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5.jpg" ContentType="image/jpg"/>
  <Override PartName="/ppt/media/image16.jpg" ContentType="image/jpg"/>
  <Override PartName="/ppt/media/image29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42"/>
  </p:notesMasterIdLst>
  <p:sldIdLst>
    <p:sldId id="4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08" y="4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2C8F5-1572-4125-8399-7382CD36717A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FC3892-81BC-4C3B-80A0-615F0D9DDE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358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10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939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42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682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95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989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660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9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087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27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9567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6264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123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708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705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854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737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9337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8B903B-54F5-2833-8477-095CB32283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2200" y="-6229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67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hyperlink" Target="http://www.midocean.ae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hyperlink" Target="http://www.midocean.ae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docean.ae/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docean.ae/" TargetMode="Externa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docean.ae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40671" y="1622087"/>
            <a:ext cx="60596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Management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MGM612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EB842D22-4610-CEEA-A0C2-E2B3EDFA6A59}"/>
              </a:ext>
            </a:extLst>
          </p:cNvPr>
          <p:cNvSpPr txBox="1">
            <a:spLocks/>
          </p:cNvSpPr>
          <p:nvPr/>
        </p:nvSpPr>
        <p:spPr>
          <a:xfrm>
            <a:off x="204142" y="3227616"/>
            <a:ext cx="4548505" cy="112776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0485" marR="5080" indent="-58419">
              <a:lnSpc>
                <a:spcPct val="100800"/>
              </a:lnSpc>
              <a:spcBef>
                <a:spcPts val="65"/>
              </a:spcBef>
            </a:pPr>
            <a:r>
              <a:rPr lang="en-US" sz="3600" spc="-70">
                <a:latin typeface="Tahoma"/>
                <a:cs typeface="Tahoma"/>
              </a:rPr>
              <a:t>Marketing</a:t>
            </a:r>
            <a:r>
              <a:rPr lang="en-US" sz="3600" spc="-40">
                <a:latin typeface="Tahoma"/>
                <a:cs typeface="Tahoma"/>
              </a:rPr>
              <a:t> </a:t>
            </a:r>
            <a:r>
              <a:rPr lang="en-US" sz="3600" spc="-280">
                <a:latin typeface="Tahoma"/>
                <a:cs typeface="Tahoma"/>
              </a:rPr>
              <a:t>Ethics</a:t>
            </a:r>
            <a:r>
              <a:rPr lang="en-US" sz="3600" spc="-50">
                <a:latin typeface="Tahoma"/>
                <a:cs typeface="Tahoma"/>
              </a:rPr>
              <a:t> </a:t>
            </a:r>
            <a:r>
              <a:rPr lang="en-US" sz="3600" spc="-45">
                <a:latin typeface="Tahoma"/>
                <a:cs typeface="Tahoma"/>
              </a:rPr>
              <a:t>and  </a:t>
            </a:r>
            <a:r>
              <a:rPr lang="en-US" sz="3600" spc="-125">
                <a:latin typeface="Tahoma"/>
                <a:cs typeface="Tahoma"/>
              </a:rPr>
              <a:t>Social</a:t>
            </a:r>
            <a:r>
              <a:rPr lang="en-US" sz="3600" spc="-85">
                <a:latin typeface="Tahoma"/>
                <a:cs typeface="Tahoma"/>
              </a:rPr>
              <a:t> </a:t>
            </a:r>
            <a:r>
              <a:rPr lang="en-US" sz="3600" spc="-130">
                <a:latin typeface="Tahoma"/>
                <a:cs typeface="Tahoma"/>
              </a:rPr>
              <a:t>Responsibility</a:t>
            </a:r>
            <a:endParaRPr lang="en-US" sz="3600" dirty="0">
              <a:latin typeface="Tahoma"/>
              <a:cs typeface="Tahoma"/>
            </a:endParaRPr>
          </a:p>
        </p:txBody>
      </p:sp>
      <p:sp>
        <p:nvSpPr>
          <p:cNvPr id="3" name="object 9">
            <a:extLst>
              <a:ext uri="{FF2B5EF4-FFF2-40B4-BE49-F238E27FC236}">
                <a16:creationId xmlns:a16="http://schemas.microsoft.com/office/drawing/2014/main" id="{16724228-8533-2272-B235-3536C2EFCFEF}"/>
              </a:ext>
            </a:extLst>
          </p:cNvPr>
          <p:cNvSpPr txBox="1"/>
          <p:nvPr/>
        </p:nvSpPr>
        <p:spPr>
          <a:xfrm>
            <a:off x="-1371600" y="5042333"/>
            <a:ext cx="11430000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4603750" algn="ctr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latin typeface="Times New Roman"/>
                <a:cs typeface="Times New Roman"/>
              </a:rPr>
              <a:t>P</a:t>
            </a:r>
            <a:r>
              <a:rPr sz="2400" b="1" spc="-50" dirty="0">
                <a:latin typeface="Times New Roman"/>
                <a:cs typeface="Times New Roman"/>
              </a:rPr>
              <a:t>r</a:t>
            </a:r>
            <a:r>
              <a:rPr sz="2400" b="1" dirty="0">
                <a:latin typeface="Times New Roman"/>
                <a:cs typeface="Times New Roman"/>
              </a:rPr>
              <a:t>epa</a:t>
            </a:r>
            <a:r>
              <a:rPr sz="2400" b="1" spc="-50" dirty="0">
                <a:latin typeface="Times New Roman"/>
                <a:cs typeface="Times New Roman"/>
              </a:rPr>
              <a:t>r</a:t>
            </a:r>
            <a:r>
              <a:rPr sz="2400" b="1" spc="-5" dirty="0">
                <a:latin typeface="Times New Roman"/>
                <a:cs typeface="Times New Roman"/>
              </a:rPr>
              <a:t>ed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by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D</a:t>
            </a:r>
            <a:r>
              <a:rPr sz="2400" b="1" spc="-225" dirty="0">
                <a:latin typeface="Times New Roman"/>
                <a:cs typeface="Times New Roman"/>
              </a:rPr>
              <a:t>r</a:t>
            </a:r>
            <a:r>
              <a:rPr sz="2400" b="1" dirty="0">
                <a:latin typeface="Times New Roman"/>
                <a:cs typeface="Times New Roman"/>
              </a:rPr>
              <a:t>.</a:t>
            </a:r>
            <a:r>
              <a:rPr lang="en-US" sz="2400" b="1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Magdy</a:t>
            </a:r>
            <a:r>
              <a:rPr lang="en-US"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Al</a:t>
            </a:r>
            <a:r>
              <a:rPr sz="2400" b="1" spc="5" dirty="0">
                <a:latin typeface="Times New Roman"/>
                <a:cs typeface="Times New Roman"/>
              </a:rPr>
              <a:t>-</a:t>
            </a:r>
            <a:r>
              <a:rPr sz="2400" b="1" dirty="0">
                <a:latin typeface="Times New Roman"/>
                <a:cs typeface="Times New Roman"/>
              </a:rPr>
              <a:t>haj</a:t>
            </a:r>
            <a:endParaRPr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12192000" cy="5814060"/>
            <a:chOff x="0" y="0"/>
            <a:chExt cx="12192000" cy="581406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2192000" cy="5814060"/>
            </a:xfrm>
            <a:custGeom>
              <a:avLst/>
              <a:gdLst/>
              <a:ahLst/>
              <a:cxnLst/>
              <a:rect l="l" t="t" r="r" b="b"/>
              <a:pathLst>
                <a:path w="12192000" h="5814060">
                  <a:moveTo>
                    <a:pt x="12192000" y="0"/>
                  </a:moveTo>
                  <a:lnTo>
                    <a:pt x="0" y="0"/>
                  </a:lnTo>
                  <a:lnTo>
                    <a:pt x="0" y="5814060"/>
                  </a:lnTo>
                  <a:lnTo>
                    <a:pt x="10317607" y="5814060"/>
                  </a:lnTo>
                  <a:lnTo>
                    <a:pt x="10365984" y="5813447"/>
                  </a:lnTo>
                  <a:lnTo>
                    <a:pt x="10414061" y="5811620"/>
                  </a:lnTo>
                  <a:lnTo>
                    <a:pt x="10461820" y="5808594"/>
                  </a:lnTo>
                  <a:lnTo>
                    <a:pt x="10509249" y="5804382"/>
                  </a:lnTo>
                  <a:lnTo>
                    <a:pt x="10556331" y="5799000"/>
                  </a:lnTo>
                  <a:lnTo>
                    <a:pt x="10603053" y="5792462"/>
                  </a:lnTo>
                  <a:lnTo>
                    <a:pt x="10649400" y="5784783"/>
                  </a:lnTo>
                  <a:lnTo>
                    <a:pt x="10695356" y="5775978"/>
                  </a:lnTo>
                  <a:lnTo>
                    <a:pt x="10740907" y="5766061"/>
                  </a:lnTo>
                  <a:lnTo>
                    <a:pt x="10786039" y="5755047"/>
                  </a:lnTo>
                  <a:lnTo>
                    <a:pt x="10830737" y="5742952"/>
                  </a:lnTo>
                  <a:lnTo>
                    <a:pt x="10874986" y="5729789"/>
                  </a:lnTo>
                  <a:lnTo>
                    <a:pt x="10918771" y="5715573"/>
                  </a:lnTo>
                  <a:lnTo>
                    <a:pt x="10962077" y="5700319"/>
                  </a:lnTo>
                  <a:lnTo>
                    <a:pt x="11004890" y="5684043"/>
                  </a:lnTo>
                  <a:lnTo>
                    <a:pt x="11047196" y="5666757"/>
                  </a:lnTo>
                  <a:lnTo>
                    <a:pt x="11088978" y="5648478"/>
                  </a:lnTo>
                  <a:lnTo>
                    <a:pt x="11130224" y="5629220"/>
                  </a:lnTo>
                  <a:lnTo>
                    <a:pt x="11170917" y="5608998"/>
                  </a:lnTo>
                  <a:lnTo>
                    <a:pt x="11211044" y="5587826"/>
                  </a:lnTo>
                  <a:lnTo>
                    <a:pt x="11250589" y="5565719"/>
                  </a:lnTo>
                  <a:lnTo>
                    <a:pt x="11289538" y="5542692"/>
                  </a:lnTo>
                  <a:lnTo>
                    <a:pt x="11327876" y="5518760"/>
                  </a:lnTo>
                  <a:lnTo>
                    <a:pt x="11365588" y="5493937"/>
                  </a:lnTo>
                  <a:lnTo>
                    <a:pt x="11402660" y="5468238"/>
                  </a:lnTo>
                  <a:lnTo>
                    <a:pt x="11439076" y="5441678"/>
                  </a:lnTo>
                  <a:lnTo>
                    <a:pt x="11474823" y="5414271"/>
                  </a:lnTo>
                  <a:lnTo>
                    <a:pt x="11509886" y="5386032"/>
                  </a:lnTo>
                  <a:lnTo>
                    <a:pt x="11544248" y="5356977"/>
                  </a:lnTo>
                  <a:lnTo>
                    <a:pt x="11577897" y="5327119"/>
                  </a:lnTo>
                  <a:lnTo>
                    <a:pt x="11610818" y="5296473"/>
                  </a:lnTo>
                  <a:lnTo>
                    <a:pt x="11642994" y="5265054"/>
                  </a:lnTo>
                  <a:lnTo>
                    <a:pt x="11674413" y="5232878"/>
                  </a:lnTo>
                  <a:lnTo>
                    <a:pt x="11705059" y="5199957"/>
                  </a:lnTo>
                  <a:lnTo>
                    <a:pt x="11734917" y="5166308"/>
                  </a:lnTo>
                  <a:lnTo>
                    <a:pt x="11763972" y="5131946"/>
                  </a:lnTo>
                  <a:lnTo>
                    <a:pt x="11792211" y="5096883"/>
                  </a:lnTo>
                  <a:lnTo>
                    <a:pt x="11819618" y="5061136"/>
                  </a:lnTo>
                  <a:lnTo>
                    <a:pt x="11846178" y="5024720"/>
                  </a:lnTo>
                  <a:lnTo>
                    <a:pt x="11871877" y="4987648"/>
                  </a:lnTo>
                  <a:lnTo>
                    <a:pt x="11896700" y="4949936"/>
                  </a:lnTo>
                  <a:lnTo>
                    <a:pt x="11920632" y="4911598"/>
                  </a:lnTo>
                  <a:lnTo>
                    <a:pt x="11943659" y="4872649"/>
                  </a:lnTo>
                  <a:lnTo>
                    <a:pt x="11965766" y="4833104"/>
                  </a:lnTo>
                  <a:lnTo>
                    <a:pt x="11986938" y="4792977"/>
                  </a:lnTo>
                  <a:lnTo>
                    <a:pt x="12007160" y="4752284"/>
                  </a:lnTo>
                  <a:lnTo>
                    <a:pt x="12026418" y="4711038"/>
                  </a:lnTo>
                  <a:lnTo>
                    <a:pt x="12044697" y="4669256"/>
                  </a:lnTo>
                  <a:lnTo>
                    <a:pt x="12061983" y="4626950"/>
                  </a:lnTo>
                  <a:lnTo>
                    <a:pt x="12078259" y="4584137"/>
                  </a:lnTo>
                  <a:lnTo>
                    <a:pt x="12093513" y="4540831"/>
                  </a:lnTo>
                  <a:lnTo>
                    <a:pt x="12107729" y="4497046"/>
                  </a:lnTo>
                  <a:lnTo>
                    <a:pt x="12120892" y="4452797"/>
                  </a:lnTo>
                  <a:lnTo>
                    <a:pt x="12132987" y="4408099"/>
                  </a:lnTo>
                  <a:lnTo>
                    <a:pt x="12144001" y="4362967"/>
                  </a:lnTo>
                  <a:lnTo>
                    <a:pt x="12153918" y="4317416"/>
                  </a:lnTo>
                  <a:lnTo>
                    <a:pt x="12162723" y="4271460"/>
                  </a:lnTo>
                  <a:lnTo>
                    <a:pt x="12170402" y="4225113"/>
                  </a:lnTo>
                  <a:lnTo>
                    <a:pt x="12176940" y="4178391"/>
                  </a:lnTo>
                  <a:lnTo>
                    <a:pt x="12182322" y="4131309"/>
                  </a:lnTo>
                  <a:lnTo>
                    <a:pt x="12186534" y="4083880"/>
                  </a:lnTo>
                  <a:lnTo>
                    <a:pt x="12189560" y="4036121"/>
                  </a:lnTo>
                  <a:lnTo>
                    <a:pt x="12191387" y="3988044"/>
                  </a:lnTo>
                  <a:lnTo>
                    <a:pt x="12192000" y="393966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8659495" cy="5257800"/>
            </a:xfrm>
            <a:custGeom>
              <a:avLst/>
              <a:gdLst/>
              <a:ahLst/>
              <a:cxnLst/>
              <a:rect l="l" t="t" r="r" b="b"/>
              <a:pathLst>
                <a:path w="8659495" h="5257800">
                  <a:moveTo>
                    <a:pt x="8659368" y="0"/>
                  </a:moveTo>
                  <a:lnTo>
                    <a:pt x="7269988" y="0"/>
                  </a:lnTo>
                  <a:lnTo>
                    <a:pt x="7269988" y="1301369"/>
                  </a:lnTo>
                  <a:lnTo>
                    <a:pt x="7271590" y="1348947"/>
                  </a:lnTo>
                  <a:lnTo>
                    <a:pt x="7276329" y="1395666"/>
                  </a:lnTo>
                  <a:lnTo>
                    <a:pt x="7284101" y="1441420"/>
                  </a:lnTo>
                  <a:lnTo>
                    <a:pt x="7294802" y="1486108"/>
                  </a:lnTo>
                  <a:lnTo>
                    <a:pt x="7308330" y="1529624"/>
                  </a:lnTo>
                  <a:lnTo>
                    <a:pt x="7324580" y="1571867"/>
                  </a:lnTo>
                  <a:lnTo>
                    <a:pt x="7343449" y="1612731"/>
                  </a:lnTo>
                  <a:lnTo>
                    <a:pt x="7364833" y="1652114"/>
                  </a:lnTo>
                  <a:lnTo>
                    <a:pt x="7388630" y="1689913"/>
                  </a:lnTo>
                  <a:lnTo>
                    <a:pt x="7414735" y="1726023"/>
                  </a:lnTo>
                  <a:lnTo>
                    <a:pt x="7443045" y="1760341"/>
                  </a:lnTo>
                  <a:lnTo>
                    <a:pt x="7473457" y="1792763"/>
                  </a:lnTo>
                  <a:lnTo>
                    <a:pt x="7505868" y="1823187"/>
                  </a:lnTo>
                  <a:lnTo>
                    <a:pt x="7540173" y="1851508"/>
                  </a:lnTo>
                  <a:lnTo>
                    <a:pt x="7576270" y="1877624"/>
                  </a:lnTo>
                  <a:lnTo>
                    <a:pt x="7614054" y="1901429"/>
                  </a:lnTo>
                  <a:lnTo>
                    <a:pt x="7653423" y="1922822"/>
                  </a:lnTo>
                  <a:lnTo>
                    <a:pt x="7694273" y="1941699"/>
                  </a:lnTo>
                  <a:lnTo>
                    <a:pt x="7736500" y="1957955"/>
                  </a:lnTo>
                  <a:lnTo>
                    <a:pt x="7780001" y="1971488"/>
                  </a:lnTo>
                  <a:lnTo>
                    <a:pt x="7824673" y="1982193"/>
                  </a:lnTo>
                  <a:lnTo>
                    <a:pt x="7870412" y="1989968"/>
                  </a:lnTo>
                  <a:lnTo>
                    <a:pt x="7917115" y="1994709"/>
                  </a:lnTo>
                  <a:lnTo>
                    <a:pt x="7964678" y="1996313"/>
                  </a:lnTo>
                  <a:lnTo>
                    <a:pt x="8012240" y="1994709"/>
                  </a:lnTo>
                  <a:lnTo>
                    <a:pt x="8058943" y="1989968"/>
                  </a:lnTo>
                  <a:lnTo>
                    <a:pt x="8104682" y="1982193"/>
                  </a:lnTo>
                  <a:lnTo>
                    <a:pt x="8149354" y="1971488"/>
                  </a:lnTo>
                  <a:lnTo>
                    <a:pt x="8192855" y="1957955"/>
                  </a:lnTo>
                  <a:lnTo>
                    <a:pt x="8235082" y="1941699"/>
                  </a:lnTo>
                  <a:lnTo>
                    <a:pt x="8275932" y="1922822"/>
                  </a:lnTo>
                  <a:lnTo>
                    <a:pt x="8315301" y="1901429"/>
                  </a:lnTo>
                  <a:lnTo>
                    <a:pt x="8353085" y="1877624"/>
                  </a:lnTo>
                  <a:lnTo>
                    <a:pt x="8389182" y="1851508"/>
                  </a:lnTo>
                  <a:lnTo>
                    <a:pt x="8423487" y="1823187"/>
                  </a:lnTo>
                  <a:lnTo>
                    <a:pt x="8455898" y="1792763"/>
                  </a:lnTo>
                  <a:lnTo>
                    <a:pt x="8486310" y="1760341"/>
                  </a:lnTo>
                  <a:lnTo>
                    <a:pt x="8514620" y="1726023"/>
                  </a:lnTo>
                  <a:lnTo>
                    <a:pt x="8540725" y="1689913"/>
                  </a:lnTo>
                  <a:lnTo>
                    <a:pt x="8564522" y="1652114"/>
                  </a:lnTo>
                  <a:lnTo>
                    <a:pt x="8585906" y="1612731"/>
                  </a:lnTo>
                  <a:lnTo>
                    <a:pt x="8604775" y="1571867"/>
                  </a:lnTo>
                  <a:lnTo>
                    <a:pt x="8621025" y="1529624"/>
                  </a:lnTo>
                  <a:lnTo>
                    <a:pt x="8634553" y="1486108"/>
                  </a:lnTo>
                  <a:lnTo>
                    <a:pt x="8645254" y="1441420"/>
                  </a:lnTo>
                  <a:lnTo>
                    <a:pt x="8653026" y="1395666"/>
                  </a:lnTo>
                  <a:lnTo>
                    <a:pt x="8657765" y="1348947"/>
                  </a:lnTo>
                  <a:lnTo>
                    <a:pt x="8659368" y="1301369"/>
                  </a:lnTo>
                  <a:lnTo>
                    <a:pt x="8659368" y="0"/>
                  </a:lnTo>
                  <a:close/>
                </a:path>
                <a:path w="8659495" h="5257800">
                  <a:moveTo>
                    <a:pt x="7205345" y="0"/>
                  </a:moveTo>
                  <a:lnTo>
                    <a:pt x="5815965" y="0"/>
                  </a:lnTo>
                  <a:lnTo>
                    <a:pt x="5815965" y="2064130"/>
                  </a:lnTo>
                  <a:lnTo>
                    <a:pt x="5817567" y="2111694"/>
                  </a:lnTo>
                  <a:lnTo>
                    <a:pt x="5822306" y="2158398"/>
                  </a:lnTo>
                  <a:lnTo>
                    <a:pt x="5830078" y="2204140"/>
                  </a:lnTo>
                  <a:lnTo>
                    <a:pt x="5840779" y="2248816"/>
                  </a:lnTo>
                  <a:lnTo>
                    <a:pt x="5854307" y="2292322"/>
                  </a:lnTo>
                  <a:lnTo>
                    <a:pt x="5870557" y="2334555"/>
                  </a:lnTo>
                  <a:lnTo>
                    <a:pt x="5889426" y="2375411"/>
                  </a:lnTo>
                  <a:lnTo>
                    <a:pt x="5910810" y="2414787"/>
                  </a:lnTo>
                  <a:lnTo>
                    <a:pt x="5934607" y="2452579"/>
                  </a:lnTo>
                  <a:lnTo>
                    <a:pt x="5960712" y="2488683"/>
                  </a:lnTo>
                  <a:lnTo>
                    <a:pt x="5989022" y="2522996"/>
                  </a:lnTo>
                  <a:lnTo>
                    <a:pt x="6019434" y="2555414"/>
                  </a:lnTo>
                  <a:lnTo>
                    <a:pt x="6051845" y="2585834"/>
                  </a:lnTo>
                  <a:lnTo>
                    <a:pt x="6086150" y="2614152"/>
                  </a:lnTo>
                  <a:lnTo>
                    <a:pt x="6122247" y="2640265"/>
                  </a:lnTo>
                  <a:lnTo>
                    <a:pt x="6160031" y="2664069"/>
                  </a:lnTo>
                  <a:lnTo>
                    <a:pt x="6199400" y="2685460"/>
                  </a:lnTo>
                  <a:lnTo>
                    <a:pt x="6240250" y="2704336"/>
                  </a:lnTo>
                  <a:lnTo>
                    <a:pt x="6282477" y="2720591"/>
                  </a:lnTo>
                  <a:lnTo>
                    <a:pt x="6325978" y="2734123"/>
                  </a:lnTo>
                  <a:lnTo>
                    <a:pt x="6370650" y="2744828"/>
                  </a:lnTo>
                  <a:lnTo>
                    <a:pt x="6416389" y="2752603"/>
                  </a:lnTo>
                  <a:lnTo>
                    <a:pt x="6463092" y="2757344"/>
                  </a:lnTo>
                  <a:lnTo>
                    <a:pt x="6510655" y="2758948"/>
                  </a:lnTo>
                  <a:lnTo>
                    <a:pt x="6558217" y="2757344"/>
                  </a:lnTo>
                  <a:lnTo>
                    <a:pt x="6604920" y="2752603"/>
                  </a:lnTo>
                  <a:lnTo>
                    <a:pt x="6650659" y="2744828"/>
                  </a:lnTo>
                  <a:lnTo>
                    <a:pt x="6695331" y="2734123"/>
                  </a:lnTo>
                  <a:lnTo>
                    <a:pt x="6738832" y="2720591"/>
                  </a:lnTo>
                  <a:lnTo>
                    <a:pt x="6781059" y="2704336"/>
                  </a:lnTo>
                  <a:lnTo>
                    <a:pt x="6821909" y="2685460"/>
                  </a:lnTo>
                  <a:lnTo>
                    <a:pt x="6861278" y="2664069"/>
                  </a:lnTo>
                  <a:lnTo>
                    <a:pt x="6899062" y="2640265"/>
                  </a:lnTo>
                  <a:lnTo>
                    <a:pt x="6935159" y="2614152"/>
                  </a:lnTo>
                  <a:lnTo>
                    <a:pt x="6969464" y="2585834"/>
                  </a:lnTo>
                  <a:lnTo>
                    <a:pt x="7001875" y="2555414"/>
                  </a:lnTo>
                  <a:lnTo>
                    <a:pt x="7032287" y="2522996"/>
                  </a:lnTo>
                  <a:lnTo>
                    <a:pt x="7060597" y="2488683"/>
                  </a:lnTo>
                  <a:lnTo>
                    <a:pt x="7086702" y="2452579"/>
                  </a:lnTo>
                  <a:lnTo>
                    <a:pt x="7110499" y="2414787"/>
                  </a:lnTo>
                  <a:lnTo>
                    <a:pt x="7131883" y="2375411"/>
                  </a:lnTo>
                  <a:lnTo>
                    <a:pt x="7150752" y="2334555"/>
                  </a:lnTo>
                  <a:lnTo>
                    <a:pt x="7167002" y="2292322"/>
                  </a:lnTo>
                  <a:lnTo>
                    <a:pt x="7180530" y="2248816"/>
                  </a:lnTo>
                  <a:lnTo>
                    <a:pt x="7191231" y="2204140"/>
                  </a:lnTo>
                  <a:lnTo>
                    <a:pt x="7199003" y="2158398"/>
                  </a:lnTo>
                  <a:lnTo>
                    <a:pt x="7203742" y="2111694"/>
                  </a:lnTo>
                  <a:lnTo>
                    <a:pt x="7205345" y="2064130"/>
                  </a:lnTo>
                  <a:lnTo>
                    <a:pt x="7205345" y="0"/>
                  </a:lnTo>
                  <a:close/>
                </a:path>
                <a:path w="8659495" h="5257800">
                  <a:moveTo>
                    <a:pt x="5751322" y="0"/>
                  </a:moveTo>
                  <a:lnTo>
                    <a:pt x="4361942" y="0"/>
                  </a:lnTo>
                  <a:lnTo>
                    <a:pt x="4361942" y="2930525"/>
                  </a:lnTo>
                  <a:lnTo>
                    <a:pt x="4363544" y="2978103"/>
                  </a:lnTo>
                  <a:lnTo>
                    <a:pt x="4368283" y="3024822"/>
                  </a:lnTo>
                  <a:lnTo>
                    <a:pt x="4376055" y="3070576"/>
                  </a:lnTo>
                  <a:lnTo>
                    <a:pt x="4386756" y="3115264"/>
                  </a:lnTo>
                  <a:lnTo>
                    <a:pt x="4400284" y="3158780"/>
                  </a:lnTo>
                  <a:lnTo>
                    <a:pt x="4416534" y="3201023"/>
                  </a:lnTo>
                  <a:lnTo>
                    <a:pt x="4435403" y="3241887"/>
                  </a:lnTo>
                  <a:lnTo>
                    <a:pt x="4456787" y="3281270"/>
                  </a:lnTo>
                  <a:lnTo>
                    <a:pt x="4480584" y="3319069"/>
                  </a:lnTo>
                  <a:lnTo>
                    <a:pt x="4506689" y="3355179"/>
                  </a:lnTo>
                  <a:lnTo>
                    <a:pt x="4534999" y="3389497"/>
                  </a:lnTo>
                  <a:lnTo>
                    <a:pt x="4565411" y="3421919"/>
                  </a:lnTo>
                  <a:lnTo>
                    <a:pt x="4597822" y="3452343"/>
                  </a:lnTo>
                  <a:lnTo>
                    <a:pt x="4632127" y="3480664"/>
                  </a:lnTo>
                  <a:lnTo>
                    <a:pt x="4668224" y="3506780"/>
                  </a:lnTo>
                  <a:lnTo>
                    <a:pt x="4706008" y="3530585"/>
                  </a:lnTo>
                  <a:lnTo>
                    <a:pt x="4745377" y="3551978"/>
                  </a:lnTo>
                  <a:lnTo>
                    <a:pt x="4786227" y="3570855"/>
                  </a:lnTo>
                  <a:lnTo>
                    <a:pt x="4828454" y="3587111"/>
                  </a:lnTo>
                  <a:lnTo>
                    <a:pt x="4871955" y="3600644"/>
                  </a:lnTo>
                  <a:lnTo>
                    <a:pt x="4916627" y="3611349"/>
                  </a:lnTo>
                  <a:lnTo>
                    <a:pt x="4962366" y="3619124"/>
                  </a:lnTo>
                  <a:lnTo>
                    <a:pt x="5009069" y="3623865"/>
                  </a:lnTo>
                  <a:lnTo>
                    <a:pt x="5056632" y="3625469"/>
                  </a:lnTo>
                  <a:lnTo>
                    <a:pt x="5104194" y="3623865"/>
                  </a:lnTo>
                  <a:lnTo>
                    <a:pt x="5150897" y="3619124"/>
                  </a:lnTo>
                  <a:lnTo>
                    <a:pt x="5196636" y="3611349"/>
                  </a:lnTo>
                  <a:lnTo>
                    <a:pt x="5241308" y="3600644"/>
                  </a:lnTo>
                  <a:lnTo>
                    <a:pt x="5284809" y="3587111"/>
                  </a:lnTo>
                  <a:lnTo>
                    <a:pt x="5327036" y="3570855"/>
                  </a:lnTo>
                  <a:lnTo>
                    <a:pt x="5367886" y="3551978"/>
                  </a:lnTo>
                  <a:lnTo>
                    <a:pt x="5407255" y="3530585"/>
                  </a:lnTo>
                  <a:lnTo>
                    <a:pt x="5445039" y="3506780"/>
                  </a:lnTo>
                  <a:lnTo>
                    <a:pt x="5481136" y="3480664"/>
                  </a:lnTo>
                  <a:lnTo>
                    <a:pt x="5515441" y="3452343"/>
                  </a:lnTo>
                  <a:lnTo>
                    <a:pt x="5547852" y="3421919"/>
                  </a:lnTo>
                  <a:lnTo>
                    <a:pt x="5578264" y="3389497"/>
                  </a:lnTo>
                  <a:lnTo>
                    <a:pt x="5606574" y="3355179"/>
                  </a:lnTo>
                  <a:lnTo>
                    <a:pt x="5632679" y="3319069"/>
                  </a:lnTo>
                  <a:lnTo>
                    <a:pt x="5656476" y="3281270"/>
                  </a:lnTo>
                  <a:lnTo>
                    <a:pt x="5677860" y="3241887"/>
                  </a:lnTo>
                  <a:lnTo>
                    <a:pt x="5696729" y="3201023"/>
                  </a:lnTo>
                  <a:lnTo>
                    <a:pt x="5712979" y="3158780"/>
                  </a:lnTo>
                  <a:lnTo>
                    <a:pt x="5726507" y="3115264"/>
                  </a:lnTo>
                  <a:lnTo>
                    <a:pt x="5737208" y="3070576"/>
                  </a:lnTo>
                  <a:lnTo>
                    <a:pt x="5744980" y="3024822"/>
                  </a:lnTo>
                  <a:lnTo>
                    <a:pt x="5749719" y="2978103"/>
                  </a:lnTo>
                  <a:lnTo>
                    <a:pt x="5751322" y="2930525"/>
                  </a:lnTo>
                  <a:lnTo>
                    <a:pt x="5751322" y="0"/>
                  </a:lnTo>
                  <a:close/>
                </a:path>
                <a:path w="8659495" h="5257800">
                  <a:moveTo>
                    <a:pt x="4297426" y="0"/>
                  </a:moveTo>
                  <a:lnTo>
                    <a:pt x="2908046" y="0"/>
                  </a:lnTo>
                  <a:lnTo>
                    <a:pt x="2908046" y="3947414"/>
                  </a:lnTo>
                  <a:lnTo>
                    <a:pt x="2909648" y="3994992"/>
                  </a:lnTo>
                  <a:lnTo>
                    <a:pt x="2914387" y="4041711"/>
                  </a:lnTo>
                  <a:lnTo>
                    <a:pt x="2922159" y="4087465"/>
                  </a:lnTo>
                  <a:lnTo>
                    <a:pt x="2932860" y="4132153"/>
                  </a:lnTo>
                  <a:lnTo>
                    <a:pt x="2946388" y="4175669"/>
                  </a:lnTo>
                  <a:lnTo>
                    <a:pt x="2962638" y="4217912"/>
                  </a:lnTo>
                  <a:lnTo>
                    <a:pt x="2981507" y="4258776"/>
                  </a:lnTo>
                  <a:lnTo>
                    <a:pt x="3002891" y="4298159"/>
                  </a:lnTo>
                  <a:lnTo>
                    <a:pt x="3026688" y="4335958"/>
                  </a:lnTo>
                  <a:lnTo>
                    <a:pt x="3052793" y="4372068"/>
                  </a:lnTo>
                  <a:lnTo>
                    <a:pt x="3081103" y="4406386"/>
                  </a:lnTo>
                  <a:lnTo>
                    <a:pt x="3111515" y="4438808"/>
                  </a:lnTo>
                  <a:lnTo>
                    <a:pt x="3143926" y="4469232"/>
                  </a:lnTo>
                  <a:lnTo>
                    <a:pt x="3178231" y="4497553"/>
                  </a:lnTo>
                  <a:lnTo>
                    <a:pt x="3214328" y="4523669"/>
                  </a:lnTo>
                  <a:lnTo>
                    <a:pt x="3252112" y="4547474"/>
                  </a:lnTo>
                  <a:lnTo>
                    <a:pt x="3291481" y="4568867"/>
                  </a:lnTo>
                  <a:lnTo>
                    <a:pt x="3332331" y="4587744"/>
                  </a:lnTo>
                  <a:lnTo>
                    <a:pt x="3374558" y="4604000"/>
                  </a:lnTo>
                  <a:lnTo>
                    <a:pt x="3418059" y="4617533"/>
                  </a:lnTo>
                  <a:lnTo>
                    <a:pt x="3462731" y="4628238"/>
                  </a:lnTo>
                  <a:lnTo>
                    <a:pt x="3508470" y="4636013"/>
                  </a:lnTo>
                  <a:lnTo>
                    <a:pt x="3555173" y="4640754"/>
                  </a:lnTo>
                  <a:lnTo>
                    <a:pt x="3602736" y="4642358"/>
                  </a:lnTo>
                  <a:lnTo>
                    <a:pt x="3650298" y="4640754"/>
                  </a:lnTo>
                  <a:lnTo>
                    <a:pt x="3697001" y="4636013"/>
                  </a:lnTo>
                  <a:lnTo>
                    <a:pt x="3742740" y="4628238"/>
                  </a:lnTo>
                  <a:lnTo>
                    <a:pt x="3787412" y="4617533"/>
                  </a:lnTo>
                  <a:lnTo>
                    <a:pt x="3830913" y="4604000"/>
                  </a:lnTo>
                  <a:lnTo>
                    <a:pt x="3873140" y="4587744"/>
                  </a:lnTo>
                  <a:lnTo>
                    <a:pt x="3913990" y="4568867"/>
                  </a:lnTo>
                  <a:lnTo>
                    <a:pt x="3953359" y="4547474"/>
                  </a:lnTo>
                  <a:lnTo>
                    <a:pt x="3991143" y="4523669"/>
                  </a:lnTo>
                  <a:lnTo>
                    <a:pt x="4027240" y="4497553"/>
                  </a:lnTo>
                  <a:lnTo>
                    <a:pt x="4061545" y="4469232"/>
                  </a:lnTo>
                  <a:lnTo>
                    <a:pt x="4093956" y="4438808"/>
                  </a:lnTo>
                  <a:lnTo>
                    <a:pt x="4124368" y="4406386"/>
                  </a:lnTo>
                  <a:lnTo>
                    <a:pt x="4152678" y="4372068"/>
                  </a:lnTo>
                  <a:lnTo>
                    <a:pt x="4178783" y="4335958"/>
                  </a:lnTo>
                  <a:lnTo>
                    <a:pt x="4202580" y="4298159"/>
                  </a:lnTo>
                  <a:lnTo>
                    <a:pt x="4223964" y="4258776"/>
                  </a:lnTo>
                  <a:lnTo>
                    <a:pt x="4242833" y="4217912"/>
                  </a:lnTo>
                  <a:lnTo>
                    <a:pt x="4259083" y="4175669"/>
                  </a:lnTo>
                  <a:lnTo>
                    <a:pt x="4272611" y="4132153"/>
                  </a:lnTo>
                  <a:lnTo>
                    <a:pt x="4283312" y="4087465"/>
                  </a:lnTo>
                  <a:lnTo>
                    <a:pt x="4291084" y="4041711"/>
                  </a:lnTo>
                  <a:lnTo>
                    <a:pt x="4295823" y="3994992"/>
                  </a:lnTo>
                  <a:lnTo>
                    <a:pt x="4297426" y="3947414"/>
                  </a:lnTo>
                  <a:lnTo>
                    <a:pt x="4297426" y="0"/>
                  </a:lnTo>
                  <a:close/>
                </a:path>
                <a:path w="8659495" h="5257800">
                  <a:moveTo>
                    <a:pt x="2843403" y="0"/>
                  </a:moveTo>
                  <a:lnTo>
                    <a:pt x="1454023" y="0"/>
                  </a:lnTo>
                  <a:lnTo>
                    <a:pt x="1454023" y="4562983"/>
                  </a:lnTo>
                  <a:lnTo>
                    <a:pt x="1455625" y="4610546"/>
                  </a:lnTo>
                  <a:lnTo>
                    <a:pt x="1460364" y="4657250"/>
                  </a:lnTo>
                  <a:lnTo>
                    <a:pt x="1468136" y="4702992"/>
                  </a:lnTo>
                  <a:lnTo>
                    <a:pt x="1478837" y="4747668"/>
                  </a:lnTo>
                  <a:lnTo>
                    <a:pt x="1492365" y="4791174"/>
                  </a:lnTo>
                  <a:lnTo>
                    <a:pt x="1508615" y="4833407"/>
                  </a:lnTo>
                  <a:lnTo>
                    <a:pt x="1527484" y="4874263"/>
                  </a:lnTo>
                  <a:lnTo>
                    <a:pt x="1548868" y="4913639"/>
                  </a:lnTo>
                  <a:lnTo>
                    <a:pt x="1572665" y="4951431"/>
                  </a:lnTo>
                  <a:lnTo>
                    <a:pt x="1598770" y="4987535"/>
                  </a:lnTo>
                  <a:lnTo>
                    <a:pt x="1627080" y="5021848"/>
                  </a:lnTo>
                  <a:lnTo>
                    <a:pt x="1657492" y="5054266"/>
                  </a:lnTo>
                  <a:lnTo>
                    <a:pt x="1689903" y="5084686"/>
                  </a:lnTo>
                  <a:lnTo>
                    <a:pt x="1724208" y="5113004"/>
                  </a:lnTo>
                  <a:lnTo>
                    <a:pt x="1760305" y="5139117"/>
                  </a:lnTo>
                  <a:lnTo>
                    <a:pt x="1798089" y="5162921"/>
                  </a:lnTo>
                  <a:lnTo>
                    <a:pt x="1837458" y="5184312"/>
                  </a:lnTo>
                  <a:lnTo>
                    <a:pt x="1878308" y="5203188"/>
                  </a:lnTo>
                  <a:lnTo>
                    <a:pt x="1920535" y="5219443"/>
                  </a:lnTo>
                  <a:lnTo>
                    <a:pt x="1964036" y="5232975"/>
                  </a:lnTo>
                  <a:lnTo>
                    <a:pt x="2008708" y="5243680"/>
                  </a:lnTo>
                  <a:lnTo>
                    <a:pt x="2054447" y="5251455"/>
                  </a:lnTo>
                  <a:lnTo>
                    <a:pt x="2101150" y="5256196"/>
                  </a:lnTo>
                  <a:lnTo>
                    <a:pt x="2148713" y="5257800"/>
                  </a:lnTo>
                  <a:lnTo>
                    <a:pt x="2196275" y="5256196"/>
                  </a:lnTo>
                  <a:lnTo>
                    <a:pt x="2242978" y="5251455"/>
                  </a:lnTo>
                  <a:lnTo>
                    <a:pt x="2288717" y="5243680"/>
                  </a:lnTo>
                  <a:lnTo>
                    <a:pt x="2333389" y="5232975"/>
                  </a:lnTo>
                  <a:lnTo>
                    <a:pt x="2376890" y="5219443"/>
                  </a:lnTo>
                  <a:lnTo>
                    <a:pt x="2419117" y="5203188"/>
                  </a:lnTo>
                  <a:lnTo>
                    <a:pt x="2459967" y="5184312"/>
                  </a:lnTo>
                  <a:lnTo>
                    <a:pt x="2499336" y="5162921"/>
                  </a:lnTo>
                  <a:lnTo>
                    <a:pt x="2537120" y="5139117"/>
                  </a:lnTo>
                  <a:lnTo>
                    <a:pt x="2573217" y="5113004"/>
                  </a:lnTo>
                  <a:lnTo>
                    <a:pt x="2607522" y="5084686"/>
                  </a:lnTo>
                  <a:lnTo>
                    <a:pt x="2639933" y="5054266"/>
                  </a:lnTo>
                  <a:lnTo>
                    <a:pt x="2670345" y="5021848"/>
                  </a:lnTo>
                  <a:lnTo>
                    <a:pt x="2698655" y="4987535"/>
                  </a:lnTo>
                  <a:lnTo>
                    <a:pt x="2724760" y="4951431"/>
                  </a:lnTo>
                  <a:lnTo>
                    <a:pt x="2748557" y="4913639"/>
                  </a:lnTo>
                  <a:lnTo>
                    <a:pt x="2769941" y="4874263"/>
                  </a:lnTo>
                  <a:lnTo>
                    <a:pt x="2788810" y="4833407"/>
                  </a:lnTo>
                  <a:lnTo>
                    <a:pt x="2805060" y="4791174"/>
                  </a:lnTo>
                  <a:lnTo>
                    <a:pt x="2818588" y="4747668"/>
                  </a:lnTo>
                  <a:lnTo>
                    <a:pt x="2829289" y="4702992"/>
                  </a:lnTo>
                  <a:lnTo>
                    <a:pt x="2837061" y="4657250"/>
                  </a:lnTo>
                  <a:lnTo>
                    <a:pt x="2841800" y="4610546"/>
                  </a:lnTo>
                  <a:lnTo>
                    <a:pt x="2843403" y="4562983"/>
                  </a:lnTo>
                  <a:lnTo>
                    <a:pt x="2843403" y="0"/>
                  </a:lnTo>
                  <a:close/>
                </a:path>
                <a:path w="8659495" h="5257800">
                  <a:moveTo>
                    <a:pt x="1389380" y="0"/>
                  </a:moveTo>
                  <a:lnTo>
                    <a:pt x="0" y="0"/>
                  </a:lnTo>
                  <a:lnTo>
                    <a:pt x="0" y="2719959"/>
                  </a:lnTo>
                  <a:lnTo>
                    <a:pt x="1602" y="2767536"/>
                  </a:lnTo>
                  <a:lnTo>
                    <a:pt x="6341" y="2814253"/>
                  </a:lnTo>
                  <a:lnTo>
                    <a:pt x="14113" y="2860005"/>
                  </a:lnTo>
                  <a:lnTo>
                    <a:pt x="24814" y="2904688"/>
                  </a:lnTo>
                  <a:lnTo>
                    <a:pt x="38342" y="2948200"/>
                  </a:lnTo>
                  <a:lnTo>
                    <a:pt x="54592" y="2990437"/>
                  </a:lnTo>
                  <a:lnTo>
                    <a:pt x="73461" y="3031295"/>
                  </a:lnTo>
                  <a:lnTo>
                    <a:pt x="94845" y="3070671"/>
                  </a:lnTo>
                  <a:lnTo>
                    <a:pt x="118642" y="3108462"/>
                  </a:lnTo>
                  <a:lnTo>
                    <a:pt x="144747" y="3144565"/>
                  </a:lnTo>
                  <a:lnTo>
                    <a:pt x="173057" y="3178875"/>
                  </a:lnTo>
                  <a:lnTo>
                    <a:pt x="203469" y="3211290"/>
                  </a:lnTo>
                  <a:lnTo>
                    <a:pt x="235880" y="3241706"/>
                  </a:lnTo>
                  <a:lnTo>
                    <a:pt x="270185" y="3270019"/>
                  </a:lnTo>
                  <a:lnTo>
                    <a:pt x="306282" y="3296127"/>
                  </a:lnTo>
                  <a:lnTo>
                    <a:pt x="344066" y="3319925"/>
                  </a:lnTo>
                  <a:lnTo>
                    <a:pt x="383435" y="3341311"/>
                  </a:lnTo>
                  <a:lnTo>
                    <a:pt x="424285" y="3360181"/>
                  </a:lnTo>
                  <a:lnTo>
                    <a:pt x="466512" y="3376432"/>
                  </a:lnTo>
                  <a:lnTo>
                    <a:pt x="510013" y="3389960"/>
                  </a:lnTo>
                  <a:lnTo>
                    <a:pt x="554685" y="3400662"/>
                  </a:lnTo>
                  <a:lnTo>
                    <a:pt x="600424" y="3408434"/>
                  </a:lnTo>
                  <a:lnTo>
                    <a:pt x="647127" y="3413173"/>
                  </a:lnTo>
                  <a:lnTo>
                    <a:pt x="694690" y="3414776"/>
                  </a:lnTo>
                  <a:lnTo>
                    <a:pt x="742254" y="3413173"/>
                  </a:lnTo>
                  <a:lnTo>
                    <a:pt x="788958" y="3408434"/>
                  </a:lnTo>
                  <a:lnTo>
                    <a:pt x="834697" y="3400662"/>
                  </a:lnTo>
                  <a:lnTo>
                    <a:pt x="879370" y="3389960"/>
                  </a:lnTo>
                  <a:lnTo>
                    <a:pt x="922872" y="3376432"/>
                  </a:lnTo>
                  <a:lnTo>
                    <a:pt x="965100" y="3360181"/>
                  </a:lnTo>
                  <a:lnTo>
                    <a:pt x="1005950" y="3341311"/>
                  </a:lnTo>
                  <a:lnTo>
                    <a:pt x="1045319" y="3319925"/>
                  </a:lnTo>
                  <a:lnTo>
                    <a:pt x="1083103" y="3296127"/>
                  </a:lnTo>
                  <a:lnTo>
                    <a:pt x="1119199" y="3270019"/>
                  </a:lnTo>
                  <a:lnTo>
                    <a:pt x="1153504" y="3241706"/>
                  </a:lnTo>
                  <a:lnTo>
                    <a:pt x="1185914" y="3211290"/>
                  </a:lnTo>
                  <a:lnTo>
                    <a:pt x="1216326" y="3178875"/>
                  </a:lnTo>
                  <a:lnTo>
                    <a:pt x="1244636" y="3144565"/>
                  </a:lnTo>
                  <a:lnTo>
                    <a:pt x="1270741" y="3108462"/>
                  </a:lnTo>
                  <a:lnTo>
                    <a:pt x="1294537" y="3070671"/>
                  </a:lnTo>
                  <a:lnTo>
                    <a:pt x="1315921" y="3031295"/>
                  </a:lnTo>
                  <a:lnTo>
                    <a:pt x="1334789" y="2990437"/>
                  </a:lnTo>
                  <a:lnTo>
                    <a:pt x="1351039" y="2948200"/>
                  </a:lnTo>
                  <a:lnTo>
                    <a:pt x="1364565" y="2904688"/>
                  </a:lnTo>
                  <a:lnTo>
                    <a:pt x="1375266" y="2860005"/>
                  </a:lnTo>
                  <a:lnTo>
                    <a:pt x="1383038" y="2814253"/>
                  </a:lnTo>
                  <a:lnTo>
                    <a:pt x="1387777" y="2767536"/>
                  </a:lnTo>
                  <a:lnTo>
                    <a:pt x="1389380" y="2719959"/>
                  </a:lnTo>
                  <a:lnTo>
                    <a:pt x="1389380" y="0"/>
                  </a:lnTo>
                  <a:close/>
                </a:path>
              </a:pathLst>
            </a:custGeom>
            <a:solidFill>
              <a:srgbClr val="D9D9D9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69988" y="0"/>
              <a:ext cx="1389379" cy="199631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15965" y="0"/>
              <a:ext cx="1389380" cy="275894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61941" y="0"/>
              <a:ext cx="1389380" cy="362546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08045" y="0"/>
              <a:ext cx="1389380" cy="464235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54022" y="0"/>
              <a:ext cx="1389380" cy="52578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1389379" cy="3414776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926073" y="2659761"/>
            <a:ext cx="5045075" cy="124904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78105" marR="5080" indent="-66040">
              <a:lnSpc>
                <a:spcPct val="100699"/>
              </a:lnSpc>
              <a:spcBef>
                <a:spcPts val="60"/>
              </a:spcBef>
            </a:pPr>
            <a:r>
              <a:rPr spc="-80" dirty="0">
                <a:solidFill>
                  <a:srgbClr val="000000"/>
                </a:solidFill>
                <a:latin typeface="Tahoma"/>
                <a:cs typeface="Tahoma"/>
              </a:rPr>
              <a:t>Marketi</a:t>
            </a:r>
            <a:r>
              <a:rPr spc="-85" dirty="0">
                <a:solidFill>
                  <a:srgbClr val="000000"/>
                </a:solidFill>
                <a:latin typeface="Tahoma"/>
                <a:cs typeface="Tahoma"/>
              </a:rPr>
              <a:t>n</a:t>
            </a:r>
            <a:r>
              <a:rPr spc="-55" dirty="0">
                <a:solidFill>
                  <a:srgbClr val="000000"/>
                </a:solidFill>
                <a:latin typeface="Tahoma"/>
                <a:cs typeface="Tahoma"/>
              </a:rPr>
              <a:t>g</a:t>
            </a:r>
            <a:r>
              <a:rPr spc="-65" dirty="0">
                <a:solidFill>
                  <a:srgbClr val="000000"/>
                </a:solidFill>
                <a:latin typeface="Tahoma"/>
                <a:cs typeface="Tahoma"/>
              </a:rPr>
              <a:t> </a:t>
            </a:r>
            <a:r>
              <a:rPr spc="-335" dirty="0">
                <a:solidFill>
                  <a:srgbClr val="000000"/>
                </a:solidFill>
                <a:latin typeface="Tahoma"/>
                <a:cs typeface="Tahoma"/>
              </a:rPr>
              <a:t>Et</a:t>
            </a:r>
            <a:r>
              <a:rPr spc="-405" dirty="0">
                <a:solidFill>
                  <a:srgbClr val="000000"/>
                </a:solidFill>
                <a:latin typeface="Tahoma"/>
                <a:cs typeface="Tahoma"/>
              </a:rPr>
              <a:t>h</a:t>
            </a:r>
            <a:r>
              <a:rPr spc="-260" dirty="0">
                <a:solidFill>
                  <a:srgbClr val="000000"/>
                </a:solidFill>
                <a:latin typeface="Tahoma"/>
                <a:cs typeface="Tahoma"/>
              </a:rPr>
              <a:t>ics</a:t>
            </a:r>
            <a:r>
              <a:rPr spc="-65" dirty="0">
                <a:solidFill>
                  <a:srgbClr val="000000"/>
                </a:solidFill>
                <a:latin typeface="Tahoma"/>
                <a:cs typeface="Tahoma"/>
              </a:rPr>
              <a:t> </a:t>
            </a:r>
            <a:r>
              <a:rPr spc="-50" dirty="0">
                <a:solidFill>
                  <a:srgbClr val="000000"/>
                </a:solidFill>
                <a:latin typeface="Tahoma"/>
                <a:cs typeface="Tahoma"/>
              </a:rPr>
              <a:t>and  </a:t>
            </a:r>
            <a:r>
              <a:rPr spc="-140" dirty="0">
                <a:solidFill>
                  <a:srgbClr val="000000"/>
                </a:solidFill>
                <a:latin typeface="Tahoma"/>
                <a:cs typeface="Tahoma"/>
              </a:rPr>
              <a:t>Social</a:t>
            </a:r>
            <a:r>
              <a:rPr spc="-95" dirty="0">
                <a:solidFill>
                  <a:srgbClr val="000000"/>
                </a:solidFill>
                <a:latin typeface="Tahoma"/>
                <a:cs typeface="Tahoma"/>
              </a:rPr>
              <a:t> </a:t>
            </a:r>
            <a:r>
              <a:rPr spc="-150" dirty="0">
                <a:solidFill>
                  <a:srgbClr val="000000"/>
                </a:solidFill>
                <a:latin typeface="Tahoma"/>
                <a:cs typeface="Tahoma"/>
              </a:rPr>
              <a:t>Responsibility</a:t>
            </a:r>
          </a:p>
        </p:txBody>
      </p:sp>
      <p:grpSp>
        <p:nvGrpSpPr>
          <p:cNvPr id="13" name="object 13"/>
          <p:cNvGrpSpPr/>
          <p:nvPr/>
        </p:nvGrpSpPr>
        <p:grpSpPr>
          <a:xfrm>
            <a:off x="7660893" y="4576317"/>
            <a:ext cx="4226560" cy="541655"/>
            <a:chOff x="7660893" y="4576317"/>
            <a:chExt cx="4226560" cy="541655"/>
          </a:xfrm>
        </p:grpSpPr>
        <p:sp>
          <p:nvSpPr>
            <p:cNvPr id="14" name="object 14"/>
            <p:cNvSpPr/>
            <p:nvPr/>
          </p:nvSpPr>
          <p:spPr>
            <a:xfrm>
              <a:off x="7667243" y="4582667"/>
              <a:ext cx="4213860" cy="528955"/>
            </a:xfrm>
            <a:custGeom>
              <a:avLst/>
              <a:gdLst/>
              <a:ahLst/>
              <a:cxnLst/>
              <a:rect l="l" t="t" r="r" b="b"/>
              <a:pathLst>
                <a:path w="4213859" h="528954">
                  <a:moveTo>
                    <a:pt x="4125722" y="0"/>
                  </a:moveTo>
                  <a:lnTo>
                    <a:pt x="88137" y="0"/>
                  </a:lnTo>
                  <a:lnTo>
                    <a:pt x="53846" y="6931"/>
                  </a:lnTo>
                  <a:lnTo>
                    <a:pt x="25828" y="25828"/>
                  </a:lnTo>
                  <a:lnTo>
                    <a:pt x="6931" y="53846"/>
                  </a:lnTo>
                  <a:lnTo>
                    <a:pt x="0" y="88137"/>
                  </a:lnTo>
                  <a:lnTo>
                    <a:pt x="0" y="440689"/>
                  </a:lnTo>
                  <a:lnTo>
                    <a:pt x="6931" y="474981"/>
                  </a:lnTo>
                  <a:lnTo>
                    <a:pt x="25828" y="502999"/>
                  </a:lnTo>
                  <a:lnTo>
                    <a:pt x="53846" y="521896"/>
                  </a:lnTo>
                  <a:lnTo>
                    <a:pt x="88137" y="528827"/>
                  </a:lnTo>
                  <a:lnTo>
                    <a:pt x="4125722" y="528827"/>
                  </a:lnTo>
                  <a:lnTo>
                    <a:pt x="4160013" y="521896"/>
                  </a:lnTo>
                  <a:lnTo>
                    <a:pt x="4188031" y="502999"/>
                  </a:lnTo>
                  <a:lnTo>
                    <a:pt x="4206928" y="474981"/>
                  </a:lnTo>
                  <a:lnTo>
                    <a:pt x="4213859" y="440689"/>
                  </a:lnTo>
                  <a:lnTo>
                    <a:pt x="4213859" y="88137"/>
                  </a:lnTo>
                  <a:lnTo>
                    <a:pt x="4206928" y="53846"/>
                  </a:lnTo>
                  <a:lnTo>
                    <a:pt x="4188031" y="25828"/>
                  </a:lnTo>
                  <a:lnTo>
                    <a:pt x="4160013" y="6931"/>
                  </a:lnTo>
                  <a:lnTo>
                    <a:pt x="41257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667243" y="4582667"/>
              <a:ext cx="4213860" cy="528955"/>
            </a:xfrm>
            <a:custGeom>
              <a:avLst/>
              <a:gdLst/>
              <a:ahLst/>
              <a:cxnLst/>
              <a:rect l="l" t="t" r="r" b="b"/>
              <a:pathLst>
                <a:path w="4213859" h="528954">
                  <a:moveTo>
                    <a:pt x="0" y="88137"/>
                  </a:moveTo>
                  <a:lnTo>
                    <a:pt x="6931" y="53846"/>
                  </a:lnTo>
                  <a:lnTo>
                    <a:pt x="25828" y="25828"/>
                  </a:lnTo>
                  <a:lnTo>
                    <a:pt x="53846" y="6931"/>
                  </a:lnTo>
                  <a:lnTo>
                    <a:pt x="88137" y="0"/>
                  </a:lnTo>
                  <a:lnTo>
                    <a:pt x="4125722" y="0"/>
                  </a:lnTo>
                  <a:lnTo>
                    <a:pt x="4160013" y="6931"/>
                  </a:lnTo>
                  <a:lnTo>
                    <a:pt x="4188031" y="25828"/>
                  </a:lnTo>
                  <a:lnTo>
                    <a:pt x="4206928" y="53846"/>
                  </a:lnTo>
                  <a:lnTo>
                    <a:pt x="4213859" y="88137"/>
                  </a:lnTo>
                  <a:lnTo>
                    <a:pt x="4213859" y="440689"/>
                  </a:lnTo>
                  <a:lnTo>
                    <a:pt x="4206928" y="474981"/>
                  </a:lnTo>
                  <a:lnTo>
                    <a:pt x="4188031" y="502999"/>
                  </a:lnTo>
                  <a:lnTo>
                    <a:pt x="4160013" y="521896"/>
                  </a:lnTo>
                  <a:lnTo>
                    <a:pt x="4125722" y="528827"/>
                  </a:lnTo>
                  <a:lnTo>
                    <a:pt x="88137" y="528827"/>
                  </a:lnTo>
                  <a:lnTo>
                    <a:pt x="53846" y="521896"/>
                  </a:lnTo>
                  <a:lnTo>
                    <a:pt x="25828" y="502999"/>
                  </a:lnTo>
                  <a:lnTo>
                    <a:pt x="6931" y="474981"/>
                  </a:lnTo>
                  <a:lnTo>
                    <a:pt x="0" y="440689"/>
                  </a:lnTo>
                  <a:lnTo>
                    <a:pt x="0" y="88137"/>
                  </a:lnTo>
                  <a:close/>
                </a:path>
              </a:pathLst>
            </a:custGeom>
            <a:ln w="12192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8934450" y="4578222"/>
            <a:ext cx="167830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0" dirty="0">
                <a:latin typeface="Times New Roman"/>
                <a:cs typeface="Times New Roman"/>
              </a:rPr>
              <a:t>Lecture</a:t>
            </a:r>
            <a:r>
              <a:rPr sz="3200" b="1" spc="-8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70454" y="4902453"/>
            <a:ext cx="360172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04900" marR="5080" indent="-1092835">
              <a:lnSpc>
                <a:spcPct val="100000"/>
              </a:lnSpc>
              <a:spcBef>
                <a:spcPts val="95"/>
              </a:spcBef>
            </a:pPr>
            <a:r>
              <a:rPr sz="2800" b="1" spc="-15" dirty="0">
                <a:latin typeface="Calibri"/>
                <a:cs typeface="Calibri"/>
              </a:rPr>
              <a:t>Marketing Management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MGM612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38073" y="5854700"/>
            <a:ext cx="2691765" cy="8070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35"/>
              </a:lnSpc>
              <a:spcBef>
                <a:spcPts val="100"/>
              </a:spcBef>
            </a:pPr>
            <a:r>
              <a:rPr sz="2400" b="1" spc="-15" dirty="0">
                <a:solidFill>
                  <a:srgbClr val="00AFEF"/>
                </a:solidFill>
                <a:latin typeface="Times New Roman"/>
                <a:cs typeface="Times New Roman"/>
              </a:rPr>
              <a:t>Prepared</a:t>
            </a:r>
            <a:r>
              <a:rPr sz="2400" b="1" spc="-35" dirty="0">
                <a:solidFill>
                  <a:srgbClr val="00AFEF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00AFEF"/>
                </a:solidFill>
                <a:latin typeface="Times New Roman"/>
                <a:cs typeface="Times New Roman"/>
              </a:rPr>
              <a:t>by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3315"/>
              </a:lnSpc>
            </a:pPr>
            <a:r>
              <a:rPr sz="2800" b="1" spc="-5" dirty="0">
                <a:solidFill>
                  <a:srgbClr val="00AFEF"/>
                </a:solidFill>
                <a:latin typeface="Times New Roman"/>
                <a:cs typeface="Times New Roman"/>
              </a:rPr>
              <a:t>D</a:t>
            </a:r>
            <a:r>
              <a:rPr sz="2800" b="1" spc="-265" dirty="0">
                <a:solidFill>
                  <a:srgbClr val="00AFEF"/>
                </a:solidFill>
                <a:latin typeface="Times New Roman"/>
                <a:cs typeface="Times New Roman"/>
              </a:rPr>
              <a:t>r</a:t>
            </a:r>
            <a:r>
              <a:rPr sz="2800" b="1" spc="-5" dirty="0">
                <a:solidFill>
                  <a:srgbClr val="00AFEF"/>
                </a:solidFill>
                <a:latin typeface="Times New Roman"/>
                <a:cs typeface="Times New Roman"/>
              </a:rPr>
              <a:t>. M</a:t>
            </a:r>
            <a:r>
              <a:rPr sz="2800" b="1" dirty="0">
                <a:solidFill>
                  <a:srgbClr val="00AFEF"/>
                </a:solidFill>
                <a:latin typeface="Times New Roman"/>
                <a:cs typeface="Times New Roman"/>
              </a:rPr>
              <a:t>a</a:t>
            </a:r>
            <a:r>
              <a:rPr sz="2800" b="1" spc="-5" dirty="0">
                <a:solidFill>
                  <a:srgbClr val="00AFEF"/>
                </a:solidFill>
                <a:latin typeface="Times New Roman"/>
                <a:cs typeface="Times New Roman"/>
              </a:rPr>
              <a:t>g</a:t>
            </a:r>
            <a:r>
              <a:rPr sz="2800" b="1" dirty="0">
                <a:solidFill>
                  <a:srgbClr val="00AFEF"/>
                </a:solidFill>
                <a:latin typeface="Times New Roman"/>
                <a:cs typeface="Times New Roman"/>
              </a:rPr>
              <a:t>d</a:t>
            </a:r>
            <a:r>
              <a:rPr sz="2800" b="1" spc="-5" dirty="0">
                <a:solidFill>
                  <a:srgbClr val="00AFEF"/>
                </a:solidFill>
                <a:latin typeface="Times New Roman"/>
                <a:cs typeface="Times New Roman"/>
              </a:rPr>
              <a:t>y</a:t>
            </a:r>
            <a:r>
              <a:rPr sz="2800" b="1" spc="-155" dirty="0">
                <a:solidFill>
                  <a:srgbClr val="00AFEF"/>
                </a:solidFill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00AFEF"/>
                </a:solidFill>
                <a:latin typeface="Times New Roman"/>
                <a:cs typeface="Times New Roman"/>
              </a:rPr>
              <a:t>A</a:t>
            </a:r>
            <a:r>
              <a:rPr sz="2800" b="1" spc="5" dirty="0">
                <a:solidFill>
                  <a:srgbClr val="00AFEF"/>
                </a:solidFill>
                <a:latin typeface="Times New Roman"/>
                <a:cs typeface="Times New Roman"/>
              </a:rPr>
              <a:t>l</a:t>
            </a:r>
            <a:r>
              <a:rPr sz="2800" b="1" spc="-5" dirty="0">
                <a:solidFill>
                  <a:srgbClr val="00AFEF"/>
                </a:solidFill>
                <a:latin typeface="Times New Roman"/>
                <a:cs typeface="Times New Roman"/>
              </a:rPr>
              <a:t>-</a:t>
            </a:r>
            <a:r>
              <a:rPr sz="2800" b="1" dirty="0">
                <a:solidFill>
                  <a:srgbClr val="00AFEF"/>
                </a:solidFill>
                <a:latin typeface="Times New Roman"/>
                <a:cs typeface="Times New Roman"/>
              </a:rPr>
              <a:t>haj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13944" y="372312"/>
            <a:ext cx="2457221" cy="671830"/>
            <a:chOff x="313944" y="372312"/>
            <a:chExt cx="2457221" cy="671830"/>
          </a:xfrm>
        </p:grpSpPr>
        <p:sp>
          <p:nvSpPr>
            <p:cNvPr id="20" name="object 20"/>
            <p:cNvSpPr/>
            <p:nvPr/>
          </p:nvSpPr>
          <p:spPr>
            <a:xfrm>
              <a:off x="313944" y="372312"/>
              <a:ext cx="1256665" cy="671830"/>
            </a:xfrm>
            <a:custGeom>
              <a:avLst/>
              <a:gdLst/>
              <a:ahLst/>
              <a:cxnLst/>
              <a:rect l="l" t="t" r="r" b="b"/>
              <a:pathLst>
                <a:path w="1256665" h="671830">
                  <a:moveTo>
                    <a:pt x="1256563" y="118770"/>
                  </a:moveTo>
                  <a:lnTo>
                    <a:pt x="1247762" y="72771"/>
                  </a:lnTo>
                  <a:lnTo>
                    <a:pt x="1223759" y="35191"/>
                  </a:lnTo>
                  <a:lnTo>
                    <a:pt x="1188161" y="9855"/>
                  </a:lnTo>
                  <a:lnTo>
                    <a:pt x="1144562" y="558"/>
                  </a:lnTo>
                  <a:lnTo>
                    <a:pt x="748982" y="558"/>
                  </a:lnTo>
                  <a:lnTo>
                    <a:pt x="748982" y="94576"/>
                  </a:lnTo>
                  <a:lnTo>
                    <a:pt x="743991" y="119418"/>
                  </a:lnTo>
                  <a:lnTo>
                    <a:pt x="730364" y="139687"/>
                  </a:lnTo>
                  <a:lnTo>
                    <a:pt x="710171" y="153352"/>
                  </a:lnTo>
                  <a:lnTo>
                    <a:pt x="685444" y="158356"/>
                  </a:lnTo>
                  <a:lnTo>
                    <a:pt x="660717" y="153352"/>
                  </a:lnTo>
                  <a:lnTo>
                    <a:pt x="640524" y="139687"/>
                  </a:lnTo>
                  <a:lnTo>
                    <a:pt x="626910" y="119418"/>
                  </a:lnTo>
                  <a:lnTo>
                    <a:pt x="621919" y="94576"/>
                  </a:lnTo>
                  <a:lnTo>
                    <a:pt x="626910" y="69773"/>
                  </a:lnTo>
                  <a:lnTo>
                    <a:pt x="640524" y="49530"/>
                  </a:lnTo>
                  <a:lnTo>
                    <a:pt x="660717" y="35864"/>
                  </a:lnTo>
                  <a:lnTo>
                    <a:pt x="685444" y="30861"/>
                  </a:lnTo>
                  <a:lnTo>
                    <a:pt x="710171" y="35864"/>
                  </a:lnTo>
                  <a:lnTo>
                    <a:pt x="730364" y="49530"/>
                  </a:lnTo>
                  <a:lnTo>
                    <a:pt x="743991" y="69773"/>
                  </a:lnTo>
                  <a:lnTo>
                    <a:pt x="748982" y="94576"/>
                  </a:lnTo>
                  <a:lnTo>
                    <a:pt x="748982" y="558"/>
                  </a:lnTo>
                  <a:lnTo>
                    <a:pt x="708558" y="558"/>
                  </a:lnTo>
                  <a:lnTo>
                    <a:pt x="704380" y="0"/>
                  </a:lnTo>
                  <a:lnTo>
                    <a:pt x="661466" y="5727"/>
                  </a:lnTo>
                  <a:lnTo>
                    <a:pt x="622833" y="21894"/>
                  </a:lnTo>
                  <a:lnTo>
                    <a:pt x="589978" y="46990"/>
                  </a:lnTo>
                  <a:lnTo>
                    <a:pt x="564438" y="79527"/>
                  </a:lnTo>
                  <a:lnTo>
                    <a:pt x="547700" y="117970"/>
                  </a:lnTo>
                  <a:lnTo>
                    <a:pt x="541261" y="160820"/>
                  </a:lnTo>
                  <a:lnTo>
                    <a:pt x="541261" y="374535"/>
                  </a:lnTo>
                  <a:lnTo>
                    <a:pt x="238937" y="374535"/>
                  </a:lnTo>
                  <a:lnTo>
                    <a:pt x="214299" y="379526"/>
                  </a:lnTo>
                  <a:lnTo>
                    <a:pt x="194170" y="393141"/>
                  </a:lnTo>
                  <a:lnTo>
                    <a:pt x="180594" y="413334"/>
                  </a:lnTo>
                  <a:lnTo>
                    <a:pt x="175615" y="438048"/>
                  </a:lnTo>
                  <a:lnTo>
                    <a:pt x="180594" y="462762"/>
                  </a:lnTo>
                  <a:lnTo>
                    <a:pt x="194170" y="482942"/>
                  </a:lnTo>
                  <a:lnTo>
                    <a:pt x="214299" y="496557"/>
                  </a:lnTo>
                  <a:lnTo>
                    <a:pt x="238937" y="501548"/>
                  </a:lnTo>
                  <a:lnTo>
                    <a:pt x="238937" y="501688"/>
                  </a:lnTo>
                  <a:lnTo>
                    <a:pt x="539737" y="501688"/>
                  </a:lnTo>
                  <a:lnTo>
                    <a:pt x="539737" y="503085"/>
                  </a:lnTo>
                  <a:lnTo>
                    <a:pt x="532053" y="531126"/>
                  </a:lnTo>
                  <a:lnTo>
                    <a:pt x="510743" y="555777"/>
                  </a:lnTo>
                  <a:lnTo>
                    <a:pt x="477659" y="573316"/>
                  </a:lnTo>
                  <a:lnTo>
                    <a:pt x="434695" y="579983"/>
                  </a:lnTo>
                  <a:lnTo>
                    <a:pt x="432625" y="579983"/>
                  </a:lnTo>
                  <a:lnTo>
                    <a:pt x="428777" y="579856"/>
                  </a:lnTo>
                  <a:lnTo>
                    <a:pt x="254279" y="579856"/>
                  </a:lnTo>
                  <a:lnTo>
                    <a:pt x="250304" y="579983"/>
                  </a:lnTo>
                  <a:lnTo>
                    <a:pt x="246316" y="579983"/>
                  </a:lnTo>
                  <a:lnTo>
                    <a:pt x="242265" y="579856"/>
                  </a:lnTo>
                  <a:lnTo>
                    <a:pt x="226250" y="579856"/>
                  </a:lnTo>
                  <a:lnTo>
                    <a:pt x="226250" y="579716"/>
                  </a:lnTo>
                  <a:lnTo>
                    <a:pt x="225044" y="579653"/>
                  </a:lnTo>
                  <a:lnTo>
                    <a:pt x="222529" y="579259"/>
                  </a:lnTo>
                  <a:lnTo>
                    <a:pt x="174129" y="562394"/>
                  </a:lnTo>
                  <a:lnTo>
                    <a:pt x="136118" y="530047"/>
                  </a:lnTo>
                  <a:lnTo>
                    <a:pt x="111290" y="485927"/>
                  </a:lnTo>
                  <a:lnTo>
                    <a:pt x="102387" y="433717"/>
                  </a:lnTo>
                  <a:lnTo>
                    <a:pt x="102387" y="430377"/>
                  </a:lnTo>
                  <a:lnTo>
                    <a:pt x="102527" y="427050"/>
                  </a:lnTo>
                  <a:lnTo>
                    <a:pt x="102717" y="423722"/>
                  </a:lnTo>
                  <a:lnTo>
                    <a:pt x="102057" y="407454"/>
                  </a:lnTo>
                  <a:lnTo>
                    <a:pt x="102717" y="402056"/>
                  </a:lnTo>
                  <a:lnTo>
                    <a:pt x="112788" y="372872"/>
                  </a:lnTo>
                  <a:lnTo>
                    <a:pt x="118173" y="357238"/>
                  </a:lnTo>
                  <a:lnTo>
                    <a:pt x="148043" y="322745"/>
                  </a:lnTo>
                  <a:lnTo>
                    <a:pt x="186448" y="299694"/>
                  </a:lnTo>
                  <a:lnTo>
                    <a:pt x="227507" y="289179"/>
                  </a:lnTo>
                  <a:lnTo>
                    <a:pt x="234950" y="288569"/>
                  </a:lnTo>
                  <a:lnTo>
                    <a:pt x="243992" y="287172"/>
                  </a:lnTo>
                  <a:lnTo>
                    <a:pt x="261924" y="287566"/>
                  </a:lnTo>
                  <a:lnTo>
                    <a:pt x="339001" y="287972"/>
                  </a:lnTo>
                  <a:lnTo>
                    <a:pt x="344665" y="287172"/>
                  </a:lnTo>
                  <a:lnTo>
                    <a:pt x="371690" y="283349"/>
                  </a:lnTo>
                  <a:lnTo>
                    <a:pt x="401586" y="271780"/>
                  </a:lnTo>
                  <a:lnTo>
                    <a:pt x="427812" y="254127"/>
                  </a:lnTo>
                  <a:lnTo>
                    <a:pt x="449503" y="231267"/>
                  </a:lnTo>
                  <a:lnTo>
                    <a:pt x="428612" y="222364"/>
                  </a:lnTo>
                  <a:lnTo>
                    <a:pt x="411975" y="207391"/>
                  </a:lnTo>
                  <a:lnTo>
                    <a:pt x="400989" y="187680"/>
                  </a:lnTo>
                  <a:lnTo>
                    <a:pt x="397014" y="164617"/>
                  </a:lnTo>
                  <a:lnTo>
                    <a:pt x="402386" y="137896"/>
                  </a:lnTo>
                  <a:lnTo>
                    <a:pt x="417055" y="116078"/>
                  </a:lnTo>
                  <a:lnTo>
                    <a:pt x="438810" y="101358"/>
                  </a:lnTo>
                  <a:lnTo>
                    <a:pt x="465455" y="95961"/>
                  </a:lnTo>
                  <a:lnTo>
                    <a:pt x="467245" y="95961"/>
                  </a:lnTo>
                  <a:lnTo>
                    <a:pt x="468972" y="96139"/>
                  </a:lnTo>
                  <a:lnTo>
                    <a:pt x="470700" y="96240"/>
                  </a:lnTo>
                  <a:lnTo>
                    <a:pt x="450113" y="57531"/>
                  </a:lnTo>
                  <a:lnTo>
                    <a:pt x="419176" y="27076"/>
                  </a:lnTo>
                  <a:lnTo>
                    <a:pt x="380187" y="7150"/>
                  </a:lnTo>
                  <a:lnTo>
                    <a:pt x="337159" y="279"/>
                  </a:lnTo>
                  <a:lnTo>
                    <a:pt x="335419" y="0"/>
                  </a:lnTo>
                  <a:lnTo>
                    <a:pt x="332422" y="0"/>
                  </a:lnTo>
                  <a:lnTo>
                    <a:pt x="329501" y="63"/>
                  </a:lnTo>
                  <a:lnTo>
                    <a:pt x="326517" y="279"/>
                  </a:lnTo>
                  <a:lnTo>
                    <a:pt x="119862" y="279"/>
                  </a:lnTo>
                  <a:lnTo>
                    <a:pt x="117208" y="63"/>
                  </a:lnTo>
                  <a:lnTo>
                    <a:pt x="114617" y="0"/>
                  </a:lnTo>
                  <a:lnTo>
                    <a:pt x="111950" y="0"/>
                  </a:lnTo>
                  <a:lnTo>
                    <a:pt x="70129" y="8102"/>
                  </a:lnTo>
                  <a:lnTo>
                    <a:pt x="35483" y="30289"/>
                  </a:lnTo>
                  <a:lnTo>
                    <a:pt x="11163" y="63411"/>
                  </a:lnTo>
                  <a:lnTo>
                    <a:pt x="330" y="104292"/>
                  </a:lnTo>
                  <a:lnTo>
                    <a:pt x="310565" y="104292"/>
                  </a:lnTo>
                  <a:lnTo>
                    <a:pt x="310565" y="104508"/>
                  </a:lnTo>
                  <a:lnTo>
                    <a:pt x="335229" y="109499"/>
                  </a:lnTo>
                  <a:lnTo>
                    <a:pt x="355358" y="123101"/>
                  </a:lnTo>
                  <a:lnTo>
                    <a:pt x="368922" y="143281"/>
                  </a:lnTo>
                  <a:lnTo>
                    <a:pt x="373888" y="168021"/>
                  </a:lnTo>
                  <a:lnTo>
                    <a:pt x="368922" y="192735"/>
                  </a:lnTo>
                  <a:lnTo>
                    <a:pt x="355358" y="212915"/>
                  </a:lnTo>
                  <a:lnTo>
                    <a:pt x="335229" y="226529"/>
                  </a:lnTo>
                  <a:lnTo>
                    <a:pt x="310565" y="231533"/>
                  </a:lnTo>
                  <a:lnTo>
                    <a:pt x="330" y="231533"/>
                  </a:lnTo>
                  <a:lnTo>
                    <a:pt x="330" y="376339"/>
                  </a:lnTo>
                  <a:lnTo>
                    <a:pt x="6972" y="374142"/>
                  </a:lnTo>
                  <a:lnTo>
                    <a:pt x="14008" y="372872"/>
                  </a:lnTo>
                  <a:lnTo>
                    <a:pt x="21386" y="372872"/>
                  </a:lnTo>
                  <a:lnTo>
                    <a:pt x="47294" y="378117"/>
                  </a:lnTo>
                  <a:lnTo>
                    <a:pt x="68453" y="392442"/>
                  </a:lnTo>
                  <a:lnTo>
                    <a:pt x="82727" y="413664"/>
                  </a:lnTo>
                  <a:lnTo>
                    <a:pt x="87972" y="439648"/>
                  </a:lnTo>
                  <a:lnTo>
                    <a:pt x="82727" y="465670"/>
                  </a:lnTo>
                  <a:lnTo>
                    <a:pt x="68453" y="486905"/>
                  </a:lnTo>
                  <a:lnTo>
                    <a:pt x="47294" y="501230"/>
                  </a:lnTo>
                  <a:lnTo>
                    <a:pt x="21386" y="506488"/>
                  </a:lnTo>
                  <a:lnTo>
                    <a:pt x="14008" y="506488"/>
                  </a:lnTo>
                  <a:lnTo>
                    <a:pt x="6908" y="505218"/>
                  </a:lnTo>
                  <a:lnTo>
                    <a:pt x="330" y="503021"/>
                  </a:lnTo>
                  <a:lnTo>
                    <a:pt x="279" y="549998"/>
                  </a:lnTo>
                  <a:lnTo>
                    <a:pt x="101" y="552259"/>
                  </a:lnTo>
                  <a:lnTo>
                    <a:pt x="0" y="557263"/>
                  </a:lnTo>
                  <a:lnTo>
                    <a:pt x="8597" y="600976"/>
                  </a:lnTo>
                  <a:lnTo>
                    <a:pt x="32131" y="636930"/>
                  </a:lnTo>
                  <a:lnTo>
                    <a:pt x="67157" y="661695"/>
                  </a:lnTo>
                  <a:lnTo>
                    <a:pt x="110223" y="671817"/>
                  </a:lnTo>
                  <a:lnTo>
                    <a:pt x="509841" y="671817"/>
                  </a:lnTo>
                  <a:lnTo>
                    <a:pt x="509841" y="671614"/>
                  </a:lnTo>
                  <a:lnTo>
                    <a:pt x="518185" y="670979"/>
                  </a:lnTo>
                  <a:lnTo>
                    <a:pt x="571842" y="650303"/>
                  </a:lnTo>
                  <a:lnTo>
                    <a:pt x="612051" y="597954"/>
                  </a:lnTo>
                  <a:lnTo>
                    <a:pt x="615886" y="579983"/>
                  </a:lnTo>
                  <a:lnTo>
                    <a:pt x="619264" y="564197"/>
                  </a:lnTo>
                  <a:lnTo>
                    <a:pt x="619391" y="562394"/>
                  </a:lnTo>
                  <a:lnTo>
                    <a:pt x="619480" y="554939"/>
                  </a:lnTo>
                  <a:lnTo>
                    <a:pt x="619810" y="552259"/>
                  </a:lnTo>
                  <a:lnTo>
                    <a:pt x="619683" y="505218"/>
                  </a:lnTo>
                  <a:lnTo>
                    <a:pt x="619264" y="236918"/>
                  </a:lnTo>
                  <a:lnTo>
                    <a:pt x="624573" y="211937"/>
                  </a:lnTo>
                  <a:lnTo>
                    <a:pt x="638492" y="191541"/>
                  </a:lnTo>
                  <a:lnTo>
                    <a:pt x="658990" y="177800"/>
                  </a:lnTo>
                  <a:lnTo>
                    <a:pt x="684009" y="172758"/>
                  </a:lnTo>
                  <a:lnTo>
                    <a:pt x="709193" y="177850"/>
                  </a:lnTo>
                  <a:lnTo>
                    <a:pt x="729767" y="191770"/>
                  </a:lnTo>
                  <a:lnTo>
                    <a:pt x="743623" y="212420"/>
                  </a:lnTo>
                  <a:lnTo>
                    <a:pt x="748538" y="236918"/>
                  </a:lnTo>
                  <a:lnTo>
                    <a:pt x="748588" y="241731"/>
                  </a:lnTo>
                  <a:lnTo>
                    <a:pt x="748423" y="243725"/>
                  </a:lnTo>
                  <a:lnTo>
                    <a:pt x="748423" y="666419"/>
                  </a:lnTo>
                  <a:lnTo>
                    <a:pt x="749427" y="666483"/>
                  </a:lnTo>
                  <a:lnTo>
                    <a:pt x="751586" y="666483"/>
                  </a:lnTo>
                  <a:lnTo>
                    <a:pt x="753554" y="666419"/>
                  </a:lnTo>
                  <a:lnTo>
                    <a:pt x="1144562" y="666419"/>
                  </a:lnTo>
                  <a:lnTo>
                    <a:pt x="1188161" y="657136"/>
                  </a:lnTo>
                  <a:lnTo>
                    <a:pt x="1223759" y="631799"/>
                  </a:lnTo>
                  <a:lnTo>
                    <a:pt x="1247762" y="594220"/>
                  </a:lnTo>
                  <a:lnTo>
                    <a:pt x="1256563" y="548208"/>
                  </a:lnTo>
                  <a:lnTo>
                    <a:pt x="1256563" y="118770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140185" y="380285"/>
              <a:ext cx="257810" cy="586740"/>
            </a:xfrm>
            <a:custGeom>
              <a:avLst/>
              <a:gdLst/>
              <a:ahLst/>
              <a:cxnLst/>
              <a:rect l="l" t="t" r="r" b="b"/>
              <a:pathLst>
                <a:path w="257809" h="586740">
                  <a:moveTo>
                    <a:pt x="128258" y="553720"/>
                  </a:moveTo>
                  <a:lnTo>
                    <a:pt x="69951" y="553720"/>
                  </a:lnTo>
                  <a:lnTo>
                    <a:pt x="71389" y="554990"/>
                  </a:lnTo>
                  <a:lnTo>
                    <a:pt x="72773" y="554990"/>
                  </a:lnTo>
                  <a:lnTo>
                    <a:pt x="71002" y="556260"/>
                  </a:lnTo>
                  <a:lnTo>
                    <a:pt x="67294" y="556260"/>
                  </a:lnTo>
                  <a:lnTo>
                    <a:pt x="67460" y="557530"/>
                  </a:lnTo>
                  <a:lnTo>
                    <a:pt x="110792" y="557530"/>
                  </a:lnTo>
                  <a:lnTo>
                    <a:pt x="112231" y="558800"/>
                  </a:lnTo>
                  <a:lnTo>
                    <a:pt x="113338" y="560070"/>
                  </a:lnTo>
                  <a:lnTo>
                    <a:pt x="115330" y="562610"/>
                  </a:lnTo>
                  <a:lnTo>
                    <a:pt x="115109" y="562610"/>
                  </a:lnTo>
                  <a:lnTo>
                    <a:pt x="115884" y="565150"/>
                  </a:lnTo>
                  <a:lnTo>
                    <a:pt x="116769" y="567690"/>
                  </a:lnTo>
                  <a:lnTo>
                    <a:pt x="117433" y="570230"/>
                  </a:lnTo>
                  <a:lnTo>
                    <a:pt x="117654" y="571500"/>
                  </a:lnTo>
                  <a:lnTo>
                    <a:pt x="117315" y="573087"/>
                  </a:lnTo>
                  <a:lnTo>
                    <a:pt x="116880" y="575310"/>
                  </a:lnTo>
                  <a:lnTo>
                    <a:pt x="116437" y="577850"/>
                  </a:lnTo>
                  <a:lnTo>
                    <a:pt x="116050" y="579120"/>
                  </a:lnTo>
                  <a:lnTo>
                    <a:pt x="120588" y="579120"/>
                  </a:lnTo>
                  <a:lnTo>
                    <a:pt x="120698" y="580390"/>
                  </a:lnTo>
                  <a:lnTo>
                    <a:pt x="120477" y="580390"/>
                  </a:lnTo>
                  <a:lnTo>
                    <a:pt x="119315" y="581660"/>
                  </a:lnTo>
                  <a:lnTo>
                    <a:pt x="116880" y="586740"/>
                  </a:lnTo>
                  <a:lnTo>
                    <a:pt x="117654" y="586740"/>
                  </a:lnTo>
                  <a:lnTo>
                    <a:pt x="118761" y="585470"/>
                  </a:lnTo>
                  <a:lnTo>
                    <a:pt x="120255" y="585470"/>
                  </a:lnTo>
                  <a:lnTo>
                    <a:pt x="120477" y="584200"/>
                  </a:lnTo>
                  <a:lnTo>
                    <a:pt x="120366" y="581660"/>
                  </a:lnTo>
                  <a:lnTo>
                    <a:pt x="121694" y="580390"/>
                  </a:lnTo>
                  <a:lnTo>
                    <a:pt x="122912" y="577850"/>
                  </a:lnTo>
                  <a:lnTo>
                    <a:pt x="123908" y="576580"/>
                  </a:lnTo>
                  <a:lnTo>
                    <a:pt x="120422" y="576580"/>
                  </a:lnTo>
                  <a:lnTo>
                    <a:pt x="120477" y="575310"/>
                  </a:lnTo>
                  <a:lnTo>
                    <a:pt x="122580" y="570230"/>
                  </a:lnTo>
                  <a:lnTo>
                    <a:pt x="123631" y="567690"/>
                  </a:lnTo>
                  <a:lnTo>
                    <a:pt x="124295" y="566420"/>
                  </a:lnTo>
                  <a:lnTo>
                    <a:pt x="123963" y="566420"/>
                  </a:lnTo>
                  <a:lnTo>
                    <a:pt x="122635" y="565150"/>
                  </a:lnTo>
                  <a:lnTo>
                    <a:pt x="121916" y="565150"/>
                  </a:lnTo>
                  <a:lnTo>
                    <a:pt x="122303" y="563880"/>
                  </a:lnTo>
                  <a:lnTo>
                    <a:pt x="124572" y="560070"/>
                  </a:lnTo>
                  <a:lnTo>
                    <a:pt x="126620" y="556260"/>
                  </a:lnTo>
                  <a:lnTo>
                    <a:pt x="128258" y="553720"/>
                  </a:lnTo>
                  <a:close/>
                </a:path>
                <a:path w="257809" h="586740">
                  <a:moveTo>
                    <a:pt x="3265" y="563880"/>
                  </a:moveTo>
                  <a:lnTo>
                    <a:pt x="0" y="563880"/>
                  </a:lnTo>
                  <a:lnTo>
                    <a:pt x="0" y="579120"/>
                  </a:lnTo>
                  <a:lnTo>
                    <a:pt x="830" y="580390"/>
                  </a:lnTo>
                  <a:lnTo>
                    <a:pt x="1106" y="582930"/>
                  </a:lnTo>
                  <a:lnTo>
                    <a:pt x="3375" y="581660"/>
                  </a:lnTo>
                  <a:lnTo>
                    <a:pt x="2822" y="580390"/>
                  </a:lnTo>
                  <a:lnTo>
                    <a:pt x="1826" y="580390"/>
                  </a:lnTo>
                  <a:lnTo>
                    <a:pt x="3043" y="579120"/>
                  </a:lnTo>
                  <a:lnTo>
                    <a:pt x="9241" y="579120"/>
                  </a:lnTo>
                  <a:lnTo>
                    <a:pt x="9178" y="578757"/>
                  </a:lnTo>
                  <a:lnTo>
                    <a:pt x="8743" y="577850"/>
                  </a:lnTo>
                  <a:lnTo>
                    <a:pt x="12396" y="577850"/>
                  </a:lnTo>
                  <a:lnTo>
                    <a:pt x="12562" y="576580"/>
                  </a:lnTo>
                  <a:lnTo>
                    <a:pt x="19037" y="576580"/>
                  </a:lnTo>
                  <a:lnTo>
                    <a:pt x="19756" y="575310"/>
                  </a:lnTo>
                  <a:lnTo>
                    <a:pt x="28943" y="575310"/>
                  </a:lnTo>
                  <a:lnTo>
                    <a:pt x="30382" y="574040"/>
                  </a:lnTo>
                  <a:lnTo>
                    <a:pt x="33536" y="574040"/>
                  </a:lnTo>
                  <a:lnTo>
                    <a:pt x="32761" y="572770"/>
                  </a:lnTo>
                  <a:lnTo>
                    <a:pt x="32153" y="571500"/>
                  </a:lnTo>
                  <a:lnTo>
                    <a:pt x="31544" y="570230"/>
                  </a:lnTo>
                  <a:lnTo>
                    <a:pt x="39845" y="570230"/>
                  </a:lnTo>
                  <a:lnTo>
                    <a:pt x="39900" y="568960"/>
                  </a:lnTo>
                  <a:lnTo>
                    <a:pt x="45213" y="568960"/>
                  </a:lnTo>
                  <a:lnTo>
                    <a:pt x="46929" y="567690"/>
                  </a:lnTo>
                  <a:lnTo>
                    <a:pt x="50803" y="567690"/>
                  </a:lnTo>
                  <a:lnTo>
                    <a:pt x="50858" y="566420"/>
                  </a:lnTo>
                  <a:lnTo>
                    <a:pt x="7692" y="566420"/>
                  </a:lnTo>
                  <a:lnTo>
                    <a:pt x="7858" y="565150"/>
                  </a:lnTo>
                  <a:lnTo>
                    <a:pt x="3818" y="565150"/>
                  </a:lnTo>
                  <a:lnTo>
                    <a:pt x="3265" y="563880"/>
                  </a:lnTo>
                  <a:close/>
                </a:path>
                <a:path w="257809" h="586740">
                  <a:moveTo>
                    <a:pt x="32429" y="581660"/>
                  </a:moveTo>
                  <a:lnTo>
                    <a:pt x="30990" y="582930"/>
                  </a:lnTo>
                  <a:lnTo>
                    <a:pt x="32822" y="581981"/>
                  </a:lnTo>
                  <a:lnTo>
                    <a:pt x="32429" y="581660"/>
                  </a:lnTo>
                  <a:close/>
                </a:path>
                <a:path w="257809" h="586740">
                  <a:moveTo>
                    <a:pt x="42598" y="573087"/>
                  </a:moveTo>
                  <a:lnTo>
                    <a:pt x="42501" y="575310"/>
                  </a:lnTo>
                  <a:lnTo>
                    <a:pt x="43276" y="576580"/>
                  </a:lnTo>
                  <a:lnTo>
                    <a:pt x="41561" y="577850"/>
                  </a:lnTo>
                  <a:lnTo>
                    <a:pt x="39734" y="577850"/>
                  </a:lnTo>
                  <a:lnTo>
                    <a:pt x="38074" y="579120"/>
                  </a:lnTo>
                  <a:lnTo>
                    <a:pt x="35694" y="580390"/>
                  </a:lnTo>
                  <a:lnTo>
                    <a:pt x="32822" y="581981"/>
                  </a:lnTo>
                  <a:lnTo>
                    <a:pt x="33979" y="582930"/>
                  </a:lnTo>
                  <a:lnTo>
                    <a:pt x="35362" y="581660"/>
                  </a:lnTo>
                  <a:lnTo>
                    <a:pt x="39181" y="581660"/>
                  </a:lnTo>
                  <a:lnTo>
                    <a:pt x="42944" y="580390"/>
                  </a:lnTo>
                  <a:lnTo>
                    <a:pt x="50304" y="579120"/>
                  </a:lnTo>
                  <a:lnTo>
                    <a:pt x="53902" y="577850"/>
                  </a:lnTo>
                  <a:lnTo>
                    <a:pt x="60321" y="575310"/>
                  </a:lnTo>
                  <a:lnTo>
                    <a:pt x="46929" y="575310"/>
                  </a:lnTo>
                  <a:lnTo>
                    <a:pt x="44936" y="574040"/>
                  </a:lnTo>
                  <a:lnTo>
                    <a:pt x="42889" y="574040"/>
                  </a:lnTo>
                  <a:lnTo>
                    <a:pt x="42598" y="573087"/>
                  </a:lnTo>
                  <a:close/>
                </a:path>
                <a:path w="257809" h="586740">
                  <a:moveTo>
                    <a:pt x="8522" y="579120"/>
                  </a:moveTo>
                  <a:lnTo>
                    <a:pt x="4759" y="579120"/>
                  </a:lnTo>
                  <a:lnTo>
                    <a:pt x="5146" y="580390"/>
                  </a:lnTo>
                  <a:lnTo>
                    <a:pt x="7526" y="580390"/>
                  </a:lnTo>
                  <a:lnTo>
                    <a:pt x="8522" y="579120"/>
                  </a:lnTo>
                  <a:close/>
                </a:path>
                <a:path w="257809" h="586740">
                  <a:moveTo>
                    <a:pt x="12008" y="577850"/>
                  </a:moveTo>
                  <a:lnTo>
                    <a:pt x="9020" y="577850"/>
                  </a:lnTo>
                  <a:lnTo>
                    <a:pt x="9178" y="578757"/>
                  </a:lnTo>
                  <a:lnTo>
                    <a:pt x="9352" y="579120"/>
                  </a:lnTo>
                  <a:lnTo>
                    <a:pt x="10459" y="579120"/>
                  </a:lnTo>
                  <a:lnTo>
                    <a:pt x="11234" y="580390"/>
                  </a:lnTo>
                  <a:lnTo>
                    <a:pt x="11898" y="580390"/>
                  </a:lnTo>
                  <a:lnTo>
                    <a:pt x="12008" y="577850"/>
                  </a:lnTo>
                  <a:close/>
                </a:path>
                <a:path w="257809" h="586740">
                  <a:moveTo>
                    <a:pt x="17819" y="577850"/>
                  </a:moveTo>
                  <a:lnTo>
                    <a:pt x="14333" y="577850"/>
                  </a:lnTo>
                  <a:lnTo>
                    <a:pt x="15550" y="579120"/>
                  </a:lnTo>
                  <a:lnTo>
                    <a:pt x="16436" y="580390"/>
                  </a:lnTo>
                  <a:lnTo>
                    <a:pt x="17819" y="577850"/>
                  </a:lnTo>
                  <a:close/>
                </a:path>
                <a:path w="257809" h="586740">
                  <a:moveTo>
                    <a:pt x="23622" y="579058"/>
                  </a:moveTo>
                  <a:close/>
                </a:path>
                <a:path w="257809" h="586740">
                  <a:moveTo>
                    <a:pt x="28860" y="576580"/>
                  </a:moveTo>
                  <a:lnTo>
                    <a:pt x="23353" y="576580"/>
                  </a:lnTo>
                  <a:lnTo>
                    <a:pt x="26619" y="579120"/>
                  </a:lnTo>
                  <a:lnTo>
                    <a:pt x="28777" y="577850"/>
                  </a:lnTo>
                  <a:lnTo>
                    <a:pt x="28860" y="576580"/>
                  </a:lnTo>
                  <a:close/>
                </a:path>
                <a:path w="257809" h="586740">
                  <a:moveTo>
                    <a:pt x="28943" y="575310"/>
                  </a:moveTo>
                  <a:lnTo>
                    <a:pt x="19756" y="575310"/>
                  </a:lnTo>
                  <a:lnTo>
                    <a:pt x="23622" y="579058"/>
                  </a:lnTo>
                  <a:lnTo>
                    <a:pt x="23464" y="577850"/>
                  </a:lnTo>
                  <a:lnTo>
                    <a:pt x="23353" y="576580"/>
                  </a:lnTo>
                  <a:lnTo>
                    <a:pt x="28860" y="576580"/>
                  </a:lnTo>
                  <a:lnTo>
                    <a:pt x="28943" y="575310"/>
                  </a:lnTo>
                  <a:close/>
                </a:path>
                <a:path w="257809" h="586740">
                  <a:moveTo>
                    <a:pt x="9020" y="577850"/>
                  </a:moveTo>
                  <a:lnTo>
                    <a:pt x="8743" y="577850"/>
                  </a:lnTo>
                  <a:lnTo>
                    <a:pt x="9178" y="578757"/>
                  </a:lnTo>
                  <a:lnTo>
                    <a:pt x="9020" y="577850"/>
                  </a:lnTo>
                  <a:close/>
                </a:path>
                <a:path w="257809" h="586740">
                  <a:moveTo>
                    <a:pt x="19037" y="576580"/>
                  </a:moveTo>
                  <a:lnTo>
                    <a:pt x="12562" y="576580"/>
                  </a:lnTo>
                  <a:lnTo>
                    <a:pt x="13171" y="577850"/>
                  </a:lnTo>
                  <a:lnTo>
                    <a:pt x="18483" y="577850"/>
                  </a:lnTo>
                  <a:lnTo>
                    <a:pt x="19037" y="576580"/>
                  </a:lnTo>
                  <a:close/>
                </a:path>
                <a:path w="257809" h="586740">
                  <a:moveTo>
                    <a:pt x="125568" y="574040"/>
                  </a:moveTo>
                  <a:lnTo>
                    <a:pt x="124019" y="574040"/>
                  </a:lnTo>
                  <a:lnTo>
                    <a:pt x="120920" y="576580"/>
                  </a:lnTo>
                  <a:lnTo>
                    <a:pt x="123908" y="576580"/>
                  </a:lnTo>
                  <a:lnTo>
                    <a:pt x="124793" y="575310"/>
                  </a:lnTo>
                  <a:lnTo>
                    <a:pt x="125568" y="574040"/>
                  </a:lnTo>
                  <a:close/>
                </a:path>
                <a:path w="257809" h="586740">
                  <a:moveTo>
                    <a:pt x="54842" y="565150"/>
                  </a:moveTo>
                  <a:lnTo>
                    <a:pt x="52297" y="566420"/>
                  </a:lnTo>
                  <a:lnTo>
                    <a:pt x="56060" y="568960"/>
                  </a:lnTo>
                  <a:lnTo>
                    <a:pt x="55174" y="570230"/>
                  </a:lnTo>
                  <a:lnTo>
                    <a:pt x="52131" y="570230"/>
                  </a:lnTo>
                  <a:lnTo>
                    <a:pt x="46984" y="572770"/>
                  </a:lnTo>
                  <a:lnTo>
                    <a:pt x="46929" y="575310"/>
                  </a:lnTo>
                  <a:lnTo>
                    <a:pt x="60321" y="575310"/>
                  </a:lnTo>
                  <a:lnTo>
                    <a:pt x="63531" y="574040"/>
                  </a:lnTo>
                  <a:lnTo>
                    <a:pt x="69618" y="572770"/>
                  </a:lnTo>
                  <a:lnTo>
                    <a:pt x="75595" y="570230"/>
                  </a:lnTo>
                  <a:lnTo>
                    <a:pt x="78971" y="568960"/>
                  </a:lnTo>
                  <a:lnTo>
                    <a:pt x="56724" y="568960"/>
                  </a:lnTo>
                  <a:lnTo>
                    <a:pt x="54842" y="565150"/>
                  </a:lnTo>
                  <a:close/>
                </a:path>
                <a:path w="257809" h="586740">
                  <a:moveTo>
                    <a:pt x="42612" y="572770"/>
                  </a:moveTo>
                  <a:lnTo>
                    <a:pt x="42598" y="573087"/>
                  </a:lnTo>
                  <a:lnTo>
                    <a:pt x="42612" y="572770"/>
                  </a:lnTo>
                  <a:close/>
                </a:path>
                <a:path w="257809" h="586740">
                  <a:moveTo>
                    <a:pt x="40288" y="570230"/>
                  </a:moveTo>
                  <a:lnTo>
                    <a:pt x="32651" y="570230"/>
                  </a:lnTo>
                  <a:lnTo>
                    <a:pt x="32706" y="571500"/>
                  </a:lnTo>
                  <a:lnTo>
                    <a:pt x="33924" y="572770"/>
                  </a:lnTo>
                  <a:lnTo>
                    <a:pt x="36026" y="571500"/>
                  </a:lnTo>
                  <a:lnTo>
                    <a:pt x="40896" y="571500"/>
                  </a:lnTo>
                  <a:lnTo>
                    <a:pt x="40288" y="570230"/>
                  </a:lnTo>
                  <a:close/>
                </a:path>
                <a:path w="257809" h="586740">
                  <a:moveTo>
                    <a:pt x="41837" y="571500"/>
                  </a:moveTo>
                  <a:lnTo>
                    <a:pt x="36026" y="571500"/>
                  </a:lnTo>
                  <a:lnTo>
                    <a:pt x="37576" y="572770"/>
                  </a:lnTo>
                  <a:lnTo>
                    <a:pt x="42280" y="572770"/>
                  </a:lnTo>
                  <a:lnTo>
                    <a:pt x="41837" y="571500"/>
                  </a:lnTo>
                  <a:close/>
                </a:path>
                <a:path w="257809" h="586740">
                  <a:moveTo>
                    <a:pt x="31544" y="570230"/>
                  </a:moveTo>
                  <a:lnTo>
                    <a:pt x="32097" y="571500"/>
                  </a:lnTo>
                  <a:lnTo>
                    <a:pt x="31544" y="570230"/>
                  </a:lnTo>
                  <a:close/>
                </a:path>
                <a:path w="257809" h="586740">
                  <a:moveTo>
                    <a:pt x="32124" y="571439"/>
                  </a:moveTo>
                  <a:close/>
                </a:path>
                <a:path w="257809" h="586740">
                  <a:moveTo>
                    <a:pt x="44660" y="568960"/>
                  </a:moveTo>
                  <a:lnTo>
                    <a:pt x="39900" y="568960"/>
                  </a:lnTo>
                  <a:lnTo>
                    <a:pt x="41671" y="570230"/>
                  </a:lnTo>
                  <a:lnTo>
                    <a:pt x="43276" y="571500"/>
                  </a:lnTo>
                  <a:lnTo>
                    <a:pt x="44660" y="568960"/>
                  </a:lnTo>
                  <a:close/>
                </a:path>
                <a:path w="257809" h="586740">
                  <a:moveTo>
                    <a:pt x="32651" y="570230"/>
                  </a:moveTo>
                  <a:lnTo>
                    <a:pt x="31544" y="570230"/>
                  </a:lnTo>
                  <a:lnTo>
                    <a:pt x="32124" y="571439"/>
                  </a:lnTo>
                  <a:lnTo>
                    <a:pt x="32651" y="570230"/>
                  </a:lnTo>
                  <a:close/>
                </a:path>
                <a:path w="257809" h="586740">
                  <a:moveTo>
                    <a:pt x="57831" y="563880"/>
                  </a:moveTo>
                  <a:lnTo>
                    <a:pt x="56558" y="563880"/>
                  </a:lnTo>
                  <a:lnTo>
                    <a:pt x="57720" y="565150"/>
                  </a:lnTo>
                  <a:lnTo>
                    <a:pt x="58938" y="566420"/>
                  </a:lnTo>
                  <a:lnTo>
                    <a:pt x="56724" y="568960"/>
                  </a:lnTo>
                  <a:lnTo>
                    <a:pt x="78971" y="568960"/>
                  </a:lnTo>
                  <a:lnTo>
                    <a:pt x="82181" y="567690"/>
                  </a:lnTo>
                  <a:lnTo>
                    <a:pt x="90150" y="565150"/>
                  </a:lnTo>
                  <a:lnTo>
                    <a:pt x="59380" y="565150"/>
                  </a:lnTo>
                  <a:lnTo>
                    <a:pt x="57831" y="563880"/>
                  </a:lnTo>
                  <a:close/>
                </a:path>
                <a:path w="257809" h="586740">
                  <a:moveTo>
                    <a:pt x="49308" y="565150"/>
                  </a:moveTo>
                  <a:lnTo>
                    <a:pt x="8577" y="565150"/>
                  </a:lnTo>
                  <a:lnTo>
                    <a:pt x="8245" y="566420"/>
                  </a:lnTo>
                  <a:lnTo>
                    <a:pt x="50858" y="566420"/>
                  </a:lnTo>
                  <a:lnTo>
                    <a:pt x="49308" y="565150"/>
                  </a:lnTo>
                  <a:close/>
                </a:path>
                <a:path w="257809" h="586740">
                  <a:moveTo>
                    <a:pt x="7249" y="558800"/>
                  </a:moveTo>
                  <a:lnTo>
                    <a:pt x="6917" y="558800"/>
                  </a:lnTo>
                  <a:lnTo>
                    <a:pt x="6032" y="560070"/>
                  </a:lnTo>
                  <a:lnTo>
                    <a:pt x="5257" y="561340"/>
                  </a:lnTo>
                  <a:lnTo>
                    <a:pt x="4205" y="561340"/>
                  </a:lnTo>
                  <a:lnTo>
                    <a:pt x="4150" y="563880"/>
                  </a:lnTo>
                  <a:lnTo>
                    <a:pt x="3929" y="563880"/>
                  </a:lnTo>
                  <a:lnTo>
                    <a:pt x="3818" y="565150"/>
                  </a:lnTo>
                  <a:lnTo>
                    <a:pt x="9075" y="565150"/>
                  </a:lnTo>
                  <a:lnTo>
                    <a:pt x="9075" y="563880"/>
                  </a:lnTo>
                  <a:lnTo>
                    <a:pt x="8079" y="561340"/>
                  </a:lnTo>
                  <a:lnTo>
                    <a:pt x="7692" y="560070"/>
                  </a:lnTo>
                  <a:lnTo>
                    <a:pt x="7249" y="558800"/>
                  </a:lnTo>
                  <a:close/>
                </a:path>
                <a:path w="257809" h="586740">
                  <a:moveTo>
                    <a:pt x="9164" y="564896"/>
                  </a:moveTo>
                  <a:lnTo>
                    <a:pt x="9075" y="565150"/>
                  </a:lnTo>
                  <a:lnTo>
                    <a:pt x="9164" y="564896"/>
                  </a:lnTo>
                  <a:close/>
                </a:path>
                <a:path w="257809" h="586740">
                  <a:moveTo>
                    <a:pt x="10570" y="563880"/>
                  </a:moveTo>
                  <a:lnTo>
                    <a:pt x="9518" y="563880"/>
                  </a:lnTo>
                  <a:lnTo>
                    <a:pt x="9164" y="564896"/>
                  </a:lnTo>
                  <a:lnTo>
                    <a:pt x="9186" y="565150"/>
                  </a:lnTo>
                  <a:lnTo>
                    <a:pt x="11123" y="565150"/>
                  </a:lnTo>
                  <a:lnTo>
                    <a:pt x="10570" y="563880"/>
                  </a:lnTo>
                  <a:close/>
                </a:path>
                <a:path w="257809" h="586740">
                  <a:moveTo>
                    <a:pt x="12673" y="563880"/>
                  </a:moveTo>
                  <a:lnTo>
                    <a:pt x="12341" y="565150"/>
                  </a:lnTo>
                  <a:lnTo>
                    <a:pt x="13669" y="565150"/>
                  </a:lnTo>
                  <a:lnTo>
                    <a:pt x="12673" y="563880"/>
                  </a:lnTo>
                  <a:close/>
                </a:path>
                <a:path w="257809" h="586740">
                  <a:moveTo>
                    <a:pt x="55451" y="561340"/>
                  </a:moveTo>
                  <a:lnTo>
                    <a:pt x="13779" y="561340"/>
                  </a:lnTo>
                  <a:lnTo>
                    <a:pt x="13890" y="563880"/>
                  </a:lnTo>
                  <a:lnTo>
                    <a:pt x="14056" y="565150"/>
                  </a:lnTo>
                  <a:lnTo>
                    <a:pt x="52463" y="565150"/>
                  </a:lnTo>
                  <a:lnTo>
                    <a:pt x="53570" y="563880"/>
                  </a:lnTo>
                  <a:lnTo>
                    <a:pt x="57167" y="563880"/>
                  </a:lnTo>
                  <a:lnTo>
                    <a:pt x="56613" y="562610"/>
                  </a:lnTo>
                  <a:lnTo>
                    <a:pt x="55839" y="562610"/>
                  </a:lnTo>
                  <a:lnTo>
                    <a:pt x="55451" y="561340"/>
                  </a:lnTo>
                  <a:close/>
                </a:path>
                <a:path w="257809" h="586740">
                  <a:moveTo>
                    <a:pt x="102602" y="558800"/>
                  </a:moveTo>
                  <a:lnTo>
                    <a:pt x="65634" y="558800"/>
                  </a:lnTo>
                  <a:lnTo>
                    <a:pt x="67405" y="561340"/>
                  </a:lnTo>
                  <a:lnTo>
                    <a:pt x="68290" y="561340"/>
                  </a:lnTo>
                  <a:lnTo>
                    <a:pt x="65745" y="562610"/>
                  </a:lnTo>
                  <a:lnTo>
                    <a:pt x="59712" y="562610"/>
                  </a:lnTo>
                  <a:lnTo>
                    <a:pt x="60764" y="563880"/>
                  </a:lnTo>
                  <a:lnTo>
                    <a:pt x="59712" y="565150"/>
                  </a:lnTo>
                  <a:lnTo>
                    <a:pt x="90150" y="565150"/>
                  </a:lnTo>
                  <a:lnTo>
                    <a:pt x="94135" y="563880"/>
                  </a:lnTo>
                  <a:lnTo>
                    <a:pt x="98451" y="561340"/>
                  </a:lnTo>
                  <a:lnTo>
                    <a:pt x="100554" y="560070"/>
                  </a:lnTo>
                  <a:lnTo>
                    <a:pt x="102602" y="558800"/>
                  </a:lnTo>
                  <a:close/>
                </a:path>
                <a:path w="257809" h="586740">
                  <a:moveTo>
                    <a:pt x="65634" y="558800"/>
                  </a:moveTo>
                  <a:lnTo>
                    <a:pt x="34422" y="558800"/>
                  </a:lnTo>
                  <a:lnTo>
                    <a:pt x="36303" y="560070"/>
                  </a:lnTo>
                  <a:lnTo>
                    <a:pt x="36082" y="561340"/>
                  </a:lnTo>
                  <a:lnTo>
                    <a:pt x="57775" y="561340"/>
                  </a:lnTo>
                  <a:lnTo>
                    <a:pt x="58827" y="562610"/>
                  </a:lnTo>
                  <a:lnTo>
                    <a:pt x="65745" y="562610"/>
                  </a:lnTo>
                  <a:lnTo>
                    <a:pt x="65136" y="561340"/>
                  </a:lnTo>
                  <a:lnTo>
                    <a:pt x="65634" y="558800"/>
                  </a:lnTo>
                  <a:close/>
                </a:path>
                <a:path w="257809" h="586740">
                  <a:moveTo>
                    <a:pt x="15440" y="554990"/>
                  </a:moveTo>
                  <a:lnTo>
                    <a:pt x="12507" y="554990"/>
                  </a:lnTo>
                  <a:lnTo>
                    <a:pt x="13503" y="556260"/>
                  </a:lnTo>
                  <a:lnTo>
                    <a:pt x="15218" y="561340"/>
                  </a:lnTo>
                  <a:lnTo>
                    <a:pt x="34422" y="561340"/>
                  </a:lnTo>
                  <a:lnTo>
                    <a:pt x="34090" y="560070"/>
                  </a:lnTo>
                  <a:lnTo>
                    <a:pt x="34422" y="558800"/>
                  </a:lnTo>
                  <a:lnTo>
                    <a:pt x="21859" y="558800"/>
                  </a:lnTo>
                  <a:lnTo>
                    <a:pt x="21416" y="557530"/>
                  </a:lnTo>
                  <a:lnTo>
                    <a:pt x="16657" y="557530"/>
                  </a:lnTo>
                  <a:lnTo>
                    <a:pt x="16159" y="556260"/>
                  </a:lnTo>
                  <a:lnTo>
                    <a:pt x="15716" y="556260"/>
                  </a:lnTo>
                  <a:lnTo>
                    <a:pt x="15440" y="554990"/>
                  </a:lnTo>
                  <a:close/>
                </a:path>
                <a:path w="257809" h="586740">
                  <a:moveTo>
                    <a:pt x="142004" y="549910"/>
                  </a:moveTo>
                  <a:lnTo>
                    <a:pt x="136913" y="549910"/>
                  </a:lnTo>
                  <a:lnTo>
                    <a:pt x="136526" y="551180"/>
                  </a:lnTo>
                  <a:lnTo>
                    <a:pt x="133869" y="554990"/>
                  </a:lnTo>
                  <a:lnTo>
                    <a:pt x="133205" y="557530"/>
                  </a:lnTo>
                  <a:lnTo>
                    <a:pt x="132763" y="558800"/>
                  </a:lnTo>
                  <a:lnTo>
                    <a:pt x="134533" y="560070"/>
                  </a:lnTo>
                  <a:lnTo>
                    <a:pt x="135530" y="560070"/>
                  </a:lnTo>
                  <a:lnTo>
                    <a:pt x="136913" y="558800"/>
                  </a:lnTo>
                  <a:lnTo>
                    <a:pt x="138075" y="557530"/>
                  </a:lnTo>
                  <a:lnTo>
                    <a:pt x="138352" y="556260"/>
                  </a:lnTo>
                  <a:lnTo>
                    <a:pt x="138573" y="553720"/>
                  </a:lnTo>
                  <a:lnTo>
                    <a:pt x="139680" y="552450"/>
                  </a:lnTo>
                  <a:lnTo>
                    <a:pt x="140566" y="551180"/>
                  </a:lnTo>
                  <a:lnTo>
                    <a:pt x="141230" y="551180"/>
                  </a:lnTo>
                  <a:lnTo>
                    <a:pt x="142004" y="549910"/>
                  </a:lnTo>
                  <a:close/>
                </a:path>
                <a:path w="257809" h="586740">
                  <a:moveTo>
                    <a:pt x="12175" y="548640"/>
                  </a:moveTo>
                  <a:lnTo>
                    <a:pt x="11455" y="548640"/>
                  </a:lnTo>
                  <a:lnTo>
                    <a:pt x="11178" y="551180"/>
                  </a:lnTo>
                  <a:lnTo>
                    <a:pt x="11455" y="552450"/>
                  </a:lnTo>
                  <a:lnTo>
                    <a:pt x="9463" y="556260"/>
                  </a:lnTo>
                  <a:lnTo>
                    <a:pt x="11898" y="556260"/>
                  </a:lnTo>
                  <a:lnTo>
                    <a:pt x="11400" y="558800"/>
                  </a:lnTo>
                  <a:lnTo>
                    <a:pt x="11787" y="557530"/>
                  </a:lnTo>
                  <a:lnTo>
                    <a:pt x="12507" y="554990"/>
                  </a:lnTo>
                  <a:lnTo>
                    <a:pt x="15440" y="554990"/>
                  </a:lnTo>
                  <a:lnTo>
                    <a:pt x="14665" y="553720"/>
                  </a:lnTo>
                  <a:lnTo>
                    <a:pt x="14111" y="553720"/>
                  </a:lnTo>
                  <a:lnTo>
                    <a:pt x="13171" y="551180"/>
                  </a:lnTo>
                  <a:lnTo>
                    <a:pt x="12728" y="549910"/>
                  </a:lnTo>
                  <a:lnTo>
                    <a:pt x="12175" y="548640"/>
                  </a:lnTo>
                  <a:close/>
                </a:path>
                <a:path w="257809" h="586740">
                  <a:moveTo>
                    <a:pt x="64970" y="556260"/>
                  </a:moveTo>
                  <a:lnTo>
                    <a:pt x="20310" y="556260"/>
                  </a:lnTo>
                  <a:lnTo>
                    <a:pt x="22911" y="557530"/>
                  </a:lnTo>
                  <a:lnTo>
                    <a:pt x="21859" y="558800"/>
                  </a:lnTo>
                  <a:lnTo>
                    <a:pt x="68622" y="558800"/>
                  </a:lnTo>
                  <a:lnTo>
                    <a:pt x="64970" y="556260"/>
                  </a:lnTo>
                  <a:close/>
                </a:path>
                <a:path w="257809" h="586740">
                  <a:moveTo>
                    <a:pt x="110460" y="557530"/>
                  </a:moveTo>
                  <a:lnTo>
                    <a:pt x="69065" y="557530"/>
                  </a:lnTo>
                  <a:lnTo>
                    <a:pt x="68844" y="558800"/>
                  </a:lnTo>
                  <a:lnTo>
                    <a:pt x="108579" y="558800"/>
                  </a:lnTo>
                  <a:lnTo>
                    <a:pt x="110460" y="557530"/>
                  </a:lnTo>
                  <a:close/>
                </a:path>
                <a:path w="257809" h="586740">
                  <a:moveTo>
                    <a:pt x="21084" y="542290"/>
                  </a:moveTo>
                  <a:lnTo>
                    <a:pt x="20199" y="542290"/>
                  </a:lnTo>
                  <a:lnTo>
                    <a:pt x="19037" y="544830"/>
                  </a:lnTo>
                  <a:lnTo>
                    <a:pt x="19480" y="544830"/>
                  </a:lnTo>
                  <a:lnTo>
                    <a:pt x="19369" y="546100"/>
                  </a:lnTo>
                  <a:lnTo>
                    <a:pt x="19535" y="547370"/>
                  </a:lnTo>
                  <a:lnTo>
                    <a:pt x="18981" y="547370"/>
                  </a:lnTo>
                  <a:lnTo>
                    <a:pt x="17764" y="549910"/>
                  </a:lnTo>
                  <a:lnTo>
                    <a:pt x="15827" y="549910"/>
                  </a:lnTo>
                  <a:lnTo>
                    <a:pt x="18317" y="551180"/>
                  </a:lnTo>
                  <a:lnTo>
                    <a:pt x="18096" y="552450"/>
                  </a:lnTo>
                  <a:lnTo>
                    <a:pt x="17990" y="554889"/>
                  </a:lnTo>
                  <a:lnTo>
                    <a:pt x="17764" y="557530"/>
                  </a:lnTo>
                  <a:lnTo>
                    <a:pt x="21416" y="557530"/>
                  </a:lnTo>
                  <a:lnTo>
                    <a:pt x="20310" y="556260"/>
                  </a:lnTo>
                  <a:lnTo>
                    <a:pt x="64970" y="556260"/>
                  </a:lnTo>
                  <a:lnTo>
                    <a:pt x="63144" y="554990"/>
                  </a:lnTo>
                  <a:lnTo>
                    <a:pt x="65081" y="554990"/>
                  </a:lnTo>
                  <a:lnTo>
                    <a:pt x="66741" y="553720"/>
                  </a:lnTo>
                  <a:lnTo>
                    <a:pt x="128258" y="553720"/>
                  </a:lnTo>
                  <a:lnTo>
                    <a:pt x="129077" y="552450"/>
                  </a:lnTo>
                  <a:lnTo>
                    <a:pt x="28445" y="552450"/>
                  </a:lnTo>
                  <a:lnTo>
                    <a:pt x="28002" y="551180"/>
                  </a:lnTo>
                  <a:lnTo>
                    <a:pt x="26231" y="549910"/>
                  </a:lnTo>
                  <a:lnTo>
                    <a:pt x="27670" y="548640"/>
                  </a:lnTo>
                  <a:lnTo>
                    <a:pt x="22468" y="548640"/>
                  </a:lnTo>
                  <a:lnTo>
                    <a:pt x="22025" y="546100"/>
                  </a:lnTo>
                  <a:lnTo>
                    <a:pt x="21638" y="544830"/>
                  </a:lnTo>
                  <a:lnTo>
                    <a:pt x="21084" y="542290"/>
                  </a:lnTo>
                  <a:close/>
                </a:path>
                <a:path w="257809" h="586740">
                  <a:moveTo>
                    <a:pt x="130540" y="554889"/>
                  </a:moveTo>
                  <a:lnTo>
                    <a:pt x="130383" y="554990"/>
                  </a:lnTo>
                  <a:lnTo>
                    <a:pt x="130549" y="554990"/>
                  </a:lnTo>
                  <a:close/>
                </a:path>
                <a:path w="257809" h="586740">
                  <a:moveTo>
                    <a:pt x="143167" y="535940"/>
                  </a:moveTo>
                  <a:lnTo>
                    <a:pt x="141562" y="538480"/>
                  </a:lnTo>
                  <a:lnTo>
                    <a:pt x="140178" y="539750"/>
                  </a:lnTo>
                  <a:lnTo>
                    <a:pt x="138684" y="541020"/>
                  </a:lnTo>
                  <a:lnTo>
                    <a:pt x="27283" y="541020"/>
                  </a:lnTo>
                  <a:lnTo>
                    <a:pt x="27283" y="542290"/>
                  </a:lnTo>
                  <a:lnTo>
                    <a:pt x="25401" y="542290"/>
                  </a:lnTo>
                  <a:lnTo>
                    <a:pt x="25622" y="543560"/>
                  </a:lnTo>
                  <a:lnTo>
                    <a:pt x="136636" y="543560"/>
                  </a:lnTo>
                  <a:lnTo>
                    <a:pt x="136083" y="544830"/>
                  </a:lnTo>
                  <a:lnTo>
                    <a:pt x="135696" y="546100"/>
                  </a:lnTo>
                  <a:lnTo>
                    <a:pt x="133648" y="549910"/>
                  </a:lnTo>
                  <a:lnTo>
                    <a:pt x="132098" y="551180"/>
                  </a:lnTo>
                  <a:lnTo>
                    <a:pt x="130715" y="553720"/>
                  </a:lnTo>
                  <a:lnTo>
                    <a:pt x="130438" y="553720"/>
                  </a:lnTo>
                  <a:lnTo>
                    <a:pt x="130540" y="554889"/>
                  </a:lnTo>
                  <a:lnTo>
                    <a:pt x="132375" y="553720"/>
                  </a:lnTo>
                  <a:lnTo>
                    <a:pt x="134367" y="551180"/>
                  </a:lnTo>
                  <a:lnTo>
                    <a:pt x="136304" y="549910"/>
                  </a:lnTo>
                  <a:lnTo>
                    <a:pt x="142004" y="549910"/>
                  </a:lnTo>
                  <a:lnTo>
                    <a:pt x="141119" y="548640"/>
                  </a:lnTo>
                  <a:lnTo>
                    <a:pt x="136304" y="548640"/>
                  </a:lnTo>
                  <a:lnTo>
                    <a:pt x="137190" y="546100"/>
                  </a:lnTo>
                  <a:lnTo>
                    <a:pt x="137688" y="546100"/>
                  </a:lnTo>
                  <a:lnTo>
                    <a:pt x="139514" y="542290"/>
                  </a:lnTo>
                  <a:lnTo>
                    <a:pt x="143222" y="537210"/>
                  </a:lnTo>
                  <a:lnTo>
                    <a:pt x="143167" y="535940"/>
                  </a:lnTo>
                  <a:close/>
                </a:path>
                <a:path w="257809" h="586740">
                  <a:moveTo>
                    <a:pt x="133897" y="546100"/>
                  </a:moveTo>
                  <a:lnTo>
                    <a:pt x="29054" y="546100"/>
                  </a:lnTo>
                  <a:lnTo>
                    <a:pt x="30271" y="547370"/>
                  </a:lnTo>
                  <a:lnTo>
                    <a:pt x="31101" y="547370"/>
                  </a:lnTo>
                  <a:lnTo>
                    <a:pt x="30548" y="548640"/>
                  </a:lnTo>
                  <a:lnTo>
                    <a:pt x="27670" y="548640"/>
                  </a:lnTo>
                  <a:lnTo>
                    <a:pt x="29386" y="549910"/>
                  </a:lnTo>
                  <a:lnTo>
                    <a:pt x="29607" y="551180"/>
                  </a:lnTo>
                  <a:lnTo>
                    <a:pt x="28445" y="552450"/>
                  </a:lnTo>
                  <a:lnTo>
                    <a:pt x="77809" y="552450"/>
                  </a:lnTo>
                  <a:lnTo>
                    <a:pt x="76425" y="551180"/>
                  </a:lnTo>
                  <a:lnTo>
                    <a:pt x="74599" y="551180"/>
                  </a:lnTo>
                  <a:lnTo>
                    <a:pt x="74821" y="549910"/>
                  </a:lnTo>
                  <a:lnTo>
                    <a:pt x="130715" y="549910"/>
                  </a:lnTo>
                  <a:lnTo>
                    <a:pt x="132873" y="547370"/>
                  </a:lnTo>
                  <a:lnTo>
                    <a:pt x="133897" y="546100"/>
                  </a:lnTo>
                  <a:close/>
                </a:path>
                <a:path w="257809" h="586740">
                  <a:moveTo>
                    <a:pt x="130715" y="549910"/>
                  </a:moveTo>
                  <a:lnTo>
                    <a:pt x="77588" y="549910"/>
                  </a:lnTo>
                  <a:lnTo>
                    <a:pt x="77809" y="552450"/>
                  </a:lnTo>
                  <a:lnTo>
                    <a:pt x="129077" y="552450"/>
                  </a:lnTo>
                  <a:lnTo>
                    <a:pt x="130715" y="549910"/>
                  </a:lnTo>
                  <a:close/>
                </a:path>
                <a:path w="257809" h="586740">
                  <a:moveTo>
                    <a:pt x="17045" y="547370"/>
                  </a:moveTo>
                  <a:lnTo>
                    <a:pt x="15882" y="547370"/>
                  </a:lnTo>
                  <a:lnTo>
                    <a:pt x="15661" y="549910"/>
                  </a:lnTo>
                  <a:lnTo>
                    <a:pt x="17764" y="549910"/>
                  </a:lnTo>
                  <a:lnTo>
                    <a:pt x="17045" y="547370"/>
                  </a:lnTo>
                  <a:close/>
                </a:path>
                <a:path w="257809" h="586740">
                  <a:moveTo>
                    <a:pt x="135198" y="543560"/>
                  </a:moveTo>
                  <a:lnTo>
                    <a:pt x="26010" y="543560"/>
                  </a:lnTo>
                  <a:lnTo>
                    <a:pt x="26342" y="544830"/>
                  </a:lnTo>
                  <a:lnTo>
                    <a:pt x="24958" y="546100"/>
                  </a:lnTo>
                  <a:lnTo>
                    <a:pt x="22468" y="548640"/>
                  </a:lnTo>
                  <a:lnTo>
                    <a:pt x="29607" y="548640"/>
                  </a:lnTo>
                  <a:lnTo>
                    <a:pt x="28943" y="547370"/>
                  </a:lnTo>
                  <a:lnTo>
                    <a:pt x="28666" y="547370"/>
                  </a:lnTo>
                  <a:lnTo>
                    <a:pt x="29054" y="546100"/>
                  </a:lnTo>
                  <a:lnTo>
                    <a:pt x="133897" y="546100"/>
                  </a:lnTo>
                  <a:lnTo>
                    <a:pt x="134921" y="544830"/>
                  </a:lnTo>
                  <a:lnTo>
                    <a:pt x="135198" y="543560"/>
                  </a:lnTo>
                  <a:close/>
                </a:path>
                <a:path w="257809" h="586740">
                  <a:moveTo>
                    <a:pt x="140012" y="547370"/>
                  </a:moveTo>
                  <a:lnTo>
                    <a:pt x="138961" y="547370"/>
                  </a:lnTo>
                  <a:lnTo>
                    <a:pt x="137854" y="548640"/>
                  </a:lnTo>
                  <a:lnTo>
                    <a:pt x="141119" y="548640"/>
                  </a:lnTo>
                  <a:lnTo>
                    <a:pt x="140012" y="547370"/>
                  </a:lnTo>
                  <a:close/>
                </a:path>
                <a:path w="257809" h="586740">
                  <a:moveTo>
                    <a:pt x="141506" y="530860"/>
                  </a:moveTo>
                  <a:lnTo>
                    <a:pt x="22689" y="530860"/>
                  </a:lnTo>
                  <a:lnTo>
                    <a:pt x="24294" y="532130"/>
                  </a:lnTo>
                  <a:lnTo>
                    <a:pt x="25401" y="534670"/>
                  </a:lnTo>
                  <a:lnTo>
                    <a:pt x="25014" y="535940"/>
                  </a:lnTo>
                  <a:lnTo>
                    <a:pt x="25014" y="537210"/>
                  </a:lnTo>
                  <a:lnTo>
                    <a:pt x="22302" y="537210"/>
                  </a:lnTo>
                  <a:lnTo>
                    <a:pt x="23741" y="538480"/>
                  </a:lnTo>
                  <a:lnTo>
                    <a:pt x="25346" y="539750"/>
                  </a:lnTo>
                  <a:lnTo>
                    <a:pt x="25014" y="542290"/>
                  </a:lnTo>
                  <a:lnTo>
                    <a:pt x="25733" y="542290"/>
                  </a:lnTo>
                  <a:lnTo>
                    <a:pt x="25899" y="541020"/>
                  </a:lnTo>
                  <a:lnTo>
                    <a:pt x="25954" y="539750"/>
                  </a:lnTo>
                  <a:lnTo>
                    <a:pt x="33093" y="539750"/>
                  </a:lnTo>
                  <a:lnTo>
                    <a:pt x="32651" y="538480"/>
                  </a:lnTo>
                  <a:lnTo>
                    <a:pt x="33425" y="535940"/>
                  </a:lnTo>
                  <a:lnTo>
                    <a:pt x="140787" y="535940"/>
                  </a:lnTo>
                  <a:lnTo>
                    <a:pt x="141562" y="534670"/>
                  </a:lnTo>
                  <a:lnTo>
                    <a:pt x="141838" y="533400"/>
                  </a:lnTo>
                  <a:lnTo>
                    <a:pt x="87826" y="533400"/>
                  </a:lnTo>
                  <a:lnTo>
                    <a:pt x="87936" y="532130"/>
                  </a:lnTo>
                  <a:lnTo>
                    <a:pt x="141617" y="532130"/>
                  </a:lnTo>
                  <a:lnTo>
                    <a:pt x="141506" y="530860"/>
                  </a:lnTo>
                  <a:close/>
                </a:path>
                <a:path w="257809" h="586740">
                  <a:moveTo>
                    <a:pt x="138297" y="539750"/>
                  </a:moveTo>
                  <a:lnTo>
                    <a:pt x="26674" y="539750"/>
                  </a:lnTo>
                  <a:lnTo>
                    <a:pt x="26951" y="541020"/>
                  </a:lnTo>
                  <a:lnTo>
                    <a:pt x="138020" y="541020"/>
                  </a:lnTo>
                  <a:lnTo>
                    <a:pt x="138297" y="539750"/>
                  </a:lnTo>
                  <a:close/>
                </a:path>
                <a:path w="257809" h="586740">
                  <a:moveTo>
                    <a:pt x="140787" y="535940"/>
                  </a:moveTo>
                  <a:lnTo>
                    <a:pt x="33425" y="535940"/>
                  </a:lnTo>
                  <a:lnTo>
                    <a:pt x="33979" y="537210"/>
                  </a:lnTo>
                  <a:lnTo>
                    <a:pt x="34422" y="538480"/>
                  </a:lnTo>
                  <a:lnTo>
                    <a:pt x="35030" y="539750"/>
                  </a:lnTo>
                  <a:lnTo>
                    <a:pt x="138407" y="539750"/>
                  </a:lnTo>
                  <a:lnTo>
                    <a:pt x="138739" y="538480"/>
                  </a:lnTo>
                  <a:lnTo>
                    <a:pt x="139680" y="537210"/>
                  </a:lnTo>
                  <a:lnTo>
                    <a:pt x="140787" y="535940"/>
                  </a:lnTo>
                  <a:close/>
                </a:path>
                <a:path w="257809" h="586740">
                  <a:moveTo>
                    <a:pt x="23353" y="534670"/>
                  </a:moveTo>
                  <a:lnTo>
                    <a:pt x="23132" y="534670"/>
                  </a:lnTo>
                  <a:lnTo>
                    <a:pt x="23021" y="535940"/>
                  </a:lnTo>
                  <a:lnTo>
                    <a:pt x="20476" y="535940"/>
                  </a:lnTo>
                  <a:lnTo>
                    <a:pt x="21195" y="537210"/>
                  </a:lnTo>
                  <a:lnTo>
                    <a:pt x="23409" y="537210"/>
                  </a:lnTo>
                  <a:lnTo>
                    <a:pt x="23353" y="534670"/>
                  </a:lnTo>
                  <a:close/>
                </a:path>
                <a:path w="257809" h="586740">
                  <a:moveTo>
                    <a:pt x="20642" y="525780"/>
                  </a:moveTo>
                  <a:lnTo>
                    <a:pt x="18649" y="525780"/>
                  </a:lnTo>
                  <a:lnTo>
                    <a:pt x="19203" y="529590"/>
                  </a:lnTo>
                  <a:lnTo>
                    <a:pt x="19037" y="533400"/>
                  </a:lnTo>
                  <a:lnTo>
                    <a:pt x="23298" y="534670"/>
                  </a:lnTo>
                  <a:lnTo>
                    <a:pt x="23409" y="533400"/>
                  </a:lnTo>
                  <a:lnTo>
                    <a:pt x="23243" y="533400"/>
                  </a:lnTo>
                  <a:lnTo>
                    <a:pt x="22136" y="532130"/>
                  </a:lnTo>
                  <a:lnTo>
                    <a:pt x="21416" y="532130"/>
                  </a:lnTo>
                  <a:lnTo>
                    <a:pt x="20752" y="530860"/>
                  </a:lnTo>
                  <a:lnTo>
                    <a:pt x="19978" y="529590"/>
                  </a:lnTo>
                  <a:lnTo>
                    <a:pt x="19867" y="528320"/>
                  </a:lnTo>
                  <a:lnTo>
                    <a:pt x="143167" y="528320"/>
                  </a:lnTo>
                  <a:lnTo>
                    <a:pt x="143886" y="527050"/>
                  </a:lnTo>
                  <a:lnTo>
                    <a:pt x="21140" y="527050"/>
                  </a:lnTo>
                  <a:lnTo>
                    <a:pt x="20642" y="525780"/>
                  </a:lnTo>
                  <a:close/>
                </a:path>
                <a:path w="257809" h="586740">
                  <a:moveTo>
                    <a:pt x="141562" y="532130"/>
                  </a:moveTo>
                  <a:lnTo>
                    <a:pt x="90205" y="532130"/>
                  </a:lnTo>
                  <a:lnTo>
                    <a:pt x="89929" y="533400"/>
                  </a:lnTo>
                  <a:lnTo>
                    <a:pt x="141562" y="533400"/>
                  </a:lnTo>
                  <a:lnTo>
                    <a:pt x="141562" y="532130"/>
                  </a:lnTo>
                  <a:close/>
                </a:path>
                <a:path w="257809" h="586740">
                  <a:moveTo>
                    <a:pt x="143167" y="528320"/>
                  </a:moveTo>
                  <a:lnTo>
                    <a:pt x="21195" y="528320"/>
                  </a:lnTo>
                  <a:lnTo>
                    <a:pt x="21416" y="530860"/>
                  </a:lnTo>
                  <a:lnTo>
                    <a:pt x="141838" y="530860"/>
                  </a:lnTo>
                  <a:lnTo>
                    <a:pt x="143167" y="528320"/>
                  </a:lnTo>
                  <a:close/>
                </a:path>
                <a:path w="257809" h="586740">
                  <a:moveTo>
                    <a:pt x="17211" y="521970"/>
                  </a:moveTo>
                  <a:lnTo>
                    <a:pt x="12396" y="521970"/>
                  </a:lnTo>
                  <a:lnTo>
                    <a:pt x="12894" y="524510"/>
                  </a:lnTo>
                  <a:lnTo>
                    <a:pt x="15108" y="524510"/>
                  </a:lnTo>
                  <a:lnTo>
                    <a:pt x="16159" y="525780"/>
                  </a:lnTo>
                  <a:lnTo>
                    <a:pt x="15163" y="527050"/>
                  </a:lnTo>
                  <a:lnTo>
                    <a:pt x="17709" y="528320"/>
                  </a:lnTo>
                  <a:lnTo>
                    <a:pt x="17985" y="527050"/>
                  </a:lnTo>
                  <a:lnTo>
                    <a:pt x="18317" y="527050"/>
                  </a:lnTo>
                  <a:lnTo>
                    <a:pt x="18428" y="525780"/>
                  </a:lnTo>
                  <a:lnTo>
                    <a:pt x="20642" y="525780"/>
                  </a:lnTo>
                  <a:lnTo>
                    <a:pt x="19424" y="524510"/>
                  </a:lnTo>
                  <a:lnTo>
                    <a:pt x="18428" y="523240"/>
                  </a:lnTo>
                  <a:lnTo>
                    <a:pt x="17211" y="521970"/>
                  </a:lnTo>
                  <a:close/>
                </a:path>
                <a:path w="257809" h="586740">
                  <a:moveTo>
                    <a:pt x="19978" y="519430"/>
                  </a:moveTo>
                  <a:lnTo>
                    <a:pt x="15827" y="519430"/>
                  </a:lnTo>
                  <a:lnTo>
                    <a:pt x="18815" y="521970"/>
                  </a:lnTo>
                  <a:lnTo>
                    <a:pt x="20974" y="523240"/>
                  </a:lnTo>
                  <a:lnTo>
                    <a:pt x="21140" y="524510"/>
                  </a:lnTo>
                  <a:lnTo>
                    <a:pt x="22800" y="525780"/>
                  </a:lnTo>
                  <a:lnTo>
                    <a:pt x="22911" y="527050"/>
                  </a:lnTo>
                  <a:lnTo>
                    <a:pt x="143886" y="527050"/>
                  </a:lnTo>
                  <a:lnTo>
                    <a:pt x="144606" y="525780"/>
                  </a:lnTo>
                  <a:lnTo>
                    <a:pt x="145878" y="523240"/>
                  </a:lnTo>
                  <a:lnTo>
                    <a:pt x="146874" y="521970"/>
                  </a:lnTo>
                  <a:lnTo>
                    <a:pt x="22136" y="521970"/>
                  </a:lnTo>
                  <a:lnTo>
                    <a:pt x="21306" y="520700"/>
                  </a:lnTo>
                  <a:lnTo>
                    <a:pt x="19978" y="519430"/>
                  </a:lnTo>
                  <a:close/>
                </a:path>
                <a:path w="257809" h="586740">
                  <a:moveTo>
                    <a:pt x="155618" y="520700"/>
                  </a:moveTo>
                  <a:lnTo>
                    <a:pt x="152519" y="520700"/>
                  </a:lnTo>
                  <a:lnTo>
                    <a:pt x="151911" y="521970"/>
                  </a:lnTo>
                  <a:lnTo>
                    <a:pt x="150582" y="524510"/>
                  </a:lnTo>
                  <a:lnTo>
                    <a:pt x="150859" y="525780"/>
                  </a:lnTo>
                  <a:lnTo>
                    <a:pt x="152519" y="525780"/>
                  </a:lnTo>
                  <a:lnTo>
                    <a:pt x="153183" y="524510"/>
                  </a:lnTo>
                  <a:lnTo>
                    <a:pt x="155563" y="524510"/>
                  </a:lnTo>
                  <a:lnTo>
                    <a:pt x="155508" y="523240"/>
                  </a:lnTo>
                  <a:lnTo>
                    <a:pt x="155397" y="521970"/>
                  </a:lnTo>
                  <a:lnTo>
                    <a:pt x="155618" y="520700"/>
                  </a:lnTo>
                  <a:close/>
                </a:path>
                <a:path w="257809" h="586740">
                  <a:moveTo>
                    <a:pt x="156559" y="506730"/>
                  </a:moveTo>
                  <a:lnTo>
                    <a:pt x="101218" y="506730"/>
                  </a:lnTo>
                  <a:lnTo>
                    <a:pt x="102270" y="508000"/>
                  </a:lnTo>
                  <a:lnTo>
                    <a:pt x="103210" y="509270"/>
                  </a:lnTo>
                  <a:lnTo>
                    <a:pt x="104373" y="510540"/>
                  </a:lnTo>
                  <a:lnTo>
                    <a:pt x="106697" y="510540"/>
                  </a:lnTo>
                  <a:lnTo>
                    <a:pt x="107361" y="511810"/>
                  </a:lnTo>
                  <a:lnTo>
                    <a:pt x="106199" y="513080"/>
                  </a:lnTo>
                  <a:lnTo>
                    <a:pt x="154235" y="513080"/>
                  </a:lnTo>
                  <a:lnTo>
                    <a:pt x="153571" y="514350"/>
                  </a:lnTo>
                  <a:lnTo>
                    <a:pt x="153128" y="515620"/>
                  </a:lnTo>
                  <a:lnTo>
                    <a:pt x="151468" y="518160"/>
                  </a:lnTo>
                  <a:lnTo>
                    <a:pt x="150250" y="519430"/>
                  </a:lnTo>
                  <a:lnTo>
                    <a:pt x="149143" y="521970"/>
                  </a:lnTo>
                  <a:lnTo>
                    <a:pt x="148867" y="521970"/>
                  </a:lnTo>
                  <a:lnTo>
                    <a:pt x="149088" y="523240"/>
                  </a:lnTo>
                  <a:lnTo>
                    <a:pt x="151246" y="521970"/>
                  </a:lnTo>
                  <a:lnTo>
                    <a:pt x="152298" y="520700"/>
                  </a:lnTo>
                  <a:lnTo>
                    <a:pt x="156061" y="520700"/>
                  </a:lnTo>
                  <a:lnTo>
                    <a:pt x="156836" y="519430"/>
                  </a:lnTo>
                  <a:lnTo>
                    <a:pt x="157832" y="518160"/>
                  </a:lnTo>
                  <a:lnTo>
                    <a:pt x="159216" y="515620"/>
                  </a:lnTo>
                  <a:lnTo>
                    <a:pt x="159105" y="514350"/>
                  </a:lnTo>
                  <a:lnTo>
                    <a:pt x="156615" y="514350"/>
                  </a:lnTo>
                  <a:lnTo>
                    <a:pt x="159970" y="508000"/>
                  </a:lnTo>
                  <a:lnTo>
                    <a:pt x="156504" y="508000"/>
                  </a:lnTo>
                  <a:lnTo>
                    <a:pt x="156559" y="506730"/>
                  </a:lnTo>
                  <a:close/>
                </a:path>
                <a:path w="257809" h="586740">
                  <a:moveTo>
                    <a:pt x="37742" y="514350"/>
                  </a:moveTo>
                  <a:lnTo>
                    <a:pt x="19092" y="514350"/>
                  </a:lnTo>
                  <a:lnTo>
                    <a:pt x="19480" y="515620"/>
                  </a:lnTo>
                  <a:lnTo>
                    <a:pt x="21693" y="516890"/>
                  </a:lnTo>
                  <a:lnTo>
                    <a:pt x="22468" y="518160"/>
                  </a:lnTo>
                  <a:lnTo>
                    <a:pt x="22136" y="521970"/>
                  </a:lnTo>
                  <a:lnTo>
                    <a:pt x="146874" y="521970"/>
                  </a:lnTo>
                  <a:lnTo>
                    <a:pt x="147317" y="519430"/>
                  </a:lnTo>
                  <a:lnTo>
                    <a:pt x="148479" y="518160"/>
                  </a:lnTo>
                  <a:lnTo>
                    <a:pt x="103819" y="518160"/>
                  </a:lnTo>
                  <a:lnTo>
                    <a:pt x="103875" y="516890"/>
                  </a:lnTo>
                  <a:lnTo>
                    <a:pt x="39347" y="516890"/>
                  </a:lnTo>
                  <a:lnTo>
                    <a:pt x="38628" y="515620"/>
                  </a:lnTo>
                  <a:lnTo>
                    <a:pt x="37521" y="515620"/>
                  </a:lnTo>
                  <a:lnTo>
                    <a:pt x="37742" y="514350"/>
                  </a:lnTo>
                  <a:close/>
                </a:path>
                <a:path w="257809" h="586740">
                  <a:moveTo>
                    <a:pt x="180079" y="511810"/>
                  </a:moveTo>
                  <a:lnTo>
                    <a:pt x="172774" y="511810"/>
                  </a:lnTo>
                  <a:lnTo>
                    <a:pt x="172663" y="513080"/>
                  </a:lnTo>
                  <a:lnTo>
                    <a:pt x="171612" y="515620"/>
                  </a:lnTo>
                  <a:lnTo>
                    <a:pt x="170505" y="516890"/>
                  </a:lnTo>
                  <a:lnTo>
                    <a:pt x="169730" y="519430"/>
                  </a:lnTo>
                  <a:lnTo>
                    <a:pt x="168790" y="520700"/>
                  </a:lnTo>
                  <a:lnTo>
                    <a:pt x="169343" y="521970"/>
                  </a:lnTo>
                  <a:lnTo>
                    <a:pt x="173438" y="521970"/>
                  </a:lnTo>
                  <a:lnTo>
                    <a:pt x="174268" y="520700"/>
                  </a:lnTo>
                  <a:lnTo>
                    <a:pt x="175486" y="520700"/>
                  </a:lnTo>
                  <a:lnTo>
                    <a:pt x="176039" y="519430"/>
                  </a:lnTo>
                  <a:lnTo>
                    <a:pt x="176371" y="518160"/>
                  </a:lnTo>
                  <a:lnTo>
                    <a:pt x="176925" y="516890"/>
                  </a:lnTo>
                  <a:lnTo>
                    <a:pt x="177810" y="514350"/>
                  </a:lnTo>
                  <a:lnTo>
                    <a:pt x="180079" y="511810"/>
                  </a:lnTo>
                  <a:close/>
                </a:path>
                <a:path w="257809" h="586740">
                  <a:moveTo>
                    <a:pt x="15495" y="519430"/>
                  </a:moveTo>
                  <a:lnTo>
                    <a:pt x="14831" y="519430"/>
                  </a:lnTo>
                  <a:lnTo>
                    <a:pt x="15108" y="520700"/>
                  </a:lnTo>
                  <a:lnTo>
                    <a:pt x="15495" y="519430"/>
                  </a:lnTo>
                  <a:close/>
                </a:path>
                <a:path w="257809" h="586740">
                  <a:moveTo>
                    <a:pt x="17985" y="514350"/>
                  </a:moveTo>
                  <a:lnTo>
                    <a:pt x="14111" y="514350"/>
                  </a:lnTo>
                  <a:lnTo>
                    <a:pt x="14776" y="515620"/>
                  </a:lnTo>
                  <a:lnTo>
                    <a:pt x="16104" y="516890"/>
                  </a:lnTo>
                  <a:lnTo>
                    <a:pt x="15772" y="518160"/>
                  </a:lnTo>
                  <a:lnTo>
                    <a:pt x="14554" y="519430"/>
                  </a:lnTo>
                  <a:lnTo>
                    <a:pt x="20033" y="519430"/>
                  </a:lnTo>
                  <a:lnTo>
                    <a:pt x="20642" y="516890"/>
                  </a:lnTo>
                  <a:lnTo>
                    <a:pt x="17764" y="516890"/>
                  </a:lnTo>
                  <a:lnTo>
                    <a:pt x="17985" y="514350"/>
                  </a:lnTo>
                  <a:close/>
                </a:path>
                <a:path w="257809" h="586740">
                  <a:moveTo>
                    <a:pt x="12008" y="514350"/>
                  </a:moveTo>
                  <a:lnTo>
                    <a:pt x="10736" y="514350"/>
                  </a:lnTo>
                  <a:lnTo>
                    <a:pt x="10846" y="515620"/>
                  </a:lnTo>
                  <a:lnTo>
                    <a:pt x="11400" y="515620"/>
                  </a:lnTo>
                  <a:lnTo>
                    <a:pt x="12064" y="516890"/>
                  </a:lnTo>
                  <a:lnTo>
                    <a:pt x="13503" y="518160"/>
                  </a:lnTo>
                  <a:lnTo>
                    <a:pt x="14665" y="518160"/>
                  </a:lnTo>
                  <a:lnTo>
                    <a:pt x="13724" y="516890"/>
                  </a:lnTo>
                  <a:lnTo>
                    <a:pt x="12839" y="515620"/>
                  </a:lnTo>
                  <a:lnTo>
                    <a:pt x="12008" y="514350"/>
                  </a:lnTo>
                  <a:close/>
                </a:path>
                <a:path w="257809" h="586740">
                  <a:moveTo>
                    <a:pt x="150306" y="513080"/>
                  </a:moveTo>
                  <a:lnTo>
                    <a:pt x="149199" y="513080"/>
                  </a:lnTo>
                  <a:lnTo>
                    <a:pt x="146819" y="516890"/>
                  </a:lnTo>
                  <a:lnTo>
                    <a:pt x="105092" y="516890"/>
                  </a:lnTo>
                  <a:lnTo>
                    <a:pt x="104760" y="518160"/>
                  </a:lnTo>
                  <a:lnTo>
                    <a:pt x="148479" y="518160"/>
                  </a:lnTo>
                  <a:lnTo>
                    <a:pt x="149752" y="515620"/>
                  </a:lnTo>
                  <a:lnTo>
                    <a:pt x="150306" y="513080"/>
                  </a:lnTo>
                  <a:close/>
                </a:path>
                <a:path w="257809" h="586740">
                  <a:moveTo>
                    <a:pt x="174490" y="499110"/>
                  </a:moveTo>
                  <a:lnTo>
                    <a:pt x="171280" y="499110"/>
                  </a:lnTo>
                  <a:lnTo>
                    <a:pt x="170505" y="500380"/>
                  </a:lnTo>
                  <a:lnTo>
                    <a:pt x="169841" y="501650"/>
                  </a:lnTo>
                  <a:lnTo>
                    <a:pt x="169343" y="502920"/>
                  </a:lnTo>
                  <a:lnTo>
                    <a:pt x="168734" y="504190"/>
                  </a:lnTo>
                  <a:lnTo>
                    <a:pt x="173051" y="504190"/>
                  </a:lnTo>
                  <a:lnTo>
                    <a:pt x="174158" y="505460"/>
                  </a:lnTo>
                  <a:lnTo>
                    <a:pt x="173936" y="505460"/>
                  </a:lnTo>
                  <a:lnTo>
                    <a:pt x="170948" y="509270"/>
                  </a:lnTo>
                  <a:lnTo>
                    <a:pt x="169011" y="513080"/>
                  </a:lnTo>
                  <a:lnTo>
                    <a:pt x="166963" y="516890"/>
                  </a:lnTo>
                  <a:lnTo>
                    <a:pt x="166797" y="516890"/>
                  </a:lnTo>
                  <a:lnTo>
                    <a:pt x="166687" y="518160"/>
                  </a:lnTo>
                  <a:lnTo>
                    <a:pt x="168624" y="515620"/>
                  </a:lnTo>
                  <a:lnTo>
                    <a:pt x="170339" y="513080"/>
                  </a:lnTo>
                  <a:lnTo>
                    <a:pt x="172055" y="511810"/>
                  </a:lnTo>
                  <a:lnTo>
                    <a:pt x="180079" y="511810"/>
                  </a:lnTo>
                  <a:lnTo>
                    <a:pt x="178751" y="510540"/>
                  </a:lnTo>
                  <a:lnTo>
                    <a:pt x="172719" y="510540"/>
                  </a:lnTo>
                  <a:lnTo>
                    <a:pt x="173715" y="506730"/>
                  </a:lnTo>
                  <a:lnTo>
                    <a:pt x="176814" y="504190"/>
                  </a:lnTo>
                  <a:lnTo>
                    <a:pt x="177105" y="502920"/>
                  </a:lnTo>
                  <a:lnTo>
                    <a:pt x="174158" y="502920"/>
                  </a:lnTo>
                  <a:lnTo>
                    <a:pt x="173660" y="501650"/>
                  </a:lnTo>
                  <a:lnTo>
                    <a:pt x="173383" y="501650"/>
                  </a:lnTo>
                  <a:lnTo>
                    <a:pt x="173494" y="500380"/>
                  </a:lnTo>
                  <a:lnTo>
                    <a:pt x="173936" y="500380"/>
                  </a:lnTo>
                  <a:lnTo>
                    <a:pt x="174490" y="499110"/>
                  </a:lnTo>
                  <a:close/>
                </a:path>
                <a:path w="257809" h="586740">
                  <a:moveTo>
                    <a:pt x="149199" y="513080"/>
                  </a:moveTo>
                  <a:lnTo>
                    <a:pt x="12451" y="513080"/>
                  </a:lnTo>
                  <a:lnTo>
                    <a:pt x="13226" y="514350"/>
                  </a:lnTo>
                  <a:lnTo>
                    <a:pt x="38572" y="514350"/>
                  </a:lnTo>
                  <a:lnTo>
                    <a:pt x="39236" y="515620"/>
                  </a:lnTo>
                  <a:lnTo>
                    <a:pt x="39956" y="515620"/>
                  </a:lnTo>
                  <a:lnTo>
                    <a:pt x="39956" y="516890"/>
                  </a:lnTo>
                  <a:lnTo>
                    <a:pt x="146819" y="516890"/>
                  </a:lnTo>
                  <a:lnTo>
                    <a:pt x="145934" y="515620"/>
                  </a:lnTo>
                  <a:lnTo>
                    <a:pt x="146653" y="514350"/>
                  </a:lnTo>
                  <a:lnTo>
                    <a:pt x="149199" y="513080"/>
                  </a:lnTo>
                  <a:close/>
                </a:path>
                <a:path w="257809" h="586740">
                  <a:moveTo>
                    <a:pt x="774" y="495300"/>
                  </a:moveTo>
                  <a:lnTo>
                    <a:pt x="498" y="496570"/>
                  </a:lnTo>
                  <a:lnTo>
                    <a:pt x="276" y="497840"/>
                  </a:lnTo>
                  <a:lnTo>
                    <a:pt x="110" y="497840"/>
                  </a:lnTo>
                  <a:lnTo>
                    <a:pt x="110" y="511810"/>
                  </a:lnTo>
                  <a:lnTo>
                    <a:pt x="830" y="513080"/>
                  </a:lnTo>
                  <a:lnTo>
                    <a:pt x="1604" y="514350"/>
                  </a:lnTo>
                  <a:lnTo>
                    <a:pt x="2545" y="515620"/>
                  </a:lnTo>
                  <a:lnTo>
                    <a:pt x="3929" y="514350"/>
                  </a:lnTo>
                  <a:lnTo>
                    <a:pt x="9020" y="514350"/>
                  </a:lnTo>
                  <a:lnTo>
                    <a:pt x="9850" y="513080"/>
                  </a:lnTo>
                  <a:lnTo>
                    <a:pt x="6253" y="513080"/>
                  </a:lnTo>
                  <a:lnTo>
                    <a:pt x="6530" y="511810"/>
                  </a:lnTo>
                  <a:lnTo>
                    <a:pt x="6751" y="510540"/>
                  </a:lnTo>
                  <a:lnTo>
                    <a:pt x="15329" y="510540"/>
                  </a:lnTo>
                  <a:lnTo>
                    <a:pt x="13060" y="509270"/>
                  </a:lnTo>
                  <a:lnTo>
                    <a:pt x="7692" y="509270"/>
                  </a:lnTo>
                  <a:lnTo>
                    <a:pt x="7249" y="508000"/>
                  </a:lnTo>
                  <a:lnTo>
                    <a:pt x="6806" y="508000"/>
                  </a:lnTo>
                  <a:lnTo>
                    <a:pt x="6364" y="506730"/>
                  </a:lnTo>
                  <a:lnTo>
                    <a:pt x="14305" y="506730"/>
                  </a:lnTo>
                  <a:lnTo>
                    <a:pt x="14111" y="505460"/>
                  </a:lnTo>
                  <a:lnTo>
                    <a:pt x="19037" y="505460"/>
                  </a:lnTo>
                  <a:lnTo>
                    <a:pt x="19424" y="504190"/>
                  </a:lnTo>
                  <a:lnTo>
                    <a:pt x="1549" y="504190"/>
                  </a:lnTo>
                  <a:lnTo>
                    <a:pt x="498" y="502920"/>
                  </a:lnTo>
                  <a:lnTo>
                    <a:pt x="664" y="502920"/>
                  </a:lnTo>
                  <a:lnTo>
                    <a:pt x="1217" y="501650"/>
                  </a:lnTo>
                  <a:lnTo>
                    <a:pt x="12341" y="501650"/>
                  </a:lnTo>
                  <a:lnTo>
                    <a:pt x="12230" y="500380"/>
                  </a:lnTo>
                  <a:lnTo>
                    <a:pt x="12396" y="499110"/>
                  </a:lnTo>
                  <a:lnTo>
                    <a:pt x="4427" y="499110"/>
                  </a:lnTo>
                  <a:lnTo>
                    <a:pt x="2324" y="497840"/>
                  </a:lnTo>
                  <a:lnTo>
                    <a:pt x="774" y="495300"/>
                  </a:lnTo>
                  <a:close/>
                </a:path>
                <a:path w="257809" h="586740">
                  <a:moveTo>
                    <a:pt x="8190" y="514350"/>
                  </a:moveTo>
                  <a:lnTo>
                    <a:pt x="5478" y="514350"/>
                  </a:lnTo>
                  <a:lnTo>
                    <a:pt x="6474" y="515620"/>
                  </a:lnTo>
                  <a:lnTo>
                    <a:pt x="7249" y="515620"/>
                  </a:lnTo>
                  <a:lnTo>
                    <a:pt x="8190" y="514350"/>
                  </a:lnTo>
                  <a:close/>
                </a:path>
                <a:path w="257809" h="586740">
                  <a:moveTo>
                    <a:pt x="11234" y="511810"/>
                  </a:moveTo>
                  <a:lnTo>
                    <a:pt x="7471" y="511810"/>
                  </a:lnTo>
                  <a:lnTo>
                    <a:pt x="6806" y="513080"/>
                  </a:lnTo>
                  <a:lnTo>
                    <a:pt x="9850" y="513080"/>
                  </a:lnTo>
                  <a:lnTo>
                    <a:pt x="9906" y="514350"/>
                  </a:lnTo>
                  <a:lnTo>
                    <a:pt x="10072" y="514350"/>
                  </a:lnTo>
                  <a:lnTo>
                    <a:pt x="10459" y="513080"/>
                  </a:lnTo>
                  <a:lnTo>
                    <a:pt x="11234" y="511810"/>
                  </a:lnTo>
                  <a:close/>
                </a:path>
                <a:path w="257809" h="586740">
                  <a:moveTo>
                    <a:pt x="12451" y="513080"/>
                  </a:moveTo>
                  <a:lnTo>
                    <a:pt x="11123" y="513080"/>
                  </a:lnTo>
                  <a:lnTo>
                    <a:pt x="10846" y="514350"/>
                  </a:lnTo>
                  <a:lnTo>
                    <a:pt x="12341" y="514350"/>
                  </a:lnTo>
                  <a:lnTo>
                    <a:pt x="12451" y="513080"/>
                  </a:lnTo>
                  <a:close/>
                </a:path>
                <a:path w="257809" h="586740">
                  <a:moveTo>
                    <a:pt x="14222" y="511810"/>
                  </a:moveTo>
                  <a:lnTo>
                    <a:pt x="11898" y="511810"/>
                  </a:lnTo>
                  <a:lnTo>
                    <a:pt x="11510" y="513080"/>
                  </a:lnTo>
                  <a:lnTo>
                    <a:pt x="14499" y="513080"/>
                  </a:lnTo>
                  <a:lnTo>
                    <a:pt x="14222" y="511810"/>
                  </a:lnTo>
                  <a:close/>
                </a:path>
                <a:path w="257809" h="586740">
                  <a:moveTo>
                    <a:pt x="15827" y="510540"/>
                  </a:moveTo>
                  <a:lnTo>
                    <a:pt x="15495" y="511810"/>
                  </a:lnTo>
                  <a:lnTo>
                    <a:pt x="14831" y="513080"/>
                  </a:lnTo>
                  <a:lnTo>
                    <a:pt x="105369" y="513080"/>
                  </a:lnTo>
                  <a:lnTo>
                    <a:pt x="104262" y="511810"/>
                  </a:lnTo>
                  <a:lnTo>
                    <a:pt x="17155" y="511810"/>
                  </a:lnTo>
                  <a:lnTo>
                    <a:pt x="15827" y="510540"/>
                  </a:lnTo>
                  <a:close/>
                </a:path>
                <a:path w="257809" h="586740">
                  <a:moveTo>
                    <a:pt x="15329" y="510540"/>
                  </a:moveTo>
                  <a:lnTo>
                    <a:pt x="8909" y="510540"/>
                  </a:lnTo>
                  <a:lnTo>
                    <a:pt x="8079" y="511810"/>
                  </a:lnTo>
                  <a:lnTo>
                    <a:pt x="14776" y="511810"/>
                  </a:lnTo>
                  <a:lnTo>
                    <a:pt x="15329" y="510540"/>
                  </a:lnTo>
                  <a:close/>
                </a:path>
                <a:path w="257809" h="586740">
                  <a:moveTo>
                    <a:pt x="19314" y="505460"/>
                  </a:moveTo>
                  <a:lnTo>
                    <a:pt x="15163" y="505460"/>
                  </a:lnTo>
                  <a:lnTo>
                    <a:pt x="16436" y="506730"/>
                  </a:lnTo>
                  <a:lnTo>
                    <a:pt x="17653" y="510540"/>
                  </a:lnTo>
                  <a:lnTo>
                    <a:pt x="17155" y="511810"/>
                  </a:lnTo>
                  <a:lnTo>
                    <a:pt x="99835" y="511810"/>
                  </a:lnTo>
                  <a:lnTo>
                    <a:pt x="99171" y="510540"/>
                  </a:lnTo>
                  <a:lnTo>
                    <a:pt x="98451" y="510540"/>
                  </a:lnTo>
                  <a:lnTo>
                    <a:pt x="98672" y="509270"/>
                  </a:lnTo>
                  <a:lnTo>
                    <a:pt x="23298" y="509270"/>
                  </a:lnTo>
                  <a:lnTo>
                    <a:pt x="21472" y="508000"/>
                  </a:lnTo>
                  <a:lnTo>
                    <a:pt x="20199" y="506730"/>
                  </a:lnTo>
                  <a:lnTo>
                    <a:pt x="19314" y="505460"/>
                  </a:lnTo>
                  <a:close/>
                </a:path>
                <a:path w="257809" h="586740">
                  <a:moveTo>
                    <a:pt x="103044" y="510540"/>
                  </a:moveTo>
                  <a:lnTo>
                    <a:pt x="100443" y="510540"/>
                  </a:lnTo>
                  <a:lnTo>
                    <a:pt x="99835" y="511810"/>
                  </a:lnTo>
                  <a:lnTo>
                    <a:pt x="105258" y="511810"/>
                  </a:lnTo>
                  <a:lnTo>
                    <a:pt x="103044" y="510540"/>
                  </a:lnTo>
                  <a:close/>
                </a:path>
                <a:path w="257809" h="586740">
                  <a:moveTo>
                    <a:pt x="177423" y="509270"/>
                  </a:moveTo>
                  <a:lnTo>
                    <a:pt x="176261" y="509270"/>
                  </a:lnTo>
                  <a:lnTo>
                    <a:pt x="172719" y="510540"/>
                  </a:lnTo>
                  <a:lnTo>
                    <a:pt x="178751" y="510540"/>
                  </a:lnTo>
                  <a:lnTo>
                    <a:pt x="177423" y="509270"/>
                  </a:lnTo>
                  <a:close/>
                </a:path>
                <a:path w="257809" h="586740">
                  <a:moveTo>
                    <a:pt x="14305" y="506730"/>
                  </a:moveTo>
                  <a:lnTo>
                    <a:pt x="8467" y="506730"/>
                  </a:lnTo>
                  <a:lnTo>
                    <a:pt x="7692" y="509270"/>
                  </a:lnTo>
                  <a:lnTo>
                    <a:pt x="13060" y="509270"/>
                  </a:lnTo>
                  <a:lnTo>
                    <a:pt x="14499" y="508000"/>
                  </a:lnTo>
                  <a:lnTo>
                    <a:pt x="14305" y="506730"/>
                  </a:lnTo>
                  <a:close/>
                </a:path>
                <a:path w="257809" h="586740">
                  <a:moveTo>
                    <a:pt x="48589" y="502920"/>
                  </a:moveTo>
                  <a:lnTo>
                    <a:pt x="19646" y="502920"/>
                  </a:lnTo>
                  <a:lnTo>
                    <a:pt x="21140" y="505460"/>
                  </a:lnTo>
                  <a:lnTo>
                    <a:pt x="22357" y="506730"/>
                  </a:lnTo>
                  <a:lnTo>
                    <a:pt x="23630" y="509270"/>
                  </a:lnTo>
                  <a:lnTo>
                    <a:pt x="98949" y="509270"/>
                  </a:lnTo>
                  <a:lnTo>
                    <a:pt x="99613" y="508000"/>
                  </a:lnTo>
                  <a:lnTo>
                    <a:pt x="98119" y="508000"/>
                  </a:lnTo>
                  <a:lnTo>
                    <a:pt x="97289" y="506730"/>
                  </a:lnTo>
                  <a:lnTo>
                    <a:pt x="50304" y="506730"/>
                  </a:lnTo>
                  <a:lnTo>
                    <a:pt x="49419" y="505460"/>
                  </a:lnTo>
                  <a:lnTo>
                    <a:pt x="48810" y="504190"/>
                  </a:lnTo>
                  <a:lnTo>
                    <a:pt x="48091" y="504190"/>
                  </a:lnTo>
                  <a:lnTo>
                    <a:pt x="48589" y="502920"/>
                  </a:lnTo>
                  <a:close/>
                </a:path>
                <a:path w="257809" h="586740">
                  <a:moveTo>
                    <a:pt x="160046" y="499110"/>
                  </a:moveTo>
                  <a:lnTo>
                    <a:pt x="111512" y="499110"/>
                  </a:lnTo>
                  <a:lnTo>
                    <a:pt x="112563" y="500380"/>
                  </a:lnTo>
                  <a:lnTo>
                    <a:pt x="113725" y="501650"/>
                  </a:lnTo>
                  <a:lnTo>
                    <a:pt x="111899" y="501650"/>
                  </a:lnTo>
                  <a:lnTo>
                    <a:pt x="111420" y="501993"/>
                  </a:lnTo>
                  <a:lnTo>
                    <a:pt x="111899" y="504190"/>
                  </a:lnTo>
                  <a:lnTo>
                    <a:pt x="98174" y="504190"/>
                  </a:lnTo>
                  <a:lnTo>
                    <a:pt x="99171" y="505460"/>
                  </a:lnTo>
                  <a:lnTo>
                    <a:pt x="99669" y="506730"/>
                  </a:lnTo>
                  <a:lnTo>
                    <a:pt x="98119" y="508000"/>
                  </a:lnTo>
                  <a:lnTo>
                    <a:pt x="100443" y="508000"/>
                  </a:lnTo>
                  <a:lnTo>
                    <a:pt x="101218" y="506730"/>
                  </a:lnTo>
                  <a:lnTo>
                    <a:pt x="156448" y="506730"/>
                  </a:lnTo>
                  <a:lnTo>
                    <a:pt x="156615" y="505460"/>
                  </a:lnTo>
                  <a:lnTo>
                    <a:pt x="157279" y="504190"/>
                  </a:lnTo>
                  <a:lnTo>
                    <a:pt x="158219" y="502920"/>
                  </a:lnTo>
                  <a:lnTo>
                    <a:pt x="158773" y="500380"/>
                  </a:lnTo>
                  <a:lnTo>
                    <a:pt x="159050" y="500380"/>
                  </a:lnTo>
                  <a:lnTo>
                    <a:pt x="160046" y="499110"/>
                  </a:lnTo>
                  <a:close/>
                </a:path>
                <a:path w="257809" h="586740">
                  <a:moveTo>
                    <a:pt x="162038" y="501650"/>
                  </a:moveTo>
                  <a:lnTo>
                    <a:pt x="160654" y="502920"/>
                  </a:lnTo>
                  <a:lnTo>
                    <a:pt x="159326" y="505460"/>
                  </a:lnTo>
                  <a:lnTo>
                    <a:pt x="157887" y="506730"/>
                  </a:lnTo>
                  <a:lnTo>
                    <a:pt x="156947" y="506730"/>
                  </a:lnTo>
                  <a:lnTo>
                    <a:pt x="156504" y="508000"/>
                  </a:lnTo>
                  <a:lnTo>
                    <a:pt x="159970" y="508000"/>
                  </a:lnTo>
                  <a:lnTo>
                    <a:pt x="161983" y="504190"/>
                  </a:lnTo>
                  <a:lnTo>
                    <a:pt x="162204" y="502920"/>
                  </a:lnTo>
                  <a:lnTo>
                    <a:pt x="162038" y="502920"/>
                  </a:lnTo>
                  <a:lnTo>
                    <a:pt x="162038" y="501650"/>
                  </a:lnTo>
                  <a:close/>
                </a:path>
                <a:path w="257809" h="586740">
                  <a:moveTo>
                    <a:pt x="173051" y="504190"/>
                  </a:moveTo>
                  <a:lnTo>
                    <a:pt x="168181" y="504190"/>
                  </a:lnTo>
                  <a:lnTo>
                    <a:pt x="167683" y="505460"/>
                  </a:lnTo>
                  <a:lnTo>
                    <a:pt x="169675" y="508000"/>
                  </a:lnTo>
                  <a:lnTo>
                    <a:pt x="170671" y="506730"/>
                  </a:lnTo>
                  <a:lnTo>
                    <a:pt x="173051" y="504190"/>
                  </a:lnTo>
                  <a:close/>
                </a:path>
                <a:path w="257809" h="586740">
                  <a:moveTo>
                    <a:pt x="105479" y="502920"/>
                  </a:moveTo>
                  <a:lnTo>
                    <a:pt x="48589" y="502920"/>
                  </a:lnTo>
                  <a:lnTo>
                    <a:pt x="52407" y="506730"/>
                  </a:lnTo>
                  <a:lnTo>
                    <a:pt x="95463" y="506730"/>
                  </a:lnTo>
                  <a:lnTo>
                    <a:pt x="97344" y="505460"/>
                  </a:lnTo>
                  <a:lnTo>
                    <a:pt x="98174" y="504190"/>
                  </a:lnTo>
                  <a:lnTo>
                    <a:pt x="107361" y="504190"/>
                  </a:lnTo>
                  <a:lnTo>
                    <a:pt x="105479" y="502920"/>
                  </a:lnTo>
                  <a:close/>
                </a:path>
                <a:path w="257809" h="586740">
                  <a:moveTo>
                    <a:pt x="16048" y="502920"/>
                  </a:moveTo>
                  <a:lnTo>
                    <a:pt x="2268" y="502920"/>
                  </a:lnTo>
                  <a:lnTo>
                    <a:pt x="2767" y="504190"/>
                  </a:lnTo>
                  <a:lnTo>
                    <a:pt x="16491" y="504190"/>
                  </a:lnTo>
                  <a:lnTo>
                    <a:pt x="16048" y="502920"/>
                  </a:lnTo>
                  <a:close/>
                </a:path>
                <a:path w="257809" h="586740">
                  <a:moveTo>
                    <a:pt x="18483" y="499110"/>
                  </a:moveTo>
                  <a:lnTo>
                    <a:pt x="16491" y="499110"/>
                  </a:lnTo>
                  <a:lnTo>
                    <a:pt x="16603" y="501993"/>
                  </a:lnTo>
                  <a:lnTo>
                    <a:pt x="17321" y="504190"/>
                  </a:lnTo>
                  <a:lnTo>
                    <a:pt x="19424" y="504190"/>
                  </a:lnTo>
                  <a:lnTo>
                    <a:pt x="19646" y="502920"/>
                  </a:lnTo>
                  <a:lnTo>
                    <a:pt x="105147" y="502920"/>
                  </a:lnTo>
                  <a:lnTo>
                    <a:pt x="104871" y="501650"/>
                  </a:lnTo>
                  <a:lnTo>
                    <a:pt x="19037" y="501650"/>
                  </a:lnTo>
                  <a:lnTo>
                    <a:pt x="18483" y="500380"/>
                  </a:lnTo>
                  <a:lnTo>
                    <a:pt x="18041" y="500380"/>
                  </a:lnTo>
                  <a:lnTo>
                    <a:pt x="18483" y="499110"/>
                  </a:lnTo>
                  <a:close/>
                </a:path>
                <a:path w="257809" h="586740">
                  <a:moveTo>
                    <a:pt x="110737" y="499110"/>
                  </a:moveTo>
                  <a:lnTo>
                    <a:pt x="107693" y="499110"/>
                  </a:lnTo>
                  <a:lnTo>
                    <a:pt x="108911" y="500380"/>
                  </a:lnTo>
                  <a:lnTo>
                    <a:pt x="106254" y="501650"/>
                  </a:lnTo>
                  <a:lnTo>
                    <a:pt x="107029" y="502920"/>
                  </a:lnTo>
                  <a:lnTo>
                    <a:pt x="107693" y="504190"/>
                  </a:lnTo>
                  <a:lnTo>
                    <a:pt x="109907" y="504190"/>
                  </a:lnTo>
                  <a:lnTo>
                    <a:pt x="109685" y="502920"/>
                  </a:lnTo>
                  <a:lnTo>
                    <a:pt x="110128" y="502920"/>
                  </a:lnTo>
                  <a:lnTo>
                    <a:pt x="111420" y="501993"/>
                  </a:lnTo>
                  <a:lnTo>
                    <a:pt x="111346" y="501650"/>
                  </a:lnTo>
                  <a:lnTo>
                    <a:pt x="111899" y="501650"/>
                  </a:lnTo>
                  <a:lnTo>
                    <a:pt x="110737" y="499110"/>
                  </a:lnTo>
                  <a:close/>
                </a:path>
                <a:path w="257809" h="586740">
                  <a:moveTo>
                    <a:pt x="176150" y="480060"/>
                  </a:moveTo>
                  <a:lnTo>
                    <a:pt x="122912" y="480060"/>
                  </a:lnTo>
                  <a:lnTo>
                    <a:pt x="123742" y="481330"/>
                  </a:lnTo>
                  <a:lnTo>
                    <a:pt x="118153" y="483870"/>
                  </a:lnTo>
                  <a:lnTo>
                    <a:pt x="168291" y="483870"/>
                  </a:lnTo>
                  <a:lnTo>
                    <a:pt x="168402" y="485140"/>
                  </a:lnTo>
                  <a:lnTo>
                    <a:pt x="167849" y="486410"/>
                  </a:lnTo>
                  <a:lnTo>
                    <a:pt x="167185" y="487680"/>
                  </a:lnTo>
                  <a:lnTo>
                    <a:pt x="166742" y="488950"/>
                  </a:lnTo>
                  <a:lnTo>
                    <a:pt x="166133" y="490220"/>
                  </a:lnTo>
                  <a:lnTo>
                    <a:pt x="165690" y="491490"/>
                  </a:lnTo>
                  <a:lnTo>
                    <a:pt x="171778" y="491490"/>
                  </a:lnTo>
                  <a:lnTo>
                    <a:pt x="171999" y="494030"/>
                  </a:lnTo>
                  <a:lnTo>
                    <a:pt x="170782" y="495300"/>
                  </a:lnTo>
                  <a:lnTo>
                    <a:pt x="169620" y="496570"/>
                  </a:lnTo>
                  <a:lnTo>
                    <a:pt x="167738" y="499110"/>
                  </a:lnTo>
                  <a:lnTo>
                    <a:pt x="166022" y="500380"/>
                  </a:lnTo>
                  <a:lnTo>
                    <a:pt x="165414" y="504190"/>
                  </a:lnTo>
                  <a:lnTo>
                    <a:pt x="166631" y="504190"/>
                  </a:lnTo>
                  <a:lnTo>
                    <a:pt x="168181" y="501650"/>
                  </a:lnTo>
                  <a:lnTo>
                    <a:pt x="168845" y="500380"/>
                  </a:lnTo>
                  <a:lnTo>
                    <a:pt x="168956" y="499110"/>
                  </a:lnTo>
                  <a:lnTo>
                    <a:pt x="174490" y="499110"/>
                  </a:lnTo>
                  <a:lnTo>
                    <a:pt x="175596" y="496570"/>
                  </a:lnTo>
                  <a:lnTo>
                    <a:pt x="176095" y="495300"/>
                  </a:lnTo>
                  <a:lnTo>
                    <a:pt x="173272" y="495300"/>
                  </a:lnTo>
                  <a:lnTo>
                    <a:pt x="173161" y="494030"/>
                  </a:lnTo>
                  <a:lnTo>
                    <a:pt x="175818" y="488950"/>
                  </a:lnTo>
                  <a:lnTo>
                    <a:pt x="172829" y="488950"/>
                  </a:lnTo>
                  <a:lnTo>
                    <a:pt x="173051" y="487680"/>
                  </a:lnTo>
                  <a:lnTo>
                    <a:pt x="173383" y="486410"/>
                  </a:lnTo>
                  <a:lnTo>
                    <a:pt x="173992" y="485140"/>
                  </a:lnTo>
                  <a:lnTo>
                    <a:pt x="174711" y="483870"/>
                  </a:lnTo>
                  <a:lnTo>
                    <a:pt x="175264" y="482600"/>
                  </a:lnTo>
                  <a:lnTo>
                    <a:pt x="176150" y="480060"/>
                  </a:lnTo>
                  <a:close/>
                </a:path>
                <a:path w="257809" h="586740">
                  <a:moveTo>
                    <a:pt x="14886" y="501650"/>
                  </a:moveTo>
                  <a:lnTo>
                    <a:pt x="1217" y="501650"/>
                  </a:lnTo>
                  <a:lnTo>
                    <a:pt x="1660" y="502920"/>
                  </a:lnTo>
                  <a:lnTo>
                    <a:pt x="15495" y="502920"/>
                  </a:lnTo>
                  <a:lnTo>
                    <a:pt x="14886" y="501650"/>
                  </a:lnTo>
                  <a:close/>
                </a:path>
                <a:path w="257809" h="586740">
                  <a:moveTo>
                    <a:pt x="177976" y="499110"/>
                  </a:moveTo>
                  <a:lnTo>
                    <a:pt x="177257" y="500380"/>
                  </a:lnTo>
                  <a:lnTo>
                    <a:pt x="176703" y="500380"/>
                  </a:lnTo>
                  <a:lnTo>
                    <a:pt x="175818" y="501650"/>
                  </a:lnTo>
                  <a:lnTo>
                    <a:pt x="174766" y="501650"/>
                  </a:lnTo>
                  <a:lnTo>
                    <a:pt x="174158" y="502920"/>
                  </a:lnTo>
                  <a:lnTo>
                    <a:pt x="177105" y="502920"/>
                  </a:lnTo>
                  <a:lnTo>
                    <a:pt x="177976" y="499110"/>
                  </a:lnTo>
                  <a:close/>
                </a:path>
                <a:path w="257809" h="586740">
                  <a:moveTo>
                    <a:pt x="111899" y="501650"/>
                  </a:moveTo>
                  <a:lnTo>
                    <a:pt x="111346" y="501650"/>
                  </a:lnTo>
                  <a:lnTo>
                    <a:pt x="111420" y="501993"/>
                  </a:lnTo>
                  <a:lnTo>
                    <a:pt x="111899" y="501650"/>
                  </a:lnTo>
                  <a:close/>
                </a:path>
                <a:path w="257809" h="586740">
                  <a:moveTo>
                    <a:pt x="13171" y="500380"/>
                  </a:moveTo>
                  <a:lnTo>
                    <a:pt x="12341" y="501650"/>
                  </a:lnTo>
                  <a:lnTo>
                    <a:pt x="14222" y="501650"/>
                  </a:lnTo>
                  <a:lnTo>
                    <a:pt x="13171" y="500380"/>
                  </a:lnTo>
                  <a:close/>
                </a:path>
                <a:path w="257809" h="586740">
                  <a:moveTo>
                    <a:pt x="19628" y="498775"/>
                  </a:moveTo>
                  <a:lnTo>
                    <a:pt x="19147" y="499110"/>
                  </a:lnTo>
                  <a:lnTo>
                    <a:pt x="19756" y="500380"/>
                  </a:lnTo>
                  <a:lnTo>
                    <a:pt x="19480" y="501650"/>
                  </a:lnTo>
                  <a:lnTo>
                    <a:pt x="94190" y="501650"/>
                  </a:lnTo>
                  <a:lnTo>
                    <a:pt x="94190" y="499110"/>
                  </a:lnTo>
                  <a:lnTo>
                    <a:pt x="19978" y="499110"/>
                  </a:lnTo>
                  <a:lnTo>
                    <a:pt x="19628" y="498775"/>
                  </a:lnTo>
                  <a:close/>
                </a:path>
                <a:path w="257809" h="586740">
                  <a:moveTo>
                    <a:pt x="104428" y="499110"/>
                  </a:moveTo>
                  <a:lnTo>
                    <a:pt x="96293" y="499110"/>
                  </a:lnTo>
                  <a:lnTo>
                    <a:pt x="96570" y="500380"/>
                  </a:lnTo>
                  <a:lnTo>
                    <a:pt x="95961" y="500380"/>
                  </a:lnTo>
                  <a:lnTo>
                    <a:pt x="95297" y="501650"/>
                  </a:lnTo>
                  <a:lnTo>
                    <a:pt x="104871" y="501650"/>
                  </a:lnTo>
                  <a:lnTo>
                    <a:pt x="104539" y="500380"/>
                  </a:lnTo>
                  <a:lnTo>
                    <a:pt x="104428" y="499110"/>
                  </a:lnTo>
                  <a:close/>
                </a:path>
                <a:path w="257809" h="586740">
                  <a:moveTo>
                    <a:pt x="9131" y="495300"/>
                  </a:moveTo>
                  <a:lnTo>
                    <a:pt x="7747" y="496570"/>
                  </a:lnTo>
                  <a:lnTo>
                    <a:pt x="6530" y="496570"/>
                  </a:lnTo>
                  <a:lnTo>
                    <a:pt x="6806" y="497840"/>
                  </a:lnTo>
                  <a:lnTo>
                    <a:pt x="7360" y="499110"/>
                  </a:lnTo>
                  <a:lnTo>
                    <a:pt x="12783" y="499110"/>
                  </a:lnTo>
                  <a:lnTo>
                    <a:pt x="13005" y="497840"/>
                  </a:lnTo>
                  <a:lnTo>
                    <a:pt x="9573" y="497840"/>
                  </a:lnTo>
                  <a:lnTo>
                    <a:pt x="9131" y="495300"/>
                  </a:lnTo>
                  <a:close/>
                </a:path>
                <a:path w="257809" h="586740">
                  <a:moveTo>
                    <a:pt x="16048" y="497840"/>
                  </a:moveTo>
                  <a:lnTo>
                    <a:pt x="14554" y="497840"/>
                  </a:lnTo>
                  <a:lnTo>
                    <a:pt x="14001" y="499110"/>
                  </a:lnTo>
                  <a:lnTo>
                    <a:pt x="16768" y="499110"/>
                  </a:lnTo>
                  <a:lnTo>
                    <a:pt x="16048" y="497840"/>
                  </a:lnTo>
                  <a:close/>
                </a:path>
                <a:path w="257809" h="586740">
                  <a:moveTo>
                    <a:pt x="16104" y="495300"/>
                  </a:moveTo>
                  <a:lnTo>
                    <a:pt x="15827" y="495300"/>
                  </a:lnTo>
                  <a:lnTo>
                    <a:pt x="17819" y="499110"/>
                  </a:lnTo>
                  <a:lnTo>
                    <a:pt x="19147" y="499110"/>
                  </a:lnTo>
                  <a:lnTo>
                    <a:pt x="19628" y="498775"/>
                  </a:lnTo>
                  <a:lnTo>
                    <a:pt x="17321" y="496570"/>
                  </a:lnTo>
                  <a:lnTo>
                    <a:pt x="16104" y="495300"/>
                  </a:lnTo>
                  <a:close/>
                </a:path>
                <a:path w="257809" h="586740">
                  <a:moveTo>
                    <a:pt x="20974" y="497840"/>
                  </a:moveTo>
                  <a:lnTo>
                    <a:pt x="19628" y="498775"/>
                  </a:lnTo>
                  <a:lnTo>
                    <a:pt x="19978" y="499110"/>
                  </a:lnTo>
                  <a:lnTo>
                    <a:pt x="21472" y="499110"/>
                  </a:lnTo>
                  <a:lnTo>
                    <a:pt x="20974" y="497840"/>
                  </a:lnTo>
                  <a:close/>
                </a:path>
                <a:path w="257809" h="586740">
                  <a:moveTo>
                    <a:pt x="22966" y="497840"/>
                  </a:moveTo>
                  <a:lnTo>
                    <a:pt x="22634" y="499110"/>
                  </a:lnTo>
                  <a:lnTo>
                    <a:pt x="23464" y="499110"/>
                  </a:lnTo>
                  <a:lnTo>
                    <a:pt x="22966" y="497840"/>
                  </a:lnTo>
                  <a:close/>
                </a:path>
                <a:path w="257809" h="586740">
                  <a:moveTo>
                    <a:pt x="73409" y="480060"/>
                  </a:moveTo>
                  <a:lnTo>
                    <a:pt x="68456" y="480060"/>
                  </a:lnTo>
                  <a:lnTo>
                    <a:pt x="69729" y="481330"/>
                  </a:lnTo>
                  <a:lnTo>
                    <a:pt x="70781" y="482600"/>
                  </a:lnTo>
                  <a:lnTo>
                    <a:pt x="71943" y="483870"/>
                  </a:lnTo>
                  <a:lnTo>
                    <a:pt x="72773" y="486410"/>
                  </a:lnTo>
                  <a:lnTo>
                    <a:pt x="72441" y="487680"/>
                  </a:lnTo>
                  <a:lnTo>
                    <a:pt x="72386" y="491490"/>
                  </a:lnTo>
                  <a:lnTo>
                    <a:pt x="84284" y="491490"/>
                  </a:lnTo>
                  <a:lnTo>
                    <a:pt x="86165" y="492760"/>
                  </a:lnTo>
                  <a:lnTo>
                    <a:pt x="87992" y="494030"/>
                  </a:lnTo>
                  <a:lnTo>
                    <a:pt x="89873" y="495300"/>
                  </a:lnTo>
                  <a:lnTo>
                    <a:pt x="88600" y="496570"/>
                  </a:lnTo>
                  <a:lnTo>
                    <a:pt x="87826" y="497840"/>
                  </a:lnTo>
                  <a:lnTo>
                    <a:pt x="25069" y="497840"/>
                  </a:lnTo>
                  <a:lnTo>
                    <a:pt x="25014" y="499110"/>
                  </a:lnTo>
                  <a:lnTo>
                    <a:pt x="96514" y="499110"/>
                  </a:lnTo>
                  <a:lnTo>
                    <a:pt x="96542" y="497840"/>
                  </a:lnTo>
                  <a:lnTo>
                    <a:pt x="25622" y="497840"/>
                  </a:lnTo>
                  <a:lnTo>
                    <a:pt x="25235" y="496570"/>
                  </a:lnTo>
                  <a:lnTo>
                    <a:pt x="105590" y="496570"/>
                  </a:lnTo>
                  <a:lnTo>
                    <a:pt x="106144" y="495300"/>
                  </a:lnTo>
                  <a:lnTo>
                    <a:pt x="110875" y="495300"/>
                  </a:lnTo>
                  <a:lnTo>
                    <a:pt x="110239" y="494030"/>
                  </a:lnTo>
                  <a:lnTo>
                    <a:pt x="113393" y="492760"/>
                  </a:lnTo>
                  <a:lnTo>
                    <a:pt x="114887" y="492760"/>
                  </a:lnTo>
                  <a:lnTo>
                    <a:pt x="114500" y="490220"/>
                  </a:lnTo>
                  <a:lnTo>
                    <a:pt x="90150" y="490220"/>
                  </a:lnTo>
                  <a:lnTo>
                    <a:pt x="89486" y="488950"/>
                  </a:lnTo>
                  <a:lnTo>
                    <a:pt x="84062" y="488950"/>
                  </a:lnTo>
                  <a:lnTo>
                    <a:pt x="82181" y="487680"/>
                  </a:lnTo>
                  <a:lnTo>
                    <a:pt x="80963" y="486410"/>
                  </a:lnTo>
                  <a:lnTo>
                    <a:pt x="87715" y="486410"/>
                  </a:lnTo>
                  <a:lnTo>
                    <a:pt x="87715" y="485140"/>
                  </a:lnTo>
                  <a:lnTo>
                    <a:pt x="86663" y="485140"/>
                  </a:lnTo>
                  <a:lnTo>
                    <a:pt x="83066" y="482600"/>
                  </a:lnTo>
                  <a:lnTo>
                    <a:pt x="74821" y="482600"/>
                  </a:lnTo>
                  <a:lnTo>
                    <a:pt x="73492" y="481330"/>
                  </a:lnTo>
                  <a:lnTo>
                    <a:pt x="73409" y="480060"/>
                  </a:lnTo>
                  <a:close/>
                </a:path>
                <a:path w="257809" h="586740">
                  <a:moveTo>
                    <a:pt x="105590" y="496570"/>
                  </a:moveTo>
                  <a:lnTo>
                    <a:pt x="96570" y="496570"/>
                  </a:lnTo>
                  <a:lnTo>
                    <a:pt x="97842" y="497840"/>
                  </a:lnTo>
                  <a:lnTo>
                    <a:pt x="98783" y="497840"/>
                  </a:lnTo>
                  <a:lnTo>
                    <a:pt x="99890" y="499110"/>
                  </a:lnTo>
                  <a:lnTo>
                    <a:pt x="104483" y="499110"/>
                  </a:lnTo>
                  <a:lnTo>
                    <a:pt x="105092" y="497840"/>
                  </a:lnTo>
                  <a:lnTo>
                    <a:pt x="105590" y="496570"/>
                  </a:lnTo>
                  <a:close/>
                </a:path>
                <a:path w="257809" h="586740">
                  <a:moveTo>
                    <a:pt x="158773" y="497840"/>
                  </a:moveTo>
                  <a:lnTo>
                    <a:pt x="106420" y="497840"/>
                  </a:lnTo>
                  <a:lnTo>
                    <a:pt x="106918" y="499110"/>
                  </a:lnTo>
                  <a:lnTo>
                    <a:pt x="158607" y="499110"/>
                  </a:lnTo>
                  <a:lnTo>
                    <a:pt x="158773" y="497840"/>
                  </a:lnTo>
                  <a:close/>
                </a:path>
                <a:path w="257809" h="586740">
                  <a:moveTo>
                    <a:pt x="28777" y="495300"/>
                  </a:moveTo>
                  <a:lnTo>
                    <a:pt x="27725" y="495300"/>
                  </a:lnTo>
                  <a:lnTo>
                    <a:pt x="26120" y="497840"/>
                  </a:lnTo>
                  <a:lnTo>
                    <a:pt x="61096" y="497840"/>
                  </a:lnTo>
                  <a:lnTo>
                    <a:pt x="60266" y="496570"/>
                  </a:lnTo>
                  <a:lnTo>
                    <a:pt x="29994" y="496570"/>
                  </a:lnTo>
                  <a:lnTo>
                    <a:pt x="28777" y="495300"/>
                  </a:lnTo>
                  <a:close/>
                </a:path>
                <a:path w="257809" h="586740">
                  <a:moveTo>
                    <a:pt x="68401" y="495300"/>
                  </a:moveTo>
                  <a:lnTo>
                    <a:pt x="61760" y="495300"/>
                  </a:lnTo>
                  <a:lnTo>
                    <a:pt x="62147" y="496570"/>
                  </a:lnTo>
                  <a:lnTo>
                    <a:pt x="62756" y="497840"/>
                  </a:lnTo>
                  <a:lnTo>
                    <a:pt x="68180" y="497840"/>
                  </a:lnTo>
                  <a:lnTo>
                    <a:pt x="67848" y="496570"/>
                  </a:lnTo>
                  <a:lnTo>
                    <a:pt x="67460" y="496570"/>
                  </a:lnTo>
                  <a:lnTo>
                    <a:pt x="68401" y="495300"/>
                  </a:lnTo>
                  <a:close/>
                </a:path>
                <a:path w="257809" h="586740">
                  <a:moveTo>
                    <a:pt x="88158" y="495300"/>
                  </a:moveTo>
                  <a:lnTo>
                    <a:pt x="69729" y="495300"/>
                  </a:lnTo>
                  <a:lnTo>
                    <a:pt x="69065" y="496570"/>
                  </a:lnTo>
                  <a:lnTo>
                    <a:pt x="68180" y="497840"/>
                  </a:lnTo>
                  <a:lnTo>
                    <a:pt x="87604" y="497840"/>
                  </a:lnTo>
                  <a:lnTo>
                    <a:pt x="88158" y="495300"/>
                  </a:lnTo>
                  <a:close/>
                </a:path>
                <a:path w="257809" h="586740">
                  <a:moveTo>
                    <a:pt x="114887" y="492760"/>
                  </a:moveTo>
                  <a:lnTo>
                    <a:pt x="113393" y="492760"/>
                  </a:lnTo>
                  <a:lnTo>
                    <a:pt x="113891" y="494030"/>
                  </a:lnTo>
                  <a:lnTo>
                    <a:pt x="116050" y="496570"/>
                  </a:lnTo>
                  <a:lnTo>
                    <a:pt x="108689" y="496570"/>
                  </a:lnTo>
                  <a:lnTo>
                    <a:pt x="108246" y="497840"/>
                  </a:lnTo>
                  <a:lnTo>
                    <a:pt x="158994" y="497840"/>
                  </a:lnTo>
                  <a:lnTo>
                    <a:pt x="160530" y="495300"/>
                  </a:lnTo>
                  <a:lnTo>
                    <a:pt x="117378" y="495300"/>
                  </a:lnTo>
                  <a:lnTo>
                    <a:pt x="114887" y="492760"/>
                  </a:lnTo>
                  <a:close/>
                </a:path>
                <a:path w="257809" h="586740">
                  <a:moveTo>
                    <a:pt x="37631" y="495300"/>
                  </a:moveTo>
                  <a:lnTo>
                    <a:pt x="30382" y="495300"/>
                  </a:lnTo>
                  <a:lnTo>
                    <a:pt x="30548" y="496570"/>
                  </a:lnTo>
                  <a:lnTo>
                    <a:pt x="38517" y="496570"/>
                  </a:lnTo>
                  <a:lnTo>
                    <a:pt x="37631" y="495300"/>
                  </a:lnTo>
                  <a:close/>
                </a:path>
                <a:path w="257809" h="586740">
                  <a:moveTo>
                    <a:pt x="40952" y="490220"/>
                  </a:moveTo>
                  <a:lnTo>
                    <a:pt x="40177" y="490220"/>
                  </a:lnTo>
                  <a:lnTo>
                    <a:pt x="39734" y="491490"/>
                  </a:lnTo>
                  <a:lnTo>
                    <a:pt x="39568" y="492760"/>
                  </a:lnTo>
                  <a:lnTo>
                    <a:pt x="37521" y="494030"/>
                  </a:lnTo>
                  <a:lnTo>
                    <a:pt x="37687" y="495300"/>
                  </a:lnTo>
                  <a:lnTo>
                    <a:pt x="39070" y="496570"/>
                  </a:lnTo>
                  <a:lnTo>
                    <a:pt x="60266" y="496570"/>
                  </a:lnTo>
                  <a:lnTo>
                    <a:pt x="59712" y="495300"/>
                  </a:lnTo>
                  <a:lnTo>
                    <a:pt x="68401" y="495300"/>
                  </a:lnTo>
                  <a:lnTo>
                    <a:pt x="69065" y="494030"/>
                  </a:lnTo>
                  <a:lnTo>
                    <a:pt x="41505" y="494030"/>
                  </a:lnTo>
                  <a:lnTo>
                    <a:pt x="41837" y="492760"/>
                  </a:lnTo>
                  <a:lnTo>
                    <a:pt x="43830" y="492760"/>
                  </a:lnTo>
                  <a:lnTo>
                    <a:pt x="43165" y="491490"/>
                  </a:lnTo>
                  <a:lnTo>
                    <a:pt x="41782" y="491490"/>
                  </a:lnTo>
                  <a:lnTo>
                    <a:pt x="40952" y="490220"/>
                  </a:lnTo>
                  <a:close/>
                </a:path>
                <a:path w="257809" h="586740">
                  <a:moveTo>
                    <a:pt x="110875" y="495300"/>
                  </a:moveTo>
                  <a:lnTo>
                    <a:pt x="107748" y="495300"/>
                  </a:lnTo>
                  <a:lnTo>
                    <a:pt x="108191" y="496570"/>
                  </a:lnTo>
                  <a:lnTo>
                    <a:pt x="111512" y="496570"/>
                  </a:lnTo>
                  <a:lnTo>
                    <a:pt x="110875" y="495300"/>
                  </a:lnTo>
                  <a:close/>
                </a:path>
                <a:path w="257809" h="586740">
                  <a:moveTo>
                    <a:pt x="31931" y="492760"/>
                  </a:moveTo>
                  <a:lnTo>
                    <a:pt x="31931" y="495300"/>
                  </a:lnTo>
                  <a:lnTo>
                    <a:pt x="35916" y="495300"/>
                  </a:lnTo>
                  <a:lnTo>
                    <a:pt x="36109" y="494030"/>
                  </a:lnTo>
                  <a:lnTo>
                    <a:pt x="32706" y="494030"/>
                  </a:lnTo>
                  <a:lnTo>
                    <a:pt x="31931" y="492760"/>
                  </a:lnTo>
                  <a:close/>
                </a:path>
                <a:path w="257809" h="586740">
                  <a:moveTo>
                    <a:pt x="85501" y="494030"/>
                  </a:moveTo>
                  <a:lnTo>
                    <a:pt x="70117" y="494030"/>
                  </a:lnTo>
                  <a:lnTo>
                    <a:pt x="70393" y="495300"/>
                  </a:lnTo>
                  <a:lnTo>
                    <a:pt x="86830" y="495300"/>
                  </a:lnTo>
                  <a:lnTo>
                    <a:pt x="85501" y="494030"/>
                  </a:lnTo>
                  <a:close/>
                </a:path>
                <a:path w="257809" h="586740">
                  <a:moveTo>
                    <a:pt x="117046" y="490220"/>
                  </a:moveTo>
                  <a:lnTo>
                    <a:pt x="114500" y="490220"/>
                  </a:lnTo>
                  <a:lnTo>
                    <a:pt x="117710" y="492760"/>
                  </a:lnTo>
                  <a:lnTo>
                    <a:pt x="118983" y="495300"/>
                  </a:lnTo>
                  <a:lnTo>
                    <a:pt x="160530" y="495300"/>
                  </a:lnTo>
                  <a:lnTo>
                    <a:pt x="162066" y="492760"/>
                  </a:lnTo>
                  <a:lnTo>
                    <a:pt x="119481" y="492760"/>
                  </a:lnTo>
                  <a:lnTo>
                    <a:pt x="118983" y="491490"/>
                  </a:lnTo>
                  <a:lnTo>
                    <a:pt x="117212" y="491490"/>
                  </a:lnTo>
                  <a:lnTo>
                    <a:pt x="117046" y="490220"/>
                  </a:lnTo>
                  <a:close/>
                </a:path>
                <a:path w="257809" h="586740">
                  <a:moveTo>
                    <a:pt x="176593" y="494030"/>
                  </a:moveTo>
                  <a:lnTo>
                    <a:pt x="175596" y="494030"/>
                  </a:lnTo>
                  <a:lnTo>
                    <a:pt x="175098" y="495300"/>
                  </a:lnTo>
                  <a:lnTo>
                    <a:pt x="176095" y="495300"/>
                  </a:lnTo>
                  <a:lnTo>
                    <a:pt x="176593" y="494030"/>
                  </a:lnTo>
                  <a:close/>
                </a:path>
                <a:path w="257809" h="586740">
                  <a:moveTo>
                    <a:pt x="36303" y="492760"/>
                  </a:moveTo>
                  <a:lnTo>
                    <a:pt x="35196" y="492760"/>
                  </a:lnTo>
                  <a:lnTo>
                    <a:pt x="34643" y="494030"/>
                  </a:lnTo>
                  <a:lnTo>
                    <a:pt x="36109" y="494030"/>
                  </a:lnTo>
                  <a:lnTo>
                    <a:pt x="36303" y="492760"/>
                  </a:lnTo>
                  <a:close/>
                </a:path>
                <a:path w="257809" h="586740">
                  <a:moveTo>
                    <a:pt x="44494" y="492760"/>
                  </a:moveTo>
                  <a:lnTo>
                    <a:pt x="43830" y="492760"/>
                  </a:lnTo>
                  <a:lnTo>
                    <a:pt x="42833" y="494030"/>
                  </a:lnTo>
                  <a:lnTo>
                    <a:pt x="45434" y="494030"/>
                  </a:lnTo>
                  <a:lnTo>
                    <a:pt x="44494" y="492760"/>
                  </a:lnTo>
                  <a:close/>
                </a:path>
                <a:path w="257809" h="586740">
                  <a:moveTo>
                    <a:pt x="63033" y="488950"/>
                  </a:moveTo>
                  <a:lnTo>
                    <a:pt x="62479" y="488950"/>
                  </a:lnTo>
                  <a:lnTo>
                    <a:pt x="57499" y="490220"/>
                  </a:lnTo>
                  <a:lnTo>
                    <a:pt x="44328" y="490220"/>
                  </a:lnTo>
                  <a:lnTo>
                    <a:pt x="44992" y="491490"/>
                  </a:lnTo>
                  <a:lnTo>
                    <a:pt x="46652" y="494030"/>
                  </a:lnTo>
                  <a:lnTo>
                    <a:pt x="84837" y="494030"/>
                  </a:lnTo>
                  <a:lnTo>
                    <a:pt x="84284" y="492760"/>
                  </a:lnTo>
                  <a:lnTo>
                    <a:pt x="64693" y="492760"/>
                  </a:lnTo>
                  <a:lnTo>
                    <a:pt x="64306" y="491490"/>
                  </a:lnTo>
                  <a:lnTo>
                    <a:pt x="63808" y="491490"/>
                  </a:lnTo>
                  <a:lnTo>
                    <a:pt x="63365" y="490220"/>
                  </a:lnTo>
                  <a:lnTo>
                    <a:pt x="63033" y="488950"/>
                  </a:lnTo>
                  <a:close/>
                </a:path>
                <a:path w="257809" h="586740">
                  <a:moveTo>
                    <a:pt x="171778" y="491490"/>
                  </a:moveTo>
                  <a:lnTo>
                    <a:pt x="167074" y="491490"/>
                  </a:lnTo>
                  <a:lnTo>
                    <a:pt x="167461" y="492760"/>
                  </a:lnTo>
                  <a:lnTo>
                    <a:pt x="167738" y="494030"/>
                  </a:lnTo>
                  <a:lnTo>
                    <a:pt x="170284" y="492760"/>
                  </a:lnTo>
                  <a:lnTo>
                    <a:pt x="171778" y="491490"/>
                  </a:lnTo>
                  <a:close/>
                </a:path>
                <a:path w="257809" h="586740">
                  <a:moveTo>
                    <a:pt x="69010" y="490220"/>
                  </a:moveTo>
                  <a:lnTo>
                    <a:pt x="67516" y="490220"/>
                  </a:lnTo>
                  <a:lnTo>
                    <a:pt x="66685" y="491490"/>
                  </a:lnTo>
                  <a:lnTo>
                    <a:pt x="64693" y="492760"/>
                  </a:lnTo>
                  <a:lnTo>
                    <a:pt x="71389" y="492760"/>
                  </a:lnTo>
                  <a:lnTo>
                    <a:pt x="70836" y="491490"/>
                  </a:lnTo>
                  <a:lnTo>
                    <a:pt x="69729" y="491490"/>
                  </a:lnTo>
                  <a:lnTo>
                    <a:pt x="69010" y="490220"/>
                  </a:lnTo>
                  <a:close/>
                </a:path>
                <a:path w="257809" h="586740">
                  <a:moveTo>
                    <a:pt x="83896" y="491490"/>
                  </a:moveTo>
                  <a:lnTo>
                    <a:pt x="72053" y="491490"/>
                  </a:lnTo>
                  <a:lnTo>
                    <a:pt x="71389" y="492760"/>
                  </a:lnTo>
                  <a:lnTo>
                    <a:pt x="83730" y="492760"/>
                  </a:lnTo>
                  <a:lnTo>
                    <a:pt x="83896" y="491490"/>
                  </a:lnTo>
                  <a:close/>
                </a:path>
                <a:path w="257809" h="586740">
                  <a:moveTo>
                    <a:pt x="167627" y="483870"/>
                  </a:moveTo>
                  <a:lnTo>
                    <a:pt x="120698" y="483870"/>
                  </a:lnTo>
                  <a:lnTo>
                    <a:pt x="121473" y="485140"/>
                  </a:lnTo>
                  <a:lnTo>
                    <a:pt x="121639" y="485140"/>
                  </a:lnTo>
                  <a:lnTo>
                    <a:pt x="120975" y="486410"/>
                  </a:lnTo>
                  <a:lnTo>
                    <a:pt x="111180" y="486410"/>
                  </a:lnTo>
                  <a:lnTo>
                    <a:pt x="110460" y="487680"/>
                  </a:lnTo>
                  <a:lnTo>
                    <a:pt x="108911" y="488950"/>
                  </a:lnTo>
                  <a:lnTo>
                    <a:pt x="118761" y="488950"/>
                  </a:lnTo>
                  <a:lnTo>
                    <a:pt x="118983" y="490220"/>
                  </a:lnTo>
                  <a:lnTo>
                    <a:pt x="119149" y="490220"/>
                  </a:lnTo>
                  <a:lnTo>
                    <a:pt x="119315" y="491490"/>
                  </a:lnTo>
                  <a:lnTo>
                    <a:pt x="119481" y="492760"/>
                  </a:lnTo>
                  <a:lnTo>
                    <a:pt x="162066" y="492760"/>
                  </a:lnTo>
                  <a:lnTo>
                    <a:pt x="165137" y="487680"/>
                  </a:lnTo>
                  <a:lnTo>
                    <a:pt x="167627" y="483870"/>
                  </a:lnTo>
                  <a:close/>
                </a:path>
                <a:path w="257809" h="586740">
                  <a:moveTo>
                    <a:pt x="56171" y="487680"/>
                  </a:moveTo>
                  <a:lnTo>
                    <a:pt x="48644" y="487680"/>
                  </a:lnTo>
                  <a:lnTo>
                    <a:pt x="46984" y="488950"/>
                  </a:lnTo>
                  <a:lnTo>
                    <a:pt x="43885" y="488950"/>
                  </a:lnTo>
                  <a:lnTo>
                    <a:pt x="43996" y="490220"/>
                  </a:lnTo>
                  <a:lnTo>
                    <a:pt x="57222" y="490220"/>
                  </a:lnTo>
                  <a:lnTo>
                    <a:pt x="56171" y="487680"/>
                  </a:lnTo>
                  <a:close/>
                </a:path>
                <a:path w="257809" h="586740">
                  <a:moveTo>
                    <a:pt x="92530" y="488950"/>
                  </a:moveTo>
                  <a:lnTo>
                    <a:pt x="91201" y="490220"/>
                  </a:lnTo>
                  <a:lnTo>
                    <a:pt x="93360" y="490220"/>
                  </a:lnTo>
                  <a:lnTo>
                    <a:pt x="92530" y="488950"/>
                  </a:lnTo>
                  <a:close/>
                </a:path>
                <a:path w="257809" h="586740">
                  <a:moveTo>
                    <a:pt x="105867" y="486410"/>
                  </a:moveTo>
                  <a:lnTo>
                    <a:pt x="91921" y="486410"/>
                  </a:lnTo>
                  <a:lnTo>
                    <a:pt x="93304" y="487680"/>
                  </a:lnTo>
                  <a:lnTo>
                    <a:pt x="94245" y="488950"/>
                  </a:lnTo>
                  <a:lnTo>
                    <a:pt x="97289" y="488950"/>
                  </a:lnTo>
                  <a:lnTo>
                    <a:pt x="97234" y="490220"/>
                  </a:lnTo>
                  <a:lnTo>
                    <a:pt x="107472" y="490220"/>
                  </a:lnTo>
                  <a:lnTo>
                    <a:pt x="107416" y="487680"/>
                  </a:lnTo>
                  <a:lnTo>
                    <a:pt x="105867" y="486410"/>
                  </a:lnTo>
                  <a:close/>
                </a:path>
                <a:path w="257809" h="586740">
                  <a:moveTo>
                    <a:pt x="117322" y="488950"/>
                  </a:moveTo>
                  <a:lnTo>
                    <a:pt x="108357" y="488950"/>
                  </a:lnTo>
                  <a:lnTo>
                    <a:pt x="108136" y="490220"/>
                  </a:lnTo>
                  <a:lnTo>
                    <a:pt x="116714" y="490220"/>
                  </a:lnTo>
                  <a:lnTo>
                    <a:pt x="117322" y="488950"/>
                  </a:lnTo>
                  <a:close/>
                </a:path>
                <a:path w="257809" h="586740">
                  <a:moveTo>
                    <a:pt x="62147" y="487680"/>
                  </a:moveTo>
                  <a:lnTo>
                    <a:pt x="58882" y="487680"/>
                  </a:lnTo>
                  <a:lnTo>
                    <a:pt x="59380" y="488950"/>
                  </a:lnTo>
                  <a:lnTo>
                    <a:pt x="60211" y="488950"/>
                  </a:lnTo>
                  <a:lnTo>
                    <a:pt x="62147" y="487680"/>
                  </a:lnTo>
                  <a:close/>
                </a:path>
                <a:path w="257809" h="586740">
                  <a:moveTo>
                    <a:pt x="67626" y="486410"/>
                  </a:moveTo>
                  <a:lnTo>
                    <a:pt x="50304" y="486410"/>
                  </a:lnTo>
                  <a:lnTo>
                    <a:pt x="50415" y="487680"/>
                  </a:lnTo>
                  <a:lnTo>
                    <a:pt x="64693" y="487680"/>
                  </a:lnTo>
                  <a:lnTo>
                    <a:pt x="66630" y="488950"/>
                  </a:lnTo>
                  <a:lnTo>
                    <a:pt x="66741" y="487680"/>
                  </a:lnTo>
                  <a:lnTo>
                    <a:pt x="67626" y="486410"/>
                  </a:lnTo>
                  <a:close/>
                </a:path>
                <a:path w="257809" h="586740">
                  <a:moveTo>
                    <a:pt x="90205" y="486410"/>
                  </a:moveTo>
                  <a:lnTo>
                    <a:pt x="83509" y="486410"/>
                  </a:lnTo>
                  <a:lnTo>
                    <a:pt x="84561" y="487680"/>
                  </a:lnTo>
                  <a:lnTo>
                    <a:pt x="84062" y="488950"/>
                  </a:lnTo>
                  <a:lnTo>
                    <a:pt x="89486" y="488950"/>
                  </a:lnTo>
                  <a:lnTo>
                    <a:pt x="88988" y="487680"/>
                  </a:lnTo>
                  <a:lnTo>
                    <a:pt x="90205" y="486410"/>
                  </a:lnTo>
                  <a:close/>
                </a:path>
                <a:path w="257809" h="586740">
                  <a:moveTo>
                    <a:pt x="177478" y="485140"/>
                  </a:moveTo>
                  <a:lnTo>
                    <a:pt x="173438" y="488950"/>
                  </a:lnTo>
                  <a:lnTo>
                    <a:pt x="175818" y="488950"/>
                  </a:lnTo>
                  <a:lnTo>
                    <a:pt x="177035" y="486410"/>
                  </a:lnTo>
                  <a:lnTo>
                    <a:pt x="177367" y="486410"/>
                  </a:lnTo>
                  <a:lnTo>
                    <a:pt x="177478" y="485140"/>
                  </a:lnTo>
                  <a:close/>
                </a:path>
                <a:path w="257809" h="586740">
                  <a:moveTo>
                    <a:pt x="55728" y="478790"/>
                  </a:moveTo>
                  <a:lnTo>
                    <a:pt x="53293" y="478790"/>
                  </a:lnTo>
                  <a:lnTo>
                    <a:pt x="52518" y="480060"/>
                  </a:lnTo>
                  <a:lnTo>
                    <a:pt x="51743" y="482600"/>
                  </a:lnTo>
                  <a:lnTo>
                    <a:pt x="48423" y="483870"/>
                  </a:lnTo>
                  <a:lnTo>
                    <a:pt x="48755" y="485140"/>
                  </a:lnTo>
                  <a:lnTo>
                    <a:pt x="50083" y="486410"/>
                  </a:lnTo>
                  <a:lnTo>
                    <a:pt x="68622" y="486410"/>
                  </a:lnTo>
                  <a:lnTo>
                    <a:pt x="69729" y="487680"/>
                  </a:lnTo>
                  <a:lnTo>
                    <a:pt x="70615" y="487680"/>
                  </a:lnTo>
                  <a:lnTo>
                    <a:pt x="70670" y="486410"/>
                  </a:lnTo>
                  <a:lnTo>
                    <a:pt x="71002" y="485140"/>
                  </a:lnTo>
                  <a:lnTo>
                    <a:pt x="58550" y="485140"/>
                  </a:lnTo>
                  <a:lnTo>
                    <a:pt x="58218" y="483870"/>
                  </a:lnTo>
                  <a:lnTo>
                    <a:pt x="58495" y="482600"/>
                  </a:lnTo>
                  <a:lnTo>
                    <a:pt x="56724" y="482600"/>
                  </a:lnTo>
                  <a:lnTo>
                    <a:pt x="55507" y="481330"/>
                  </a:lnTo>
                  <a:lnTo>
                    <a:pt x="55728" y="478790"/>
                  </a:lnTo>
                  <a:close/>
                </a:path>
                <a:path w="257809" h="586740">
                  <a:moveTo>
                    <a:pt x="88822" y="485140"/>
                  </a:moveTo>
                  <a:lnTo>
                    <a:pt x="88545" y="486410"/>
                  </a:lnTo>
                  <a:lnTo>
                    <a:pt x="89320" y="486410"/>
                  </a:lnTo>
                  <a:lnTo>
                    <a:pt x="88822" y="485140"/>
                  </a:lnTo>
                  <a:close/>
                </a:path>
                <a:path w="257809" h="586740">
                  <a:moveTo>
                    <a:pt x="93249" y="485140"/>
                  </a:moveTo>
                  <a:lnTo>
                    <a:pt x="92585" y="485140"/>
                  </a:lnTo>
                  <a:lnTo>
                    <a:pt x="91976" y="486410"/>
                  </a:lnTo>
                  <a:lnTo>
                    <a:pt x="94909" y="486410"/>
                  </a:lnTo>
                  <a:lnTo>
                    <a:pt x="93249" y="485140"/>
                  </a:lnTo>
                  <a:close/>
                </a:path>
                <a:path w="257809" h="586740">
                  <a:moveTo>
                    <a:pt x="100222" y="483870"/>
                  </a:moveTo>
                  <a:lnTo>
                    <a:pt x="99669" y="485140"/>
                  </a:lnTo>
                  <a:lnTo>
                    <a:pt x="99447" y="485140"/>
                  </a:lnTo>
                  <a:lnTo>
                    <a:pt x="99005" y="486410"/>
                  </a:lnTo>
                  <a:lnTo>
                    <a:pt x="102380" y="486410"/>
                  </a:lnTo>
                  <a:lnTo>
                    <a:pt x="101606" y="485140"/>
                  </a:lnTo>
                  <a:lnTo>
                    <a:pt x="100222" y="483870"/>
                  </a:lnTo>
                  <a:close/>
                </a:path>
                <a:path w="257809" h="586740">
                  <a:moveTo>
                    <a:pt x="100775" y="477520"/>
                  </a:moveTo>
                  <a:lnTo>
                    <a:pt x="98340" y="477520"/>
                  </a:lnTo>
                  <a:lnTo>
                    <a:pt x="100001" y="480060"/>
                  </a:lnTo>
                  <a:lnTo>
                    <a:pt x="101384" y="481330"/>
                  </a:lnTo>
                  <a:lnTo>
                    <a:pt x="102934" y="482600"/>
                  </a:lnTo>
                  <a:lnTo>
                    <a:pt x="104539" y="483870"/>
                  </a:lnTo>
                  <a:lnTo>
                    <a:pt x="103210" y="486410"/>
                  </a:lnTo>
                  <a:lnTo>
                    <a:pt x="105203" y="486410"/>
                  </a:lnTo>
                  <a:lnTo>
                    <a:pt x="105811" y="485140"/>
                  </a:lnTo>
                  <a:lnTo>
                    <a:pt x="105258" y="483870"/>
                  </a:lnTo>
                  <a:lnTo>
                    <a:pt x="103543" y="481330"/>
                  </a:lnTo>
                  <a:lnTo>
                    <a:pt x="102602" y="480060"/>
                  </a:lnTo>
                  <a:lnTo>
                    <a:pt x="101550" y="478790"/>
                  </a:lnTo>
                  <a:lnTo>
                    <a:pt x="100775" y="477520"/>
                  </a:lnTo>
                  <a:close/>
                </a:path>
                <a:path w="257809" h="586740">
                  <a:moveTo>
                    <a:pt x="120034" y="485140"/>
                  </a:moveTo>
                  <a:lnTo>
                    <a:pt x="110792" y="485140"/>
                  </a:lnTo>
                  <a:lnTo>
                    <a:pt x="111235" y="486410"/>
                  </a:lnTo>
                  <a:lnTo>
                    <a:pt x="120975" y="486410"/>
                  </a:lnTo>
                  <a:lnTo>
                    <a:pt x="120034" y="485140"/>
                  </a:lnTo>
                  <a:close/>
                </a:path>
                <a:path w="257809" h="586740">
                  <a:moveTo>
                    <a:pt x="190483" y="478790"/>
                  </a:moveTo>
                  <a:lnTo>
                    <a:pt x="186499" y="478790"/>
                  </a:lnTo>
                  <a:lnTo>
                    <a:pt x="184949" y="482600"/>
                  </a:lnTo>
                  <a:lnTo>
                    <a:pt x="184174" y="485140"/>
                  </a:lnTo>
                  <a:lnTo>
                    <a:pt x="184396" y="486410"/>
                  </a:lnTo>
                  <a:lnTo>
                    <a:pt x="185945" y="486410"/>
                  </a:lnTo>
                  <a:lnTo>
                    <a:pt x="187550" y="485140"/>
                  </a:lnTo>
                  <a:lnTo>
                    <a:pt x="188657" y="483870"/>
                  </a:lnTo>
                  <a:lnTo>
                    <a:pt x="189930" y="482600"/>
                  </a:lnTo>
                  <a:lnTo>
                    <a:pt x="188325" y="481330"/>
                  </a:lnTo>
                  <a:lnTo>
                    <a:pt x="190040" y="480060"/>
                  </a:lnTo>
                  <a:lnTo>
                    <a:pt x="190483" y="478790"/>
                  </a:lnTo>
                  <a:close/>
                </a:path>
                <a:path w="257809" h="586740">
                  <a:moveTo>
                    <a:pt x="67516" y="481330"/>
                  </a:moveTo>
                  <a:lnTo>
                    <a:pt x="57775" y="481330"/>
                  </a:lnTo>
                  <a:lnTo>
                    <a:pt x="56724" y="482600"/>
                  </a:lnTo>
                  <a:lnTo>
                    <a:pt x="59823" y="482600"/>
                  </a:lnTo>
                  <a:lnTo>
                    <a:pt x="60432" y="483870"/>
                  </a:lnTo>
                  <a:lnTo>
                    <a:pt x="60764" y="483870"/>
                  </a:lnTo>
                  <a:lnTo>
                    <a:pt x="60875" y="485140"/>
                  </a:lnTo>
                  <a:lnTo>
                    <a:pt x="71002" y="485140"/>
                  </a:lnTo>
                  <a:lnTo>
                    <a:pt x="67516" y="481330"/>
                  </a:lnTo>
                  <a:close/>
                </a:path>
                <a:path w="257809" h="586740">
                  <a:moveTo>
                    <a:pt x="112452" y="480060"/>
                  </a:moveTo>
                  <a:lnTo>
                    <a:pt x="109685" y="480060"/>
                  </a:lnTo>
                  <a:lnTo>
                    <a:pt x="111899" y="482600"/>
                  </a:lnTo>
                  <a:lnTo>
                    <a:pt x="109353" y="482600"/>
                  </a:lnTo>
                  <a:lnTo>
                    <a:pt x="110073" y="485140"/>
                  </a:lnTo>
                  <a:lnTo>
                    <a:pt x="115662" y="485140"/>
                  </a:lnTo>
                  <a:lnTo>
                    <a:pt x="114666" y="483870"/>
                  </a:lnTo>
                  <a:lnTo>
                    <a:pt x="113836" y="482600"/>
                  </a:lnTo>
                  <a:lnTo>
                    <a:pt x="113061" y="481330"/>
                  </a:lnTo>
                  <a:lnTo>
                    <a:pt x="112452" y="480060"/>
                  </a:lnTo>
                  <a:close/>
                </a:path>
                <a:path w="257809" h="586740">
                  <a:moveTo>
                    <a:pt x="115164" y="481330"/>
                  </a:moveTo>
                  <a:lnTo>
                    <a:pt x="115828" y="482600"/>
                  </a:lnTo>
                  <a:lnTo>
                    <a:pt x="116658" y="483870"/>
                  </a:lnTo>
                  <a:lnTo>
                    <a:pt x="117876" y="485140"/>
                  </a:lnTo>
                  <a:lnTo>
                    <a:pt x="119757" y="485140"/>
                  </a:lnTo>
                  <a:lnTo>
                    <a:pt x="119481" y="483870"/>
                  </a:lnTo>
                  <a:lnTo>
                    <a:pt x="118153" y="483870"/>
                  </a:lnTo>
                  <a:lnTo>
                    <a:pt x="115164" y="481330"/>
                  </a:lnTo>
                  <a:close/>
                </a:path>
                <a:path w="257809" h="586740">
                  <a:moveTo>
                    <a:pt x="182846" y="482600"/>
                  </a:moveTo>
                  <a:lnTo>
                    <a:pt x="182348" y="482600"/>
                  </a:lnTo>
                  <a:lnTo>
                    <a:pt x="182569" y="483870"/>
                  </a:lnTo>
                  <a:lnTo>
                    <a:pt x="182846" y="482600"/>
                  </a:lnTo>
                  <a:close/>
                </a:path>
                <a:path w="257809" h="586740">
                  <a:moveTo>
                    <a:pt x="78916" y="478790"/>
                  </a:moveTo>
                  <a:lnTo>
                    <a:pt x="76370" y="478790"/>
                  </a:lnTo>
                  <a:lnTo>
                    <a:pt x="76813" y="480060"/>
                  </a:lnTo>
                  <a:lnTo>
                    <a:pt x="77034" y="480060"/>
                  </a:lnTo>
                  <a:lnTo>
                    <a:pt x="76370" y="481330"/>
                  </a:lnTo>
                  <a:lnTo>
                    <a:pt x="74821" y="482600"/>
                  </a:lnTo>
                  <a:lnTo>
                    <a:pt x="80963" y="482600"/>
                  </a:lnTo>
                  <a:lnTo>
                    <a:pt x="80410" y="481330"/>
                  </a:lnTo>
                  <a:lnTo>
                    <a:pt x="79967" y="481330"/>
                  </a:lnTo>
                  <a:lnTo>
                    <a:pt x="78916" y="478790"/>
                  </a:lnTo>
                  <a:close/>
                </a:path>
                <a:path w="257809" h="586740">
                  <a:moveTo>
                    <a:pt x="108246" y="480060"/>
                  </a:moveTo>
                  <a:lnTo>
                    <a:pt x="104705" y="480060"/>
                  </a:lnTo>
                  <a:lnTo>
                    <a:pt x="104594" y="481330"/>
                  </a:lnTo>
                  <a:lnTo>
                    <a:pt x="106697" y="482600"/>
                  </a:lnTo>
                  <a:lnTo>
                    <a:pt x="109464" y="482600"/>
                  </a:lnTo>
                  <a:lnTo>
                    <a:pt x="109077" y="481330"/>
                  </a:lnTo>
                  <a:lnTo>
                    <a:pt x="108246" y="480060"/>
                  </a:lnTo>
                  <a:close/>
                </a:path>
                <a:path w="257809" h="586740">
                  <a:moveTo>
                    <a:pt x="188749" y="471170"/>
                  </a:moveTo>
                  <a:lnTo>
                    <a:pt x="186001" y="471170"/>
                  </a:lnTo>
                  <a:lnTo>
                    <a:pt x="186831" y="472440"/>
                  </a:lnTo>
                  <a:lnTo>
                    <a:pt x="185835" y="473710"/>
                  </a:lnTo>
                  <a:lnTo>
                    <a:pt x="185336" y="474980"/>
                  </a:lnTo>
                  <a:lnTo>
                    <a:pt x="184396" y="477520"/>
                  </a:lnTo>
                  <a:lnTo>
                    <a:pt x="183289" y="478790"/>
                  </a:lnTo>
                  <a:lnTo>
                    <a:pt x="182237" y="481330"/>
                  </a:lnTo>
                  <a:lnTo>
                    <a:pt x="181905" y="481330"/>
                  </a:lnTo>
                  <a:lnTo>
                    <a:pt x="182071" y="482600"/>
                  </a:lnTo>
                  <a:lnTo>
                    <a:pt x="183289" y="482600"/>
                  </a:lnTo>
                  <a:lnTo>
                    <a:pt x="183898" y="481330"/>
                  </a:lnTo>
                  <a:lnTo>
                    <a:pt x="185060" y="478790"/>
                  </a:lnTo>
                  <a:lnTo>
                    <a:pt x="190483" y="478790"/>
                  </a:lnTo>
                  <a:lnTo>
                    <a:pt x="190815" y="477520"/>
                  </a:lnTo>
                  <a:lnTo>
                    <a:pt x="191258" y="476250"/>
                  </a:lnTo>
                  <a:lnTo>
                    <a:pt x="191479" y="474980"/>
                  </a:lnTo>
                  <a:lnTo>
                    <a:pt x="191535" y="473710"/>
                  </a:lnTo>
                  <a:lnTo>
                    <a:pt x="187938" y="473710"/>
                  </a:lnTo>
                  <a:lnTo>
                    <a:pt x="188749" y="471170"/>
                  </a:lnTo>
                  <a:close/>
                </a:path>
                <a:path w="257809" h="586740">
                  <a:moveTo>
                    <a:pt x="57167" y="474980"/>
                  </a:moveTo>
                  <a:lnTo>
                    <a:pt x="54621" y="474980"/>
                  </a:lnTo>
                  <a:lnTo>
                    <a:pt x="54842" y="476250"/>
                  </a:lnTo>
                  <a:lnTo>
                    <a:pt x="55230" y="476250"/>
                  </a:lnTo>
                  <a:lnTo>
                    <a:pt x="56724" y="478790"/>
                  </a:lnTo>
                  <a:lnTo>
                    <a:pt x="58052" y="481330"/>
                  </a:lnTo>
                  <a:lnTo>
                    <a:pt x="66353" y="481330"/>
                  </a:lnTo>
                  <a:lnTo>
                    <a:pt x="68456" y="480060"/>
                  </a:lnTo>
                  <a:lnTo>
                    <a:pt x="69618" y="480060"/>
                  </a:lnTo>
                  <a:lnTo>
                    <a:pt x="69342" y="478790"/>
                  </a:lnTo>
                  <a:lnTo>
                    <a:pt x="68346" y="478790"/>
                  </a:lnTo>
                  <a:lnTo>
                    <a:pt x="67017" y="477520"/>
                  </a:lnTo>
                  <a:lnTo>
                    <a:pt x="58218" y="477520"/>
                  </a:lnTo>
                  <a:lnTo>
                    <a:pt x="57942" y="476250"/>
                  </a:lnTo>
                  <a:lnTo>
                    <a:pt x="57167" y="474980"/>
                  </a:lnTo>
                  <a:close/>
                </a:path>
                <a:path w="257809" h="586740">
                  <a:moveTo>
                    <a:pt x="115773" y="469900"/>
                  </a:moveTo>
                  <a:lnTo>
                    <a:pt x="115385" y="469900"/>
                  </a:lnTo>
                  <a:lnTo>
                    <a:pt x="115385" y="473710"/>
                  </a:lnTo>
                  <a:lnTo>
                    <a:pt x="110017" y="473710"/>
                  </a:lnTo>
                  <a:lnTo>
                    <a:pt x="110848" y="477520"/>
                  </a:lnTo>
                  <a:lnTo>
                    <a:pt x="114832" y="481330"/>
                  </a:lnTo>
                  <a:lnTo>
                    <a:pt x="117986" y="480060"/>
                  </a:lnTo>
                  <a:lnTo>
                    <a:pt x="117488" y="477520"/>
                  </a:lnTo>
                  <a:lnTo>
                    <a:pt x="115884" y="477520"/>
                  </a:lnTo>
                  <a:lnTo>
                    <a:pt x="114887" y="476250"/>
                  </a:lnTo>
                  <a:lnTo>
                    <a:pt x="114500" y="476250"/>
                  </a:lnTo>
                  <a:lnTo>
                    <a:pt x="114334" y="474980"/>
                  </a:lnTo>
                  <a:lnTo>
                    <a:pt x="118623" y="474980"/>
                  </a:lnTo>
                  <a:lnTo>
                    <a:pt x="117820" y="473710"/>
                  </a:lnTo>
                  <a:lnTo>
                    <a:pt x="117488" y="472440"/>
                  </a:lnTo>
                  <a:lnTo>
                    <a:pt x="116714" y="471170"/>
                  </a:lnTo>
                  <a:lnTo>
                    <a:pt x="116160" y="471170"/>
                  </a:lnTo>
                  <a:lnTo>
                    <a:pt x="115773" y="469900"/>
                  </a:lnTo>
                  <a:close/>
                </a:path>
                <a:path w="257809" h="586740">
                  <a:moveTo>
                    <a:pt x="118623" y="474980"/>
                  </a:moveTo>
                  <a:lnTo>
                    <a:pt x="115109" y="474980"/>
                  </a:lnTo>
                  <a:lnTo>
                    <a:pt x="117433" y="476250"/>
                  </a:lnTo>
                  <a:lnTo>
                    <a:pt x="118706" y="477520"/>
                  </a:lnTo>
                  <a:lnTo>
                    <a:pt x="120034" y="480060"/>
                  </a:lnTo>
                  <a:lnTo>
                    <a:pt x="121307" y="481330"/>
                  </a:lnTo>
                  <a:lnTo>
                    <a:pt x="122082" y="480060"/>
                  </a:lnTo>
                  <a:lnTo>
                    <a:pt x="169620" y="480060"/>
                  </a:lnTo>
                  <a:lnTo>
                    <a:pt x="170007" y="478790"/>
                  </a:lnTo>
                  <a:lnTo>
                    <a:pt x="121694" y="478790"/>
                  </a:lnTo>
                  <a:lnTo>
                    <a:pt x="120643" y="477520"/>
                  </a:lnTo>
                  <a:lnTo>
                    <a:pt x="119425" y="476250"/>
                  </a:lnTo>
                  <a:lnTo>
                    <a:pt x="118623" y="474980"/>
                  </a:lnTo>
                  <a:close/>
                </a:path>
                <a:path w="257809" h="586740">
                  <a:moveTo>
                    <a:pt x="72415" y="479312"/>
                  </a:moveTo>
                  <a:lnTo>
                    <a:pt x="71113" y="480060"/>
                  </a:lnTo>
                  <a:lnTo>
                    <a:pt x="73326" y="480060"/>
                  </a:lnTo>
                  <a:lnTo>
                    <a:pt x="72415" y="479312"/>
                  </a:lnTo>
                  <a:close/>
                </a:path>
                <a:path w="257809" h="586740">
                  <a:moveTo>
                    <a:pt x="73326" y="478790"/>
                  </a:moveTo>
                  <a:lnTo>
                    <a:pt x="72415" y="479312"/>
                  </a:lnTo>
                  <a:lnTo>
                    <a:pt x="73326" y="480060"/>
                  </a:lnTo>
                  <a:lnTo>
                    <a:pt x="73326" y="478790"/>
                  </a:lnTo>
                  <a:close/>
                </a:path>
                <a:path w="257809" h="586740">
                  <a:moveTo>
                    <a:pt x="76370" y="478790"/>
                  </a:moveTo>
                  <a:lnTo>
                    <a:pt x="73326" y="478790"/>
                  </a:lnTo>
                  <a:lnTo>
                    <a:pt x="73409" y="480060"/>
                  </a:lnTo>
                  <a:lnTo>
                    <a:pt x="76038" y="480060"/>
                  </a:lnTo>
                  <a:lnTo>
                    <a:pt x="76370" y="478790"/>
                  </a:lnTo>
                  <a:close/>
                </a:path>
                <a:path w="257809" h="586740">
                  <a:moveTo>
                    <a:pt x="107250" y="474980"/>
                  </a:moveTo>
                  <a:lnTo>
                    <a:pt x="106808" y="474980"/>
                  </a:lnTo>
                  <a:lnTo>
                    <a:pt x="106088" y="476250"/>
                  </a:lnTo>
                  <a:lnTo>
                    <a:pt x="105369" y="476250"/>
                  </a:lnTo>
                  <a:lnTo>
                    <a:pt x="106808" y="480060"/>
                  </a:lnTo>
                  <a:lnTo>
                    <a:pt x="107693" y="480060"/>
                  </a:lnTo>
                  <a:lnTo>
                    <a:pt x="108357" y="478790"/>
                  </a:lnTo>
                  <a:lnTo>
                    <a:pt x="111180" y="478790"/>
                  </a:lnTo>
                  <a:lnTo>
                    <a:pt x="110017" y="477520"/>
                  </a:lnTo>
                  <a:lnTo>
                    <a:pt x="108523" y="476250"/>
                  </a:lnTo>
                  <a:lnTo>
                    <a:pt x="107250" y="474980"/>
                  </a:lnTo>
                  <a:close/>
                </a:path>
                <a:path w="257809" h="586740">
                  <a:moveTo>
                    <a:pt x="111180" y="478790"/>
                  </a:moveTo>
                  <a:lnTo>
                    <a:pt x="108357" y="478790"/>
                  </a:lnTo>
                  <a:lnTo>
                    <a:pt x="108523" y="480060"/>
                  </a:lnTo>
                  <a:lnTo>
                    <a:pt x="112010" y="480060"/>
                  </a:lnTo>
                  <a:lnTo>
                    <a:pt x="111180" y="478790"/>
                  </a:lnTo>
                  <a:close/>
                </a:path>
                <a:path w="257809" h="586740">
                  <a:moveTo>
                    <a:pt x="174158" y="478790"/>
                  </a:moveTo>
                  <a:lnTo>
                    <a:pt x="173936" y="478790"/>
                  </a:lnTo>
                  <a:lnTo>
                    <a:pt x="169620" y="480060"/>
                  </a:lnTo>
                  <a:lnTo>
                    <a:pt x="174268" y="480060"/>
                  </a:lnTo>
                  <a:lnTo>
                    <a:pt x="174158" y="478790"/>
                  </a:lnTo>
                  <a:close/>
                </a:path>
                <a:path w="257809" h="586740">
                  <a:moveTo>
                    <a:pt x="72441" y="473710"/>
                  </a:moveTo>
                  <a:lnTo>
                    <a:pt x="68733" y="473710"/>
                  </a:lnTo>
                  <a:lnTo>
                    <a:pt x="69397" y="474980"/>
                  </a:lnTo>
                  <a:lnTo>
                    <a:pt x="70338" y="474980"/>
                  </a:lnTo>
                  <a:lnTo>
                    <a:pt x="70504" y="476250"/>
                  </a:lnTo>
                  <a:lnTo>
                    <a:pt x="71777" y="478790"/>
                  </a:lnTo>
                  <a:lnTo>
                    <a:pt x="72415" y="479312"/>
                  </a:lnTo>
                  <a:lnTo>
                    <a:pt x="73326" y="478790"/>
                  </a:lnTo>
                  <a:lnTo>
                    <a:pt x="78916" y="478790"/>
                  </a:lnTo>
                  <a:lnTo>
                    <a:pt x="77809" y="477520"/>
                  </a:lnTo>
                  <a:lnTo>
                    <a:pt x="75097" y="477520"/>
                  </a:lnTo>
                  <a:lnTo>
                    <a:pt x="72828" y="476250"/>
                  </a:lnTo>
                  <a:lnTo>
                    <a:pt x="72441" y="473710"/>
                  </a:lnTo>
                  <a:close/>
                </a:path>
                <a:path w="257809" h="586740">
                  <a:moveTo>
                    <a:pt x="119757" y="471170"/>
                  </a:moveTo>
                  <a:lnTo>
                    <a:pt x="119647" y="472440"/>
                  </a:lnTo>
                  <a:lnTo>
                    <a:pt x="120809" y="473710"/>
                  </a:lnTo>
                  <a:lnTo>
                    <a:pt x="122967" y="477520"/>
                  </a:lnTo>
                  <a:lnTo>
                    <a:pt x="123355" y="477520"/>
                  </a:lnTo>
                  <a:lnTo>
                    <a:pt x="121694" y="478790"/>
                  </a:lnTo>
                  <a:lnTo>
                    <a:pt x="124627" y="478790"/>
                  </a:lnTo>
                  <a:lnTo>
                    <a:pt x="124240" y="477520"/>
                  </a:lnTo>
                  <a:lnTo>
                    <a:pt x="124793" y="476250"/>
                  </a:lnTo>
                  <a:lnTo>
                    <a:pt x="124959" y="476250"/>
                  </a:lnTo>
                  <a:lnTo>
                    <a:pt x="125070" y="474980"/>
                  </a:lnTo>
                  <a:lnTo>
                    <a:pt x="119757" y="471170"/>
                  </a:lnTo>
                  <a:close/>
                </a:path>
                <a:path w="257809" h="586740">
                  <a:moveTo>
                    <a:pt x="175264" y="464820"/>
                  </a:moveTo>
                  <a:lnTo>
                    <a:pt x="130383" y="464820"/>
                  </a:lnTo>
                  <a:lnTo>
                    <a:pt x="132707" y="466090"/>
                  </a:lnTo>
                  <a:lnTo>
                    <a:pt x="133537" y="466090"/>
                  </a:lnTo>
                  <a:lnTo>
                    <a:pt x="135253" y="467360"/>
                  </a:lnTo>
                  <a:lnTo>
                    <a:pt x="133648" y="468630"/>
                  </a:lnTo>
                  <a:lnTo>
                    <a:pt x="133869" y="469900"/>
                  </a:lnTo>
                  <a:lnTo>
                    <a:pt x="161706" y="469900"/>
                  </a:lnTo>
                  <a:lnTo>
                    <a:pt x="161152" y="471170"/>
                  </a:lnTo>
                  <a:lnTo>
                    <a:pt x="160710" y="473710"/>
                  </a:lnTo>
                  <a:lnTo>
                    <a:pt x="160212" y="474980"/>
                  </a:lnTo>
                  <a:lnTo>
                    <a:pt x="126730" y="474980"/>
                  </a:lnTo>
                  <a:lnTo>
                    <a:pt x="127228" y="476250"/>
                  </a:lnTo>
                  <a:lnTo>
                    <a:pt x="126620" y="478790"/>
                  </a:lnTo>
                  <a:lnTo>
                    <a:pt x="170007" y="478790"/>
                  </a:lnTo>
                  <a:lnTo>
                    <a:pt x="170394" y="477520"/>
                  </a:lnTo>
                  <a:lnTo>
                    <a:pt x="170948" y="476250"/>
                  </a:lnTo>
                  <a:lnTo>
                    <a:pt x="172774" y="473710"/>
                  </a:lnTo>
                  <a:lnTo>
                    <a:pt x="174656" y="469900"/>
                  </a:lnTo>
                  <a:lnTo>
                    <a:pt x="175264" y="464820"/>
                  </a:lnTo>
                  <a:close/>
                </a:path>
                <a:path w="257809" h="586740">
                  <a:moveTo>
                    <a:pt x="67349" y="474980"/>
                  </a:moveTo>
                  <a:lnTo>
                    <a:pt x="59270" y="474980"/>
                  </a:lnTo>
                  <a:lnTo>
                    <a:pt x="59104" y="476250"/>
                  </a:lnTo>
                  <a:lnTo>
                    <a:pt x="58882" y="476250"/>
                  </a:lnTo>
                  <a:lnTo>
                    <a:pt x="58772" y="477520"/>
                  </a:lnTo>
                  <a:lnTo>
                    <a:pt x="67017" y="477520"/>
                  </a:lnTo>
                  <a:lnTo>
                    <a:pt x="66685" y="476250"/>
                  </a:lnTo>
                  <a:lnTo>
                    <a:pt x="67349" y="474980"/>
                  </a:lnTo>
                  <a:close/>
                </a:path>
                <a:path w="257809" h="586740">
                  <a:moveTo>
                    <a:pt x="76647" y="476250"/>
                  </a:moveTo>
                  <a:lnTo>
                    <a:pt x="75927" y="476250"/>
                  </a:lnTo>
                  <a:lnTo>
                    <a:pt x="75485" y="477520"/>
                  </a:lnTo>
                  <a:lnTo>
                    <a:pt x="77809" y="477520"/>
                  </a:lnTo>
                  <a:lnTo>
                    <a:pt x="76647" y="476250"/>
                  </a:lnTo>
                  <a:close/>
                </a:path>
                <a:path w="257809" h="586740">
                  <a:moveTo>
                    <a:pt x="98839" y="476250"/>
                  </a:moveTo>
                  <a:lnTo>
                    <a:pt x="98340" y="476250"/>
                  </a:lnTo>
                  <a:lnTo>
                    <a:pt x="98451" y="477520"/>
                  </a:lnTo>
                  <a:lnTo>
                    <a:pt x="99779" y="477520"/>
                  </a:lnTo>
                  <a:lnTo>
                    <a:pt x="98839" y="476250"/>
                  </a:lnTo>
                  <a:close/>
                </a:path>
                <a:path w="257809" h="586740">
                  <a:moveTo>
                    <a:pt x="74655" y="472440"/>
                  </a:moveTo>
                  <a:lnTo>
                    <a:pt x="70006" y="472440"/>
                  </a:lnTo>
                  <a:lnTo>
                    <a:pt x="67792" y="473710"/>
                  </a:lnTo>
                  <a:lnTo>
                    <a:pt x="72441" y="473710"/>
                  </a:lnTo>
                  <a:lnTo>
                    <a:pt x="73326" y="474980"/>
                  </a:lnTo>
                  <a:lnTo>
                    <a:pt x="74267" y="474980"/>
                  </a:lnTo>
                  <a:lnTo>
                    <a:pt x="75097" y="476250"/>
                  </a:lnTo>
                  <a:lnTo>
                    <a:pt x="75983" y="474980"/>
                  </a:lnTo>
                  <a:lnTo>
                    <a:pt x="75651" y="473710"/>
                  </a:lnTo>
                  <a:lnTo>
                    <a:pt x="74655" y="472440"/>
                  </a:lnTo>
                  <a:close/>
                </a:path>
                <a:path w="257809" h="586740">
                  <a:moveTo>
                    <a:pt x="54898" y="473710"/>
                  </a:moveTo>
                  <a:lnTo>
                    <a:pt x="54787" y="474980"/>
                  </a:lnTo>
                  <a:lnTo>
                    <a:pt x="56613" y="474980"/>
                  </a:lnTo>
                  <a:lnTo>
                    <a:pt x="54898" y="473710"/>
                  </a:lnTo>
                  <a:close/>
                </a:path>
                <a:path w="257809" h="586740">
                  <a:moveTo>
                    <a:pt x="64472" y="467360"/>
                  </a:moveTo>
                  <a:lnTo>
                    <a:pt x="62092" y="467360"/>
                  </a:lnTo>
                  <a:lnTo>
                    <a:pt x="62037" y="468630"/>
                  </a:lnTo>
                  <a:lnTo>
                    <a:pt x="61871" y="468630"/>
                  </a:lnTo>
                  <a:lnTo>
                    <a:pt x="62092" y="469900"/>
                  </a:lnTo>
                  <a:lnTo>
                    <a:pt x="63697" y="469900"/>
                  </a:lnTo>
                  <a:lnTo>
                    <a:pt x="63974" y="471170"/>
                  </a:lnTo>
                  <a:lnTo>
                    <a:pt x="60819" y="471170"/>
                  </a:lnTo>
                  <a:lnTo>
                    <a:pt x="58440" y="472440"/>
                  </a:lnTo>
                  <a:lnTo>
                    <a:pt x="56613" y="474980"/>
                  </a:lnTo>
                  <a:lnTo>
                    <a:pt x="64527" y="474980"/>
                  </a:lnTo>
                  <a:lnTo>
                    <a:pt x="64859" y="473710"/>
                  </a:lnTo>
                  <a:lnTo>
                    <a:pt x="65468" y="471170"/>
                  </a:lnTo>
                  <a:lnTo>
                    <a:pt x="64140" y="469900"/>
                  </a:lnTo>
                  <a:lnTo>
                    <a:pt x="64416" y="468630"/>
                  </a:lnTo>
                  <a:lnTo>
                    <a:pt x="64472" y="467360"/>
                  </a:lnTo>
                  <a:close/>
                </a:path>
                <a:path w="257809" h="586740">
                  <a:moveTo>
                    <a:pt x="66519" y="471170"/>
                  </a:moveTo>
                  <a:lnTo>
                    <a:pt x="65634" y="474980"/>
                  </a:lnTo>
                  <a:lnTo>
                    <a:pt x="67626" y="474980"/>
                  </a:lnTo>
                  <a:lnTo>
                    <a:pt x="67848" y="473710"/>
                  </a:lnTo>
                  <a:lnTo>
                    <a:pt x="66519" y="471170"/>
                  </a:lnTo>
                  <a:close/>
                </a:path>
                <a:path w="257809" h="586740">
                  <a:moveTo>
                    <a:pt x="125167" y="474932"/>
                  </a:moveTo>
                  <a:close/>
                </a:path>
                <a:path w="257809" h="586740">
                  <a:moveTo>
                    <a:pt x="131102" y="471170"/>
                  </a:moveTo>
                  <a:lnTo>
                    <a:pt x="125900" y="471170"/>
                  </a:lnTo>
                  <a:lnTo>
                    <a:pt x="126786" y="472440"/>
                  </a:lnTo>
                  <a:lnTo>
                    <a:pt x="126232" y="473710"/>
                  </a:lnTo>
                  <a:lnTo>
                    <a:pt x="125167" y="474932"/>
                  </a:lnTo>
                  <a:lnTo>
                    <a:pt x="159714" y="474980"/>
                  </a:lnTo>
                  <a:lnTo>
                    <a:pt x="159935" y="473710"/>
                  </a:lnTo>
                  <a:lnTo>
                    <a:pt x="129885" y="473710"/>
                  </a:lnTo>
                  <a:lnTo>
                    <a:pt x="129553" y="472440"/>
                  </a:lnTo>
                  <a:lnTo>
                    <a:pt x="130660" y="472440"/>
                  </a:lnTo>
                  <a:lnTo>
                    <a:pt x="131102" y="471170"/>
                  </a:lnTo>
                  <a:close/>
                </a:path>
                <a:path w="257809" h="586740">
                  <a:moveTo>
                    <a:pt x="114555" y="472440"/>
                  </a:moveTo>
                  <a:lnTo>
                    <a:pt x="111124" y="472440"/>
                  </a:lnTo>
                  <a:lnTo>
                    <a:pt x="111124" y="473710"/>
                  </a:lnTo>
                  <a:lnTo>
                    <a:pt x="115385" y="473710"/>
                  </a:lnTo>
                  <a:lnTo>
                    <a:pt x="114555" y="472440"/>
                  </a:lnTo>
                  <a:close/>
                </a:path>
                <a:path w="257809" h="586740">
                  <a:moveTo>
                    <a:pt x="161152" y="469900"/>
                  </a:moveTo>
                  <a:lnTo>
                    <a:pt x="135917" y="469900"/>
                  </a:lnTo>
                  <a:lnTo>
                    <a:pt x="135419" y="471170"/>
                  </a:lnTo>
                  <a:lnTo>
                    <a:pt x="131102" y="471170"/>
                  </a:lnTo>
                  <a:lnTo>
                    <a:pt x="131545" y="472440"/>
                  </a:lnTo>
                  <a:lnTo>
                    <a:pt x="130051" y="473710"/>
                  </a:lnTo>
                  <a:lnTo>
                    <a:pt x="159935" y="473710"/>
                  </a:lnTo>
                  <a:lnTo>
                    <a:pt x="160156" y="472440"/>
                  </a:lnTo>
                  <a:lnTo>
                    <a:pt x="161152" y="469900"/>
                  </a:lnTo>
                  <a:close/>
                </a:path>
                <a:path w="257809" h="586740">
                  <a:moveTo>
                    <a:pt x="190981" y="472440"/>
                  </a:moveTo>
                  <a:lnTo>
                    <a:pt x="189930" y="473710"/>
                  </a:lnTo>
                  <a:lnTo>
                    <a:pt x="191203" y="473710"/>
                  </a:lnTo>
                  <a:lnTo>
                    <a:pt x="190981" y="472440"/>
                  </a:lnTo>
                  <a:close/>
                </a:path>
                <a:path w="257809" h="586740">
                  <a:moveTo>
                    <a:pt x="66409" y="464820"/>
                  </a:moveTo>
                  <a:lnTo>
                    <a:pt x="64804" y="464820"/>
                  </a:lnTo>
                  <a:lnTo>
                    <a:pt x="64638" y="466090"/>
                  </a:lnTo>
                  <a:lnTo>
                    <a:pt x="64361" y="467360"/>
                  </a:lnTo>
                  <a:lnTo>
                    <a:pt x="65191" y="467360"/>
                  </a:lnTo>
                  <a:lnTo>
                    <a:pt x="66132" y="468630"/>
                  </a:lnTo>
                  <a:lnTo>
                    <a:pt x="68844" y="468630"/>
                  </a:lnTo>
                  <a:lnTo>
                    <a:pt x="69729" y="469900"/>
                  </a:lnTo>
                  <a:lnTo>
                    <a:pt x="70781" y="471170"/>
                  </a:lnTo>
                  <a:lnTo>
                    <a:pt x="71279" y="471170"/>
                  </a:lnTo>
                  <a:lnTo>
                    <a:pt x="71611" y="472440"/>
                  </a:lnTo>
                  <a:lnTo>
                    <a:pt x="73658" y="472440"/>
                  </a:lnTo>
                  <a:lnTo>
                    <a:pt x="72994" y="471170"/>
                  </a:lnTo>
                  <a:lnTo>
                    <a:pt x="72275" y="469900"/>
                  </a:lnTo>
                  <a:lnTo>
                    <a:pt x="71002" y="468630"/>
                  </a:lnTo>
                  <a:lnTo>
                    <a:pt x="69840" y="467360"/>
                  </a:lnTo>
                  <a:lnTo>
                    <a:pt x="68622" y="466090"/>
                  </a:lnTo>
                  <a:lnTo>
                    <a:pt x="65855" y="466090"/>
                  </a:lnTo>
                  <a:lnTo>
                    <a:pt x="66409" y="464820"/>
                  </a:lnTo>
                  <a:close/>
                </a:path>
                <a:path w="257809" h="586740">
                  <a:moveTo>
                    <a:pt x="191535" y="462280"/>
                  </a:moveTo>
                  <a:lnTo>
                    <a:pt x="190981" y="462280"/>
                  </a:lnTo>
                  <a:lnTo>
                    <a:pt x="189321" y="463550"/>
                  </a:lnTo>
                  <a:lnTo>
                    <a:pt x="189708" y="466090"/>
                  </a:lnTo>
                  <a:lnTo>
                    <a:pt x="183400" y="466090"/>
                  </a:lnTo>
                  <a:lnTo>
                    <a:pt x="183012" y="467360"/>
                  </a:lnTo>
                  <a:lnTo>
                    <a:pt x="182735" y="468630"/>
                  </a:lnTo>
                  <a:lnTo>
                    <a:pt x="182569" y="469900"/>
                  </a:lnTo>
                  <a:lnTo>
                    <a:pt x="182514" y="472440"/>
                  </a:lnTo>
                  <a:lnTo>
                    <a:pt x="183178" y="472440"/>
                  </a:lnTo>
                  <a:lnTo>
                    <a:pt x="185004" y="471170"/>
                  </a:lnTo>
                  <a:lnTo>
                    <a:pt x="188749" y="471170"/>
                  </a:lnTo>
                  <a:lnTo>
                    <a:pt x="189155" y="469900"/>
                  </a:lnTo>
                  <a:lnTo>
                    <a:pt x="190317" y="466090"/>
                  </a:lnTo>
                  <a:lnTo>
                    <a:pt x="191535" y="462280"/>
                  </a:lnTo>
                  <a:close/>
                </a:path>
                <a:path w="257809" h="586740">
                  <a:moveTo>
                    <a:pt x="126786" y="467360"/>
                  </a:moveTo>
                  <a:lnTo>
                    <a:pt x="123742" y="467360"/>
                  </a:lnTo>
                  <a:lnTo>
                    <a:pt x="122580" y="468630"/>
                  </a:lnTo>
                  <a:lnTo>
                    <a:pt x="121916" y="471170"/>
                  </a:lnTo>
                  <a:lnTo>
                    <a:pt x="132763" y="471170"/>
                  </a:lnTo>
                  <a:lnTo>
                    <a:pt x="131877" y="469900"/>
                  </a:lnTo>
                  <a:lnTo>
                    <a:pt x="128391" y="469900"/>
                  </a:lnTo>
                  <a:lnTo>
                    <a:pt x="128225" y="468630"/>
                  </a:lnTo>
                  <a:lnTo>
                    <a:pt x="126786" y="467360"/>
                  </a:lnTo>
                  <a:close/>
                </a:path>
                <a:path w="257809" h="586740">
                  <a:moveTo>
                    <a:pt x="185613" y="455930"/>
                  </a:moveTo>
                  <a:lnTo>
                    <a:pt x="183068" y="455930"/>
                  </a:lnTo>
                  <a:lnTo>
                    <a:pt x="182680" y="458470"/>
                  </a:lnTo>
                  <a:lnTo>
                    <a:pt x="181186" y="461010"/>
                  </a:lnTo>
                  <a:lnTo>
                    <a:pt x="179858" y="463550"/>
                  </a:lnTo>
                  <a:lnTo>
                    <a:pt x="178696" y="467360"/>
                  </a:lnTo>
                  <a:lnTo>
                    <a:pt x="178142" y="468630"/>
                  </a:lnTo>
                  <a:lnTo>
                    <a:pt x="178142" y="469900"/>
                  </a:lnTo>
                  <a:lnTo>
                    <a:pt x="179526" y="471170"/>
                  </a:lnTo>
                  <a:lnTo>
                    <a:pt x="181407" y="468630"/>
                  </a:lnTo>
                  <a:lnTo>
                    <a:pt x="181684" y="466090"/>
                  </a:lnTo>
                  <a:lnTo>
                    <a:pt x="183898" y="463550"/>
                  </a:lnTo>
                  <a:lnTo>
                    <a:pt x="187938" y="463550"/>
                  </a:lnTo>
                  <a:lnTo>
                    <a:pt x="188380" y="462280"/>
                  </a:lnTo>
                  <a:lnTo>
                    <a:pt x="189044" y="459740"/>
                  </a:lnTo>
                  <a:lnTo>
                    <a:pt x="188657" y="458470"/>
                  </a:lnTo>
                  <a:lnTo>
                    <a:pt x="185004" y="458470"/>
                  </a:lnTo>
                  <a:lnTo>
                    <a:pt x="185226" y="457200"/>
                  </a:lnTo>
                  <a:lnTo>
                    <a:pt x="185392" y="457200"/>
                  </a:lnTo>
                  <a:lnTo>
                    <a:pt x="185613" y="455930"/>
                  </a:lnTo>
                  <a:close/>
                </a:path>
                <a:path w="257809" h="586740">
                  <a:moveTo>
                    <a:pt x="130992" y="468630"/>
                  </a:moveTo>
                  <a:lnTo>
                    <a:pt x="129331" y="468630"/>
                  </a:lnTo>
                  <a:lnTo>
                    <a:pt x="128391" y="469900"/>
                  </a:lnTo>
                  <a:lnTo>
                    <a:pt x="131877" y="469900"/>
                  </a:lnTo>
                  <a:lnTo>
                    <a:pt x="130992" y="468630"/>
                  </a:lnTo>
                  <a:close/>
                </a:path>
                <a:path w="257809" h="586740">
                  <a:moveTo>
                    <a:pt x="187938" y="463550"/>
                  </a:moveTo>
                  <a:lnTo>
                    <a:pt x="184230" y="463550"/>
                  </a:lnTo>
                  <a:lnTo>
                    <a:pt x="184396" y="464820"/>
                  </a:lnTo>
                  <a:lnTo>
                    <a:pt x="183953" y="466090"/>
                  </a:lnTo>
                  <a:lnTo>
                    <a:pt x="186941" y="466090"/>
                  </a:lnTo>
                  <a:lnTo>
                    <a:pt x="187495" y="464820"/>
                  </a:lnTo>
                  <a:lnTo>
                    <a:pt x="187938" y="463550"/>
                  </a:lnTo>
                  <a:close/>
                </a:path>
                <a:path w="257809" h="586740">
                  <a:moveTo>
                    <a:pt x="66077" y="463550"/>
                  </a:moveTo>
                  <a:lnTo>
                    <a:pt x="65191" y="463550"/>
                  </a:lnTo>
                  <a:lnTo>
                    <a:pt x="65136" y="464820"/>
                  </a:lnTo>
                  <a:lnTo>
                    <a:pt x="66464" y="464820"/>
                  </a:lnTo>
                  <a:lnTo>
                    <a:pt x="66077" y="463550"/>
                  </a:lnTo>
                  <a:close/>
                </a:path>
                <a:path w="257809" h="586740">
                  <a:moveTo>
                    <a:pt x="133095" y="462280"/>
                  </a:moveTo>
                  <a:lnTo>
                    <a:pt x="132541" y="462280"/>
                  </a:lnTo>
                  <a:lnTo>
                    <a:pt x="130328" y="464820"/>
                  </a:lnTo>
                  <a:lnTo>
                    <a:pt x="133316" y="464820"/>
                  </a:lnTo>
                  <a:lnTo>
                    <a:pt x="133316" y="463550"/>
                  </a:lnTo>
                  <a:lnTo>
                    <a:pt x="133095" y="462280"/>
                  </a:lnTo>
                  <a:close/>
                </a:path>
                <a:path w="257809" h="586740">
                  <a:moveTo>
                    <a:pt x="136747" y="457200"/>
                  </a:moveTo>
                  <a:lnTo>
                    <a:pt x="135585" y="457200"/>
                  </a:lnTo>
                  <a:lnTo>
                    <a:pt x="136968" y="459740"/>
                  </a:lnTo>
                  <a:lnTo>
                    <a:pt x="139459" y="459740"/>
                  </a:lnTo>
                  <a:lnTo>
                    <a:pt x="139902" y="461010"/>
                  </a:lnTo>
                  <a:lnTo>
                    <a:pt x="140344" y="461010"/>
                  </a:lnTo>
                  <a:lnTo>
                    <a:pt x="139902" y="462280"/>
                  </a:lnTo>
                  <a:lnTo>
                    <a:pt x="137743" y="462280"/>
                  </a:lnTo>
                  <a:lnTo>
                    <a:pt x="138186" y="463550"/>
                  </a:lnTo>
                  <a:lnTo>
                    <a:pt x="137743" y="464820"/>
                  </a:lnTo>
                  <a:lnTo>
                    <a:pt x="175984" y="464820"/>
                  </a:lnTo>
                  <a:lnTo>
                    <a:pt x="176814" y="463550"/>
                  </a:lnTo>
                  <a:lnTo>
                    <a:pt x="177478" y="462280"/>
                  </a:lnTo>
                  <a:lnTo>
                    <a:pt x="177755" y="461010"/>
                  </a:lnTo>
                  <a:lnTo>
                    <a:pt x="178585" y="458470"/>
                  </a:lnTo>
                  <a:lnTo>
                    <a:pt x="137411" y="458470"/>
                  </a:lnTo>
                  <a:lnTo>
                    <a:pt x="136747" y="457200"/>
                  </a:lnTo>
                  <a:close/>
                </a:path>
                <a:path w="257809" h="586740">
                  <a:moveTo>
                    <a:pt x="203156" y="463550"/>
                  </a:moveTo>
                  <a:lnTo>
                    <a:pt x="201109" y="463550"/>
                  </a:lnTo>
                  <a:lnTo>
                    <a:pt x="202271" y="464820"/>
                  </a:lnTo>
                  <a:lnTo>
                    <a:pt x="203156" y="463550"/>
                  </a:lnTo>
                  <a:close/>
                </a:path>
                <a:path w="257809" h="586740">
                  <a:moveTo>
                    <a:pt x="205481" y="454660"/>
                  </a:moveTo>
                  <a:lnTo>
                    <a:pt x="200113" y="454660"/>
                  </a:lnTo>
                  <a:lnTo>
                    <a:pt x="200389" y="455930"/>
                  </a:lnTo>
                  <a:lnTo>
                    <a:pt x="200611" y="455930"/>
                  </a:lnTo>
                  <a:lnTo>
                    <a:pt x="200168" y="457200"/>
                  </a:lnTo>
                  <a:lnTo>
                    <a:pt x="199891" y="459740"/>
                  </a:lnTo>
                  <a:lnTo>
                    <a:pt x="199282" y="461010"/>
                  </a:lnTo>
                  <a:lnTo>
                    <a:pt x="198729" y="463550"/>
                  </a:lnTo>
                  <a:lnTo>
                    <a:pt x="203710" y="463550"/>
                  </a:lnTo>
                  <a:lnTo>
                    <a:pt x="204208" y="461010"/>
                  </a:lnTo>
                  <a:lnTo>
                    <a:pt x="204484" y="458470"/>
                  </a:lnTo>
                  <a:lnTo>
                    <a:pt x="205038" y="455930"/>
                  </a:lnTo>
                  <a:lnTo>
                    <a:pt x="205481" y="454660"/>
                  </a:lnTo>
                  <a:close/>
                </a:path>
                <a:path w="257809" h="586740">
                  <a:moveTo>
                    <a:pt x="200389" y="447040"/>
                  </a:moveTo>
                  <a:lnTo>
                    <a:pt x="197622" y="447040"/>
                  </a:lnTo>
                  <a:lnTo>
                    <a:pt x="198286" y="448310"/>
                  </a:lnTo>
                  <a:lnTo>
                    <a:pt x="198065" y="450850"/>
                  </a:lnTo>
                  <a:lnTo>
                    <a:pt x="196681" y="454660"/>
                  </a:lnTo>
                  <a:lnTo>
                    <a:pt x="195353" y="459740"/>
                  </a:lnTo>
                  <a:lnTo>
                    <a:pt x="195298" y="461010"/>
                  </a:lnTo>
                  <a:lnTo>
                    <a:pt x="195685" y="461010"/>
                  </a:lnTo>
                  <a:lnTo>
                    <a:pt x="197954" y="459740"/>
                  </a:lnTo>
                  <a:lnTo>
                    <a:pt x="196792" y="455930"/>
                  </a:lnTo>
                  <a:lnTo>
                    <a:pt x="199891" y="454660"/>
                  </a:lnTo>
                  <a:lnTo>
                    <a:pt x="205481" y="454660"/>
                  </a:lnTo>
                  <a:lnTo>
                    <a:pt x="204817" y="452120"/>
                  </a:lnTo>
                  <a:lnTo>
                    <a:pt x="203101" y="450850"/>
                  </a:lnTo>
                  <a:lnTo>
                    <a:pt x="200057" y="450850"/>
                  </a:lnTo>
                  <a:lnTo>
                    <a:pt x="200389" y="447040"/>
                  </a:lnTo>
                  <a:close/>
                </a:path>
                <a:path w="257809" h="586740">
                  <a:moveTo>
                    <a:pt x="139459" y="457200"/>
                  </a:moveTo>
                  <a:lnTo>
                    <a:pt x="138684" y="457200"/>
                  </a:lnTo>
                  <a:lnTo>
                    <a:pt x="137411" y="458470"/>
                  </a:lnTo>
                  <a:lnTo>
                    <a:pt x="142447" y="458470"/>
                  </a:lnTo>
                  <a:lnTo>
                    <a:pt x="139459" y="457200"/>
                  </a:lnTo>
                  <a:close/>
                </a:path>
                <a:path w="257809" h="586740">
                  <a:moveTo>
                    <a:pt x="144107" y="449580"/>
                  </a:moveTo>
                  <a:lnTo>
                    <a:pt x="142226" y="450850"/>
                  </a:lnTo>
                  <a:lnTo>
                    <a:pt x="142890" y="452120"/>
                  </a:lnTo>
                  <a:lnTo>
                    <a:pt x="143277" y="453390"/>
                  </a:lnTo>
                  <a:lnTo>
                    <a:pt x="143997" y="453390"/>
                  </a:lnTo>
                  <a:lnTo>
                    <a:pt x="144827" y="454660"/>
                  </a:lnTo>
                  <a:lnTo>
                    <a:pt x="144495" y="454660"/>
                  </a:lnTo>
                  <a:lnTo>
                    <a:pt x="142669" y="455930"/>
                  </a:lnTo>
                  <a:lnTo>
                    <a:pt x="143333" y="457200"/>
                  </a:lnTo>
                  <a:lnTo>
                    <a:pt x="143831" y="458470"/>
                  </a:lnTo>
                  <a:lnTo>
                    <a:pt x="178585" y="458470"/>
                  </a:lnTo>
                  <a:lnTo>
                    <a:pt x="180356" y="457200"/>
                  </a:lnTo>
                  <a:lnTo>
                    <a:pt x="183068" y="455930"/>
                  </a:lnTo>
                  <a:lnTo>
                    <a:pt x="185613" y="455930"/>
                  </a:lnTo>
                  <a:lnTo>
                    <a:pt x="185835" y="454660"/>
                  </a:lnTo>
                  <a:lnTo>
                    <a:pt x="186388" y="453390"/>
                  </a:lnTo>
                  <a:lnTo>
                    <a:pt x="186720" y="452120"/>
                  </a:lnTo>
                  <a:lnTo>
                    <a:pt x="143167" y="452120"/>
                  </a:lnTo>
                  <a:lnTo>
                    <a:pt x="144107" y="449580"/>
                  </a:lnTo>
                  <a:close/>
                </a:path>
                <a:path w="257809" h="586740">
                  <a:moveTo>
                    <a:pt x="135364" y="455930"/>
                  </a:moveTo>
                  <a:lnTo>
                    <a:pt x="134866" y="455930"/>
                  </a:lnTo>
                  <a:lnTo>
                    <a:pt x="135585" y="457200"/>
                  </a:lnTo>
                  <a:lnTo>
                    <a:pt x="135364" y="455930"/>
                  </a:lnTo>
                  <a:close/>
                </a:path>
                <a:path w="257809" h="586740">
                  <a:moveTo>
                    <a:pt x="143609" y="443230"/>
                  </a:moveTo>
                  <a:lnTo>
                    <a:pt x="142503" y="443230"/>
                  </a:lnTo>
                  <a:lnTo>
                    <a:pt x="142171" y="444500"/>
                  </a:lnTo>
                  <a:lnTo>
                    <a:pt x="143665" y="445770"/>
                  </a:lnTo>
                  <a:lnTo>
                    <a:pt x="144439" y="447040"/>
                  </a:lnTo>
                  <a:lnTo>
                    <a:pt x="146542" y="449580"/>
                  </a:lnTo>
                  <a:lnTo>
                    <a:pt x="146210" y="450850"/>
                  </a:lnTo>
                  <a:lnTo>
                    <a:pt x="144107" y="452120"/>
                  </a:lnTo>
                  <a:lnTo>
                    <a:pt x="186720" y="452120"/>
                  </a:lnTo>
                  <a:lnTo>
                    <a:pt x="186886" y="450850"/>
                  </a:lnTo>
                  <a:lnTo>
                    <a:pt x="184617" y="450850"/>
                  </a:lnTo>
                  <a:lnTo>
                    <a:pt x="185226" y="445770"/>
                  </a:lnTo>
                  <a:lnTo>
                    <a:pt x="145214" y="445770"/>
                  </a:lnTo>
                  <a:lnTo>
                    <a:pt x="144606" y="444500"/>
                  </a:lnTo>
                  <a:lnTo>
                    <a:pt x="143997" y="444500"/>
                  </a:lnTo>
                  <a:lnTo>
                    <a:pt x="143609" y="443230"/>
                  </a:lnTo>
                  <a:close/>
                </a:path>
                <a:path w="257809" h="586740">
                  <a:moveTo>
                    <a:pt x="187329" y="447040"/>
                  </a:moveTo>
                  <a:lnTo>
                    <a:pt x="184617" y="450850"/>
                  </a:lnTo>
                  <a:lnTo>
                    <a:pt x="186886" y="450850"/>
                  </a:lnTo>
                  <a:lnTo>
                    <a:pt x="187052" y="449580"/>
                  </a:lnTo>
                  <a:lnTo>
                    <a:pt x="187329" y="447040"/>
                  </a:lnTo>
                  <a:close/>
                </a:path>
                <a:path w="257809" h="586740">
                  <a:moveTo>
                    <a:pt x="197069" y="439420"/>
                  </a:moveTo>
                  <a:lnTo>
                    <a:pt x="193250" y="439420"/>
                  </a:lnTo>
                  <a:lnTo>
                    <a:pt x="194578" y="441960"/>
                  </a:lnTo>
                  <a:lnTo>
                    <a:pt x="193693" y="443230"/>
                  </a:lnTo>
                  <a:lnTo>
                    <a:pt x="193859" y="445770"/>
                  </a:lnTo>
                  <a:lnTo>
                    <a:pt x="193527" y="445770"/>
                  </a:lnTo>
                  <a:lnTo>
                    <a:pt x="193638" y="447040"/>
                  </a:lnTo>
                  <a:lnTo>
                    <a:pt x="193914" y="448310"/>
                  </a:lnTo>
                  <a:lnTo>
                    <a:pt x="194136" y="449580"/>
                  </a:lnTo>
                  <a:lnTo>
                    <a:pt x="195243" y="448310"/>
                  </a:lnTo>
                  <a:lnTo>
                    <a:pt x="195851" y="447040"/>
                  </a:lnTo>
                  <a:lnTo>
                    <a:pt x="200389" y="447040"/>
                  </a:lnTo>
                  <a:lnTo>
                    <a:pt x="200647" y="444500"/>
                  </a:lnTo>
                  <a:lnTo>
                    <a:pt x="197622" y="444500"/>
                  </a:lnTo>
                  <a:lnTo>
                    <a:pt x="197512" y="443230"/>
                  </a:lnTo>
                  <a:lnTo>
                    <a:pt x="197179" y="443230"/>
                  </a:lnTo>
                  <a:lnTo>
                    <a:pt x="197096" y="441960"/>
                  </a:lnTo>
                  <a:lnTo>
                    <a:pt x="197069" y="439420"/>
                  </a:lnTo>
                  <a:close/>
                </a:path>
                <a:path w="257809" h="586740">
                  <a:moveTo>
                    <a:pt x="146874" y="441960"/>
                  </a:moveTo>
                  <a:lnTo>
                    <a:pt x="144329" y="441960"/>
                  </a:lnTo>
                  <a:lnTo>
                    <a:pt x="146210" y="444500"/>
                  </a:lnTo>
                  <a:lnTo>
                    <a:pt x="147096" y="444500"/>
                  </a:lnTo>
                  <a:lnTo>
                    <a:pt x="146930" y="445770"/>
                  </a:lnTo>
                  <a:lnTo>
                    <a:pt x="185226" y="445770"/>
                  </a:lnTo>
                  <a:lnTo>
                    <a:pt x="185403" y="443230"/>
                  </a:lnTo>
                  <a:lnTo>
                    <a:pt x="148479" y="443230"/>
                  </a:lnTo>
                  <a:lnTo>
                    <a:pt x="146874" y="441960"/>
                  </a:lnTo>
                  <a:close/>
                </a:path>
                <a:path w="257809" h="586740">
                  <a:moveTo>
                    <a:pt x="196349" y="434340"/>
                  </a:moveTo>
                  <a:lnTo>
                    <a:pt x="194578" y="435610"/>
                  </a:lnTo>
                  <a:lnTo>
                    <a:pt x="191258" y="435610"/>
                  </a:lnTo>
                  <a:lnTo>
                    <a:pt x="190926" y="439420"/>
                  </a:lnTo>
                  <a:lnTo>
                    <a:pt x="190539" y="441960"/>
                  </a:lnTo>
                  <a:lnTo>
                    <a:pt x="190206" y="445770"/>
                  </a:lnTo>
                  <a:lnTo>
                    <a:pt x="190871" y="445770"/>
                  </a:lnTo>
                  <a:lnTo>
                    <a:pt x="191645" y="444500"/>
                  </a:lnTo>
                  <a:lnTo>
                    <a:pt x="192365" y="441960"/>
                  </a:lnTo>
                  <a:lnTo>
                    <a:pt x="193250" y="439420"/>
                  </a:lnTo>
                  <a:lnTo>
                    <a:pt x="197069" y="439420"/>
                  </a:lnTo>
                  <a:lnTo>
                    <a:pt x="197124" y="435610"/>
                  </a:lnTo>
                  <a:lnTo>
                    <a:pt x="196349" y="434340"/>
                  </a:lnTo>
                  <a:close/>
                </a:path>
                <a:path w="257809" h="586740">
                  <a:moveTo>
                    <a:pt x="201164" y="439420"/>
                  </a:moveTo>
                  <a:lnTo>
                    <a:pt x="200500" y="439420"/>
                  </a:lnTo>
                  <a:lnTo>
                    <a:pt x="199061" y="441960"/>
                  </a:lnTo>
                  <a:lnTo>
                    <a:pt x="198286" y="444500"/>
                  </a:lnTo>
                  <a:lnTo>
                    <a:pt x="200647" y="444500"/>
                  </a:lnTo>
                  <a:lnTo>
                    <a:pt x="201164" y="439420"/>
                  </a:lnTo>
                  <a:close/>
                </a:path>
                <a:path w="257809" h="586740">
                  <a:moveTo>
                    <a:pt x="144938" y="436880"/>
                  </a:moveTo>
                  <a:lnTo>
                    <a:pt x="143167" y="436880"/>
                  </a:lnTo>
                  <a:lnTo>
                    <a:pt x="143333" y="438150"/>
                  </a:lnTo>
                  <a:lnTo>
                    <a:pt x="143886" y="443230"/>
                  </a:lnTo>
                  <a:lnTo>
                    <a:pt x="143997" y="441960"/>
                  </a:lnTo>
                  <a:lnTo>
                    <a:pt x="145546" y="441960"/>
                  </a:lnTo>
                  <a:lnTo>
                    <a:pt x="144107" y="440690"/>
                  </a:lnTo>
                  <a:lnTo>
                    <a:pt x="145546" y="439420"/>
                  </a:lnTo>
                  <a:lnTo>
                    <a:pt x="144938" y="436880"/>
                  </a:lnTo>
                  <a:close/>
                </a:path>
                <a:path w="257809" h="586740">
                  <a:moveTo>
                    <a:pt x="148313" y="440690"/>
                  </a:moveTo>
                  <a:lnTo>
                    <a:pt x="147483" y="440690"/>
                  </a:lnTo>
                  <a:lnTo>
                    <a:pt x="148092" y="441960"/>
                  </a:lnTo>
                  <a:lnTo>
                    <a:pt x="148479" y="443230"/>
                  </a:lnTo>
                  <a:lnTo>
                    <a:pt x="150472" y="443230"/>
                  </a:lnTo>
                  <a:lnTo>
                    <a:pt x="149808" y="441960"/>
                  </a:lnTo>
                  <a:lnTo>
                    <a:pt x="148756" y="441960"/>
                  </a:lnTo>
                  <a:lnTo>
                    <a:pt x="148313" y="440690"/>
                  </a:lnTo>
                  <a:close/>
                </a:path>
                <a:path w="257809" h="586740">
                  <a:moveTo>
                    <a:pt x="188270" y="434340"/>
                  </a:moveTo>
                  <a:lnTo>
                    <a:pt x="149254" y="434340"/>
                  </a:lnTo>
                  <a:lnTo>
                    <a:pt x="150140" y="436880"/>
                  </a:lnTo>
                  <a:lnTo>
                    <a:pt x="150859" y="439420"/>
                  </a:lnTo>
                  <a:lnTo>
                    <a:pt x="151634" y="441960"/>
                  </a:lnTo>
                  <a:lnTo>
                    <a:pt x="151136" y="443230"/>
                  </a:lnTo>
                  <a:lnTo>
                    <a:pt x="185403" y="443230"/>
                  </a:lnTo>
                  <a:lnTo>
                    <a:pt x="185669" y="439420"/>
                  </a:lnTo>
                  <a:lnTo>
                    <a:pt x="188270" y="434340"/>
                  </a:lnTo>
                  <a:close/>
                </a:path>
                <a:path w="257809" h="586740">
                  <a:moveTo>
                    <a:pt x="193361" y="434340"/>
                  </a:moveTo>
                  <a:lnTo>
                    <a:pt x="188270" y="434340"/>
                  </a:lnTo>
                  <a:lnTo>
                    <a:pt x="190705" y="435610"/>
                  </a:lnTo>
                  <a:lnTo>
                    <a:pt x="193472" y="435610"/>
                  </a:lnTo>
                  <a:lnTo>
                    <a:pt x="193361" y="434340"/>
                  </a:lnTo>
                  <a:close/>
                </a:path>
                <a:path w="257809" h="586740">
                  <a:moveTo>
                    <a:pt x="145768" y="421640"/>
                  </a:moveTo>
                  <a:lnTo>
                    <a:pt x="143167" y="421640"/>
                  </a:lnTo>
                  <a:lnTo>
                    <a:pt x="142835" y="422910"/>
                  </a:lnTo>
                  <a:lnTo>
                    <a:pt x="143443" y="424180"/>
                  </a:lnTo>
                  <a:lnTo>
                    <a:pt x="145436" y="429260"/>
                  </a:lnTo>
                  <a:lnTo>
                    <a:pt x="146653" y="431800"/>
                  </a:lnTo>
                  <a:lnTo>
                    <a:pt x="146764" y="434340"/>
                  </a:lnTo>
                  <a:lnTo>
                    <a:pt x="193140" y="434340"/>
                  </a:lnTo>
                  <a:lnTo>
                    <a:pt x="192863" y="433070"/>
                  </a:lnTo>
                  <a:lnTo>
                    <a:pt x="193029" y="431800"/>
                  </a:lnTo>
                  <a:lnTo>
                    <a:pt x="193582" y="430530"/>
                  </a:lnTo>
                  <a:lnTo>
                    <a:pt x="148756" y="430530"/>
                  </a:lnTo>
                  <a:lnTo>
                    <a:pt x="147649" y="429260"/>
                  </a:lnTo>
                  <a:lnTo>
                    <a:pt x="146100" y="429260"/>
                  </a:lnTo>
                  <a:lnTo>
                    <a:pt x="147926" y="426720"/>
                  </a:lnTo>
                  <a:lnTo>
                    <a:pt x="149476" y="426720"/>
                  </a:lnTo>
                  <a:lnTo>
                    <a:pt x="148867" y="425450"/>
                  </a:lnTo>
                  <a:lnTo>
                    <a:pt x="146819" y="422910"/>
                  </a:lnTo>
                  <a:lnTo>
                    <a:pt x="145768" y="421640"/>
                  </a:lnTo>
                  <a:close/>
                </a:path>
                <a:path w="257809" h="586740">
                  <a:moveTo>
                    <a:pt x="149476" y="426720"/>
                  </a:moveTo>
                  <a:lnTo>
                    <a:pt x="147926" y="426720"/>
                  </a:lnTo>
                  <a:lnTo>
                    <a:pt x="148756" y="430530"/>
                  </a:lnTo>
                  <a:lnTo>
                    <a:pt x="193582" y="430530"/>
                  </a:lnTo>
                  <a:lnTo>
                    <a:pt x="193306" y="429260"/>
                  </a:lnTo>
                  <a:lnTo>
                    <a:pt x="151412" y="429260"/>
                  </a:lnTo>
                  <a:lnTo>
                    <a:pt x="150084" y="427990"/>
                  </a:lnTo>
                  <a:lnTo>
                    <a:pt x="149476" y="426720"/>
                  </a:lnTo>
                  <a:close/>
                </a:path>
                <a:path w="257809" h="586740">
                  <a:moveTo>
                    <a:pt x="191922" y="422910"/>
                  </a:moveTo>
                  <a:lnTo>
                    <a:pt x="152409" y="422910"/>
                  </a:lnTo>
                  <a:lnTo>
                    <a:pt x="153460" y="424180"/>
                  </a:lnTo>
                  <a:lnTo>
                    <a:pt x="153294" y="425450"/>
                  </a:lnTo>
                  <a:lnTo>
                    <a:pt x="152851" y="426720"/>
                  </a:lnTo>
                  <a:lnTo>
                    <a:pt x="152187" y="427990"/>
                  </a:lnTo>
                  <a:lnTo>
                    <a:pt x="151578" y="429260"/>
                  </a:lnTo>
                  <a:lnTo>
                    <a:pt x="193306" y="429260"/>
                  </a:lnTo>
                  <a:lnTo>
                    <a:pt x="193029" y="427990"/>
                  </a:lnTo>
                  <a:lnTo>
                    <a:pt x="192531" y="426720"/>
                  </a:lnTo>
                  <a:lnTo>
                    <a:pt x="192254" y="425450"/>
                  </a:lnTo>
                  <a:lnTo>
                    <a:pt x="192143" y="424180"/>
                  </a:lnTo>
                  <a:lnTo>
                    <a:pt x="191922" y="422910"/>
                  </a:lnTo>
                  <a:close/>
                </a:path>
                <a:path w="257809" h="586740">
                  <a:moveTo>
                    <a:pt x="206491" y="414020"/>
                  </a:moveTo>
                  <a:lnTo>
                    <a:pt x="202160" y="414020"/>
                  </a:lnTo>
                  <a:lnTo>
                    <a:pt x="201496" y="417830"/>
                  </a:lnTo>
                  <a:lnTo>
                    <a:pt x="200943" y="419100"/>
                  </a:lnTo>
                  <a:lnTo>
                    <a:pt x="200721" y="421640"/>
                  </a:lnTo>
                  <a:lnTo>
                    <a:pt x="201109" y="422910"/>
                  </a:lnTo>
                  <a:lnTo>
                    <a:pt x="201551" y="424180"/>
                  </a:lnTo>
                  <a:lnTo>
                    <a:pt x="205204" y="424180"/>
                  </a:lnTo>
                  <a:lnTo>
                    <a:pt x="205425" y="422910"/>
                  </a:lnTo>
                  <a:lnTo>
                    <a:pt x="206200" y="417830"/>
                  </a:lnTo>
                  <a:lnTo>
                    <a:pt x="206491" y="414020"/>
                  </a:lnTo>
                  <a:close/>
                </a:path>
                <a:path w="257809" h="586740">
                  <a:moveTo>
                    <a:pt x="151468" y="417830"/>
                  </a:moveTo>
                  <a:lnTo>
                    <a:pt x="148645" y="417830"/>
                  </a:lnTo>
                  <a:lnTo>
                    <a:pt x="148590" y="421640"/>
                  </a:lnTo>
                  <a:lnTo>
                    <a:pt x="149918" y="422910"/>
                  </a:lnTo>
                  <a:lnTo>
                    <a:pt x="156061" y="422910"/>
                  </a:lnTo>
                  <a:lnTo>
                    <a:pt x="155729" y="421640"/>
                  </a:lnTo>
                  <a:lnTo>
                    <a:pt x="157057" y="420370"/>
                  </a:lnTo>
                  <a:lnTo>
                    <a:pt x="152409" y="420370"/>
                  </a:lnTo>
                  <a:lnTo>
                    <a:pt x="152077" y="419100"/>
                  </a:lnTo>
                  <a:lnTo>
                    <a:pt x="151578" y="419100"/>
                  </a:lnTo>
                  <a:lnTo>
                    <a:pt x="151468" y="417830"/>
                  </a:lnTo>
                  <a:close/>
                </a:path>
                <a:path w="257809" h="586740">
                  <a:moveTo>
                    <a:pt x="190040" y="412750"/>
                  </a:moveTo>
                  <a:lnTo>
                    <a:pt x="156891" y="412750"/>
                  </a:lnTo>
                  <a:lnTo>
                    <a:pt x="157445" y="414020"/>
                  </a:lnTo>
                  <a:lnTo>
                    <a:pt x="155784" y="414020"/>
                  </a:lnTo>
                  <a:lnTo>
                    <a:pt x="155618" y="416560"/>
                  </a:lnTo>
                  <a:lnTo>
                    <a:pt x="154180" y="417830"/>
                  </a:lnTo>
                  <a:lnTo>
                    <a:pt x="153903" y="417830"/>
                  </a:lnTo>
                  <a:lnTo>
                    <a:pt x="153792" y="419100"/>
                  </a:lnTo>
                  <a:lnTo>
                    <a:pt x="153626" y="419100"/>
                  </a:lnTo>
                  <a:lnTo>
                    <a:pt x="153515" y="420370"/>
                  </a:lnTo>
                  <a:lnTo>
                    <a:pt x="157389" y="420370"/>
                  </a:lnTo>
                  <a:lnTo>
                    <a:pt x="157611" y="421640"/>
                  </a:lnTo>
                  <a:lnTo>
                    <a:pt x="157887" y="422910"/>
                  </a:lnTo>
                  <a:lnTo>
                    <a:pt x="191590" y="422910"/>
                  </a:lnTo>
                  <a:lnTo>
                    <a:pt x="191203" y="421640"/>
                  </a:lnTo>
                  <a:lnTo>
                    <a:pt x="190926" y="420370"/>
                  </a:lnTo>
                  <a:lnTo>
                    <a:pt x="190262" y="417830"/>
                  </a:lnTo>
                  <a:lnTo>
                    <a:pt x="190206" y="415290"/>
                  </a:lnTo>
                  <a:lnTo>
                    <a:pt x="190040" y="414020"/>
                  </a:lnTo>
                  <a:lnTo>
                    <a:pt x="190040" y="412750"/>
                  </a:lnTo>
                  <a:close/>
                </a:path>
                <a:path w="257809" h="586740">
                  <a:moveTo>
                    <a:pt x="199836" y="407670"/>
                  </a:moveTo>
                  <a:lnTo>
                    <a:pt x="196958" y="407670"/>
                  </a:lnTo>
                  <a:lnTo>
                    <a:pt x="196903" y="410210"/>
                  </a:lnTo>
                  <a:lnTo>
                    <a:pt x="196626" y="411480"/>
                  </a:lnTo>
                  <a:lnTo>
                    <a:pt x="196294" y="412750"/>
                  </a:lnTo>
                  <a:lnTo>
                    <a:pt x="196239" y="414020"/>
                  </a:lnTo>
                  <a:lnTo>
                    <a:pt x="196017" y="415290"/>
                  </a:lnTo>
                  <a:lnTo>
                    <a:pt x="195907" y="421640"/>
                  </a:lnTo>
                  <a:lnTo>
                    <a:pt x="196128" y="421640"/>
                  </a:lnTo>
                  <a:lnTo>
                    <a:pt x="196515" y="422910"/>
                  </a:lnTo>
                  <a:lnTo>
                    <a:pt x="196958" y="420370"/>
                  </a:lnTo>
                  <a:lnTo>
                    <a:pt x="198286" y="415290"/>
                  </a:lnTo>
                  <a:lnTo>
                    <a:pt x="198729" y="414020"/>
                  </a:lnTo>
                  <a:lnTo>
                    <a:pt x="206491" y="414020"/>
                  </a:lnTo>
                  <a:lnTo>
                    <a:pt x="206587" y="412750"/>
                  </a:lnTo>
                  <a:lnTo>
                    <a:pt x="198784" y="412750"/>
                  </a:lnTo>
                  <a:lnTo>
                    <a:pt x="198618" y="411480"/>
                  </a:lnTo>
                  <a:lnTo>
                    <a:pt x="198784" y="411480"/>
                  </a:lnTo>
                  <a:lnTo>
                    <a:pt x="199836" y="407670"/>
                  </a:lnTo>
                  <a:close/>
                </a:path>
                <a:path w="257809" h="586740">
                  <a:moveTo>
                    <a:pt x="149808" y="416560"/>
                  </a:moveTo>
                  <a:lnTo>
                    <a:pt x="149199" y="416560"/>
                  </a:lnTo>
                  <a:lnTo>
                    <a:pt x="148756" y="417830"/>
                  </a:lnTo>
                  <a:lnTo>
                    <a:pt x="150527" y="417830"/>
                  </a:lnTo>
                  <a:lnTo>
                    <a:pt x="149808" y="416560"/>
                  </a:lnTo>
                  <a:close/>
                </a:path>
                <a:path w="257809" h="586740">
                  <a:moveTo>
                    <a:pt x="150859" y="414020"/>
                  </a:moveTo>
                  <a:lnTo>
                    <a:pt x="150970" y="415290"/>
                  </a:lnTo>
                  <a:lnTo>
                    <a:pt x="150416" y="416560"/>
                  </a:lnTo>
                  <a:lnTo>
                    <a:pt x="153183" y="416560"/>
                  </a:lnTo>
                  <a:lnTo>
                    <a:pt x="153128" y="415290"/>
                  </a:lnTo>
                  <a:lnTo>
                    <a:pt x="150859" y="414020"/>
                  </a:lnTo>
                  <a:close/>
                </a:path>
                <a:path w="257809" h="586740">
                  <a:moveTo>
                    <a:pt x="195796" y="397510"/>
                  </a:moveTo>
                  <a:lnTo>
                    <a:pt x="158607" y="397510"/>
                  </a:lnTo>
                  <a:lnTo>
                    <a:pt x="158828" y="398780"/>
                  </a:lnTo>
                  <a:lnTo>
                    <a:pt x="159714" y="401320"/>
                  </a:lnTo>
                  <a:lnTo>
                    <a:pt x="157943" y="401320"/>
                  </a:lnTo>
                  <a:lnTo>
                    <a:pt x="158717" y="403860"/>
                  </a:lnTo>
                  <a:lnTo>
                    <a:pt x="156615" y="403860"/>
                  </a:lnTo>
                  <a:lnTo>
                    <a:pt x="156227" y="405130"/>
                  </a:lnTo>
                  <a:lnTo>
                    <a:pt x="155729" y="405130"/>
                  </a:lnTo>
                  <a:lnTo>
                    <a:pt x="155618" y="407670"/>
                  </a:lnTo>
                  <a:lnTo>
                    <a:pt x="156061" y="411480"/>
                  </a:lnTo>
                  <a:lnTo>
                    <a:pt x="152243" y="411480"/>
                  </a:lnTo>
                  <a:lnTo>
                    <a:pt x="152575" y="412750"/>
                  </a:lnTo>
                  <a:lnTo>
                    <a:pt x="152796" y="414020"/>
                  </a:lnTo>
                  <a:lnTo>
                    <a:pt x="153128" y="415290"/>
                  </a:lnTo>
                  <a:lnTo>
                    <a:pt x="153128" y="414020"/>
                  </a:lnTo>
                  <a:lnTo>
                    <a:pt x="155840" y="414020"/>
                  </a:lnTo>
                  <a:lnTo>
                    <a:pt x="156891" y="412750"/>
                  </a:lnTo>
                  <a:lnTo>
                    <a:pt x="190040" y="412750"/>
                  </a:lnTo>
                  <a:lnTo>
                    <a:pt x="190539" y="408940"/>
                  </a:lnTo>
                  <a:lnTo>
                    <a:pt x="190926" y="405130"/>
                  </a:lnTo>
                  <a:lnTo>
                    <a:pt x="191258" y="402590"/>
                  </a:lnTo>
                  <a:lnTo>
                    <a:pt x="195519" y="402590"/>
                  </a:lnTo>
                  <a:lnTo>
                    <a:pt x="195741" y="400050"/>
                  </a:lnTo>
                  <a:lnTo>
                    <a:pt x="195796" y="397510"/>
                  </a:lnTo>
                  <a:close/>
                </a:path>
                <a:path w="257809" h="586740">
                  <a:moveTo>
                    <a:pt x="202548" y="410210"/>
                  </a:moveTo>
                  <a:lnTo>
                    <a:pt x="201053" y="411480"/>
                  </a:lnTo>
                  <a:lnTo>
                    <a:pt x="200113" y="412750"/>
                  </a:lnTo>
                  <a:lnTo>
                    <a:pt x="206587" y="412750"/>
                  </a:lnTo>
                  <a:lnTo>
                    <a:pt x="206255" y="411480"/>
                  </a:lnTo>
                  <a:lnTo>
                    <a:pt x="203212" y="411480"/>
                  </a:lnTo>
                  <a:lnTo>
                    <a:pt x="202548" y="410210"/>
                  </a:lnTo>
                  <a:close/>
                </a:path>
                <a:path w="257809" h="586740">
                  <a:moveTo>
                    <a:pt x="195519" y="402590"/>
                  </a:moveTo>
                  <a:lnTo>
                    <a:pt x="192199" y="402590"/>
                  </a:lnTo>
                  <a:lnTo>
                    <a:pt x="192199" y="410210"/>
                  </a:lnTo>
                  <a:lnTo>
                    <a:pt x="192586" y="410210"/>
                  </a:lnTo>
                  <a:lnTo>
                    <a:pt x="192918" y="411480"/>
                  </a:lnTo>
                  <a:lnTo>
                    <a:pt x="196239" y="407670"/>
                  </a:lnTo>
                  <a:lnTo>
                    <a:pt x="199836" y="407670"/>
                  </a:lnTo>
                  <a:lnTo>
                    <a:pt x="200242" y="406400"/>
                  </a:lnTo>
                  <a:lnTo>
                    <a:pt x="197512" y="406400"/>
                  </a:lnTo>
                  <a:lnTo>
                    <a:pt x="195685" y="405130"/>
                  </a:lnTo>
                  <a:lnTo>
                    <a:pt x="195187" y="403860"/>
                  </a:lnTo>
                  <a:lnTo>
                    <a:pt x="195519" y="402590"/>
                  </a:lnTo>
                  <a:close/>
                </a:path>
                <a:path w="257809" h="586740">
                  <a:moveTo>
                    <a:pt x="202215" y="398780"/>
                  </a:moveTo>
                  <a:lnTo>
                    <a:pt x="200113" y="398780"/>
                  </a:lnTo>
                  <a:lnTo>
                    <a:pt x="199448" y="401320"/>
                  </a:lnTo>
                  <a:lnTo>
                    <a:pt x="197567" y="402590"/>
                  </a:lnTo>
                  <a:lnTo>
                    <a:pt x="197844" y="405130"/>
                  </a:lnTo>
                  <a:lnTo>
                    <a:pt x="197622" y="406400"/>
                  </a:lnTo>
                  <a:lnTo>
                    <a:pt x="200242" y="406400"/>
                  </a:lnTo>
                  <a:lnTo>
                    <a:pt x="201053" y="403860"/>
                  </a:lnTo>
                  <a:lnTo>
                    <a:pt x="202049" y="400050"/>
                  </a:lnTo>
                  <a:lnTo>
                    <a:pt x="202215" y="398780"/>
                  </a:lnTo>
                  <a:close/>
                </a:path>
                <a:path w="257809" h="586740">
                  <a:moveTo>
                    <a:pt x="157943" y="387350"/>
                  </a:moveTo>
                  <a:lnTo>
                    <a:pt x="157611" y="387350"/>
                  </a:lnTo>
                  <a:lnTo>
                    <a:pt x="157500" y="388620"/>
                  </a:lnTo>
                  <a:lnTo>
                    <a:pt x="158496" y="389890"/>
                  </a:lnTo>
                  <a:lnTo>
                    <a:pt x="158717" y="389890"/>
                  </a:lnTo>
                  <a:lnTo>
                    <a:pt x="159105" y="391160"/>
                  </a:lnTo>
                  <a:lnTo>
                    <a:pt x="158275" y="392430"/>
                  </a:lnTo>
                  <a:lnTo>
                    <a:pt x="157611" y="393700"/>
                  </a:lnTo>
                  <a:lnTo>
                    <a:pt x="157721" y="396240"/>
                  </a:lnTo>
                  <a:lnTo>
                    <a:pt x="157057" y="397510"/>
                  </a:lnTo>
                  <a:lnTo>
                    <a:pt x="156559" y="398780"/>
                  </a:lnTo>
                  <a:lnTo>
                    <a:pt x="158607" y="397510"/>
                  </a:lnTo>
                  <a:lnTo>
                    <a:pt x="195796" y="397510"/>
                  </a:lnTo>
                  <a:lnTo>
                    <a:pt x="195685" y="396240"/>
                  </a:lnTo>
                  <a:lnTo>
                    <a:pt x="191645" y="396240"/>
                  </a:lnTo>
                  <a:lnTo>
                    <a:pt x="191701" y="394970"/>
                  </a:lnTo>
                  <a:lnTo>
                    <a:pt x="192309" y="392430"/>
                  </a:lnTo>
                  <a:lnTo>
                    <a:pt x="193029" y="389890"/>
                  </a:lnTo>
                  <a:lnTo>
                    <a:pt x="193306" y="388620"/>
                  </a:lnTo>
                  <a:lnTo>
                    <a:pt x="158496" y="388620"/>
                  </a:lnTo>
                  <a:lnTo>
                    <a:pt x="157943" y="387350"/>
                  </a:lnTo>
                  <a:close/>
                </a:path>
                <a:path w="257809" h="586740">
                  <a:moveTo>
                    <a:pt x="201607" y="397510"/>
                  </a:moveTo>
                  <a:lnTo>
                    <a:pt x="201109" y="398780"/>
                  </a:lnTo>
                  <a:lnTo>
                    <a:pt x="201773" y="398780"/>
                  </a:lnTo>
                  <a:lnTo>
                    <a:pt x="201607" y="397510"/>
                  </a:lnTo>
                  <a:close/>
                </a:path>
                <a:path w="257809" h="586740">
                  <a:moveTo>
                    <a:pt x="194855" y="394970"/>
                  </a:moveTo>
                  <a:lnTo>
                    <a:pt x="193361" y="396240"/>
                  </a:lnTo>
                  <a:lnTo>
                    <a:pt x="195685" y="396240"/>
                  </a:lnTo>
                  <a:lnTo>
                    <a:pt x="194855" y="394970"/>
                  </a:lnTo>
                  <a:close/>
                </a:path>
                <a:path w="257809" h="586740">
                  <a:moveTo>
                    <a:pt x="156781" y="381000"/>
                  </a:moveTo>
                  <a:lnTo>
                    <a:pt x="156781" y="384810"/>
                  </a:lnTo>
                  <a:lnTo>
                    <a:pt x="159105" y="384810"/>
                  </a:lnTo>
                  <a:lnTo>
                    <a:pt x="159769" y="386080"/>
                  </a:lnTo>
                  <a:lnTo>
                    <a:pt x="160710" y="387350"/>
                  </a:lnTo>
                  <a:lnTo>
                    <a:pt x="160654" y="388620"/>
                  </a:lnTo>
                  <a:lnTo>
                    <a:pt x="190594" y="388620"/>
                  </a:lnTo>
                  <a:lnTo>
                    <a:pt x="190218" y="383540"/>
                  </a:lnTo>
                  <a:lnTo>
                    <a:pt x="159492" y="383540"/>
                  </a:lnTo>
                  <a:lnTo>
                    <a:pt x="158053" y="382270"/>
                  </a:lnTo>
                  <a:lnTo>
                    <a:pt x="156781" y="381000"/>
                  </a:lnTo>
                  <a:close/>
                </a:path>
                <a:path w="257809" h="586740">
                  <a:moveTo>
                    <a:pt x="193638" y="382270"/>
                  </a:moveTo>
                  <a:lnTo>
                    <a:pt x="192974" y="382270"/>
                  </a:lnTo>
                  <a:lnTo>
                    <a:pt x="191645" y="386080"/>
                  </a:lnTo>
                  <a:lnTo>
                    <a:pt x="191037" y="388620"/>
                  </a:lnTo>
                  <a:lnTo>
                    <a:pt x="193306" y="388620"/>
                  </a:lnTo>
                  <a:lnTo>
                    <a:pt x="193859" y="386080"/>
                  </a:lnTo>
                  <a:lnTo>
                    <a:pt x="193748" y="384810"/>
                  </a:lnTo>
                  <a:lnTo>
                    <a:pt x="193638" y="382270"/>
                  </a:lnTo>
                  <a:close/>
                </a:path>
                <a:path w="257809" h="586740">
                  <a:moveTo>
                    <a:pt x="155065" y="377190"/>
                  </a:moveTo>
                  <a:lnTo>
                    <a:pt x="150306" y="377190"/>
                  </a:lnTo>
                  <a:lnTo>
                    <a:pt x="149808" y="378460"/>
                  </a:lnTo>
                  <a:lnTo>
                    <a:pt x="149531" y="379730"/>
                  </a:lnTo>
                  <a:lnTo>
                    <a:pt x="152409" y="379730"/>
                  </a:lnTo>
                  <a:lnTo>
                    <a:pt x="151966" y="382270"/>
                  </a:lnTo>
                  <a:lnTo>
                    <a:pt x="151800" y="383540"/>
                  </a:lnTo>
                  <a:lnTo>
                    <a:pt x="152409" y="383540"/>
                  </a:lnTo>
                  <a:lnTo>
                    <a:pt x="153847" y="384810"/>
                  </a:lnTo>
                  <a:lnTo>
                    <a:pt x="154235" y="382270"/>
                  </a:lnTo>
                  <a:lnTo>
                    <a:pt x="155065" y="377190"/>
                  </a:lnTo>
                  <a:close/>
                </a:path>
                <a:path w="257809" h="586740">
                  <a:moveTo>
                    <a:pt x="155508" y="370840"/>
                  </a:moveTo>
                  <a:lnTo>
                    <a:pt x="147428" y="370840"/>
                  </a:lnTo>
                  <a:lnTo>
                    <a:pt x="147871" y="374650"/>
                  </a:lnTo>
                  <a:lnTo>
                    <a:pt x="148147" y="375920"/>
                  </a:lnTo>
                  <a:lnTo>
                    <a:pt x="148313" y="377190"/>
                  </a:lnTo>
                  <a:lnTo>
                    <a:pt x="155065" y="377190"/>
                  </a:lnTo>
                  <a:lnTo>
                    <a:pt x="155784" y="378460"/>
                  </a:lnTo>
                  <a:lnTo>
                    <a:pt x="156393" y="379730"/>
                  </a:lnTo>
                  <a:lnTo>
                    <a:pt x="157223" y="379730"/>
                  </a:lnTo>
                  <a:lnTo>
                    <a:pt x="157500" y="381000"/>
                  </a:lnTo>
                  <a:lnTo>
                    <a:pt x="160710" y="381000"/>
                  </a:lnTo>
                  <a:lnTo>
                    <a:pt x="159492" y="383540"/>
                  </a:lnTo>
                  <a:lnTo>
                    <a:pt x="190218" y="383540"/>
                  </a:lnTo>
                  <a:lnTo>
                    <a:pt x="190040" y="381000"/>
                  </a:lnTo>
                  <a:lnTo>
                    <a:pt x="191645" y="377190"/>
                  </a:lnTo>
                  <a:lnTo>
                    <a:pt x="192448" y="375920"/>
                  </a:lnTo>
                  <a:lnTo>
                    <a:pt x="150859" y="375920"/>
                  </a:lnTo>
                  <a:lnTo>
                    <a:pt x="150859" y="372110"/>
                  </a:lnTo>
                  <a:lnTo>
                    <a:pt x="155397" y="372110"/>
                  </a:lnTo>
                  <a:lnTo>
                    <a:pt x="155508" y="370840"/>
                  </a:lnTo>
                  <a:close/>
                </a:path>
                <a:path w="257809" h="586740">
                  <a:moveTo>
                    <a:pt x="138297" y="375920"/>
                  </a:moveTo>
                  <a:lnTo>
                    <a:pt x="136747" y="375920"/>
                  </a:lnTo>
                  <a:lnTo>
                    <a:pt x="134312" y="377190"/>
                  </a:lnTo>
                  <a:lnTo>
                    <a:pt x="135585" y="379730"/>
                  </a:lnTo>
                  <a:lnTo>
                    <a:pt x="135253" y="381000"/>
                  </a:lnTo>
                  <a:lnTo>
                    <a:pt x="137854" y="381000"/>
                  </a:lnTo>
                  <a:lnTo>
                    <a:pt x="138850" y="379730"/>
                  </a:lnTo>
                  <a:lnTo>
                    <a:pt x="138297" y="375920"/>
                  </a:lnTo>
                  <a:close/>
                </a:path>
                <a:path w="257809" h="586740">
                  <a:moveTo>
                    <a:pt x="151246" y="379730"/>
                  </a:moveTo>
                  <a:lnTo>
                    <a:pt x="149476" y="379730"/>
                  </a:lnTo>
                  <a:lnTo>
                    <a:pt x="149586" y="381000"/>
                  </a:lnTo>
                  <a:lnTo>
                    <a:pt x="150638" y="381000"/>
                  </a:lnTo>
                  <a:lnTo>
                    <a:pt x="151246" y="379730"/>
                  </a:lnTo>
                  <a:close/>
                </a:path>
                <a:path w="257809" h="586740">
                  <a:moveTo>
                    <a:pt x="138961" y="374650"/>
                  </a:moveTo>
                  <a:lnTo>
                    <a:pt x="136913" y="374650"/>
                  </a:lnTo>
                  <a:lnTo>
                    <a:pt x="136913" y="375920"/>
                  </a:lnTo>
                  <a:lnTo>
                    <a:pt x="138739" y="375920"/>
                  </a:lnTo>
                  <a:lnTo>
                    <a:pt x="138961" y="374650"/>
                  </a:lnTo>
                  <a:close/>
                </a:path>
                <a:path w="257809" h="586740">
                  <a:moveTo>
                    <a:pt x="155397" y="372110"/>
                  </a:moveTo>
                  <a:lnTo>
                    <a:pt x="152409" y="372110"/>
                  </a:lnTo>
                  <a:lnTo>
                    <a:pt x="152962" y="373380"/>
                  </a:lnTo>
                  <a:lnTo>
                    <a:pt x="152243" y="375920"/>
                  </a:lnTo>
                  <a:lnTo>
                    <a:pt x="155397" y="375920"/>
                  </a:lnTo>
                  <a:lnTo>
                    <a:pt x="155397" y="372110"/>
                  </a:lnTo>
                  <a:close/>
                </a:path>
                <a:path w="257809" h="586740">
                  <a:moveTo>
                    <a:pt x="197124" y="361950"/>
                  </a:moveTo>
                  <a:lnTo>
                    <a:pt x="155563" y="361950"/>
                  </a:lnTo>
                  <a:lnTo>
                    <a:pt x="158385" y="364490"/>
                  </a:lnTo>
                  <a:lnTo>
                    <a:pt x="159437" y="367030"/>
                  </a:lnTo>
                  <a:lnTo>
                    <a:pt x="158053" y="369570"/>
                  </a:lnTo>
                  <a:lnTo>
                    <a:pt x="141119" y="369570"/>
                  </a:lnTo>
                  <a:lnTo>
                    <a:pt x="143333" y="370840"/>
                  </a:lnTo>
                  <a:lnTo>
                    <a:pt x="157168" y="370840"/>
                  </a:lnTo>
                  <a:lnTo>
                    <a:pt x="157389" y="372110"/>
                  </a:lnTo>
                  <a:lnTo>
                    <a:pt x="157223" y="373380"/>
                  </a:lnTo>
                  <a:lnTo>
                    <a:pt x="156891" y="373380"/>
                  </a:lnTo>
                  <a:lnTo>
                    <a:pt x="156227" y="374650"/>
                  </a:lnTo>
                  <a:lnTo>
                    <a:pt x="155397" y="375920"/>
                  </a:lnTo>
                  <a:lnTo>
                    <a:pt x="192448" y="375920"/>
                  </a:lnTo>
                  <a:lnTo>
                    <a:pt x="194855" y="372110"/>
                  </a:lnTo>
                  <a:lnTo>
                    <a:pt x="195851" y="370840"/>
                  </a:lnTo>
                  <a:lnTo>
                    <a:pt x="196681" y="369570"/>
                  </a:lnTo>
                  <a:lnTo>
                    <a:pt x="198231" y="367030"/>
                  </a:lnTo>
                  <a:lnTo>
                    <a:pt x="208192" y="367030"/>
                  </a:lnTo>
                  <a:lnTo>
                    <a:pt x="208856" y="365760"/>
                  </a:lnTo>
                  <a:lnTo>
                    <a:pt x="195243" y="365760"/>
                  </a:lnTo>
                  <a:lnTo>
                    <a:pt x="194966" y="364490"/>
                  </a:lnTo>
                  <a:lnTo>
                    <a:pt x="194523" y="364490"/>
                  </a:lnTo>
                  <a:lnTo>
                    <a:pt x="195353" y="363220"/>
                  </a:lnTo>
                  <a:lnTo>
                    <a:pt x="196239" y="363220"/>
                  </a:lnTo>
                  <a:lnTo>
                    <a:pt x="197124" y="361950"/>
                  </a:lnTo>
                  <a:close/>
                </a:path>
                <a:path w="257809" h="586740">
                  <a:moveTo>
                    <a:pt x="208192" y="367030"/>
                  </a:moveTo>
                  <a:lnTo>
                    <a:pt x="200168" y="367030"/>
                  </a:lnTo>
                  <a:lnTo>
                    <a:pt x="199780" y="368300"/>
                  </a:lnTo>
                  <a:lnTo>
                    <a:pt x="199448" y="368300"/>
                  </a:lnTo>
                  <a:lnTo>
                    <a:pt x="198950" y="369570"/>
                  </a:lnTo>
                  <a:lnTo>
                    <a:pt x="198286" y="370840"/>
                  </a:lnTo>
                  <a:lnTo>
                    <a:pt x="197567" y="370840"/>
                  </a:lnTo>
                  <a:lnTo>
                    <a:pt x="196903" y="372110"/>
                  </a:lnTo>
                  <a:lnTo>
                    <a:pt x="196017" y="373380"/>
                  </a:lnTo>
                  <a:lnTo>
                    <a:pt x="196681" y="374650"/>
                  </a:lnTo>
                  <a:lnTo>
                    <a:pt x="198563" y="375920"/>
                  </a:lnTo>
                  <a:lnTo>
                    <a:pt x="199172" y="374650"/>
                  </a:lnTo>
                  <a:lnTo>
                    <a:pt x="200832" y="373380"/>
                  </a:lnTo>
                  <a:lnTo>
                    <a:pt x="204042" y="373380"/>
                  </a:lnTo>
                  <a:lnTo>
                    <a:pt x="205149" y="372110"/>
                  </a:lnTo>
                  <a:lnTo>
                    <a:pt x="205591" y="370840"/>
                  </a:lnTo>
                  <a:lnTo>
                    <a:pt x="206919" y="369570"/>
                  </a:lnTo>
                  <a:lnTo>
                    <a:pt x="208192" y="367030"/>
                  </a:lnTo>
                  <a:close/>
                </a:path>
                <a:path w="257809" h="586740">
                  <a:moveTo>
                    <a:pt x="139569" y="373380"/>
                  </a:moveTo>
                  <a:lnTo>
                    <a:pt x="135917" y="373380"/>
                  </a:lnTo>
                  <a:lnTo>
                    <a:pt x="136360" y="374650"/>
                  </a:lnTo>
                  <a:lnTo>
                    <a:pt x="139625" y="374650"/>
                  </a:lnTo>
                  <a:lnTo>
                    <a:pt x="139569" y="373380"/>
                  </a:lnTo>
                  <a:close/>
                </a:path>
                <a:path w="257809" h="586740">
                  <a:moveTo>
                    <a:pt x="138905" y="369570"/>
                  </a:moveTo>
                  <a:lnTo>
                    <a:pt x="134312" y="369570"/>
                  </a:lnTo>
                  <a:lnTo>
                    <a:pt x="136636" y="372110"/>
                  </a:lnTo>
                  <a:lnTo>
                    <a:pt x="135364" y="373380"/>
                  </a:lnTo>
                  <a:lnTo>
                    <a:pt x="138850" y="373380"/>
                  </a:lnTo>
                  <a:lnTo>
                    <a:pt x="138352" y="372110"/>
                  </a:lnTo>
                  <a:lnTo>
                    <a:pt x="136913" y="372110"/>
                  </a:lnTo>
                  <a:lnTo>
                    <a:pt x="138241" y="370840"/>
                  </a:lnTo>
                  <a:lnTo>
                    <a:pt x="138905" y="369570"/>
                  </a:lnTo>
                  <a:close/>
                </a:path>
                <a:path w="257809" h="586740">
                  <a:moveTo>
                    <a:pt x="140621" y="369570"/>
                  </a:moveTo>
                  <a:lnTo>
                    <a:pt x="138905" y="369570"/>
                  </a:lnTo>
                  <a:lnTo>
                    <a:pt x="139348" y="370840"/>
                  </a:lnTo>
                  <a:lnTo>
                    <a:pt x="139625" y="370840"/>
                  </a:lnTo>
                  <a:lnTo>
                    <a:pt x="140012" y="372110"/>
                  </a:lnTo>
                  <a:lnTo>
                    <a:pt x="140621" y="369570"/>
                  </a:lnTo>
                  <a:close/>
                </a:path>
                <a:path w="257809" h="586740">
                  <a:moveTo>
                    <a:pt x="147207" y="370840"/>
                  </a:moveTo>
                  <a:lnTo>
                    <a:pt x="146210" y="370840"/>
                  </a:lnTo>
                  <a:lnTo>
                    <a:pt x="146874" y="372110"/>
                  </a:lnTo>
                  <a:lnTo>
                    <a:pt x="147207" y="370840"/>
                  </a:lnTo>
                  <a:close/>
                </a:path>
                <a:path w="257809" h="586740">
                  <a:moveTo>
                    <a:pt x="138546" y="367030"/>
                  </a:moveTo>
                  <a:lnTo>
                    <a:pt x="136581" y="367030"/>
                  </a:lnTo>
                  <a:lnTo>
                    <a:pt x="137688" y="369570"/>
                  </a:lnTo>
                  <a:lnTo>
                    <a:pt x="139459" y="369570"/>
                  </a:lnTo>
                  <a:lnTo>
                    <a:pt x="138850" y="368300"/>
                  </a:lnTo>
                  <a:lnTo>
                    <a:pt x="138546" y="367030"/>
                  </a:lnTo>
                  <a:close/>
                </a:path>
                <a:path w="257809" h="586740">
                  <a:moveTo>
                    <a:pt x="140842" y="364490"/>
                  </a:moveTo>
                  <a:lnTo>
                    <a:pt x="139237" y="364490"/>
                  </a:lnTo>
                  <a:lnTo>
                    <a:pt x="138221" y="365717"/>
                  </a:lnTo>
                  <a:lnTo>
                    <a:pt x="141119" y="368300"/>
                  </a:lnTo>
                  <a:lnTo>
                    <a:pt x="139459" y="369570"/>
                  </a:lnTo>
                  <a:lnTo>
                    <a:pt x="151412" y="369570"/>
                  </a:lnTo>
                  <a:lnTo>
                    <a:pt x="150195" y="367030"/>
                  </a:lnTo>
                  <a:lnTo>
                    <a:pt x="141230" y="367030"/>
                  </a:lnTo>
                  <a:lnTo>
                    <a:pt x="140545" y="365820"/>
                  </a:lnTo>
                  <a:lnTo>
                    <a:pt x="140842" y="364490"/>
                  </a:lnTo>
                  <a:close/>
                </a:path>
                <a:path w="257809" h="586740">
                  <a:moveTo>
                    <a:pt x="155978" y="363220"/>
                  </a:moveTo>
                  <a:lnTo>
                    <a:pt x="150195" y="363220"/>
                  </a:lnTo>
                  <a:lnTo>
                    <a:pt x="151966" y="364490"/>
                  </a:lnTo>
                  <a:lnTo>
                    <a:pt x="152409" y="364490"/>
                  </a:lnTo>
                  <a:lnTo>
                    <a:pt x="152783" y="365717"/>
                  </a:lnTo>
                  <a:lnTo>
                    <a:pt x="152464" y="367030"/>
                  </a:lnTo>
                  <a:lnTo>
                    <a:pt x="151412" y="369570"/>
                  </a:lnTo>
                  <a:lnTo>
                    <a:pt x="158053" y="369570"/>
                  </a:lnTo>
                  <a:lnTo>
                    <a:pt x="157168" y="367030"/>
                  </a:lnTo>
                  <a:lnTo>
                    <a:pt x="156393" y="364490"/>
                  </a:lnTo>
                  <a:lnTo>
                    <a:pt x="155978" y="363220"/>
                  </a:lnTo>
                  <a:close/>
                </a:path>
                <a:path w="257809" h="586740">
                  <a:moveTo>
                    <a:pt x="155563" y="361950"/>
                  </a:moveTo>
                  <a:lnTo>
                    <a:pt x="133039" y="361950"/>
                  </a:lnTo>
                  <a:lnTo>
                    <a:pt x="134035" y="363220"/>
                  </a:lnTo>
                  <a:lnTo>
                    <a:pt x="134589" y="364490"/>
                  </a:lnTo>
                  <a:lnTo>
                    <a:pt x="134573" y="365820"/>
                  </a:lnTo>
                  <a:lnTo>
                    <a:pt x="134257" y="367030"/>
                  </a:lnTo>
                  <a:lnTo>
                    <a:pt x="133703" y="368300"/>
                  </a:lnTo>
                  <a:lnTo>
                    <a:pt x="136083" y="368300"/>
                  </a:lnTo>
                  <a:lnTo>
                    <a:pt x="136581" y="367030"/>
                  </a:lnTo>
                  <a:lnTo>
                    <a:pt x="138546" y="367030"/>
                  </a:lnTo>
                  <a:lnTo>
                    <a:pt x="138221" y="365717"/>
                  </a:lnTo>
                  <a:lnTo>
                    <a:pt x="137633" y="364490"/>
                  </a:lnTo>
                  <a:lnTo>
                    <a:pt x="141230" y="364490"/>
                  </a:lnTo>
                  <a:lnTo>
                    <a:pt x="141451" y="363220"/>
                  </a:lnTo>
                  <a:lnTo>
                    <a:pt x="155978" y="363220"/>
                  </a:lnTo>
                  <a:lnTo>
                    <a:pt x="155563" y="361950"/>
                  </a:lnTo>
                  <a:close/>
                </a:path>
                <a:path w="257809" h="586740">
                  <a:moveTo>
                    <a:pt x="150195" y="363220"/>
                  </a:moveTo>
                  <a:lnTo>
                    <a:pt x="141451" y="363220"/>
                  </a:lnTo>
                  <a:lnTo>
                    <a:pt x="141672" y="364490"/>
                  </a:lnTo>
                  <a:lnTo>
                    <a:pt x="142171" y="364490"/>
                  </a:lnTo>
                  <a:lnTo>
                    <a:pt x="142358" y="365820"/>
                  </a:lnTo>
                  <a:lnTo>
                    <a:pt x="142779" y="367030"/>
                  </a:lnTo>
                  <a:lnTo>
                    <a:pt x="148922" y="367030"/>
                  </a:lnTo>
                  <a:lnTo>
                    <a:pt x="149765" y="365820"/>
                  </a:lnTo>
                  <a:lnTo>
                    <a:pt x="150195" y="363220"/>
                  </a:lnTo>
                  <a:close/>
                </a:path>
                <a:path w="257809" h="586740">
                  <a:moveTo>
                    <a:pt x="208856" y="351790"/>
                  </a:moveTo>
                  <a:lnTo>
                    <a:pt x="206864" y="351790"/>
                  </a:lnTo>
                  <a:lnTo>
                    <a:pt x="205204" y="354330"/>
                  </a:lnTo>
                  <a:lnTo>
                    <a:pt x="201883" y="356870"/>
                  </a:lnTo>
                  <a:lnTo>
                    <a:pt x="130328" y="356870"/>
                  </a:lnTo>
                  <a:lnTo>
                    <a:pt x="129940" y="358140"/>
                  </a:lnTo>
                  <a:lnTo>
                    <a:pt x="130881" y="358140"/>
                  </a:lnTo>
                  <a:lnTo>
                    <a:pt x="131766" y="359410"/>
                  </a:lnTo>
                  <a:lnTo>
                    <a:pt x="134257" y="359410"/>
                  </a:lnTo>
                  <a:lnTo>
                    <a:pt x="133980" y="360680"/>
                  </a:lnTo>
                  <a:lnTo>
                    <a:pt x="133205" y="361950"/>
                  </a:lnTo>
                  <a:lnTo>
                    <a:pt x="197512" y="361950"/>
                  </a:lnTo>
                  <a:lnTo>
                    <a:pt x="196792" y="363220"/>
                  </a:lnTo>
                  <a:lnTo>
                    <a:pt x="195962" y="364490"/>
                  </a:lnTo>
                  <a:lnTo>
                    <a:pt x="195243" y="365760"/>
                  </a:lnTo>
                  <a:lnTo>
                    <a:pt x="208856" y="365760"/>
                  </a:lnTo>
                  <a:lnTo>
                    <a:pt x="209521" y="364490"/>
                  </a:lnTo>
                  <a:lnTo>
                    <a:pt x="210185" y="364490"/>
                  </a:lnTo>
                  <a:lnTo>
                    <a:pt x="209797" y="363220"/>
                  </a:lnTo>
                  <a:lnTo>
                    <a:pt x="201773" y="363220"/>
                  </a:lnTo>
                  <a:lnTo>
                    <a:pt x="202215" y="361950"/>
                  </a:lnTo>
                  <a:lnTo>
                    <a:pt x="202714" y="360680"/>
                  </a:lnTo>
                  <a:lnTo>
                    <a:pt x="203212" y="360680"/>
                  </a:lnTo>
                  <a:lnTo>
                    <a:pt x="204927" y="358140"/>
                  </a:lnTo>
                  <a:lnTo>
                    <a:pt x="206809" y="356870"/>
                  </a:lnTo>
                  <a:lnTo>
                    <a:pt x="208912" y="353060"/>
                  </a:lnTo>
                  <a:lnTo>
                    <a:pt x="208856" y="351790"/>
                  </a:lnTo>
                  <a:close/>
                </a:path>
                <a:path w="257809" h="586740">
                  <a:moveTo>
                    <a:pt x="206145" y="361950"/>
                  </a:moveTo>
                  <a:lnTo>
                    <a:pt x="204374" y="361950"/>
                  </a:lnTo>
                  <a:lnTo>
                    <a:pt x="203765" y="363220"/>
                  </a:lnTo>
                  <a:lnTo>
                    <a:pt x="207418" y="363220"/>
                  </a:lnTo>
                  <a:lnTo>
                    <a:pt x="206145" y="361950"/>
                  </a:lnTo>
                  <a:close/>
                </a:path>
                <a:path w="257809" h="586740">
                  <a:moveTo>
                    <a:pt x="200721" y="355600"/>
                  </a:moveTo>
                  <a:lnTo>
                    <a:pt x="131102" y="355600"/>
                  </a:lnTo>
                  <a:lnTo>
                    <a:pt x="130660" y="356870"/>
                  </a:lnTo>
                  <a:lnTo>
                    <a:pt x="200721" y="356870"/>
                  </a:lnTo>
                  <a:lnTo>
                    <a:pt x="200721" y="355600"/>
                  </a:lnTo>
                  <a:close/>
                </a:path>
                <a:path w="257809" h="586740">
                  <a:moveTo>
                    <a:pt x="225293" y="355600"/>
                  </a:moveTo>
                  <a:lnTo>
                    <a:pt x="223134" y="355600"/>
                  </a:lnTo>
                  <a:lnTo>
                    <a:pt x="223798" y="356870"/>
                  </a:lnTo>
                  <a:lnTo>
                    <a:pt x="225293" y="355600"/>
                  </a:lnTo>
                  <a:close/>
                </a:path>
                <a:path w="257809" h="586740">
                  <a:moveTo>
                    <a:pt x="200887" y="345440"/>
                  </a:moveTo>
                  <a:lnTo>
                    <a:pt x="121473" y="345440"/>
                  </a:lnTo>
                  <a:lnTo>
                    <a:pt x="121916" y="346710"/>
                  </a:lnTo>
                  <a:lnTo>
                    <a:pt x="122690" y="346710"/>
                  </a:lnTo>
                  <a:lnTo>
                    <a:pt x="122082" y="347980"/>
                  </a:lnTo>
                  <a:lnTo>
                    <a:pt x="122635" y="349250"/>
                  </a:lnTo>
                  <a:lnTo>
                    <a:pt x="123576" y="351790"/>
                  </a:lnTo>
                  <a:lnTo>
                    <a:pt x="123078" y="351790"/>
                  </a:lnTo>
                  <a:lnTo>
                    <a:pt x="123133" y="353060"/>
                  </a:lnTo>
                  <a:lnTo>
                    <a:pt x="123465" y="354330"/>
                  </a:lnTo>
                  <a:lnTo>
                    <a:pt x="124406" y="354330"/>
                  </a:lnTo>
                  <a:lnTo>
                    <a:pt x="125070" y="355600"/>
                  </a:lnTo>
                  <a:lnTo>
                    <a:pt x="127560" y="355600"/>
                  </a:lnTo>
                  <a:lnTo>
                    <a:pt x="127450" y="353060"/>
                  </a:lnTo>
                  <a:lnTo>
                    <a:pt x="125070" y="353060"/>
                  </a:lnTo>
                  <a:lnTo>
                    <a:pt x="126011" y="350520"/>
                  </a:lnTo>
                  <a:lnTo>
                    <a:pt x="124959" y="349250"/>
                  </a:lnTo>
                  <a:lnTo>
                    <a:pt x="124793" y="349250"/>
                  </a:lnTo>
                  <a:lnTo>
                    <a:pt x="125568" y="347980"/>
                  </a:lnTo>
                  <a:lnTo>
                    <a:pt x="200611" y="347980"/>
                  </a:lnTo>
                  <a:lnTo>
                    <a:pt x="200611" y="346710"/>
                  </a:lnTo>
                  <a:lnTo>
                    <a:pt x="200887" y="345440"/>
                  </a:lnTo>
                  <a:close/>
                </a:path>
                <a:path w="257809" h="586740">
                  <a:moveTo>
                    <a:pt x="120809" y="325120"/>
                  </a:moveTo>
                  <a:lnTo>
                    <a:pt x="120920" y="328930"/>
                  </a:lnTo>
                  <a:lnTo>
                    <a:pt x="212177" y="328930"/>
                  </a:lnTo>
                  <a:lnTo>
                    <a:pt x="211402" y="330200"/>
                  </a:lnTo>
                  <a:lnTo>
                    <a:pt x="210683" y="331470"/>
                  </a:lnTo>
                  <a:lnTo>
                    <a:pt x="210185" y="332740"/>
                  </a:lnTo>
                  <a:lnTo>
                    <a:pt x="209354" y="334010"/>
                  </a:lnTo>
                  <a:lnTo>
                    <a:pt x="207528" y="335280"/>
                  </a:lnTo>
                  <a:lnTo>
                    <a:pt x="206255" y="336550"/>
                  </a:lnTo>
                  <a:lnTo>
                    <a:pt x="205481" y="337820"/>
                  </a:lnTo>
                  <a:lnTo>
                    <a:pt x="204595" y="339090"/>
                  </a:lnTo>
                  <a:lnTo>
                    <a:pt x="205038" y="340360"/>
                  </a:lnTo>
                  <a:lnTo>
                    <a:pt x="205923" y="341630"/>
                  </a:lnTo>
                  <a:lnTo>
                    <a:pt x="205481" y="342900"/>
                  </a:lnTo>
                  <a:lnTo>
                    <a:pt x="204097" y="344170"/>
                  </a:lnTo>
                  <a:lnTo>
                    <a:pt x="203433" y="344170"/>
                  </a:lnTo>
                  <a:lnTo>
                    <a:pt x="203046" y="345440"/>
                  </a:lnTo>
                  <a:lnTo>
                    <a:pt x="202492" y="345440"/>
                  </a:lnTo>
                  <a:lnTo>
                    <a:pt x="201219" y="346710"/>
                  </a:lnTo>
                  <a:lnTo>
                    <a:pt x="200611" y="347980"/>
                  </a:lnTo>
                  <a:lnTo>
                    <a:pt x="126066" y="347980"/>
                  </a:lnTo>
                  <a:lnTo>
                    <a:pt x="126564" y="349250"/>
                  </a:lnTo>
                  <a:lnTo>
                    <a:pt x="125900" y="351790"/>
                  </a:lnTo>
                  <a:lnTo>
                    <a:pt x="128999" y="351790"/>
                  </a:lnTo>
                  <a:lnTo>
                    <a:pt x="130106" y="353060"/>
                  </a:lnTo>
                  <a:lnTo>
                    <a:pt x="130549" y="354330"/>
                  </a:lnTo>
                  <a:lnTo>
                    <a:pt x="132043" y="354330"/>
                  </a:lnTo>
                  <a:lnTo>
                    <a:pt x="131434" y="355600"/>
                  </a:lnTo>
                  <a:lnTo>
                    <a:pt x="200832" y="355600"/>
                  </a:lnTo>
                  <a:lnTo>
                    <a:pt x="202382" y="354330"/>
                  </a:lnTo>
                  <a:lnTo>
                    <a:pt x="203101" y="351790"/>
                  </a:lnTo>
                  <a:lnTo>
                    <a:pt x="203876" y="346710"/>
                  </a:lnTo>
                  <a:lnTo>
                    <a:pt x="205536" y="345440"/>
                  </a:lnTo>
                  <a:lnTo>
                    <a:pt x="208690" y="341630"/>
                  </a:lnTo>
                  <a:lnTo>
                    <a:pt x="213228" y="335280"/>
                  </a:lnTo>
                  <a:lnTo>
                    <a:pt x="223688" y="335280"/>
                  </a:lnTo>
                  <a:lnTo>
                    <a:pt x="224573" y="332740"/>
                  </a:lnTo>
                  <a:lnTo>
                    <a:pt x="216881" y="332740"/>
                  </a:lnTo>
                  <a:lnTo>
                    <a:pt x="216438" y="331470"/>
                  </a:lnTo>
                  <a:lnTo>
                    <a:pt x="216659" y="330200"/>
                  </a:lnTo>
                  <a:lnTo>
                    <a:pt x="216992" y="328930"/>
                  </a:lnTo>
                  <a:lnTo>
                    <a:pt x="219261" y="326390"/>
                  </a:lnTo>
                  <a:lnTo>
                    <a:pt x="121916" y="326390"/>
                  </a:lnTo>
                  <a:lnTo>
                    <a:pt x="120809" y="325120"/>
                  </a:lnTo>
                  <a:close/>
                </a:path>
                <a:path w="257809" h="586740">
                  <a:moveTo>
                    <a:pt x="223688" y="335280"/>
                  </a:moveTo>
                  <a:lnTo>
                    <a:pt x="215719" y="335280"/>
                  </a:lnTo>
                  <a:lnTo>
                    <a:pt x="214557" y="336550"/>
                  </a:lnTo>
                  <a:lnTo>
                    <a:pt x="214778" y="339090"/>
                  </a:lnTo>
                  <a:lnTo>
                    <a:pt x="212896" y="341630"/>
                  </a:lnTo>
                  <a:lnTo>
                    <a:pt x="222415" y="341630"/>
                  </a:lnTo>
                  <a:lnTo>
                    <a:pt x="222747" y="342900"/>
                  </a:lnTo>
                  <a:lnTo>
                    <a:pt x="221363" y="344170"/>
                  </a:lnTo>
                  <a:lnTo>
                    <a:pt x="221087" y="346710"/>
                  </a:lnTo>
                  <a:lnTo>
                    <a:pt x="217988" y="349250"/>
                  </a:lnTo>
                  <a:lnTo>
                    <a:pt x="216770" y="351790"/>
                  </a:lnTo>
                  <a:lnTo>
                    <a:pt x="215110" y="354330"/>
                  </a:lnTo>
                  <a:lnTo>
                    <a:pt x="215221" y="355600"/>
                  </a:lnTo>
                  <a:lnTo>
                    <a:pt x="219094" y="351790"/>
                  </a:lnTo>
                  <a:lnTo>
                    <a:pt x="221751" y="347980"/>
                  </a:lnTo>
                  <a:lnTo>
                    <a:pt x="226566" y="346710"/>
                  </a:lnTo>
                  <a:lnTo>
                    <a:pt x="231897" y="346710"/>
                  </a:lnTo>
                  <a:lnTo>
                    <a:pt x="232376" y="345440"/>
                  </a:lnTo>
                  <a:lnTo>
                    <a:pt x="225127" y="345440"/>
                  </a:lnTo>
                  <a:lnTo>
                    <a:pt x="225127" y="344170"/>
                  </a:lnTo>
                  <a:lnTo>
                    <a:pt x="225459" y="342900"/>
                  </a:lnTo>
                  <a:lnTo>
                    <a:pt x="226953" y="340360"/>
                  </a:lnTo>
                  <a:lnTo>
                    <a:pt x="221640" y="340360"/>
                  </a:lnTo>
                  <a:lnTo>
                    <a:pt x="221917" y="339090"/>
                  </a:lnTo>
                  <a:lnTo>
                    <a:pt x="222028" y="337820"/>
                  </a:lnTo>
                  <a:lnTo>
                    <a:pt x="222415" y="337820"/>
                  </a:lnTo>
                  <a:lnTo>
                    <a:pt x="222913" y="336550"/>
                  </a:lnTo>
                  <a:lnTo>
                    <a:pt x="223688" y="335280"/>
                  </a:lnTo>
                  <a:close/>
                </a:path>
                <a:path w="257809" h="586740">
                  <a:moveTo>
                    <a:pt x="231897" y="346710"/>
                  </a:moveTo>
                  <a:lnTo>
                    <a:pt x="226787" y="346710"/>
                  </a:lnTo>
                  <a:lnTo>
                    <a:pt x="226953" y="347980"/>
                  </a:lnTo>
                  <a:lnTo>
                    <a:pt x="226233" y="347980"/>
                  </a:lnTo>
                  <a:lnTo>
                    <a:pt x="225403" y="349250"/>
                  </a:lnTo>
                  <a:lnTo>
                    <a:pt x="224020" y="351790"/>
                  </a:lnTo>
                  <a:lnTo>
                    <a:pt x="223300" y="353060"/>
                  </a:lnTo>
                  <a:lnTo>
                    <a:pt x="222692" y="354330"/>
                  </a:lnTo>
                  <a:lnTo>
                    <a:pt x="222470" y="354330"/>
                  </a:lnTo>
                  <a:lnTo>
                    <a:pt x="222692" y="355600"/>
                  </a:lnTo>
                  <a:lnTo>
                    <a:pt x="227783" y="355600"/>
                  </a:lnTo>
                  <a:lnTo>
                    <a:pt x="230937" y="349250"/>
                  </a:lnTo>
                  <a:lnTo>
                    <a:pt x="231897" y="346710"/>
                  </a:lnTo>
                  <a:close/>
                </a:path>
                <a:path w="257809" h="586740">
                  <a:moveTo>
                    <a:pt x="208746" y="350520"/>
                  </a:moveTo>
                  <a:lnTo>
                    <a:pt x="208580" y="350520"/>
                  </a:lnTo>
                  <a:lnTo>
                    <a:pt x="208026" y="351790"/>
                  </a:lnTo>
                  <a:lnTo>
                    <a:pt x="208912" y="351790"/>
                  </a:lnTo>
                  <a:lnTo>
                    <a:pt x="208746" y="350520"/>
                  </a:lnTo>
                  <a:close/>
                </a:path>
                <a:path w="257809" h="586740">
                  <a:moveTo>
                    <a:pt x="121694" y="341630"/>
                  </a:moveTo>
                  <a:lnTo>
                    <a:pt x="120643" y="341630"/>
                  </a:lnTo>
                  <a:lnTo>
                    <a:pt x="121030" y="346710"/>
                  </a:lnTo>
                  <a:lnTo>
                    <a:pt x="121362" y="345440"/>
                  </a:lnTo>
                  <a:lnTo>
                    <a:pt x="200887" y="345440"/>
                  </a:lnTo>
                  <a:lnTo>
                    <a:pt x="201109" y="344170"/>
                  </a:lnTo>
                  <a:lnTo>
                    <a:pt x="122635" y="344170"/>
                  </a:lnTo>
                  <a:lnTo>
                    <a:pt x="122358" y="342900"/>
                  </a:lnTo>
                  <a:lnTo>
                    <a:pt x="121971" y="342900"/>
                  </a:lnTo>
                  <a:lnTo>
                    <a:pt x="121694" y="341630"/>
                  </a:lnTo>
                  <a:close/>
                </a:path>
                <a:path w="257809" h="586740">
                  <a:moveTo>
                    <a:pt x="230605" y="344170"/>
                  </a:moveTo>
                  <a:lnTo>
                    <a:pt x="227783" y="344170"/>
                  </a:lnTo>
                  <a:lnTo>
                    <a:pt x="227617" y="345440"/>
                  </a:lnTo>
                  <a:lnTo>
                    <a:pt x="231325" y="345440"/>
                  </a:lnTo>
                  <a:lnTo>
                    <a:pt x="230605" y="344170"/>
                  </a:lnTo>
                  <a:close/>
                </a:path>
                <a:path w="257809" h="586740">
                  <a:moveTo>
                    <a:pt x="209410" y="328930"/>
                  </a:moveTo>
                  <a:lnTo>
                    <a:pt x="121362" y="328930"/>
                  </a:lnTo>
                  <a:lnTo>
                    <a:pt x="122303" y="331470"/>
                  </a:lnTo>
                  <a:lnTo>
                    <a:pt x="123631" y="334010"/>
                  </a:lnTo>
                  <a:lnTo>
                    <a:pt x="124793" y="335280"/>
                  </a:lnTo>
                  <a:lnTo>
                    <a:pt x="122580" y="335280"/>
                  </a:lnTo>
                  <a:lnTo>
                    <a:pt x="122967" y="336550"/>
                  </a:lnTo>
                  <a:lnTo>
                    <a:pt x="124074" y="340360"/>
                  </a:lnTo>
                  <a:lnTo>
                    <a:pt x="124738" y="341630"/>
                  </a:lnTo>
                  <a:lnTo>
                    <a:pt x="125236" y="344170"/>
                  </a:lnTo>
                  <a:lnTo>
                    <a:pt x="201164" y="344170"/>
                  </a:lnTo>
                  <a:lnTo>
                    <a:pt x="201109" y="342900"/>
                  </a:lnTo>
                  <a:lnTo>
                    <a:pt x="201441" y="342900"/>
                  </a:lnTo>
                  <a:lnTo>
                    <a:pt x="203046" y="340360"/>
                  </a:lnTo>
                  <a:lnTo>
                    <a:pt x="203931" y="339090"/>
                  </a:lnTo>
                  <a:lnTo>
                    <a:pt x="204374" y="336550"/>
                  </a:lnTo>
                  <a:lnTo>
                    <a:pt x="205868" y="336550"/>
                  </a:lnTo>
                  <a:lnTo>
                    <a:pt x="205481" y="335280"/>
                  </a:lnTo>
                  <a:lnTo>
                    <a:pt x="205702" y="334010"/>
                  </a:lnTo>
                  <a:lnTo>
                    <a:pt x="206255" y="331470"/>
                  </a:lnTo>
                  <a:lnTo>
                    <a:pt x="209410" y="328930"/>
                  </a:lnTo>
                  <a:close/>
                </a:path>
                <a:path w="257809" h="586740">
                  <a:moveTo>
                    <a:pt x="222415" y="341630"/>
                  </a:moveTo>
                  <a:lnTo>
                    <a:pt x="211734" y="341630"/>
                  </a:lnTo>
                  <a:lnTo>
                    <a:pt x="212066" y="342900"/>
                  </a:lnTo>
                  <a:lnTo>
                    <a:pt x="214003" y="344170"/>
                  </a:lnTo>
                  <a:lnTo>
                    <a:pt x="216549" y="344170"/>
                  </a:lnTo>
                  <a:lnTo>
                    <a:pt x="216881" y="342900"/>
                  </a:lnTo>
                  <a:lnTo>
                    <a:pt x="220478" y="342900"/>
                  </a:lnTo>
                  <a:lnTo>
                    <a:pt x="222415" y="341630"/>
                  </a:lnTo>
                  <a:close/>
                </a:path>
                <a:path w="257809" h="586740">
                  <a:moveTo>
                    <a:pt x="220478" y="342900"/>
                  </a:moveTo>
                  <a:lnTo>
                    <a:pt x="217102" y="342900"/>
                  </a:lnTo>
                  <a:lnTo>
                    <a:pt x="219150" y="344170"/>
                  </a:lnTo>
                  <a:lnTo>
                    <a:pt x="220478" y="342900"/>
                  </a:lnTo>
                  <a:close/>
                </a:path>
                <a:path w="257809" h="586740">
                  <a:moveTo>
                    <a:pt x="230605" y="331470"/>
                  </a:moveTo>
                  <a:lnTo>
                    <a:pt x="230384" y="331470"/>
                  </a:lnTo>
                  <a:lnTo>
                    <a:pt x="230107" y="332740"/>
                  </a:lnTo>
                  <a:lnTo>
                    <a:pt x="228281" y="335280"/>
                  </a:lnTo>
                  <a:lnTo>
                    <a:pt x="226621" y="337820"/>
                  </a:lnTo>
                  <a:lnTo>
                    <a:pt x="224795" y="339090"/>
                  </a:lnTo>
                  <a:lnTo>
                    <a:pt x="224629" y="340360"/>
                  </a:lnTo>
                  <a:lnTo>
                    <a:pt x="226953" y="340360"/>
                  </a:lnTo>
                  <a:lnTo>
                    <a:pt x="228558" y="339090"/>
                  </a:lnTo>
                  <a:lnTo>
                    <a:pt x="230107" y="336550"/>
                  </a:lnTo>
                  <a:lnTo>
                    <a:pt x="231048" y="334010"/>
                  </a:lnTo>
                  <a:lnTo>
                    <a:pt x="231214" y="334010"/>
                  </a:lnTo>
                  <a:lnTo>
                    <a:pt x="230605" y="331470"/>
                  </a:lnTo>
                  <a:close/>
                </a:path>
                <a:path w="257809" h="586740">
                  <a:moveTo>
                    <a:pt x="223965" y="330200"/>
                  </a:moveTo>
                  <a:lnTo>
                    <a:pt x="221419" y="331470"/>
                  </a:lnTo>
                  <a:lnTo>
                    <a:pt x="217711" y="331470"/>
                  </a:lnTo>
                  <a:lnTo>
                    <a:pt x="217600" y="332740"/>
                  </a:lnTo>
                  <a:lnTo>
                    <a:pt x="224573" y="332740"/>
                  </a:lnTo>
                  <a:lnTo>
                    <a:pt x="225016" y="331470"/>
                  </a:lnTo>
                  <a:lnTo>
                    <a:pt x="220091" y="331470"/>
                  </a:lnTo>
                  <a:lnTo>
                    <a:pt x="218707" y="330200"/>
                  </a:lnTo>
                  <a:lnTo>
                    <a:pt x="223965" y="330200"/>
                  </a:lnTo>
                  <a:close/>
                </a:path>
                <a:path w="257809" h="586740">
                  <a:moveTo>
                    <a:pt x="126066" y="321310"/>
                  </a:moveTo>
                  <a:lnTo>
                    <a:pt x="123078" y="321310"/>
                  </a:lnTo>
                  <a:lnTo>
                    <a:pt x="123465" y="322580"/>
                  </a:lnTo>
                  <a:lnTo>
                    <a:pt x="124572" y="325120"/>
                  </a:lnTo>
                  <a:lnTo>
                    <a:pt x="123023" y="326390"/>
                  </a:lnTo>
                  <a:lnTo>
                    <a:pt x="219261" y="326390"/>
                  </a:lnTo>
                  <a:lnTo>
                    <a:pt x="220091" y="325120"/>
                  </a:lnTo>
                  <a:lnTo>
                    <a:pt x="213339" y="325120"/>
                  </a:lnTo>
                  <a:lnTo>
                    <a:pt x="213450" y="323850"/>
                  </a:lnTo>
                  <a:lnTo>
                    <a:pt x="213671" y="322580"/>
                  </a:lnTo>
                  <a:lnTo>
                    <a:pt x="127727" y="322580"/>
                  </a:lnTo>
                  <a:lnTo>
                    <a:pt x="126066" y="321310"/>
                  </a:lnTo>
                  <a:close/>
                </a:path>
                <a:path w="257809" h="586740">
                  <a:moveTo>
                    <a:pt x="221640" y="317500"/>
                  </a:moveTo>
                  <a:lnTo>
                    <a:pt x="220478" y="317500"/>
                  </a:lnTo>
                  <a:lnTo>
                    <a:pt x="219427" y="318770"/>
                  </a:lnTo>
                  <a:lnTo>
                    <a:pt x="219039" y="322580"/>
                  </a:lnTo>
                  <a:lnTo>
                    <a:pt x="216493" y="322580"/>
                  </a:lnTo>
                  <a:lnTo>
                    <a:pt x="214778" y="325120"/>
                  </a:lnTo>
                  <a:lnTo>
                    <a:pt x="220091" y="325120"/>
                  </a:lnTo>
                  <a:lnTo>
                    <a:pt x="220921" y="323850"/>
                  </a:lnTo>
                  <a:lnTo>
                    <a:pt x="221585" y="321310"/>
                  </a:lnTo>
                  <a:lnTo>
                    <a:pt x="221806" y="320040"/>
                  </a:lnTo>
                  <a:lnTo>
                    <a:pt x="221640" y="318770"/>
                  </a:lnTo>
                  <a:lnTo>
                    <a:pt x="221640" y="317500"/>
                  </a:lnTo>
                  <a:close/>
                </a:path>
                <a:path w="257809" h="586740">
                  <a:moveTo>
                    <a:pt x="128889" y="314960"/>
                  </a:moveTo>
                  <a:lnTo>
                    <a:pt x="123299" y="314960"/>
                  </a:lnTo>
                  <a:lnTo>
                    <a:pt x="124240" y="316230"/>
                  </a:lnTo>
                  <a:lnTo>
                    <a:pt x="126675" y="316230"/>
                  </a:lnTo>
                  <a:lnTo>
                    <a:pt x="127228" y="317500"/>
                  </a:lnTo>
                  <a:lnTo>
                    <a:pt x="126454" y="318770"/>
                  </a:lnTo>
                  <a:lnTo>
                    <a:pt x="126675" y="320040"/>
                  </a:lnTo>
                  <a:lnTo>
                    <a:pt x="127007" y="321310"/>
                  </a:lnTo>
                  <a:lnTo>
                    <a:pt x="127339" y="321310"/>
                  </a:lnTo>
                  <a:lnTo>
                    <a:pt x="127727" y="322580"/>
                  </a:lnTo>
                  <a:lnTo>
                    <a:pt x="213671" y="322580"/>
                  </a:lnTo>
                  <a:lnTo>
                    <a:pt x="214114" y="321310"/>
                  </a:lnTo>
                  <a:lnTo>
                    <a:pt x="214833" y="320040"/>
                  </a:lnTo>
                  <a:lnTo>
                    <a:pt x="215165" y="318770"/>
                  </a:lnTo>
                  <a:lnTo>
                    <a:pt x="131766" y="318770"/>
                  </a:lnTo>
                  <a:lnTo>
                    <a:pt x="130438" y="317500"/>
                  </a:lnTo>
                  <a:lnTo>
                    <a:pt x="129331" y="316230"/>
                  </a:lnTo>
                  <a:lnTo>
                    <a:pt x="128889" y="314960"/>
                  </a:lnTo>
                  <a:close/>
                </a:path>
                <a:path w="257809" h="586740">
                  <a:moveTo>
                    <a:pt x="228779" y="321310"/>
                  </a:moveTo>
                  <a:lnTo>
                    <a:pt x="228281" y="321310"/>
                  </a:lnTo>
                  <a:lnTo>
                    <a:pt x="228447" y="322580"/>
                  </a:lnTo>
                  <a:lnTo>
                    <a:pt x="228779" y="321310"/>
                  </a:lnTo>
                  <a:close/>
                </a:path>
                <a:path w="257809" h="586740">
                  <a:moveTo>
                    <a:pt x="238796" y="312420"/>
                  </a:moveTo>
                  <a:lnTo>
                    <a:pt x="235088" y="312420"/>
                  </a:lnTo>
                  <a:lnTo>
                    <a:pt x="234645" y="313690"/>
                  </a:lnTo>
                  <a:lnTo>
                    <a:pt x="234369" y="316230"/>
                  </a:lnTo>
                  <a:lnTo>
                    <a:pt x="232930" y="318770"/>
                  </a:lnTo>
                  <a:lnTo>
                    <a:pt x="232764" y="321310"/>
                  </a:lnTo>
                  <a:lnTo>
                    <a:pt x="233871" y="322580"/>
                  </a:lnTo>
                  <a:lnTo>
                    <a:pt x="235531" y="322580"/>
                  </a:lnTo>
                  <a:lnTo>
                    <a:pt x="236859" y="321310"/>
                  </a:lnTo>
                  <a:lnTo>
                    <a:pt x="238021" y="321310"/>
                  </a:lnTo>
                  <a:lnTo>
                    <a:pt x="238353" y="318770"/>
                  </a:lnTo>
                  <a:lnTo>
                    <a:pt x="239792" y="318770"/>
                  </a:lnTo>
                  <a:lnTo>
                    <a:pt x="237855" y="317500"/>
                  </a:lnTo>
                  <a:lnTo>
                    <a:pt x="238298" y="316230"/>
                  </a:lnTo>
                  <a:lnTo>
                    <a:pt x="238796" y="312420"/>
                  </a:lnTo>
                  <a:close/>
                </a:path>
                <a:path w="257809" h="586740">
                  <a:moveTo>
                    <a:pt x="123410" y="320040"/>
                  </a:moveTo>
                  <a:lnTo>
                    <a:pt x="121584" y="320040"/>
                  </a:lnTo>
                  <a:lnTo>
                    <a:pt x="121141" y="321310"/>
                  </a:lnTo>
                  <a:lnTo>
                    <a:pt x="124738" y="321310"/>
                  </a:lnTo>
                  <a:lnTo>
                    <a:pt x="123410" y="320040"/>
                  </a:lnTo>
                  <a:close/>
                </a:path>
                <a:path w="257809" h="586740">
                  <a:moveTo>
                    <a:pt x="233317" y="307340"/>
                  </a:moveTo>
                  <a:lnTo>
                    <a:pt x="230716" y="307340"/>
                  </a:lnTo>
                  <a:lnTo>
                    <a:pt x="231048" y="308610"/>
                  </a:lnTo>
                  <a:lnTo>
                    <a:pt x="230882" y="309880"/>
                  </a:lnTo>
                  <a:lnTo>
                    <a:pt x="230052" y="312420"/>
                  </a:lnTo>
                  <a:lnTo>
                    <a:pt x="228945" y="313690"/>
                  </a:lnTo>
                  <a:lnTo>
                    <a:pt x="228226" y="316230"/>
                  </a:lnTo>
                  <a:lnTo>
                    <a:pt x="227783" y="317500"/>
                  </a:lnTo>
                  <a:lnTo>
                    <a:pt x="227783" y="321310"/>
                  </a:lnTo>
                  <a:lnTo>
                    <a:pt x="229277" y="321310"/>
                  </a:lnTo>
                  <a:lnTo>
                    <a:pt x="230218" y="318770"/>
                  </a:lnTo>
                  <a:lnTo>
                    <a:pt x="230993" y="317500"/>
                  </a:lnTo>
                  <a:lnTo>
                    <a:pt x="232598" y="313690"/>
                  </a:lnTo>
                  <a:lnTo>
                    <a:pt x="233594" y="313690"/>
                  </a:lnTo>
                  <a:lnTo>
                    <a:pt x="234313" y="312420"/>
                  </a:lnTo>
                  <a:lnTo>
                    <a:pt x="238796" y="312420"/>
                  </a:lnTo>
                  <a:lnTo>
                    <a:pt x="239017" y="311150"/>
                  </a:lnTo>
                  <a:lnTo>
                    <a:pt x="238575" y="309880"/>
                  </a:lnTo>
                  <a:lnTo>
                    <a:pt x="233705" y="309880"/>
                  </a:lnTo>
                  <a:lnTo>
                    <a:pt x="233538" y="308610"/>
                  </a:lnTo>
                  <a:lnTo>
                    <a:pt x="233262" y="308610"/>
                  </a:lnTo>
                  <a:lnTo>
                    <a:pt x="233317" y="307340"/>
                  </a:lnTo>
                  <a:close/>
                </a:path>
                <a:path w="257809" h="586740">
                  <a:moveTo>
                    <a:pt x="122137" y="318770"/>
                  </a:moveTo>
                  <a:lnTo>
                    <a:pt x="121805" y="320040"/>
                  </a:lnTo>
                  <a:lnTo>
                    <a:pt x="122469" y="320040"/>
                  </a:lnTo>
                  <a:lnTo>
                    <a:pt x="122137" y="318770"/>
                  </a:lnTo>
                  <a:close/>
                </a:path>
                <a:path w="257809" h="586740">
                  <a:moveTo>
                    <a:pt x="126564" y="308610"/>
                  </a:moveTo>
                  <a:lnTo>
                    <a:pt x="123963" y="308610"/>
                  </a:lnTo>
                  <a:lnTo>
                    <a:pt x="127893" y="311150"/>
                  </a:lnTo>
                  <a:lnTo>
                    <a:pt x="131545" y="313690"/>
                  </a:lnTo>
                  <a:lnTo>
                    <a:pt x="133703" y="318770"/>
                  </a:lnTo>
                  <a:lnTo>
                    <a:pt x="215331" y="318770"/>
                  </a:lnTo>
                  <a:lnTo>
                    <a:pt x="214889" y="317500"/>
                  </a:lnTo>
                  <a:lnTo>
                    <a:pt x="213339" y="316230"/>
                  </a:lnTo>
                  <a:lnTo>
                    <a:pt x="214003" y="314960"/>
                  </a:lnTo>
                  <a:lnTo>
                    <a:pt x="209742" y="314960"/>
                  </a:lnTo>
                  <a:lnTo>
                    <a:pt x="209576" y="313690"/>
                  </a:lnTo>
                  <a:lnTo>
                    <a:pt x="209742" y="313690"/>
                  </a:lnTo>
                  <a:lnTo>
                    <a:pt x="210129" y="312420"/>
                  </a:lnTo>
                  <a:lnTo>
                    <a:pt x="210738" y="312420"/>
                  </a:lnTo>
                  <a:lnTo>
                    <a:pt x="211070" y="311150"/>
                  </a:lnTo>
                  <a:lnTo>
                    <a:pt x="130881" y="311150"/>
                  </a:lnTo>
                  <a:lnTo>
                    <a:pt x="128667" y="309880"/>
                  </a:lnTo>
                  <a:lnTo>
                    <a:pt x="126564" y="308610"/>
                  </a:lnTo>
                  <a:close/>
                </a:path>
                <a:path w="257809" h="586740">
                  <a:moveTo>
                    <a:pt x="120145" y="309880"/>
                  </a:moveTo>
                  <a:lnTo>
                    <a:pt x="117322" y="309880"/>
                  </a:lnTo>
                  <a:lnTo>
                    <a:pt x="117710" y="311150"/>
                  </a:lnTo>
                  <a:lnTo>
                    <a:pt x="118706" y="312420"/>
                  </a:lnTo>
                  <a:lnTo>
                    <a:pt x="121473" y="312420"/>
                  </a:lnTo>
                  <a:lnTo>
                    <a:pt x="122469" y="313690"/>
                  </a:lnTo>
                  <a:lnTo>
                    <a:pt x="123078" y="314960"/>
                  </a:lnTo>
                  <a:lnTo>
                    <a:pt x="128059" y="314960"/>
                  </a:lnTo>
                  <a:lnTo>
                    <a:pt x="127062" y="313690"/>
                  </a:lnTo>
                  <a:lnTo>
                    <a:pt x="126620" y="313690"/>
                  </a:lnTo>
                  <a:lnTo>
                    <a:pt x="125292" y="312420"/>
                  </a:lnTo>
                  <a:lnTo>
                    <a:pt x="124295" y="311150"/>
                  </a:lnTo>
                  <a:lnTo>
                    <a:pt x="120920" y="311150"/>
                  </a:lnTo>
                  <a:lnTo>
                    <a:pt x="120145" y="309880"/>
                  </a:lnTo>
                  <a:close/>
                </a:path>
                <a:path w="257809" h="586740">
                  <a:moveTo>
                    <a:pt x="223245" y="299720"/>
                  </a:moveTo>
                  <a:lnTo>
                    <a:pt x="215553" y="299720"/>
                  </a:lnTo>
                  <a:lnTo>
                    <a:pt x="215719" y="300990"/>
                  </a:lnTo>
                  <a:lnTo>
                    <a:pt x="215553" y="302260"/>
                  </a:lnTo>
                  <a:lnTo>
                    <a:pt x="215221" y="303530"/>
                  </a:lnTo>
                  <a:lnTo>
                    <a:pt x="215110" y="304800"/>
                  </a:lnTo>
                  <a:lnTo>
                    <a:pt x="216106" y="307340"/>
                  </a:lnTo>
                  <a:lnTo>
                    <a:pt x="215331" y="308610"/>
                  </a:lnTo>
                  <a:lnTo>
                    <a:pt x="214501" y="309880"/>
                  </a:lnTo>
                  <a:lnTo>
                    <a:pt x="213560" y="309880"/>
                  </a:lnTo>
                  <a:lnTo>
                    <a:pt x="212564" y="311150"/>
                  </a:lnTo>
                  <a:lnTo>
                    <a:pt x="212730" y="313690"/>
                  </a:lnTo>
                  <a:lnTo>
                    <a:pt x="210738" y="314960"/>
                  </a:lnTo>
                  <a:lnTo>
                    <a:pt x="214003" y="314960"/>
                  </a:lnTo>
                  <a:lnTo>
                    <a:pt x="215331" y="312420"/>
                  </a:lnTo>
                  <a:lnTo>
                    <a:pt x="215885" y="311150"/>
                  </a:lnTo>
                  <a:lnTo>
                    <a:pt x="216161" y="311150"/>
                  </a:lnTo>
                  <a:lnTo>
                    <a:pt x="219316" y="307340"/>
                  </a:lnTo>
                  <a:lnTo>
                    <a:pt x="219593" y="303530"/>
                  </a:lnTo>
                  <a:lnTo>
                    <a:pt x="222470" y="300990"/>
                  </a:lnTo>
                  <a:lnTo>
                    <a:pt x="223245" y="299720"/>
                  </a:lnTo>
                  <a:close/>
                </a:path>
                <a:path w="257809" h="586740">
                  <a:moveTo>
                    <a:pt x="213754" y="303530"/>
                  </a:moveTo>
                  <a:lnTo>
                    <a:pt x="121252" y="303530"/>
                  </a:lnTo>
                  <a:lnTo>
                    <a:pt x="122690" y="304800"/>
                  </a:lnTo>
                  <a:lnTo>
                    <a:pt x="124627" y="304800"/>
                  </a:lnTo>
                  <a:lnTo>
                    <a:pt x="125956" y="306070"/>
                  </a:lnTo>
                  <a:lnTo>
                    <a:pt x="127284" y="306070"/>
                  </a:lnTo>
                  <a:lnTo>
                    <a:pt x="128944" y="307340"/>
                  </a:lnTo>
                  <a:lnTo>
                    <a:pt x="129331" y="307340"/>
                  </a:lnTo>
                  <a:lnTo>
                    <a:pt x="129553" y="308610"/>
                  </a:lnTo>
                  <a:lnTo>
                    <a:pt x="129885" y="308610"/>
                  </a:lnTo>
                  <a:lnTo>
                    <a:pt x="131268" y="309880"/>
                  </a:lnTo>
                  <a:lnTo>
                    <a:pt x="130881" y="311150"/>
                  </a:lnTo>
                  <a:lnTo>
                    <a:pt x="211070" y="311150"/>
                  </a:lnTo>
                  <a:lnTo>
                    <a:pt x="212454" y="307340"/>
                  </a:lnTo>
                  <a:lnTo>
                    <a:pt x="213754" y="303530"/>
                  </a:lnTo>
                  <a:close/>
                </a:path>
                <a:path w="257809" h="586740">
                  <a:moveTo>
                    <a:pt x="225901" y="309880"/>
                  </a:moveTo>
                  <a:lnTo>
                    <a:pt x="224629" y="309880"/>
                  </a:lnTo>
                  <a:lnTo>
                    <a:pt x="225957" y="311150"/>
                  </a:lnTo>
                  <a:lnTo>
                    <a:pt x="225901" y="309880"/>
                  </a:lnTo>
                  <a:close/>
                </a:path>
                <a:path w="257809" h="586740">
                  <a:moveTo>
                    <a:pt x="117544" y="308610"/>
                  </a:moveTo>
                  <a:lnTo>
                    <a:pt x="117433" y="309880"/>
                  </a:lnTo>
                  <a:lnTo>
                    <a:pt x="118429" y="309880"/>
                  </a:lnTo>
                  <a:lnTo>
                    <a:pt x="117544" y="308610"/>
                  </a:lnTo>
                  <a:close/>
                </a:path>
                <a:path w="257809" h="586740">
                  <a:moveTo>
                    <a:pt x="215995" y="297180"/>
                  </a:moveTo>
                  <a:lnTo>
                    <a:pt x="108579" y="297180"/>
                  </a:lnTo>
                  <a:lnTo>
                    <a:pt x="109741" y="299720"/>
                  </a:lnTo>
                  <a:lnTo>
                    <a:pt x="223411" y="299720"/>
                  </a:lnTo>
                  <a:lnTo>
                    <a:pt x="223743" y="300990"/>
                  </a:lnTo>
                  <a:lnTo>
                    <a:pt x="223411" y="300990"/>
                  </a:lnTo>
                  <a:lnTo>
                    <a:pt x="223245" y="302260"/>
                  </a:lnTo>
                  <a:lnTo>
                    <a:pt x="221751" y="304800"/>
                  </a:lnTo>
                  <a:lnTo>
                    <a:pt x="221474" y="307340"/>
                  </a:lnTo>
                  <a:lnTo>
                    <a:pt x="222581" y="308610"/>
                  </a:lnTo>
                  <a:lnTo>
                    <a:pt x="223024" y="309880"/>
                  </a:lnTo>
                  <a:lnTo>
                    <a:pt x="227230" y="309880"/>
                  </a:lnTo>
                  <a:lnTo>
                    <a:pt x="227783" y="308610"/>
                  </a:lnTo>
                  <a:lnTo>
                    <a:pt x="229001" y="308610"/>
                  </a:lnTo>
                  <a:lnTo>
                    <a:pt x="229609" y="307340"/>
                  </a:lnTo>
                  <a:lnTo>
                    <a:pt x="233317" y="307340"/>
                  </a:lnTo>
                  <a:lnTo>
                    <a:pt x="233760" y="306070"/>
                  </a:lnTo>
                  <a:lnTo>
                    <a:pt x="234175" y="304800"/>
                  </a:lnTo>
                  <a:lnTo>
                    <a:pt x="230937" y="304800"/>
                  </a:lnTo>
                  <a:lnTo>
                    <a:pt x="230550" y="303530"/>
                  </a:lnTo>
                  <a:lnTo>
                    <a:pt x="230661" y="299720"/>
                  </a:lnTo>
                  <a:lnTo>
                    <a:pt x="230882" y="298450"/>
                  </a:lnTo>
                  <a:lnTo>
                    <a:pt x="215774" y="298450"/>
                  </a:lnTo>
                  <a:lnTo>
                    <a:pt x="215995" y="297180"/>
                  </a:lnTo>
                  <a:close/>
                </a:path>
                <a:path w="257809" h="586740">
                  <a:moveTo>
                    <a:pt x="238132" y="308610"/>
                  </a:moveTo>
                  <a:lnTo>
                    <a:pt x="235752" y="309880"/>
                  </a:lnTo>
                  <a:lnTo>
                    <a:pt x="238575" y="309880"/>
                  </a:lnTo>
                  <a:lnTo>
                    <a:pt x="238132" y="308610"/>
                  </a:lnTo>
                  <a:close/>
                </a:path>
                <a:path w="257809" h="586740">
                  <a:moveTo>
                    <a:pt x="215055" y="299720"/>
                  </a:moveTo>
                  <a:lnTo>
                    <a:pt x="105756" y="299720"/>
                  </a:lnTo>
                  <a:lnTo>
                    <a:pt x="105424" y="300990"/>
                  </a:lnTo>
                  <a:lnTo>
                    <a:pt x="115109" y="300990"/>
                  </a:lnTo>
                  <a:lnTo>
                    <a:pt x="115994" y="304800"/>
                  </a:lnTo>
                  <a:lnTo>
                    <a:pt x="117433" y="304800"/>
                  </a:lnTo>
                  <a:lnTo>
                    <a:pt x="119757" y="303530"/>
                  </a:lnTo>
                  <a:lnTo>
                    <a:pt x="213754" y="303530"/>
                  </a:lnTo>
                  <a:lnTo>
                    <a:pt x="215055" y="299720"/>
                  </a:lnTo>
                  <a:close/>
                </a:path>
                <a:path w="257809" h="586740">
                  <a:moveTo>
                    <a:pt x="234645" y="295910"/>
                  </a:moveTo>
                  <a:lnTo>
                    <a:pt x="233926" y="298450"/>
                  </a:lnTo>
                  <a:lnTo>
                    <a:pt x="232598" y="302260"/>
                  </a:lnTo>
                  <a:lnTo>
                    <a:pt x="232432" y="303530"/>
                  </a:lnTo>
                  <a:lnTo>
                    <a:pt x="232210" y="303530"/>
                  </a:lnTo>
                  <a:lnTo>
                    <a:pt x="231934" y="304800"/>
                  </a:lnTo>
                  <a:lnTo>
                    <a:pt x="234175" y="304800"/>
                  </a:lnTo>
                  <a:lnTo>
                    <a:pt x="234590" y="303530"/>
                  </a:lnTo>
                  <a:lnTo>
                    <a:pt x="234922" y="300990"/>
                  </a:lnTo>
                  <a:lnTo>
                    <a:pt x="235199" y="299720"/>
                  </a:lnTo>
                  <a:lnTo>
                    <a:pt x="234977" y="298450"/>
                  </a:lnTo>
                  <a:lnTo>
                    <a:pt x="234645" y="295910"/>
                  </a:lnTo>
                  <a:close/>
                </a:path>
                <a:path w="257809" h="586740">
                  <a:moveTo>
                    <a:pt x="115109" y="300990"/>
                  </a:moveTo>
                  <a:lnTo>
                    <a:pt x="105701" y="300990"/>
                  </a:lnTo>
                  <a:lnTo>
                    <a:pt x="107914" y="302260"/>
                  </a:lnTo>
                  <a:lnTo>
                    <a:pt x="112563" y="302260"/>
                  </a:lnTo>
                  <a:lnTo>
                    <a:pt x="115109" y="300990"/>
                  </a:lnTo>
                  <a:close/>
                </a:path>
                <a:path w="257809" h="586740">
                  <a:moveTo>
                    <a:pt x="107859" y="297180"/>
                  </a:moveTo>
                  <a:lnTo>
                    <a:pt x="102602" y="297180"/>
                  </a:lnTo>
                  <a:lnTo>
                    <a:pt x="102712" y="298450"/>
                  </a:lnTo>
                  <a:lnTo>
                    <a:pt x="105258" y="298450"/>
                  </a:lnTo>
                  <a:lnTo>
                    <a:pt x="107859" y="297180"/>
                  </a:lnTo>
                  <a:close/>
                </a:path>
                <a:path w="257809" h="586740">
                  <a:moveTo>
                    <a:pt x="226067" y="290830"/>
                  </a:moveTo>
                  <a:lnTo>
                    <a:pt x="98894" y="290830"/>
                  </a:lnTo>
                  <a:lnTo>
                    <a:pt x="99171" y="293370"/>
                  </a:lnTo>
                  <a:lnTo>
                    <a:pt x="219261" y="293370"/>
                  </a:lnTo>
                  <a:lnTo>
                    <a:pt x="219814" y="294640"/>
                  </a:lnTo>
                  <a:lnTo>
                    <a:pt x="217932" y="298450"/>
                  </a:lnTo>
                  <a:lnTo>
                    <a:pt x="230882" y="298450"/>
                  </a:lnTo>
                  <a:lnTo>
                    <a:pt x="230993" y="297180"/>
                  </a:lnTo>
                  <a:lnTo>
                    <a:pt x="230550" y="295910"/>
                  </a:lnTo>
                  <a:lnTo>
                    <a:pt x="224075" y="295910"/>
                  </a:lnTo>
                  <a:lnTo>
                    <a:pt x="224573" y="294640"/>
                  </a:lnTo>
                  <a:lnTo>
                    <a:pt x="224795" y="293370"/>
                  </a:lnTo>
                  <a:lnTo>
                    <a:pt x="225348" y="292100"/>
                  </a:lnTo>
                  <a:lnTo>
                    <a:pt x="226067" y="290830"/>
                  </a:lnTo>
                  <a:close/>
                </a:path>
                <a:path w="257809" h="586740">
                  <a:moveTo>
                    <a:pt x="216217" y="295910"/>
                  </a:moveTo>
                  <a:lnTo>
                    <a:pt x="104041" y="295910"/>
                  </a:lnTo>
                  <a:lnTo>
                    <a:pt x="103044" y="297180"/>
                  </a:lnTo>
                  <a:lnTo>
                    <a:pt x="215885" y="297180"/>
                  </a:lnTo>
                  <a:lnTo>
                    <a:pt x="216217" y="295910"/>
                  </a:lnTo>
                  <a:close/>
                </a:path>
                <a:path w="257809" h="586740">
                  <a:moveTo>
                    <a:pt x="232708" y="273050"/>
                  </a:moveTo>
                  <a:lnTo>
                    <a:pt x="228724" y="273050"/>
                  </a:lnTo>
                  <a:lnTo>
                    <a:pt x="229056" y="276860"/>
                  </a:lnTo>
                  <a:lnTo>
                    <a:pt x="229222" y="279400"/>
                  </a:lnTo>
                  <a:lnTo>
                    <a:pt x="229554" y="283210"/>
                  </a:lnTo>
                  <a:lnTo>
                    <a:pt x="237578" y="283210"/>
                  </a:lnTo>
                  <a:lnTo>
                    <a:pt x="237910" y="284480"/>
                  </a:lnTo>
                  <a:lnTo>
                    <a:pt x="237883" y="285750"/>
                  </a:lnTo>
                  <a:lnTo>
                    <a:pt x="237772" y="288290"/>
                  </a:lnTo>
                  <a:lnTo>
                    <a:pt x="237689" y="289560"/>
                  </a:lnTo>
                  <a:lnTo>
                    <a:pt x="237966" y="292100"/>
                  </a:lnTo>
                  <a:lnTo>
                    <a:pt x="238132" y="294640"/>
                  </a:lnTo>
                  <a:lnTo>
                    <a:pt x="238187" y="295910"/>
                  </a:lnTo>
                  <a:lnTo>
                    <a:pt x="238464" y="295910"/>
                  </a:lnTo>
                  <a:lnTo>
                    <a:pt x="238851" y="297180"/>
                  </a:lnTo>
                  <a:lnTo>
                    <a:pt x="239239" y="297180"/>
                  </a:lnTo>
                  <a:lnTo>
                    <a:pt x="239903" y="294640"/>
                  </a:lnTo>
                  <a:lnTo>
                    <a:pt x="238685" y="292100"/>
                  </a:lnTo>
                  <a:lnTo>
                    <a:pt x="240235" y="289560"/>
                  </a:lnTo>
                  <a:lnTo>
                    <a:pt x="244662" y="289560"/>
                  </a:lnTo>
                  <a:lnTo>
                    <a:pt x="243998" y="287020"/>
                  </a:lnTo>
                  <a:lnTo>
                    <a:pt x="243832" y="285750"/>
                  </a:lnTo>
                  <a:lnTo>
                    <a:pt x="239792" y="285750"/>
                  </a:lnTo>
                  <a:lnTo>
                    <a:pt x="239460" y="284480"/>
                  </a:lnTo>
                  <a:lnTo>
                    <a:pt x="238962" y="284480"/>
                  </a:lnTo>
                  <a:lnTo>
                    <a:pt x="238851" y="283210"/>
                  </a:lnTo>
                  <a:lnTo>
                    <a:pt x="238464" y="280670"/>
                  </a:lnTo>
                  <a:lnTo>
                    <a:pt x="238353" y="279400"/>
                  </a:lnTo>
                  <a:lnTo>
                    <a:pt x="235586" y="279400"/>
                  </a:lnTo>
                  <a:lnTo>
                    <a:pt x="233705" y="278130"/>
                  </a:lnTo>
                  <a:lnTo>
                    <a:pt x="233981" y="276860"/>
                  </a:lnTo>
                  <a:lnTo>
                    <a:pt x="232874" y="274320"/>
                  </a:lnTo>
                  <a:lnTo>
                    <a:pt x="232708" y="273050"/>
                  </a:lnTo>
                  <a:close/>
                </a:path>
                <a:path w="257809" h="586740">
                  <a:moveTo>
                    <a:pt x="246488" y="292100"/>
                  </a:moveTo>
                  <a:lnTo>
                    <a:pt x="241508" y="292100"/>
                  </a:lnTo>
                  <a:lnTo>
                    <a:pt x="241563" y="294640"/>
                  </a:lnTo>
                  <a:lnTo>
                    <a:pt x="242116" y="295910"/>
                  </a:lnTo>
                  <a:lnTo>
                    <a:pt x="243112" y="297180"/>
                  </a:lnTo>
                  <a:lnTo>
                    <a:pt x="244219" y="297180"/>
                  </a:lnTo>
                  <a:lnTo>
                    <a:pt x="244939" y="295910"/>
                  </a:lnTo>
                  <a:lnTo>
                    <a:pt x="245935" y="294640"/>
                  </a:lnTo>
                  <a:lnTo>
                    <a:pt x="246212" y="294640"/>
                  </a:lnTo>
                  <a:lnTo>
                    <a:pt x="246544" y="293370"/>
                  </a:lnTo>
                  <a:lnTo>
                    <a:pt x="246488" y="292100"/>
                  </a:lnTo>
                  <a:close/>
                </a:path>
                <a:path w="257809" h="586740">
                  <a:moveTo>
                    <a:pt x="219261" y="293370"/>
                  </a:moveTo>
                  <a:lnTo>
                    <a:pt x="102159" y="293370"/>
                  </a:lnTo>
                  <a:lnTo>
                    <a:pt x="103100" y="294640"/>
                  </a:lnTo>
                  <a:lnTo>
                    <a:pt x="103598" y="295910"/>
                  </a:lnTo>
                  <a:lnTo>
                    <a:pt x="217158" y="295910"/>
                  </a:lnTo>
                  <a:lnTo>
                    <a:pt x="218264" y="294640"/>
                  </a:lnTo>
                  <a:lnTo>
                    <a:pt x="219261" y="293370"/>
                  </a:lnTo>
                  <a:close/>
                </a:path>
                <a:path w="257809" h="586740">
                  <a:moveTo>
                    <a:pt x="229554" y="294640"/>
                  </a:moveTo>
                  <a:lnTo>
                    <a:pt x="227728" y="294640"/>
                  </a:lnTo>
                  <a:lnTo>
                    <a:pt x="226233" y="295910"/>
                  </a:lnTo>
                  <a:lnTo>
                    <a:pt x="230550" y="295910"/>
                  </a:lnTo>
                  <a:lnTo>
                    <a:pt x="229554" y="294640"/>
                  </a:lnTo>
                  <a:close/>
                </a:path>
                <a:path w="257809" h="586740">
                  <a:moveTo>
                    <a:pt x="220865" y="287020"/>
                  </a:moveTo>
                  <a:lnTo>
                    <a:pt x="88711" y="287020"/>
                  </a:lnTo>
                  <a:lnTo>
                    <a:pt x="91257" y="289560"/>
                  </a:lnTo>
                  <a:lnTo>
                    <a:pt x="91589" y="289560"/>
                  </a:lnTo>
                  <a:lnTo>
                    <a:pt x="91921" y="292100"/>
                  </a:lnTo>
                  <a:lnTo>
                    <a:pt x="92308" y="292100"/>
                  </a:lnTo>
                  <a:lnTo>
                    <a:pt x="92530" y="293370"/>
                  </a:lnTo>
                  <a:lnTo>
                    <a:pt x="93636" y="292100"/>
                  </a:lnTo>
                  <a:lnTo>
                    <a:pt x="94522" y="290830"/>
                  </a:lnTo>
                  <a:lnTo>
                    <a:pt x="226067" y="290830"/>
                  </a:lnTo>
                  <a:lnTo>
                    <a:pt x="226787" y="289560"/>
                  </a:lnTo>
                  <a:lnTo>
                    <a:pt x="226676" y="288290"/>
                  </a:lnTo>
                  <a:lnTo>
                    <a:pt x="220035" y="288290"/>
                  </a:lnTo>
                  <a:lnTo>
                    <a:pt x="220865" y="287020"/>
                  </a:lnTo>
                  <a:close/>
                </a:path>
                <a:path w="257809" h="586740">
                  <a:moveTo>
                    <a:pt x="244662" y="289560"/>
                  </a:moveTo>
                  <a:lnTo>
                    <a:pt x="240899" y="289560"/>
                  </a:lnTo>
                  <a:lnTo>
                    <a:pt x="241342" y="292100"/>
                  </a:lnTo>
                  <a:lnTo>
                    <a:pt x="246267" y="292100"/>
                  </a:lnTo>
                  <a:lnTo>
                    <a:pt x="244773" y="290830"/>
                  </a:lnTo>
                  <a:lnTo>
                    <a:pt x="244662" y="289560"/>
                  </a:lnTo>
                  <a:close/>
                </a:path>
                <a:path w="257809" h="586740">
                  <a:moveTo>
                    <a:pt x="221696" y="285750"/>
                  </a:moveTo>
                  <a:lnTo>
                    <a:pt x="79248" y="285750"/>
                  </a:lnTo>
                  <a:lnTo>
                    <a:pt x="79912" y="287020"/>
                  </a:lnTo>
                  <a:lnTo>
                    <a:pt x="80853" y="288290"/>
                  </a:lnTo>
                  <a:lnTo>
                    <a:pt x="81627" y="289560"/>
                  </a:lnTo>
                  <a:lnTo>
                    <a:pt x="82292" y="290830"/>
                  </a:lnTo>
                  <a:lnTo>
                    <a:pt x="82956" y="289560"/>
                  </a:lnTo>
                  <a:lnTo>
                    <a:pt x="83841" y="288290"/>
                  </a:lnTo>
                  <a:lnTo>
                    <a:pt x="84616" y="287020"/>
                  </a:lnTo>
                  <a:lnTo>
                    <a:pt x="220865" y="287020"/>
                  </a:lnTo>
                  <a:lnTo>
                    <a:pt x="221696" y="285750"/>
                  </a:lnTo>
                  <a:close/>
                </a:path>
                <a:path w="257809" h="586740">
                  <a:moveTo>
                    <a:pt x="87826" y="287020"/>
                  </a:moveTo>
                  <a:lnTo>
                    <a:pt x="86055" y="287020"/>
                  </a:lnTo>
                  <a:lnTo>
                    <a:pt x="84893" y="289560"/>
                  </a:lnTo>
                  <a:lnTo>
                    <a:pt x="86940" y="289560"/>
                  </a:lnTo>
                  <a:lnTo>
                    <a:pt x="87826" y="287020"/>
                  </a:lnTo>
                  <a:close/>
                </a:path>
                <a:path w="257809" h="586740">
                  <a:moveTo>
                    <a:pt x="221474" y="279400"/>
                  </a:moveTo>
                  <a:lnTo>
                    <a:pt x="137356" y="279400"/>
                  </a:lnTo>
                  <a:lnTo>
                    <a:pt x="139902" y="280670"/>
                  </a:lnTo>
                  <a:lnTo>
                    <a:pt x="141008" y="280670"/>
                  </a:lnTo>
                  <a:lnTo>
                    <a:pt x="139625" y="281940"/>
                  </a:lnTo>
                  <a:lnTo>
                    <a:pt x="69674" y="281940"/>
                  </a:lnTo>
                  <a:lnTo>
                    <a:pt x="70504" y="283210"/>
                  </a:lnTo>
                  <a:lnTo>
                    <a:pt x="72164" y="284480"/>
                  </a:lnTo>
                  <a:lnTo>
                    <a:pt x="74821" y="284480"/>
                  </a:lnTo>
                  <a:lnTo>
                    <a:pt x="74655" y="285750"/>
                  </a:lnTo>
                  <a:lnTo>
                    <a:pt x="74433" y="287020"/>
                  </a:lnTo>
                  <a:lnTo>
                    <a:pt x="75097" y="288290"/>
                  </a:lnTo>
                  <a:lnTo>
                    <a:pt x="76979" y="288290"/>
                  </a:lnTo>
                  <a:lnTo>
                    <a:pt x="77588" y="287020"/>
                  </a:lnTo>
                  <a:lnTo>
                    <a:pt x="78584" y="285750"/>
                  </a:lnTo>
                  <a:lnTo>
                    <a:pt x="221696" y="285750"/>
                  </a:lnTo>
                  <a:lnTo>
                    <a:pt x="220699" y="283210"/>
                  </a:lnTo>
                  <a:lnTo>
                    <a:pt x="221253" y="280670"/>
                  </a:lnTo>
                  <a:lnTo>
                    <a:pt x="221474" y="279400"/>
                  </a:lnTo>
                  <a:close/>
                </a:path>
                <a:path w="257809" h="586740">
                  <a:moveTo>
                    <a:pt x="227230" y="273050"/>
                  </a:moveTo>
                  <a:lnTo>
                    <a:pt x="223300" y="273050"/>
                  </a:lnTo>
                  <a:lnTo>
                    <a:pt x="224739" y="274320"/>
                  </a:lnTo>
                  <a:lnTo>
                    <a:pt x="224629" y="276860"/>
                  </a:lnTo>
                  <a:lnTo>
                    <a:pt x="223965" y="280670"/>
                  </a:lnTo>
                  <a:lnTo>
                    <a:pt x="223411" y="283210"/>
                  </a:lnTo>
                  <a:lnTo>
                    <a:pt x="223079" y="285750"/>
                  </a:lnTo>
                  <a:lnTo>
                    <a:pt x="222802" y="287020"/>
                  </a:lnTo>
                  <a:lnTo>
                    <a:pt x="221308" y="288290"/>
                  </a:lnTo>
                  <a:lnTo>
                    <a:pt x="226676" y="288290"/>
                  </a:lnTo>
                  <a:lnTo>
                    <a:pt x="226344" y="284480"/>
                  </a:lnTo>
                  <a:lnTo>
                    <a:pt x="226233" y="281940"/>
                  </a:lnTo>
                  <a:lnTo>
                    <a:pt x="226067" y="281940"/>
                  </a:lnTo>
                  <a:lnTo>
                    <a:pt x="226732" y="276860"/>
                  </a:lnTo>
                  <a:lnTo>
                    <a:pt x="227119" y="274320"/>
                  </a:lnTo>
                  <a:lnTo>
                    <a:pt x="227230" y="273050"/>
                  </a:lnTo>
                  <a:close/>
                </a:path>
                <a:path w="257809" h="586740">
                  <a:moveTo>
                    <a:pt x="34200" y="280670"/>
                  </a:moveTo>
                  <a:lnTo>
                    <a:pt x="33758" y="283210"/>
                  </a:lnTo>
                  <a:lnTo>
                    <a:pt x="32374" y="284480"/>
                  </a:lnTo>
                  <a:lnTo>
                    <a:pt x="32927" y="285750"/>
                  </a:lnTo>
                  <a:lnTo>
                    <a:pt x="33093" y="287020"/>
                  </a:lnTo>
                  <a:lnTo>
                    <a:pt x="34532" y="285750"/>
                  </a:lnTo>
                  <a:lnTo>
                    <a:pt x="35528" y="284480"/>
                  </a:lnTo>
                  <a:lnTo>
                    <a:pt x="36857" y="283210"/>
                  </a:lnTo>
                  <a:lnTo>
                    <a:pt x="58440" y="283210"/>
                  </a:lnTo>
                  <a:lnTo>
                    <a:pt x="56171" y="281940"/>
                  </a:lnTo>
                  <a:lnTo>
                    <a:pt x="36414" y="281940"/>
                  </a:lnTo>
                  <a:lnTo>
                    <a:pt x="34200" y="280670"/>
                  </a:lnTo>
                  <a:close/>
                </a:path>
                <a:path w="257809" h="586740">
                  <a:moveTo>
                    <a:pt x="52905" y="283210"/>
                  </a:moveTo>
                  <a:lnTo>
                    <a:pt x="36857" y="283210"/>
                  </a:lnTo>
                  <a:lnTo>
                    <a:pt x="37963" y="285750"/>
                  </a:lnTo>
                  <a:lnTo>
                    <a:pt x="40564" y="285750"/>
                  </a:lnTo>
                  <a:lnTo>
                    <a:pt x="44881" y="284480"/>
                  </a:lnTo>
                  <a:lnTo>
                    <a:pt x="51909" y="284480"/>
                  </a:lnTo>
                  <a:lnTo>
                    <a:pt x="52905" y="283210"/>
                  </a:lnTo>
                  <a:close/>
                </a:path>
                <a:path w="257809" h="586740">
                  <a:moveTo>
                    <a:pt x="232100" y="283210"/>
                  </a:moveTo>
                  <a:lnTo>
                    <a:pt x="229665" y="283210"/>
                  </a:lnTo>
                  <a:lnTo>
                    <a:pt x="230273" y="284480"/>
                  </a:lnTo>
                  <a:lnTo>
                    <a:pt x="230771" y="285750"/>
                  </a:lnTo>
                  <a:lnTo>
                    <a:pt x="231380" y="284480"/>
                  </a:lnTo>
                  <a:lnTo>
                    <a:pt x="232100" y="283210"/>
                  </a:lnTo>
                  <a:close/>
                </a:path>
                <a:path w="257809" h="586740">
                  <a:moveTo>
                    <a:pt x="235973" y="283210"/>
                  </a:moveTo>
                  <a:lnTo>
                    <a:pt x="232100" y="283210"/>
                  </a:lnTo>
                  <a:lnTo>
                    <a:pt x="232985" y="284480"/>
                  </a:lnTo>
                  <a:lnTo>
                    <a:pt x="233760" y="284480"/>
                  </a:lnTo>
                  <a:lnTo>
                    <a:pt x="234756" y="285750"/>
                  </a:lnTo>
                  <a:lnTo>
                    <a:pt x="235309" y="284480"/>
                  </a:lnTo>
                  <a:lnTo>
                    <a:pt x="235973" y="283210"/>
                  </a:lnTo>
                  <a:close/>
                </a:path>
                <a:path w="257809" h="586740">
                  <a:moveTo>
                    <a:pt x="243555" y="284480"/>
                  </a:moveTo>
                  <a:lnTo>
                    <a:pt x="240345" y="284480"/>
                  </a:lnTo>
                  <a:lnTo>
                    <a:pt x="239792" y="285750"/>
                  </a:lnTo>
                  <a:lnTo>
                    <a:pt x="243832" y="285750"/>
                  </a:lnTo>
                  <a:lnTo>
                    <a:pt x="243555" y="284480"/>
                  </a:lnTo>
                  <a:close/>
                </a:path>
                <a:path w="257809" h="586740">
                  <a:moveTo>
                    <a:pt x="59380" y="283210"/>
                  </a:moveTo>
                  <a:lnTo>
                    <a:pt x="53736" y="283210"/>
                  </a:lnTo>
                  <a:lnTo>
                    <a:pt x="55562" y="284480"/>
                  </a:lnTo>
                  <a:lnTo>
                    <a:pt x="57443" y="284480"/>
                  </a:lnTo>
                  <a:lnTo>
                    <a:pt x="59380" y="283210"/>
                  </a:lnTo>
                  <a:close/>
                </a:path>
                <a:path w="257809" h="586740">
                  <a:moveTo>
                    <a:pt x="243002" y="283210"/>
                  </a:moveTo>
                  <a:lnTo>
                    <a:pt x="242448" y="283210"/>
                  </a:lnTo>
                  <a:lnTo>
                    <a:pt x="241563" y="284480"/>
                  </a:lnTo>
                  <a:lnTo>
                    <a:pt x="243445" y="284480"/>
                  </a:lnTo>
                  <a:lnTo>
                    <a:pt x="243002" y="283210"/>
                  </a:lnTo>
                  <a:close/>
                </a:path>
                <a:path w="257809" h="586740">
                  <a:moveTo>
                    <a:pt x="63199" y="271780"/>
                  </a:moveTo>
                  <a:lnTo>
                    <a:pt x="54068" y="271780"/>
                  </a:lnTo>
                  <a:lnTo>
                    <a:pt x="51743" y="274320"/>
                  </a:lnTo>
                  <a:lnTo>
                    <a:pt x="48423" y="274320"/>
                  </a:lnTo>
                  <a:lnTo>
                    <a:pt x="47814" y="275590"/>
                  </a:lnTo>
                  <a:lnTo>
                    <a:pt x="46099" y="275590"/>
                  </a:lnTo>
                  <a:lnTo>
                    <a:pt x="44826" y="276860"/>
                  </a:lnTo>
                  <a:lnTo>
                    <a:pt x="43498" y="276860"/>
                  </a:lnTo>
                  <a:lnTo>
                    <a:pt x="42446" y="278130"/>
                  </a:lnTo>
                  <a:lnTo>
                    <a:pt x="40841" y="278130"/>
                  </a:lnTo>
                  <a:lnTo>
                    <a:pt x="39513" y="279400"/>
                  </a:lnTo>
                  <a:lnTo>
                    <a:pt x="37963" y="280670"/>
                  </a:lnTo>
                  <a:lnTo>
                    <a:pt x="37631" y="281940"/>
                  </a:lnTo>
                  <a:lnTo>
                    <a:pt x="44826" y="281940"/>
                  </a:lnTo>
                  <a:lnTo>
                    <a:pt x="43996" y="280670"/>
                  </a:lnTo>
                  <a:lnTo>
                    <a:pt x="43165" y="280670"/>
                  </a:lnTo>
                  <a:lnTo>
                    <a:pt x="43276" y="279400"/>
                  </a:lnTo>
                  <a:lnTo>
                    <a:pt x="51135" y="279400"/>
                  </a:lnTo>
                  <a:lnTo>
                    <a:pt x="51467" y="278130"/>
                  </a:lnTo>
                  <a:lnTo>
                    <a:pt x="53404" y="276860"/>
                  </a:lnTo>
                  <a:lnTo>
                    <a:pt x="55064" y="275590"/>
                  </a:lnTo>
                  <a:lnTo>
                    <a:pt x="58108" y="274320"/>
                  </a:lnTo>
                  <a:lnTo>
                    <a:pt x="59823" y="273050"/>
                  </a:lnTo>
                  <a:lnTo>
                    <a:pt x="63586" y="273050"/>
                  </a:lnTo>
                  <a:lnTo>
                    <a:pt x="63199" y="271780"/>
                  </a:lnTo>
                  <a:close/>
                </a:path>
                <a:path w="257809" h="586740">
                  <a:moveTo>
                    <a:pt x="51909" y="280670"/>
                  </a:moveTo>
                  <a:lnTo>
                    <a:pt x="48589" y="280670"/>
                  </a:lnTo>
                  <a:lnTo>
                    <a:pt x="48534" y="281940"/>
                  </a:lnTo>
                  <a:lnTo>
                    <a:pt x="54289" y="281940"/>
                  </a:lnTo>
                  <a:lnTo>
                    <a:pt x="51909" y="280670"/>
                  </a:lnTo>
                  <a:close/>
                </a:path>
                <a:path w="257809" h="586740">
                  <a:moveTo>
                    <a:pt x="63586" y="273050"/>
                  </a:moveTo>
                  <a:lnTo>
                    <a:pt x="61871" y="273050"/>
                  </a:lnTo>
                  <a:lnTo>
                    <a:pt x="62037" y="274320"/>
                  </a:lnTo>
                  <a:lnTo>
                    <a:pt x="62147" y="275590"/>
                  </a:lnTo>
                  <a:lnTo>
                    <a:pt x="62313" y="279400"/>
                  </a:lnTo>
                  <a:lnTo>
                    <a:pt x="63420" y="280670"/>
                  </a:lnTo>
                  <a:lnTo>
                    <a:pt x="66409" y="281940"/>
                  </a:lnTo>
                  <a:lnTo>
                    <a:pt x="75706" y="281940"/>
                  </a:lnTo>
                  <a:lnTo>
                    <a:pt x="73105" y="280670"/>
                  </a:lnTo>
                  <a:lnTo>
                    <a:pt x="75651" y="279400"/>
                  </a:lnTo>
                  <a:lnTo>
                    <a:pt x="221474" y="279400"/>
                  </a:lnTo>
                  <a:lnTo>
                    <a:pt x="221696" y="278130"/>
                  </a:lnTo>
                  <a:lnTo>
                    <a:pt x="64084" y="278130"/>
                  </a:lnTo>
                  <a:lnTo>
                    <a:pt x="63974" y="274320"/>
                  </a:lnTo>
                  <a:lnTo>
                    <a:pt x="63586" y="273050"/>
                  </a:lnTo>
                  <a:close/>
                </a:path>
                <a:path w="257809" h="586740">
                  <a:moveTo>
                    <a:pt x="137356" y="279400"/>
                  </a:moveTo>
                  <a:lnTo>
                    <a:pt x="78916" y="279400"/>
                  </a:lnTo>
                  <a:lnTo>
                    <a:pt x="80576" y="280670"/>
                  </a:lnTo>
                  <a:lnTo>
                    <a:pt x="78086" y="281940"/>
                  </a:lnTo>
                  <a:lnTo>
                    <a:pt x="138241" y="281940"/>
                  </a:lnTo>
                  <a:lnTo>
                    <a:pt x="137356" y="279400"/>
                  </a:lnTo>
                  <a:close/>
                </a:path>
                <a:path w="257809" h="586740">
                  <a:moveTo>
                    <a:pt x="51135" y="279400"/>
                  </a:moveTo>
                  <a:lnTo>
                    <a:pt x="46873" y="279400"/>
                  </a:lnTo>
                  <a:lnTo>
                    <a:pt x="47593" y="280670"/>
                  </a:lnTo>
                  <a:lnTo>
                    <a:pt x="51135" y="280670"/>
                  </a:lnTo>
                  <a:lnTo>
                    <a:pt x="51135" y="279400"/>
                  </a:lnTo>
                  <a:close/>
                </a:path>
                <a:path w="257809" h="586740">
                  <a:moveTo>
                    <a:pt x="236084" y="271780"/>
                  </a:moveTo>
                  <a:lnTo>
                    <a:pt x="235420" y="274320"/>
                  </a:lnTo>
                  <a:lnTo>
                    <a:pt x="236748" y="276860"/>
                  </a:lnTo>
                  <a:lnTo>
                    <a:pt x="235586" y="279400"/>
                  </a:lnTo>
                  <a:lnTo>
                    <a:pt x="238353" y="279400"/>
                  </a:lnTo>
                  <a:lnTo>
                    <a:pt x="238242" y="278130"/>
                  </a:lnTo>
                  <a:lnTo>
                    <a:pt x="237800" y="275590"/>
                  </a:lnTo>
                  <a:lnTo>
                    <a:pt x="237523" y="274320"/>
                  </a:lnTo>
                  <a:lnTo>
                    <a:pt x="236859" y="273050"/>
                  </a:lnTo>
                  <a:lnTo>
                    <a:pt x="236084" y="271780"/>
                  </a:lnTo>
                  <a:close/>
                </a:path>
                <a:path w="257809" h="586740">
                  <a:moveTo>
                    <a:pt x="227783" y="262890"/>
                  </a:moveTo>
                  <a:lnTo>
                    <a:pt x="117765" y="262890"/>
                  </a:lnTo>
                  <a:lnTo>
                    <a:pt x="119370" y="265430"/>
                  </a:lnTo>
                  <a:lnTo>
                    <a:pt x="119204" y="266700"/>
                  </a:lnTo>
                  <a:lnTo>
                    <a:pt x="120145" y="266700"/>
                  </a:lnTo>
                  <a:lnTo>
                    <a:pt x="120477" y="267970"/>
                  </a:lnTo>
                  <a:lnTo>
                    <a:pt x="121030" y="267970"/>
                  </a:lnTo>
                  <a:lnTo>
                    <a:pt x="123299" y="270510"/>
                  </a:lnTo>
                  <a:lnTo>
                    <a:pt x="125624" y="271780"/>
                  </a:lnTo>
                  <a:lnTo>
                    <a:pt x="127948" y="274320"/>
                  </a:lnTo>
                  <a:lnTo>
                    <a:pt x="127118" y="275590"/>
                  </a:lnTo>
                  <a:lnTo>
                    <a:pt x="122635" y="275590"/>
                  </a:lnTo>
                  <a:lnTo>
                    <a:pt x="122137" y="276860"/>
                  </a:lnTo>
                  <a:lnTo>
                    <a:pt x="70947" y="276860"/>
                  </a:lnTo>
                  <a:lnTo>
                    <a:pt x="69452" y="278130"/>
                  </a:lnTo>
                  <a:lnTo>
                    <a:pt x="221696" y="278130"/>
                  </a:lnTo>
                  <a:lnTo>
                    <a:pt x="221696" y="275590"/>
                  </a:lnTo>
                  <a:lnTo>
                    <a:pt x="223300" y="273050"/>
                  </a:lnTo>
                  <a:lnTo>
                    <a:pt x="232708" y="273050"/>
                  </a:lnTo>
                  <a:lnTo>
                    <a:pt x="232266" y="271780"/>
                  </a:lnTo>
                  <a:lnTo>
                    <a:pt x="231103" y="271780"/>
                  </a:lnTo>
                  <a:lnTo>
                    <a:pt x="230605" y="270510"/>
                  </a:lnTo>
                  <a:lnTo>
                    <a:pt x="229388" y="270510"/>
                  </a:lnTo>
                  <a:lnTo>
                    <a:pt x="229277" y="269240"/>
                  </a:lnTo>
                  <a:lnTo>
                    <a:pt x="228779" y="267970"/>
                  </a:lnTo>
                  <a:lnTo>
                    <a:pt x="228613" y="266700"/>
                  </a:lnTo>
                  <a:lnTo>
                    <a:pt x="228115" y="264160"/>
                  </a:lnTo>
                  <a:lnTo>
                    <a:pt x="227783" y="262890"/>
                  </a:lnTo>
                  <a:close/>
                </a:path>
                <a:path w="257809" h="586740">
                  <a:moveTo>
                    <a:pt x="115662" y="269240"/>
                  </a:moveTo>
                  <a:lnTo>
                    <a:pt x="71500" y="269240"/>
                  </a:lnTo>
                  <a:lnTo>
                    <a:pt x="71832" y="270510"/>
                  </a:lnTo>
                  <a:lnTo>
                    <a:pt x="71832" y="275590"/>
                  </a:lnTo>
                  <a:lnTo>
                    <a:pt x="72053" y="276860"/>
                  </a:lnTo>
                  <a:lnTo>
                    <a:pt x="120588" y="276860"/>
                  </a:lnTo>
                  <a:lnTo>
                    <a:pt x="120311" y="275590"/>
                  </a:lnTo>
                  <a:lnTo>
                    <a:pt x="120089" y="275590"/>
                  </a:lnTo>
                  <a:lnTo>
                    <a:pt x="120145" y="274320"/>
                  </a:lnTo>
                  <a:lnTo>
                    <a:pt x="119757" y="274320"/>
                  </a:lnTo>
                  <a:lnTo>
                    <a:pt x="119370" y="273050"/>
                  </a:lnTo>
                  <a:lnTo>
                    <a:pt x="119702" y="271780"/>
                  </a:lnTo>
                  <a:lnTo>
                    <a:pt x="122358" y="271780"/>
                  </a:lnTo>
                  <a:lnTo>
                    <a:pt x="120809" y="270510"/>
                  </a:lnTo>
                  <a:lnTo>
                    <a:pt x="116880" y="270510"/>
                  </a:lnTo>
                  <a:lnTo>
                    <a:pt x="115662" y="269240"/>
                  </a:lnTo>
                  <a:close/>
                </a:path>
                <a:path w="257809" h="586740">
                  <a:moveTo>
                    <a:pt x="46541" y="274320"/>
                  </a:moveTo>
                  <a:lnTo>
                    <a:pt x="45213" y="274320"/>
                  </a:lnTo>
                  <a:lnTo>
                    <a:pt x="45545" y="275590"/>
                  </a:lnTo>
                  <a:lnTo>
                    <a:pt x="47814" y="275590"/>
                  </a:lnTo>
                  <a:lnTo>
                    <a:pt x="46541" y="274320"/>
                  </a:lnTo>
                  <a:close/>
                </a:path>
                <a:path w="257809" h="586740">
                  <a:moveTo>
                    <a:pt x="122358" y="271780"/>
                  </a:moveTo>
                  <a:lnTo>
                    <a:pt x="119702" y="271780"/>
                  </a:lnTo>
                  <a:lnTo>
                    <a:pt x="119979" y="273050"/>
                  </a:lnTo>
                  <a:lnTo>
                    <a:pt x="120255" y="273050"/>
                  </a:lnTo>
                  <a:lnTo>
                    <a:pt x="120588" y="274320"/>
                  </a:lnTo>
                  <a:lnTo>
                    <a:pt x="121473" y="274320"/>
                  </a:lnTo>
                  <a:lnTo>
                    <a:pt x="121805" y="275590"/>
                  </a:lnTo>
                  <a:lnTo>
                    <a:pt x="126952" y="275590"/>
                  </a:lnTo>
                  <a:lnTo>
                    <a:pt x="125347" y="274320"/>
                  </a:lnTo>
                  <a:lnTo>
                    <a:pt x="123908" y="273050"/>
                  </a:lnTo>
                  <a:lnTo>
                    <a:pt x="122358" y="271780"/>
                  </a:lnTo>
                  <a:close/>
                </a:path>
                <a:path w="257809" h="586740">
                  <a:moveTo>
                    <a:pt x="39900" y="273050"/>
                  </a:moveTo>
                  <a:lnTo>
                    <a:pt x="37908" y="273050"/>
                  </a:lnTo>
                  <a:lnTo>
                    <a:pt x="37687" y="274320"/>
                  </a:lnTo>
                  <a:lnTo>
                    <a:pt x="38240" y="274320"/>
                  </a:lnTo>
                  <a:lnTo>
                    <a:pt x="39900" y="273050"/>
                  </a:lnTo>
                  <a:close/>
                </a:path>
                <a:path w="257809" h="586740">
                  <a:moveTo>
                    <a:pt x="90869" y="257810"/>
                  </a:moveTo>
                  <a:lnTo>
                    <a:pt x="76481" y="257810"/>
                  </a:lnTo>
                  <a:lnTo>
                    <a:pt x="65468" y="260350"/>
                  </a:lnTo>
                  <a:lnTo>
                    <a:pt x="56060" y="262890"/>
                  </a:lnTo>
                  <a:lnTo>
                    <a:pt x="48257" y="265430"/>
                  </a:lnTo>
                  <a:lnTo>
                    <a:pt x="47261" y="265430"/>
                  </a:lnTo>
                  <a:lnTo>
                    <a:pt x="46541" y="266700"/>
                  </a:lnTo>
                  <a:lnTo>
                    <a:pt x="45545" y="266700"/>
                  </a:lnTo>
                  <a:lnTo>
                    <a:pt x="42612" y="267970"/>
                  </a:lnTo>
                  <a:lnTo>
                    <a:pt x="40509" y="270510"/>
                  </a:lnTo>
                  <a:lnTo>
                    <a:pt x="37963" y="273050"/>
                  </a:lnTo>
                  <a:lnTo>
                    <a:pt x="40288" y="273050"/>
                  </a:lnTo>
                  <a:lnTo>
                    <a:pt x="40841" y="271780"/>
                  </a:lnTo>
                  <a:lnTo>
                    <a:pt x="41616" y="271780"/>
                  </a:lnTo>
                  <a:lnTo>
                    <a:pt x="42446" y="270510"/>
                  </a:lnTo>
                  <a:lnTo>
                    <a:pt x="43774" y="270510"/>
                  </a:lnTo>
                  <a:lnTo>
                    <a:pt x="44162" y="269240"/>
                  </a:lnTo>
                  <a:lnTo>
                    <a:pt x="44770" y="269240"/>
                  </a:lnTo>
                  <a:lnTo>
                    <a:pt x="46154" y="267970"/>
                  </a:lnTo>
                  <a:lnTo>
                    <a:pt x="48921" y="267970"/>
                  </a:lnTo>
                  <a:lnTo>
                    <a:pt x="51522" y="266700"/>
                  </a:lnTo>
                  <a:lnTo>
                    <a:pt x="53625" y="264160"/>
                  </a:lnTo>
                  <a:lnTo>
                    <a:pt x="59934" y="264160"/>
                  </a:lnTo>
                  <a:lnTo>
                    <a:pt x="62646" y="262890"/>
                  </a:lnTo>
                  <a:lnTo>
                    <a:pt x="67183" y="262890"/>
                  </a:lnTo>
                  <a:lnTo>
                    <a:pt x="68401" y="261620"/>
                  </a:lnTo>
                  <a:lnTo>
                    <a:pt x="71279" y="260350"/>
                  </a:lnTo>
                  <a:lnTo>
                    <a:pt x="100775" y="260350"/>
                  </a:lnTo>
                  <a:lnTo>
                    <a:pt x="98783" y="259080"/>
                  </a:lnTo>
                  <a:lnTo>
                    <a:pt x="93692" y="259080"/>
                  </a:lnTo>
                  <a:lnTo>
                    <a:pt x="90869" y="257810"/>
                  </a:lnTo>
                  <a:close/>
                </a:path>
                <a:path w="257809" h="586740">
                  <a:moveTo>
                    <a:pt x="66962" y="270510"/>
                  </a:moveTo>
                  <a:lnTo>
                    <a:pt x="58772" y="270510"/>
                  </a:lnTo>
                  <a:lnTo>
                    <a:pt x="56890" y="271780"/>
                  </a:lnTo>
                  <a:lnTo>
                    <a:pt x="65191" y="271780"/>
                  </a:lnTo>
                  <a:lnTo>
                    <a:pt x="66962" y="270510"/>
                  </a:lnTo>
                  <a:close/>
                </a:path>
                <a:path w="257809" h="586740">
                  <a:moveTo>
                    <a:pt x="240124" y="256540"/>
                  </a:moveTo>
                  <a:lnTo>
                    <a:pt x="236748" y="256540"/>
                  </a:lnTo>
                  <a:lnTo>
                    <a:pt x="237136" y="257810"/>
                  </a:lnTo>
                  <a:lnTo>
                    <a:pt x="237523" y="261620"/>
                  </a:lnTo>
                  <a:lnTo>
                    <a:pt x="237578" y="264160"/>
                  </a:lnTo>
                  <a:lnTo>
                    <a:pt x="237966" y="266700"/>
                  </a:lnTo>
                  <a:lnTo>
                    <a:pt x="238298" y="267970"/>
                  </a:lnTo>
                  <a:lnTo>
                    <a:pt x="238685" y="270510"/>
                  </a:lnTo>
                  <a:lnTo>
                    <a:pt x="240567" y="271780"/>
                  </a:lnTo>
                  <a:lnTo>
                    <a:pt x="240677" y="270510"/>
                  </a:lnTo>
                  <a:lnTo>
                    <a:pt x="240622" y="269240"/>
                  </a:lnTo>
                  <a:lnTo>
                    <a:pt x="240511" y="267970"/>
                  </a:lnTo>
                  <a:lnTo>
                    <a:pt x="240345" y="266700"/>
                  </a:lnTo>
                  <a:lnTo>
                    <a:pt x="240290" y="262890"/>
                  </a:lnTo>
                  <a:lnTo>
                    <a:pt x="240013" y="262890"/>
                  </a:lnTo>
                  <a:lnTo>
                    <a:pt x="241563" y="261620"/>
                  </a:lnTo>
                  <a:lnTo>
                    <a:pt x="240179" y="261620"/>
                  </a:lnTo>
                  <a:lnTo>
                    <a:pt x="240124" y="256540"/>
                  </a:lnTo>
                  <a:close/>
                </a:path>
                <a:path w="257809" h="586740">
                  <a:moveTo>
                    <a:pt x="77366" y="262890"/>
                  </a:moveTo>
                  <a:lnTo>
                    <a:pt x="76481" y="264160"/>
                  </a:lnTo>
                  <a:lnTo>
                    <a:pt x="75927" y="265430"/>
                  </a:lnTo>
                  <a:lnTo>
                    <a:pt x="74488" y="266700"/>
                  </a:lnTo>
                  <a:lnTo>
                    <a:pt x="67460" y="266700"/>
                  </a:lnTo>
                  <a:lnTo>
                    <a:pt x="67294" y="267970"/>
                  </a:lnTo>
                  <a:lnTo>
                    <a:pt x="61815" y="267970"/>
                  </a:lnTo>
                  <a:lnTo>
                    <a:pt x="61207" y="270510"/>
                  </a:lnTo>
                  <a:lnTo>
                    <a:pt x="70449" y="270510"/>
                  </a:lnTo>
                  <a:lnTo>
                    <a:pt x="71500" y="269240"/>
                  </a:lnTo>
                  <a:lnTo>
                    <a:pt x="115662" y="269240"/>
                  </a:lnTo>
                  <a:lnTo>
                    <a:pt x="113006" y="265430"/>
                  </a:lnTo>
                  <a:lnTo>
                    <a:pt x="111124" y="265430"/>
                  </a:lnTo>
                  <a:lnTo>
                    <a:pt x="110128" y="264160"/>
                  </a:lnTo>
                  <a:lnTo>
                    <a:pt x="77754" y="264160"/>
                  </a:lnTo>
                  <a:lnTo>
                    <a:pt x="77366" y="262890"/>
                  </a:lnTo>
                  <a:close/>
                </a:path>
                <a:path w="257809" h="586740">
                  <a:moveTo>
                    <a:pt x="117433" y="269240"/>
                  </a:moveTo>
                  <a:lnTo>
                    <a:pt x="117378" y="270510"/>
                  </a:lnTo>
                  <a:lnTo>
                    <a:pt x="119149" y="270510"/>
                  </a:lnTo>
                  <a:lnTo>
                    <a:pt x="117433" y="269240"/>
                  </a:lnTo>
                  <a:close/>
                </a:path>
                <a:path w="257809" h="586740">
                  <a:moveTo>
                    <a:pt x="68678" y="265430"/>
                  </a:moveTo>
                  <a:lnTo>
                    <a:pt x="68014" y="265430"/>
                  </a:lnTo>
                  <a:lnTo>
                    <a:pt x="67737" y="266700"/>
                  </a:lnTo>
                  <a:lnTo>
                    <a:pt x="69397" y="266700"/>
                  </a:lnTo>
                  <a:lnTo>
                    <a:pt x="68678" y="265430"/>
                  </a:lnTo>
                  <a:close/>
                </a:path>
                <a:path w="257809" h="586740">
                  <a:moveTo>
                    <a:pt x="72718" y="264160"/>
                  </a:moveTo>
                  <a:lnTo>
                    <a:pt x="71721" y="264160"/>
                  </a:lnTo>
                  <a:lnTo>
                    <a:pt x="70725" y="265430"/>
                  </a:lnTo>
                  <a:lnTo>
                    <a:pt x="70393" y="266700"/>
                  </a:lnTo>
                  <a:lnTo>
                    <a:pt x="74488" y="266700"/>
                  </a:lnTo>
                  <a:lnTo>
                    <a:pt x="72718" y="264160"/>
                  </a:lnTo>
                  <a:close/>
                </a:path>
                <a:path w="257809" h="586740">
                  <a:moveTo>
                    <a:pt x="117765" y="262890"/>
                  </a:moveTo>
                  <a:lnTo>
                    <a:pt x="113227" y="262890"/>
                  </a:lnTo>
                  <a:lnTo>
                    <a:pt x="114223" y="264160"/>
                  </a:lnTo>
                  <a:lnTo>
                    <a:pt x="115330" y="265430"/>
                  </a:lnTo>
                  <a:lnTo>
                    <a:pt x="116548" y="265430"/>
                  </a:lnTo>
                  <a:lnTo>
                    <a:pt x="117101" y="264160"/>
                  </a:lnTo>
                  <a:lnTo>
                    <a:pt x="117765" y="262890"/>
                  </a:lnTo>
                  <a:close/>
                </a:path>
                <a:path w="257809" h="586740">
                  <a:moveTo>
                    <a:pt x="102546" y="260350"/>
                  </a:moveTo>
                  <a:lnTo>
                    <a:pt x="72441" y="260350"/>
                  </a:lnTo>
                  <a:lnTo>
                    <a:pt x="74267" y="261620"/>
                  </a:lnTo>
                  <a:lnTo>
                    <a:pt x="83675" y="261620"/>
                  </a:lnTo>
                  <a:lnTo>
                    <a:pt x="83841" y="262890"/>
                  </a:lnTo>
                  <a:lnTo>
                    <a:pt x="82181" y="264160"/>
                  </a:lnTo>
                  <a:lnTo>
                    <a:pt x="109077" y="264160"/>
                  </a:lnTo>
                  <a:lnTo>
                    <a:pt x="105756" y="261620"/>
                  </a:lnTo>
                  <a:lnTo>
                    <a:pt x="102546" y="260350"/>
                  </a:lnTo>
                  <a:close/>
                </a:path>
                <a:path w="257809" h="586740">
                  <a:moveTo>
                    <a:pt x="76259" y="261620"/>
                  </a:moveTo>
                  <a:lnTo>
                    <a:pt x="75097" y="261620"/>
                  </a:lnTo>
                  <a:lnTo>
                    <a:pt x="75706" y="262890"/>
                  </a:lnTo>
                  <a:lnTo>
                    <a:pt x="76259" y="261620"/>
                  </a:lnTo>
                  <a:close/>
                </a:path>
                <a:path w="257809" h="586740">
                  <a:moveTo>
                    <a:pt x="225348" y="260350"/>
                  </a:moveTo>
                  <a:lnTo>
                    <a:pt x="113338" y="260350"/>
                  </a:lnTo>
                  <a:lnTo>
                    <a:pt x="114113" y="261620"/>
                  </a:lnTo>
                  <a:lnTo>
                    <a:pt x="113559" y="262890"/>
                  </a:lnTo>
                  <a:lnTo>
                    <a:pt x="225403" y="262890"/>
                  </a:lnTo>
                  <a:lnTo>
                    <a:pt x="225348" y="260350"/>
                  </a:lnTo>
                  <a:close/>
                </a:path>
                <a:path w="257809" h="586740">
                  <a:moveTo>
                    <a:pt x="226566" y="261620"/>
                  </a:moveTo>
                  <a:lnTo>
                    <a:pt x="226067" y="262890"/>
                  </a:lnTo>
                  <a:lnTo>
                    <a:pt x="227119" y="262890"/>
                  </a:lnTo>
                  <a:lnTo>
                    <a:pt x="226566" y="261620"/>
                  </a:lnTo>
                  <a:close/>
                </a:path>
                <a:path w="257809" h="586740">
                  <a:moveTo>
                    <a:pt x="34864" y="256540"/>
                  </a:moveTo>
                  <a:lnTo>
                    <a:pt x="24903" y="256540"/>
                  </a:lnTo>
                  <a:lnTo>
                    <a:pt x="27117" y="261620"/>
                  </a:lnTo>
                  <a:lnTo>
                    <a:pt x="29662" y="259080"/>
                  </a:lnTo>
                  <a:lnTo>
                    <a:pt x="31987" y="257810"/>
                  </a:lnTo>
                  <a:lnTo>
                    <a:pt x="33924" y="257810"/>
                  </a:lnTo>
                  <a:lnTo>
                    <a:pt x="34864" y="256540"/>
                  </a:lnTo>
                  <a:close/>
                </a:path>
                <a:path w="257809" h="586740">
                  <a:moveTo>
                    <a:pt x="242006" y="260350"/>
                  </a:moveTo>
                  <a:lnTo>
                    <a:pt x="241231" y="260350"/>
                  </a:lnTo>
                  <a:lnTo>
                    <a:pt x="240899" y="261620"/>
                  </a:lnTo>
                  <a:lnTo>
                    <a:pt x="241895" y="261620"/>
                  </a:lnTo>
                  <a:lnTo>
                    <a:pt x="242006" y="260350"/>
                  </a:lnTo>
                  <a:close/>
                </a:path>
                <a:path w="257809" h="586740">
                  <a:moveTo>
                    <a:pt x="20752" y="254000"/>
                  </a:moveTo>
                  <a:lnTo>
                    <a:pt x="19147" y="254000"/>
                  </a:lnTo>
                  <a:lnTo>
                    <a:pt x="19147" y="256540"/>
                  </a:lnTo>
                  <a:lnTo>
                    <a:pt x="19646" y="257810"/>
                  </a:lnTo>
                  <a:lnTo>
                    <a:pt x="19867" y="259080"/>
                  </a:lnTo>
                  <a:lnTo>
                    <a:pt x="21084" y="259080"/>
                  </a:lnTo>
                  <a:lnTo>
                    <a:pt x="22025" y="260350"/>
                  </a:lnTo>
                  <a:lnTo>
                    <a:pt x="24073" y="260350"/>
                  </a:lnTo>
                  <a:lnTo>
                    <a:pt x="24405" y="257810"/>
                  </a:lnTo>
                  <a:lnTo>
                    <a:pt x="20476" y="257810"/>
                  </a:lnTo>
                  <a:lnTo>
                    <a:pt x="20808" y="255270"/>
                  </a:lnTo>
                  <a:lnTo>
                    <a:pt x="20752" y="254000"/>
                  </a:lnTo>
                  <a:close/>
                </a:path>
                <a:path w="257809" h="586740">
                  <a:moveTo>
                    <a:pt x="222968" y="248920"/>
                  </a:moveTo>
                  <a:lnTo>
                    <a:pt x="101163" y="248920"/>
                  </a:lnTo>
                  <a:lnTo>
                    <a:pt x="101772" y="250190"/>
                  </a:lnTo>
                  <a:lnTo>
                    <a:pt x="98894" y="250190"/>
                  </a:lnTo>
                  <a:lnTo>
                    <a:pt x="99669" y="251460"/>
                  </a:lnTo>
                  <a:lnTo>
                    <a:pt x="100111" y="252730"/>
                  </a:lnTo>
                  <a:lnTo>
                    <a:pt x="101218" y="252730"/>
                  </a:lnTo>
                  <a:lnTo>
                    <a:pt x="101938" y="254000"/>
                  </a:lnTo>
                  <a:lnTo>
                    <a:pt x="104926" y="254000"/>
                  </a:lnTo>
                  <a:lnTo>
                    <a:pt x="103819" y="256540"/>
                  </a:lnTo>
                  <a:lnTo>
                    <a:pt x="106863" y="256540"/>
                  </a:lnTo>
                  <a:lnTo>
                    <a:pt x="108800" y="257810"/>
                  </a:lnTo>
                  <a:lnTo>
                    <a:pt x="113061" y="257810"/>
                  </a:lnTo>
                  <a:lnTo>
                    <a:pt x="112397" y="259080"/>
                  </a:lnTo>
                  <a:lnTo>
                    <a:pt x="112729" y="260350"/>
                  </a:lnTo>
                  <a:lnTo>
                    <a:pt x="225016" y="260350"/>
                  </a:lnTo>
                  <a:lnTo>
                    <a:pt x="224075" y="257810"/>
                  </a:lnTo>
                  <a:lnTo>
                    <a:pt x="222470" y="255270"/>
                  </a:lnTo>
                  <a:lnTo>
                    <a:pt x="223300" y="254000"/>
                  </a:lnTo>
                  <a:lnTo>
                    <a:pt x="223688" y="252730"/>
                  </a:lnTo>
                  <a:lnTo>
                    <a:pt x="223356" y="251460"/>
                  </a:lnTo>
                  <a:lnTo>
                    <a:pt x="222249" y="251460"/>
                  </a:lnTo>
                  <a:lnTo>
                    <a:pt x="222581" y="250190"/>
                  </a:lnTo>
                  <a:lnTo>
                    <a:pt x="222968" y="248920"/>
                  </a:lnTo>
                  <a:close/>
                </a:path>
                <a:path w="257809" h="586740">
                  <a:moveTo>
                    <a:pt x="226233" y="247650"/>
                  </a:moveTo>
                  <a:lnTo>
                    <a:pt x="223411" y="247650"/>
                  </a:lnTo>
                  <a:lnTo>
                    <a:pt x="224629" y="250190"/>
                  </a:lnTo>
                  <a:lnTo>
                    <a:pt x="224961" y="251460"/>
                  </a:lnTo>
                  <a:lnTo>
                    <a:pt x="225348" y="252730"/>
                  </a:lnTo>
                  <a:lnTo>
                    <a:pt x="225680" y="254000"/>
                  </a:lnTo>
                  <a:lnTo>
                    <a:pt x="225625" y="257810"/>
                  </a:lnTo>
                  <a:lnTo>
                    <a:pt x="226953" y="259080"/>
                  </a:lnTo>
                  <a:lnTo>
                    <a:pt x="229111" y="260350"/>
                  </a:lnTo>
                  <a:lnTo>
                    <a:pt x="228779" y="259080"/>
                  </a:lnTo>
                  <a:lnTo>
                    <a:pt x="228558" y="256540"/>
                  </a:lnTo>
                  <a:lnTo>
                    <a:pt x="228281" y="254000"/>
                  </a:lnTo>
                  <a:lnTo>
                    <a:pt x="233981" y="254000"/>
                  </a:lnTo>
                  <a:lnTo>
                    <a:pt x="233871" y="252730"/>
                  </a:lnTo>
                  <a:lnTo>
                    <a:pt x="233262" y="251460"/>
                  </a:lnTo>
                  <a:lnTo>
                    <a:pt x="232874" y="250190"/>
                  </a:lnTo>
                  <a:lnTo>
                    <a:pt x="232542" y="248920"/>
                  </a:lnTo>
                  <a:lnTo>
                    <a:pt x="226621" y="248920"/>
                  </a:lnTo>
                  <a:lnTo>
                    <a:pt x="226233" y="247650"/>
                  </a:lnTo>
                  <a:close/>
                </a:path>
                <a:path w="257809" h="586740">
                  <a:moveTo>
                    <a:pt x="237800" y="245110"/>
                  </a:moveTo>
                  <a:lnTo>
                    <a:pt x="236748" y="245110"/>
                  </a:lnTo>
                  <a:lnTo>
                    <a:pt x="236527" y="247650"/>
                  </a:lnTo>
                  <a:lnTo>
                    <a:pt x="236250" y="250190"/>
                  </a:lnTo>
                  <a:lnTo>
                    <a:pt x="235863" y="252730"/>
                  </a:lnTo>
                  <a:lnTo>
                    <a:pt x="235420" y="254000"/>
                  </a:lnTo>
                  <a:lnTo>
                    <a:pt x="228779" y="254000"/>
                  </a:lnTo>
                  <a:lnTo>
                    <a:pt x="229388" y="256540"/>
                  </a:lnTo>
                  <a:lnTo>
                    <a:pt x="229941" y="257810"/>
                  </a:lnTo>
                  <a:lnTo>
                    <a:pt x="230661" y="259080"/>
                  </a:lnTo>
                  <a:lnTo>
                    <a:pt x="230993" y="259080"/>
                  </a:lnTo>
                  <a:lnTo>
                    <a:pt x="231768" y="260350"/>
                  </a:lnTo>
                  <a:lnTo>
                    <a:pt x="234756" y="260350"/>
                  </a:lnTo>
                  <a:lnTo>
                    <a:pt x="235033" y="259080"/>
                  </a:lnTo>
                  <a:lnTo>
                    <a:pt x="235088" y="257810"/>
                  </a:lnTo>
                  <a:lnTo>
                    <a:pt x="235254" y="257810"/>
                  </a:lnTo>
                  <a:lnTo>
                    <a:pt x="235365" y="256540"/>
                  </a:lnTo>
                  <a:lnTo>
                    <a:pt x="240124" y="256540"/>
                  </a:lnTo>
                  <a:lnTo>
                    <a:pt x="240013" y="251460"/>
                  </a:lnTo>
                  <a:lnTo>
                    <a:pt x="239903" y="248920"/>
                  </a:lnTo>
                  <a:lnTo>
                    <a:pt x="239626" y="246380"/>
                  </a:lnTo>
                  <a:lnTo>
                    <a:pt x="237800" y="245110"/>
                  </a:lnTo>
                  <a:close/>
                </a:path>
                <a:path w="257809" h="586740">
                  <a:moveTo>
                    <a:pt x="33924" y="257810"/>
                  </a:moveTo>
                  <a:lnTo>
                    <a:pt x="32097" y="257810"/>
                  </a:lnTo>
                  <a:lnTo>
                    <a:pt x="32208" y="259080"/>
                  </a:lnTo>
                  <a:lnTo>
                    <a:pt x="33536" y="259080"/>
                  </a:lnTo>
                  <a:lnTo>
                    <a:pt x="33924" y="257810"/>
                  </a:lnTo>
                  <a:close/>
                </a:path>
                <a:path w="257809" h="586740">
                  <a:moveTo>
                    <a:pt x="41229" y="256540"/>
                  </a:moveTo>
                  <a:lnTo>
                    <a:pt x="35916" y="256540"/>
                  </a:lnTo>
                  <a:lnTo>
                    <a:pt x="36967" y="257810"/>
                  </a:lnTo>
                  <a:lnTo>
                    <a:pt x="38572" y="259080"/>
                  </a:lnTo>
                  <a:lnTo>
                    <a:pt x="41229" y="256540"/>
                  </a:lnTo>
                  <a:close/>
                </a:path>
                <a:path w="257809" h="586740">
                  <a:moveTo>
                    <a:pt x="96791" y="257810"/>
                  </a:moveTo>
                  <a:lnTo>
                    <a:pt x="93692" y="259080"/>
                  </a:lnTo>
                  <a:lnTo>
                    <a:pt x="98783" y="259080"/>
                  </a:lnTo>
                  <a:lnTo>
                    <a:pt x="96791" y="257810"/>
                  </a:lnTo>
                  <a:close/>
                </a:path>
                <a:path w="257809" h="586740">
                  <a:moveTo>
                    <a:pt x="45877" y="255270"/>
                  </a:moveTo>
                  <a:lnTo>
                    <a:pt x="24128" y="255270"/>
                  </a:lnTo>
                  <a:lnTo>
                    <a:pt x="22689" y="256540"/>
                  </a:lnTo>
                  <a:lnTo>
                    <a:pt x="21970" y="257810"/>
                  </a:lnTo>
                  <a:lnTo>
                    <a:pt x="24682" y="257810"/>
                  </a:lnTo>
                  <a:lnTo>
                    <a:pt x="24903" y="256540"/>
                  </a:lnTo>
                  <a:lnTo>
                    <a:pt x="42889" y="256540"/>
                  </a:lnTo>
                  <a:lnTo>
                    <a:pt x="45877" y="255270"/>
                  </a:lnTo>
                  <a:close/>
                </a:path>
                <a:path w="257809" h="586740">
                  <a:moveTo>
                    <a:pt x="29386" y="240030"/>
                  </a:moveTo>
                  <a:lnTo>
                    <a:pt x="28113" y="240030"/>
                  </a:lnTo>
                  <a:lnTo>
                    <a:pt x="27393" y="241300"/>
                  </a:lnTo>
                  <a:lnTo>
                    <a:pt x="27006" y="242570"/>
                  </a:lnTo>
                  <a:lnTo>
                    <a:pt x="26342" y="243840"/>
                  </a:lnTo>
                  <a:lnTo>
                    <a:pt x="26286" y="246380"/>
                  </a:lnTo>
                  <a:lnTo>
                    <a:pt x="25124" y="247650"/>
                  </a:lnTo>
                  <a:lnTo>
                    <a:pt x="23243" y="248920"/>
                  </a:lnTo>
                  <a:lnTo>
                    <a:pt x="24405" y="251460"/>
                  </a:lnTo>
                  <a:lnTo>
                    <a:pt x="23575" y="252730"/>
                  </a:lnTo>
                  <a:lnTo>
                    <a:pt x="25124" y="255270"/>
                  </a:lnTo>
                  <a:lnTo>
                    <a:pt x="53846" y="255270"/>
                  </a:lnTo>
                  <a:lnTo>
                    <a:pt x="57554" y="254000"/>
                  </a:lnTo>
                  <a:lnTo>
                    <a:pt x="59546" y="254000"/>
                  </a:lnTo>
                  <a:lnTo>
                    <a:pt x="61151" y="252730"/>
                  </a:lnTo>
                  <a:lnTo>
                    <a:pt x="62812" y="251460"/>
                  </a:lnTo>
                  <a:lnTo>
                    <a:pt x="69397" y="251460"/>
                  </a:lnTo>
                  <a:lnTo>
                    <a:pt x="70338" y="250190"/>
                  </a:lnTo>
                  <a:lnTo>
                    <a:pt x="71943" y="248920"/>
                  </a:lnTo>
                  <a:lnTo>
                    <a:pt x="79082" y="248920"/>
                  </a:lnTo>
                  <a:lnTo>
                    <a:pt x="80631" y="247650"/>
                  </a:lnTo>
                  <a:lnTo>
                    <a:pt x="226067" y="247650"/>
                  </a:lnTo>
                  <a:lnTo>
                    <a:pt x="225348" y="245110"/>
                  </a:lnTo>
                  <a:lnTo>
                    <a:pt x="225090" y="243840"/>
                  </a:lnTo>
                  <a:lnTo>
                    <a:pt x="30437" y="243840"/>
                  </a:lnTo>
                  <a:lnTo>
                    <a:pt x="31101" y="242570"/>
                  </a:lnTo>
                  <a:lnTo>
                    <a:pt x="28223" y="242570"/>
                  </a:lnTo>
                  <a:lnTo>
                    <a:pt x="28666" y="241300"/>
                  </a:lnTo>
                  <a:lnTo>
                    <a:pt x="28998" y="241300"/>
                  </a:lnTo>
                  <a:lnTo>
                    <a:pt x="29386" y="240030"/>
                  </a:lnTo>
                  <a:close/>
                </a:path>
                <a:path w="257809" h="586740">
                  <a:moveTo>
                    <a:pt x="19978" y="252730"/>
                  </a:moveTo>
                  <a:lnTo>
                    <a:pt x="19701" y="254000"/>
                  </a:lnTo>
                  <a:lnTo>
                    <a:pt x="20199" y="254000"/>
                  </a:lnTo>
                  <a:lnTo>
                    <a:pt x="19978" y="252730"/>
                  </a:lnTo>
                  <a:close/>
                </a:path>
                <a:path w="257809" h="586740">
                  <a:moveTo>
                    <a:pt x="87715" y="247650"/>
                  </a:moveTo>
                  <a:lnTo>
                    <a:pt x="81185" y="247650"/>
                  </a:lnTo>
                  <a:lnTo>
                    <a:pt x="81738" y="248920"/>
                  </a:lnTo>
                  <a:lnTo>
                    <a:pt x="82347" y="250190"/>
                  </a:lnTo>
                  <a:lnTo>
                    <a:pt x="83011" y="251460"/>
                  </a:lnTo>
                  <a:lnTo>
                    <a:pt x="83232" y="250190"/>
                  </a:lnTo>
                  <a:lnTo>
                    <a:pt x="83343" y="248920"/>
                  </a:lnTo>
                  <a:lnTo>
                    <a:pt x="85833" y="248920"/>
                  </a:lnTo>
                  <a:lnTo>
                    <a:pt x="87715" y="247650"/>
                  </a:lnTo>
                  <a:close/>
                </a:path>
                <a:path w="257809" h="586740">
                  <a:moveTo>
                    <a:pt x="223411" y="247650"/>
                  </a:moveTo>
                  <a:lnTo>
                    <a:pt x="95463" y="247650"/>
                  </a:lnTo>
                  <a:lnTo>
                    <a:pt x="96570" y="250190"/>
                  </a:lnTo>
                  <a:lnTo>
                    <a:pt x="97344" y="250190"/>
                  </a:lnTo>
                  <a:lnTo>
                    <a:pt x="98617" y="248920"/>
                  </a:lnTo>
                  <a:lnTo>
                    <a:pt x="222968" y="248920"/>
                  </a:lnTo>
                  <a:lnTo>
                    <a:pt x="223411" y="247650"/>
                  </a:lnTo>
                  <a:close/>
                </a:path>
                <a:path w="257809" h="586740">
                  <a:moveTo>
                    <a:pt x="95463" y="247650"/>
                  </a:moveTo>
                  <a:lnTo>
                    <a:pt x="91201" y="247650"/>
                  </a:lnTo>
                  <a:lnTo>
                    <a:pt x="91700" y="248920"/>
                  </a:lnTo>
                  <a:lnTo>
                    <a:pt x="94301" y="248920"/>
                  </a:lnTo>
                  <a:lnTo>
                    <a:pt x="95463" y="247650"/>
                  </a:lnTo>
                  <a:close/>
                </a:path>
                <a:path w="257809" h="586740">
                  <a:moveTo>
                    <a:pt x="232210" y="247650"/>
                  </a:moveTo>
                  <a:lnTo>
                    <a:pt x="228336" y="247650"/>
                  </a:lnTo>
                  <a:lnTo>
                    <a:pt x="227672" y="248920"/>
                  </a:lnTo>
                  <a:lnTo>
                    <a:pt x="232542" y="248920"/>
                  </a:lnTo>
                  <a:lnTo>
                    <a:pt x="232210" y="247650"/>
                  </a:lnTo>
                  <a:close/>
                </a:path>
                <a:path w="257809" h="586740">
                  <a:moveTo>
                    <a:pt x="229443" y="245110"/>
                  </a:moveTo>
                  <a:lnTo>
                    <a:pt x="229111" y="246380"/>
                  </a:lnTo>
                  <a:lnTo>
                    <a:pt x="228724" y="247650"/>
                  </a:lnTo>
                  <a:lnTo>
                    <a:pt x="231878" y="247650"/>
                  </a:lnTo>
                  <a:lnTo>
                    <a:pt x="231214" y="246380"/>
                  </a:lnTo>
                  <a:lnTo>
                    <a:pt x="230550" y="246380"/>
                  </a:lnTo>
                  <a:lnTo>
                    <a:pt x="229443" y="245110"/>
                  </a:lnTo>
                  <a:close/>
                </a:path>
                <a:path w="257809" h="586740">
                  <a:moveTo>
                    <a:pt x="220810" y="242570"/>
                  </a:moveTo>
                  <a:lnTo>
                    <a:pt x="33038" y="242570"/>
                  </a:lnTo>
                  <a:lnTo>
                    <a:pt x="32595" y="243840"/>
                  </a:lnTo>
                  <a:lnTo>
                    <a:pt x="221419" y="243840"/>
                  </a:lnTo>
                  <a:lnTo>
                    <a:pt x="220810" y="242570"/>
                  </a:lnTo>
                  <a:close/>
                </a:path>
                <a:path w="257809" h="586740">
                  <a:moveTo>
                    <a:pt x="223743" y="237490"/>
                  </a:moveTo>
                  <a:lnTo>
                    <a:pt x="221585" y="237490"/>
                  </a:lnTo>
                  <a:lnTo>
                    <a:pt x="221806" y="238760"/>
                  </a:lnTo>
                  <a:lnTo>
                    <a:pt x="222138" y="241300"/>
                  </a:lnTo>
                  <a:lnTo>
                    <a:pt x="222415" y="243840"/>
                  </a:lnTo>
                  <a:lnTo>
                    <a:pt x="225090" y="243840"/>
                  </a:lnTo>
                  <a:lnTo>
                    <a:pt x="224573" y="241300"/>
                  </a:lnTo>
                  <a:lnTo>
                    <a:pt x="223743" y="237490"/>
                  </a:lnTo>
                  <a:close/>
                </a:path>
                <a:path w="257809" h="586740">
                  <a:moveTo>
                    <a:pt x="218043" y="236220"/>
                  </a:moveTo>
                  <a:lnTo>
                    <a:pt x="195464" y="236220"/>
                  </a:lnTo>
                  <a:lnTo>
                    <a:pt x="191147" y="237490"/>
                  </a:lnTo>
                  <a:lnTo>
                    <a:pt x="187716" y="237490"/>
                  </a:lnTo>
                  <a:lnTo>
                    <a:pt x="182514" y="238760"/>
                  </a:lnTo>
                  <a:lnTo>
                    <a:pt x="166465" y="238760"/>
                  </a:lnTo>
                  <a:lnTo>
                    <a:pt x="164196" y="240030"/>
                  </a:lnTo>
                  <a:lnTo>
                    <a:pt x="31710" y="240030"/>
                  </a:lnTo>
                  <a:lnTo>
                    <a:pt x="31323" y="241300"/>
                  </a:lnTo>
                  <a:lnTo>
                    <a:pt x="30105" y="241300"/>
                  </a:lnTo>
                  <a:lnTo>
                    <a:pt x="29773" y="242570"/>
                  </a:lnTo>
                  <a:lnTo>
                    <a:pt x="220589" y="242570"/>
                  </a:lnTo>
                  <a:lnTo>
                    <a:pt x="220091" y="241300"/>
                  </a:lnTo>
                  <a:lnTo>
                    <a:pt x="219759" y="240030"/>
                  </a:lnTo>
                  <a:lnTo>
                    <a:pt x="219482" y="238760"/>
                  </a:lnTo>
                  <a:lnTo>
                    <a:pt x="219150" y="237490"/>
                  </a:lnTo>
                  <a:lnTo>
                    <a:pt x="218043" y="236220"/>
                  </a:lnTo>
                  <a:close/>
                </a:path>
                <a:path w="257809" h="586740">
                  <a:moveTo>
                    <a:pt x="251414" y="240030"/>
                  </a:moveTo>
                  <a:lnTo>
                    <a:pt x="248591" y="240030"/>
                  </a:lnTo>
                  <a:lnTo>
                    <a:pt x="249477" y="241300"/>
                  </a:lnTo>
                  <a:lnTo>
                    <a:pt x="250639" y="241300"/>
                  </a:lnTo>
                  <a:lnTo>
                    <a:pt x="251414" y="240030"/>
                  </a:lnTo>
                  <a:close/>
                </a:path>
                <a:path w="257809" h="586740">
                  <a:moveTo>
                    <a:pt x="243168" y="227330"/>
                  </a:moveTo>
                  <a:lnTo>
                    <a:pt x="239515" y="227330"/>
                  </a:lnTo>
                  <a:lnTo>
                    <a:pt x="238298" y="228600"/>
                  </a:lnTo>
                  <a:lnTo>
                    <a:pt x="239183" y="229870"/>
                  </a:lnTo>
                  <a:lnTo>
                    <a:pt x="239792" y="231140"/>
                  </a:lnTo>
                  <a:lnTo>
                    <a:pt x="238021" y="232410"/>
                  </a:lnTo>
                  <a:lnTo>
                    <a:pt x="237191" y="232410"/>
                  </a:lnTo>
                  <a:lnTo>
                    <a:pt x="238630" y="234950"/>
                  </a:lnTo>
                  <a:lnTo>
                    <a:pt x="239571" y="236220"/>
                  </a:lnTo>
                  <a:lnTo>
                    <a:pt x="239017" y="238760"/>
                  </a:lnTo>
                  <a:lnTo>
                    <a:pt x="252908" y="238760"/>
                  </a:lnTo>
                  <a:lnTo>
                    <a:pt x="256892" y="241300"/>
                  </a:lnTo>
                  <a:lnTo>
                    <a:pt x="257446" y="241300"/>
                  </a:lnTo>
                  <a:lnTo>
                    <a:pt x="256228" y="238760"/>
                  </a:lnTo>
                  <a:lnTo>
                    <a:pt x="254291" y="237490"/>
                  </a:lnTo>
                  <a:lnTo>
                    <a:pt x="253074" y="234950"/>
                  </a:lnTo>
                  <a:lnTo>
                    <a:pt x="251746" y="233680"/>
                  </a:lnTo>
                  <a:lnTo>
                    <a:pt x="250750" y="231140"/>
                  </a:lnTo>
                  <a:lnTo>
                    <a:pt x="249532" y="228600"/>
                  </a:lnTo>
                  <a:lnTo>
                    <a:pt x="243832" y="228600"/>
                  </a:lnTo>
                  <a:lnTo>
                    <a:pt x="243168" y="227330"/>
                  </a:lnTo>
                  <a:close/>
                </a:path>
                <a:path w="257809" h="586740">
                  <a:moveTo>
                    <a:pt x="125624" y="222250"/>
                  </a:moveTo>
                  <a:lnTo>
                    <a:pt x="69784" y="222250"/>
                  </a:lnTo>
                  <a:lnTo>
                    <a:pt x="69674" y="223520"/>
                  </a:lnTo>
                  <a:lnTo>
                    <a:pt x="68788" y="224790"/>
                  </a:lnTo>
                  <a:lnTo>
                    <a:pt x="66630" y="224790"/>
                  </a:lnTo>
                  <a:lnTo>
                    <a:pt x="67017" y="226060"/>
                  </a:lnTo>
                  <a:lnTo>
                    <a:pt x="67183" y="226060"/>
                  </a:lnTo>
                  <a:lnTo>
                    <a:pt x="66630" y="227330"/>
                  </a:lnTo>
                  <a:lnTo>
                    <a:pt x="63365" y="227330"/>
                  </a:lnTo>
                  <a:lnTo>
                    <a:pt x="62147" y="228600"/>
                  </a:lnTo>
                  <a:lnTo>
                    <a:pt x="60764" y="228600"/>
                  </a:lnTo>
                  <a:lnTo>
                    <a:pt x="60155" y="229870"/>
                  </a:lnTo>
                  <a:lnTo>
                    <a:pt x="58882" y="232410"/>
                  </a:lnTo>
                  <a:lnTo>
                    <a:pt x="53514" y="232410"/>
                  </a:lnTo>
                  <a:lnTo>
                    <a:pt x="52241" y="233680"/>
                  </a:lnTo>
                  <a:lnTo>
                    <a:pt x="52850" y="233680"/>
                  </a:lnTo>
                  <a:lnTo>
                    <a:pt x="53293" y="234950"/>
                  </a:lnTo>
                  <a:lnTo>
                    <a:pt x="40343" y="234950"/>
                  </a:lnTo>
                  <a:lnTo>
                    <a:pt x="40509" y="236220"/>
                  </a:lnTo>
                  <a:lnTo>
                    <a:pt x="40177" y="236220"/>
                  </a:lnTo>
                  <a:lnTo>
                    <a:pt x="37576" y="237490"/>
                  </a:lnTo>
                  <a:lnTo>
                    <a:pt x="35362" y="240030"/>
                  </a:lnTo>
                  <a:lnTo>
                    <a:pt x="161983" y="240030"/>
                  </a:lnTo>
                  <a:lnTo>
                    <a:pt x="158496" y="238760"/>
                  </a:lnTo>
                  <a:lnTo>
                    <a:pt x="155176" y="238760"/>
                  </a:lnTo>
                  <a:lnTo>
                    <a:pt x="151855" y="237490"/>
                  </a:lnTo>
                  <a:lnTo>
                    <a:pt x="148590" y="237490"/>
                  </a:lnTo>
                  <a:lnTo>
                    <a:pt x="144439" y="236220"/>
                  </a:lnTo>
                  <a:lnTo>
                    <a:pt x="141672" y="234950"/>
                  </a:lnTo>
                  <a:lnTo>
                    <a:pt x="137946" y="232410"/>
                  </a:lnTo>
                  <a:lnTo>
                    <a:pt x="56171" y="232410"/>
                  </a:lnTo>
                  <a:lnTo>
                    <a:pt x="54621" y="231140"/>
                  </a:lnTo>
                  <a:lnTo>
                    <a:pt x="136083" y="231140"/>
                  </a:lnTo>
                  <a:lnTo>
                    <a:pt x="133261" y="229870"/>
                  </a:lnTo>
                  <a:lnTo>
                    <a:pt x="130383" y="227330"/>
                  </a:lnTo>
                  <a:lnTo>
                    <a:pt x="128778" y="226060"/>
                  </a:lnTo>
                  <a:lnTo>
                    <a:pt x="125624" y="222250"/>
                  </a:lnTo>
                  <a:close/>
                </a:path>
                <a:path w="257809" h="586740">
                  <a:moveTo>
                    <a:pt x="252410" y="238760"/>
                  </a:moveTo>
                  <a:lnTo>
                    <a:pt x="244939" y="238760"/>
                  </a:lnTo>
                  <a:lnTo>
                    <a:pt x="246765" y="240030"/>
                  </a:lnTo>
                  <a:lnTo>
                    <a:pt x="252078" y="240030"/>
                  </a:lnTo>
                  <a:lnTo>
                    <a:pt x="252410" y="238760"/>
                  </a:lnTo>
                  <a:close/>
                </a:path>
                <a:path w="257809" h="586740">
                  <a:moveTo>
                    <a:pt x="150638" y="236220"/>
                  </a:moveTo>
                  <a:lnTo>
                    <a:pt x="148590" y="237490"/>
                  </a:lnTo>
                  <a:lnTo>
                    <a:pt x="151855" y="237490"/>
                  </a:lnTo>
                  <a:lnTo>
                    <a:pt x="150638" y="236220"/>
                  </a:lnTo>
                  <a:close/>
                </a:path>
                <a:path w="257809" h="586740">
                  <a:moveTo>
                    <a:pt x="238590" y="200660"/>
                  </a:moveTo>
                  <a:lnTo>
                    <a:pt x="230329" y="200660"/>
                  </a:lnTo>
                  <a:lnTo>
                    <a:pt x="231546" y="201930"/>
                  </a:lnTo>
                  <a:lnTo>
                    <a:pt x="232708" y="201930"/>
                  </a:lnTo>
                  <a:lnTo>
                    <a:pt x="235420" y="204470"/>
                  </a:lnTo>
                  <a:lnTo>
                    <a:pt x="238187" y="207010"/>
                  </a:lnTo>
                  <a:lnTo>
                    <a:pt x="240954" y="208280"/>
                  </a:lnTo>
                  <a:lnTo>
                    <a:pt x="242448" y="209550"/>
                  </a:lnTo>
                  <a:lnTo>
                    <a:pt x="244219" y="212090"/>
                  </a:lnTo>
                  <a:lnTo>
                    <a:pt x="243998" y="213360"/>
                  </a:lnTo>
                  <a:lnTo>
                    <a:pt x="244883" y="214630"/>
                  </a:lnTo>
                  <a:lnTo>
                    <a:pt x="244551" y="215900"/>
                  </a:lnTo>
                  <a:lnTo>
                    <a:pt x="242504" y="215900"/>
                  </a:lnTo>
                  <a:lnTo>
                    <a:pt x="240788" y="217170"/>
                  </a:lnTo>
                  <a:lnTo>
                    <a:pt x="237966" y="217170"/>
                  </a:lnTo>
                  <a:lnTo>
                    <a:pt x="238464" y="218440"/>
                  </a:lnTo>
                  <a:lnTo>
                    <a:pt x="240179" y="219710"/>
                  </a:lnTo>
                  <a:lnTo>
                    <a:pt x="242504" y="220980"/>
                  </a:lnTo>
                  <a:lnTo>
                    <a:pt x="244330" y="223520"/>
                  </a:lnTo>
                  <a:lnTo>
                    <a:pt x="246433" y="224790"/>
                  </a:lnTo>
                  <a:lnTo>
                    <a:pt x="247540" y="226060"/>
                  </a:lnTo>
                  <a:lnTo>
                    <a:pt x="246212" y="227330"/>
                  </a:lnTo>
                  <a:lnTo>
                    <a:pt x="246488" y="228600"/>
                  </a:lnTo>
                  <a:lnTo>
                    <a:pt x="251082" y="228600"/>
                  </a:lnTo>
                  <a:lnTo>
                    <a:pt x="251856" y="229870"/>
                  </a:lnTo>
                  <a:lnTo>
                    <a:pt x="253406" y="231140"/>
                  </a:lnTo>
                  <a:lnTo>
                    <a:pt x="254845" y="233680"/>
                  </a:lnTo>
                  <a:lnTo>
                    <a:pt x="255288" y="233680"/>
                  </a:lnTo>
                  <a:lnTo>
                    <a:pt x="255509" y="232410"/>
                  </a:lnTo>
                  <a:lnTo>
                    <a:pt x="254181" y="229870"/>
                  </a:lnTo>
                  <a:lnTo>
                    <a:pt x="253074" y="226060"/>
                  </a:lnTo>
                  <a:lnTo>
                    <a:pt x="251469" y="223520"/>
                  </a:lnTo>
                  <a:lnTo>
                    <a:pt x="247982" y="217170"/>
                  </a:lnTo>
                  <a:lnTo>
                    <a:pt x="239017" y="217170"/>
                  </a:lnTo>
                  <a:lnTo>
                    <a:pt x="237191" y="215900"/>
                  </a:lnTo>
                  <a:lnTo>
                    <a:pt x="247219" y="215900"/>
                  </a:lnTo>
                  <a:lnTo>
                    <a:pt x="244164" y="210820"/>
                  </a:lnTo>
                  <a:lnTo>
                    <a:pt x="238590" y="200660"/>
                  </a:lnTo>
                  <a:close/>
                </a:path>
                <a:path w="257809" h="586740">
                  <a:moveTo>
                    <a:pt x="133427" y="220980"/>
                  </a:moveTo>
                  <a:lnTo>
                    <a:pt x="127007" y="220980"/>
                  </a:lnTo>
                  <a:lnTo>
                    <a:pt x="128280" y="222250"/>
                  </a:lnTo>
                  <a:lnTo>
                    <a:pt x="129110" y="224790"/>
                  </a:lnTo>
                  <a:lnTo>
                    <a:pt x="132984" y="226060"/>
                  </a:lnTo>
                  <a:lnTo>
                    <a:pt x="133593" y="224790"/>
                  </a:lnTo>
                  <a:lnTo>
                    <a:pt x="133427" y="220980"/>
                  </a:lnTo>
                  <a:close/>
                </a:path>
                <a:path w="257809" h="586740">
                  <a:moveTo>
                    <a:pt x="66077" y="223520"/>
                  </a:moveTo>
                  <a:lnTo>
                    <a:pt x="65302" y="223520"/>
                  </a:lnTo>
                  <a:lnTo>
                    <a:pt x="64416" y="224790"/>
                  </a:lnTo>
                  <a:lnTo>
                    <a:pt x="68401" y="224790"/>
                  </a:lnTo>
                  <a:lnTo>
                    <a:pt x="66077" y="223520"/>
                  </a:lnTo>
                  <a:close/>
                </a:path>
                <a:path w="257809" h="586740">
                  <a:moveTo>
                    <a:pt x="135751" y="218440"/>
                  </a:moveTo>
                  <a:lnTo>
                    <a:pt x="134367" y="218440"/>
                  </a:lnTo>
                  <a:lnTo>
                    <a:pt x="134699" y="219710"/>
                  </a:lnTo>
                  <a:lnTo>
                    <a:pt x="134866" y="219710"/>
                  </a:lnTo>
                  <a:lnTo>
                    <a:pt x="135198" y="220980"/>
                  </a:lnTo>
                  <a:lnTo>
                    <a:pt x="135419" y="220980"/>
                  </a:lnTo>
                  <a:lnTo>
                    <a:pt x="136083" y="223520"/>
                  </a:lnTo>
                  <a:lnTo>
                    <a:pt x="139237" y="223520"/>
                  </a:lnTo>
                  <a:lnTo>
                    <a:pt x="139016" y="220980"/>
                  </a:lnTo>
                  <a:lnTo>
                    <a:pt x="137688" y="219710"/>
                  </a:lnTo>
                  <a:lnTo>
                    <a:pt x="135751" y="218440"/>
                  </a:lnTo>
                  <a:close/>
                </a:path>
                <a:path w="257809" h="586740">
                  <a:moveTo>
                    <a:pt x="121418" y="205740"/>
                  </a:moveTo>
                  <a:lnTo>
                    <a:pt x="121252" y="207010"/>
                  </a:lnTo>
                  <a:lnTo>
                    <a:pt x="121030" y="208280"/>
                  </a:lnTo>
                  <a:lnTo>
                    <a:pt x="122635" y="209550"/>
                  </a:lnTo>
                  <a:lnTo>
                    <a:pt x="123244" y="209550"/>
                  </a:lnTo>
                  <a:lnTo>
                    <a:pt x="123797" y="213360"/>
                  </a:lnTo>
                  <a:lnTo>
                    <a:pt x="125347" y="215900"/>
                  </a:lnTo>
                  <a:lnTo>
                    <a:pt x="124240" y="219710"/>
                  </a:lnTo>
                  <a:lnTo>
                    <a:pt x="74378" y="219710"/>
                  </a:lnTo>
                  <a:lnTo>
                    <a:pt x="73603" y="220980"/>
                  </a:lnTo>
                  <a:lnTo>
                    <a:pt x="72773" y="222250"/>
                  </a:lnTo>
                  <a:lnTo>
                    <a:pt x="125458" y="222250"/>
                  </a:lnTo>
                  <a:lnTo>
                    <a:pt x="125679" y="220980"/>
                  </a:lnTo>
                  <a:lnTo>
                    <a:pt x="133427" y="220980"/>
                  </a:lnTo>
                  <a:lnTo>
                    <a:pt x="133537" y="219710"/>
                  </a:lnTo>
                  <a:lnTo>
                    <a:pt x="133925" y="218440"/>
                  </a:lnTo>
                  <a:lnTo>
                    <a:pt x="135751" y="218440"/>
                  </a:lnTo>
                  <a:lnTo>
                    <a:pt x="135640" y="217170"/>
                  </a:lnTo>
                  <a:lnTo>
                    <a:pt x="134921" y="214630"/>
                  </a:lnTo>
                  <a:lnTo>
                    <a:pt x="134533" y="213360"/>
                  </a:lnTo>
                  <a:lnTo>
                    <a:pt x="134091" y="212090"/>
                  </a:lnTo>
                  <a:lnTo>
                    <a:pt x="133648" y="212090"/>
                  </a:lnTo>
                  <a:lnTo>
                    <a:pt x="133759" y="210820"/>
                  </a:lnTo>
                  <a:lnTo>
                    <a:pt x="135419" y="208280"/>
                  </a:lnTo>
                  <a:lnTo>
                    <a:pt x="124074" y="208280"/>
                  </a:lnTo>
                  <a:lnTo>
                    <a:pt x="123078" y="207010"/>
                  </a:lnTo>
                  <a:lnTo>
                    <a:pt x="121418" y="205740"/>
                  </a:lnTo>
                  <a:close/>
                </a:path>
                <a:path w="257809" h="586740">
                  <a:moveTo>
                    <a:pt x="121418" y="217170"/>
                  </a:moveTo>
                  <a:lnTo>
                    <a:pt x="80742" y="217170"/>
                  </a:lnTo>
                  <a:lnTo>
                    <a:pt x="79912" y="219710"/>
                  </a:lnTo>
                  <a:lnTo>
                    <a:pt x="121916" y="219710"/>
                  </a:lnTo>
                  <a:lnTo>
                    <a:pt x="121584" y="218440"/>
                  </a:lnTo>
                  <a:lnTo>
                    <a:pt x="121418" y="217170"/>
                  </a:lnTo>
                  <a:close/>
                </a:path>
                <a:path w="257809" h="586740">
                  <a:moveTo>
                    <a:pt x="83675" y="213360"/>
                  </a:moveTo>
                  <a:lnTo>
                    <a:pt x="82900" y="213360"/>
                  </a:lnTo>
                  <a:lnTo>
                    <a:pt x="82679" y="214630"/>
                  </a:lnTo>
                  <a:lnTo>
                    <a:pt x="82568" y="215900"/>
                  </a:lnTo>
                  <a:lnTo>
                    <a:pt x="82624" y="217170"/>
                  </a:lnTo>
                  <a:lnTo>
                    <a:pt x="120809" y="217170"/>
                  </a:lnTo>
                  <a:lnTo>
                    <a:pt x="119370" y="214630"/>
                  </a:lnTo>
                  <a:lnTo>
                    <a:pt x="84228" y="214630"/>
                  </a:lnTo>
                  <a:lnTo>
                    <a:pt x="83675" y="213360"/>
                  </a:lnTo>
                  <a:close/>
                </a:path>
                <a:path w="257809" h="586740">
                  <a:moveTo>
                    <a:pt x="243223" y="214630"/>
                  </a:moveTo>
                  <a:lnTo>
                    <a:pt x="242780" y="215900"/>
                  </a:lnTo>
                  <a:lnTo>
                    <a:pt x="244551" y="215900"/>
                  </a:lnTo>
                  <a:lnTo>
                    <a:pt x="243223" y="214630"/>
                  </a:lnTo>
                  <a:close/>
                </a:path>
                <a:path w="257809" h="586740">
                  <a:moveTo>
                    <a:pt x="101052" y="209550"/>
                  </a:moveTo>
                  <a:lnTo>
                    <a:pt x="88877" y="209550"/>
                  </a:lnTo>
                  <a:lnTo>
                    <a:pt x="88047" y="210820"/>
                  </a:lnTo>
                  <a:lnTo>
                    <a:pt x="88988" y="212090"/>
                  </a:lnTo>
                  <a:lnTo>
                    <a:pt x="88711" y="213360"/>
                  </a:lnTo>
                  <a:lnTo>
                    <a:pt x="87826" y="214630"/>
                  </a:lnTo>
                  <a:lnTo>
                    <a:pt x="119370" y="214630"/>
                  </a:lnTo>
                  <a:lnTo>
                    <a:pt x="117986" y="212090"/>
                  </a:lnTo>
                  <a:lnTo>
                    <a:pt x="117322" y="210820"/>
                  </a:lnTo>
                  <a:lnTo>
                    <a:pt x="103376" y="210820"/>
                  </a:lnTo>
                  <a:lnTo>
                    <a:pt x="101052" y="209550"/>
                  </a:lnTo>
                  <a:close/>
                </a:path>
                <a:path w="257809" h="586740">
                  <a:moveTo>
                    <a:pt x="113172" y="201930"/>
                  </a:moveTo>
                  <a:lnTo>
                    <a:pt x="100111" y="201930"/>
                  </a:lnTo>
                  <a:lnTo>
                    <a:pt x="100222" y="203200"/>
                  </a:lnTo>
                  <a:lnTo>
                    <a:pt x="99890" y="203200"/>
                  </a:lnTo>
                  <a:lnTo>
                    <a:pt x="99558" y="204470"/>
                  </a:lnTo>
                  <a:lnTo>
                    <a:pt x="99337" y="205740"/>
                  </a:lnTo>
                  <a:lnTo>
                    <a:pt x="100222" y="207010"/>
                  </a:lnTo>
                  <a:lnTo>
                    <a:pt x="100831" y="208280"/>
                  </a:lnTo>
                  <a:lnTo>
                    <a:pt x="101772" y="208280"/>
                  </a:lnTo>
                  <a:lnTo>
                    <a:pt x="102602" y="209550"/>
                  </a:lnTo>
                  <a:lnTo>
                    <a:pt x="103764" y="209550"/>
                  </a:lnTo>
                  <a:lnTo>
                    <a:pt x="104815" y="210820"/>
                  </a:lnTo>
                  <a:lnTo>
                    <a:pt x="117322" y="210820"/>
                  </a:lnTo>
                  <a:lnTo>
                    <a:pt x="116658" y="209550"/>
                  </a:lnTo>
                  <a:lnTo>
                    <a:pt x="115496" y="208280"/>
                  </a:lnTo>
                  <a:lnTo>
                    <a:pt x="114555" y="205740"/>
                  </a:lnTo>
                  <a:lnTo>
                    <a:pt x="113725" y="203200"/>
                  </a:lnTo>
                  <a:lnTo>
                    <a:pt x="113172" y="201930"/>
                  </a:lnTo>
                  <a:close/>
                </a:path>
                <a:path w="257809" h="586740">
                  <a:moveTo>
                    <a:pt x="93858" y="207010"/>
                  </a:moveTo>
                  <a:lnTo>
                    <a:pt x="88932" y="207010"/>
                  </a:lnTo>
                  <a:lnTo>
                    <a:pt x="89652" y="209550"/>
                  </a:lnTo>
                  <a:lnTo>
                    <a:pt x="99337" y="209550"/>
                  </a:lnTo>
                  <a:lnTo>
                    <a:pt x="97566" y="208280"/>
                  </a:lnTo>
                  <a:lnTo>
                    <a:pt x="95905" y="208280"/>
                  </a:lnTo>
                  <a:lnTo>
                    <a:pt x="93858" y="207010"/>
                  </a:lnTo>
                  <a:close/>
                </a:path>
                <a:path w="257809" h="586740">
                  <a:moveTo>
                    <a:pt x="126398" y="199390"/>
                  </a:moveTo>
                  <a:lnTo>
                    <a:pt x="124572" y="199390"/>
                  </a:lnTo>
                  <a:lnTo>
                    <a:pt x="123963" y="200660"/>
                  </a:lnTo>
                  <a:lnTo>
                    <a:pt x="124074" y="208280"/>
                  </a:lnTo>
                  <a:lnTo>
                    <a:pt x="135419" y="208280"/>
                  </a:lnTo>
                  <a:lnTo>
                    <a:pt x="132984" y="207010"/>
                  </a:lnTo>
                  <a:lnTo>
                    <a:pt x="132209" y="205740"/>
                  </a:lnTo>
                  <a:lnTo>
                    <a:pt x="131932" y="204470"/>
                  </a:lnTo>
                  <a:lnTo>
                    <a:pt x="132098" y="204470"/>
                  </a:lnTo>
                  <a:lnTo>
                    <a:pt x="132098" y="203200"/>
                  </a:lnTo>
                  <a:lnTo>
                    <a:pt x="126564" y="203200"/>
                  </a:lnTo>
                  <a:lnTo>
                    <a:pt x="126232" y="201930"/>
                  </a:lnTo>
                  <a:lnTo>
                    <a:pt x="125956" y="201930"/>
                  </a:lnTo>
                  <a:lnTo>
                    <a:pt x="126066" y="200660"/>
                  </a:lnTo>
                  <a:lnTo>
                    <a:pt x="126398" y="199390"/>
                  </a:lnTo>
                  <a:close/>
                </a:path>
                <a:path w="257809" h="586740">
                  <a:moveTo>
                    <a:pt x="140234" y="207010"/>
                  </a:moveTo>
                  <a:lnTo>
                    <a:pt x="137079" y="207010"/>
                  </a:lnTo>
                  <a:lnTo>
                    <a:pt x="138629" y="208280"/>
                  </a:lnTo>
                  <a:lnTo>
                    <a:pt x="140234" y="207010"/>
                  </a:lnTo>
                  <a:close/>
                </a:path>
                <a:path w="257809" h="586740">
                  <a:moveTo>
                    <a:pt x="114057" y="179070"/>
                  </a:moveTo>
                  <a:lnTo>
                    <a:pt x="110017" y="179070"/>
                  </a:lnTo>
                  <a:lnTo>
                    <a:pt x="110405" y="181610"/>
                  </a:lnTo>
                  <a:lnTo>
                    <a:pt x="113725" y="182880"/>
                  </a:lnTo>
                  <a:lnTo>
                    <a:pt x="114389" y="182880"/>
                  </a:lnTo>
                  <a:lnTo>
                    <a:pt x="114555" y="184150"/>
                  </a:lnTo>
                  <a:lnTo>
                    <a:pt x="114998" y="185420"/>
                  </a:lnTo>
                  <a:lnTo>
                    <a:pt x="115219" y="186690"/>
                  </a:lnTo>
                  <a:lnTo>
                    <a:pt x="115275" y="187960"/>
                  </a:lnTo>
                  <a:lnTo>
                    <a:pt x="115385" y="198120"/>
                  </a:lnTo>
                  <a:lnTo>
                    <a:pt x="115662" y="199390"/>
                  </a:lnTo>
                  <a:lnTo>
                    <a:pt x="115828" y="199390"/>
                  </a:lnTo>
                  <a:lnTo>
                    <a:pt x="116160" y="200660"/>
                  </a:lnTo>
                  <a:lnTo>
                    <a:pt x="116437" y="200660"/>
                  </a:lnTo>
                  <a:lnTo>
                    <a:pt x="116769" y="201930"/>
                  </a:lnTo>
                  <a:lnTo>
                    <a:pt x="117378" y="203200"/>
                  </a:lnTo>
                  <a:lnTo>
                    <a:pt x="117876" y="204470"/>
                  </a:lnTo>
                  <a:lnTo>
                    <a:pt x="118485" y="207010"/>
                  </a:lnTo>
                  <a:lnTo>
                    <a:pt x="119702" y="205740"/>
                  </a:lnTo>
                  <a:lnTo>
                    <a:pt x="119204" y="203200"/>
                  </a:lnTo>
                  <a:lnTo>
                    <a:pt x="121141" y="203200"/>
                  </a:lnTo>
                  <a:lnTo>
                    <a:pt x="121030" y="201930"/>
                  </a:lnTo>
                  <a:lnTo>
                    <a:pt x="119923" y="199390"/>
                  </a:lnTo>
                  <a:lnTo>
                    <a:pt x="119204" y="198120"/>
                  </a:lnTo>
                  <a:lnTo>
                    <a:pt x="119481" y="196850"/>
                  </a:lnTo>
                  <a:lnTo>
                    <a:pt x="119702" y="195580"/>
                  </a:lnTo>
                  <a:lnTo>
                    <a:pt x="119702" y="194310"/>
                  </a:lnTo>
                  <a:lnTo>
                    <a:pt x="119149" y="193040"/>
                  </a:lnTo>
                  <a:lnTo>
                    <a:pt x="117820" y="189230"/>
                  </a:lnTo>
                  <a:lnTo>
                    <a:pt x="120034" y="187960"/>
                  </a:lnTo>
                  <a:lnTo>
                    <a:pt x="120975" y="185420"/>
                  </a:lnTo>
                  <a:lnTo>
                    <a:pt x="123023" y="185420"/>
                  </a:lnTo>
                  <a:lnTo>
                    <a:pt x="122635" y="184150"/>
                  </a:lnTo>
                  <a:lnTo>
                    <a:pt x="122414" y="182880"/>
                  </a:lnTo>
                  <a:lnTo>
                    <a:pt x="121971" y="181610"/>
                  </a:lnTo>
                  <a:lnTo>
                    <a:pt x="114721" y="181610"/>
                  </a:lnTo>
                  <a:lnTo>
                    <a:pt x="114057" y="179070"/>
                  </a:lnTo>
                  <a:close/>
                </a:path>
                <a:path w="257809" h="586740">
                  <a:moveTo>
                    <a:pt x="143333" y="203200"/>
                  </a:moveTo>
                  <a:lnTo>
                    <a:pt x="133261" y="203200"/>
                  </a:lnTo>
                  <a:lnTo>
                    <a:pt x="133703" y="204470"/>
                  </a:lnTo>
                  <a:lnTo>
                    <a:pt x="133980" y="204470"/>
                  </a:lnTo>
                  <a:lnTo>
                    <a:pt x="134367" y="205740"/>
                  </a:lnTo>
                  <a:lnTo>
                    <a:pt x="134976" y="207010"/>
                  </a:lnTo>
                  <a:lnTo>
                    <a:pt x="142226" y="207010"/>
                  </a:lnTo>
                  <a:lnTo>
                    <a:pt x="142503" y="205740"/>
                  </a:lnTo>
                  <a:lnTo>
                    <a:pt x="143167" y="204470"/>
                  </a:lnTo>
                  <a:lnTo>
                    <a:pt x="143333" y="203200"/>
                  </a:lnTo>
                  <a:close/>
                </a:path>
                <a:path w="257809" h="586740">
                  <a:moveTo>
                    <a:pt x="149808" y="205740"/>
                  </a:moveTo>
                  <a:lnTo>
                    <a:pt x="146985" y="205740"/>
                  </a:lnTo>
                  <a:lnTo>
                    <a:pt x="147317" y="207010"/>
                  </a:lnTo>
                  <a:lnTo>
                    <a:pt x="148092" y="207010"/>
                  </a:lnTo>
                  <a:lnTo>
                    <a:pt x="149808" y="205740"/>
                  </a:lnTo>
                  <a:close/>
                </a:path>
                <a:path w="257809" h="586740">
                  <a:moveTo>
                    <a:pt x="150306" y="203200"/>
                  </a:moveTo>
                  <a:lnTo>
                    <a:pt x="147981" y="204470"/>
                  </a:lnTo>
                  <a:lnTo>
                    <a:pt x="145768" y="204470"/>
                  </a:lnTo>
                  <a:lnTo>
                    <a:pt x="146266" y="205740"/>
                  </a:lnTo>
                  <a:lnTo>
                    <a:pt x="150914" y="205740"/>
                  </a:lnTo>
                  <a:lnTo>
                    <a:pt x="151855" y="207010"/>
                  </a:lnTo>
                  <a:lnTo>
                    <a:pt x="152132" y="205740"/>
                  </a:lnTo>
                  <a:lnTo>
                    <a:pt x="150306" y="203200"/>
                  </a:lnTo>
                  <a:close/>
                </a:path>
                <a:path w="257809" h="586740">
                  <a:moveTo>
                    <a:pt x="121141" y="203200"/>
                  </a:moveTo>
                  <a:lnTo>
                    <a:pt x="119204" y="203200"/>
                  </a:lnTo>
                  <a:lnTo>
                    <a:pt x="121584" y="204470"/>
                  </a:lnTo>
                  <a:lnTo>
                    <a:pt x="121141" y="203200"/>
                  </a:lnTo>
                  <a:close/>
                </a:path>
                <a:path w="257809" h="586740">
                  <a:moveTo>
                    <a:pt x="129885" y="185420"/>
                  </a:moveTo>
                  <a:lnTo>
                    <a:pt x="120975" y="185420"/>
                  </a:lnTo>
                  <a:lnTo>
                    <a:pt x="122358" y="186690"/>
                  </a:lnTo>
                  <a:lnTo>
                    <a:pt x="122137" y="189230"/>
                  </a:lnTo>
                  <a:lnTo>
                    <a:pt x="122801" y="191770"/>
                  </a:lnTo>
                  <a:lnTo>
                    <a:pt x="124129" y="193040"/>
                  </a:lnTo>
                  <a:lnTo>
                    <a:pt x="125458" y="195580"/>
                  </a:lnTo>
                  <a:lnTo>
                    <a:pt x="126730" y="196850"/>
                  </a:lnTo>
                  <a:lnTo>
                    <a:pt x="126564" y="199390"/>
                  </a:lnTo>
                  <a:lnTo>
                    <a:pt x="128059" y="200660"/>
                  </a:lnTo>
                  <a:lnTo>
                    <a:pt x="127284" y="201930"/>
                  </a:lnTo>
                  <a:lnTo>
                    <a:pt x="126564" y="203200"/>
                  </a:lnTo>
                  <a:lnTo>
                    <a:pt x="144606" y="203200"/>
                  </a:lnTo>
                  <a:lnTo>
                    <a:pt x="144993" y="204470"/>
                  </a:lnTo>
                  <a:lnTo>
                    <a:pt x="147151" y="204470"/>
                  </a:lnTo>
                  <a:lnTo>
                    <a:pt x="145768" y="200660"/>
                  </a:lnTo>
                  <a:lnTo>
                    <a:pt x="143333" y="200660"/>
                  </a:lnTo>
                  <a:lnTo>
                    <a:pt x="141174" y="198120"/>
                  </a:lnTo>
                  <a:lnTo>
                    <a:pt x="139071" y="196850"/>
                  </a:lnTo>
                  <a:lnTo>
                    <a:pt x="136968" y="194310"/>
                  </a:lnTo>
                  <a:lnTo>
                    <a:pt x="137688" y="191770"/>
                  </a:lnTo>
                  <a:lnTo>
                    <a:pt x="137854" y="190500"/>
                  </a:lnTo>
                  <a:lnTo>
                    <a:pt x="137190" y="190500"/>
                  </a:lnTo>
                  <a:lnTo>
                    <a:pt x="136747" y="189230"/>
                  </a:lnTo>
                  <a:lnTo>
                    <a:pt x="136692" y="187960"/>
                  </a:lnTo>
                  <a:lnTo>
                    <a:pt x="130660" y="187960"/>
                  </a:lnTo>
                  <a:lnTo>
                    <a:pt x="130660" y="186690"/>
                  </a:lnTo>
                  <a:lnTo>
                    <a:pt x="130106" y="186690"/>
                  </a:lnTo>
                  <a:lnTo>
                    <a:pt x="129885" y="185420"/>
                  </a:lnTo>
                  <a:close/>
                </a:path>
                <a:path w="257809" h="586740">
                  <a:moveTo>
                    <a:pt x="112231" y="196850"/>
                  </a:moveTo>
                  <a:lnTo>
                    <a:pt x="91700" y="196850"/>
                  </a:lnTo>
                  <a:lnTo>
                    <a:pt x="90537" y="199390"/>
                  </a:lnTo>
                  <a:lnTo>
                    <a:pt x="93581" y="199390"/>
                  </a:lnTo>
                  <a:lnTo>
                    <a:pt x="96348" y="200660"/>
                  </a:lnTo>
                  <a:lnTo>
                    <a:pt x="96459" y="203200"/>
                  </a:lnTo>
                  <a:lnTo>
                    <a:pt x="99835" y="201930"/>
                  </a:lnTo>
                  <a:lnTo>
                    <a:pt x="113172" y="201930"/>
                  </a:lnTo>
                  <a:lnTo>
                    <a:pt x="112452" y="200660"/>
                  </a:lnTo>
                  <a:lnTo>
                    <a:pt x="113006" y="198120"/>
                  </a:lnTo>
                  <a:lnTo>
                    <a:pt x="112231" y="196850"/>
                  </a:lnTo>
                  <a:close/>
                </a:path>
                <a:path w="257809" h="586740">
                  <a:moveTo>
                    <a:pt x="229333" y="193040"/>
                  </a:moveTo>
                  <a:lnTo>
                    <a:pt x="219039" y="193040"/>
                  </a:lnTo>
                  <a:lnTo>
                    <a:pt x="220755" y="194310"/>
                  </a:lnTo>
                  <a:lnTo>
                    <a:pt x="222415" y="195580"/>
                  </a:lnTo>
                  <a:lnTo>
                    <a:pt x="223466" y="196850"/>
                  </a:lnTo>
                  <a:lnTo>
                    <a:pt x="224905" y="198120"/>
                  </a:lnTo>
                  <a:lnTo>
                    <a:pt x="226067" y="198120"/>
                  </a:lnTo>
                  <a:lnTo>
                    <a:pt x="226455" y="199390"/>
                  </a:lnTo>
                  <a:lnTo>
                    <a:pt x="226953" y="199390"/>
                  </a:lnTo>
                  <a:lnTo>
                    <a:pt x="225625" y="201930"/>
                  </a:lnTo>
                  <a:lnTo>
                    <a:pt x="226344" y="201930"/>
                  </a:lnTo>
                  <a:lnTo>
                    <a:pt x="227894" y="203200"/>
                  </a:lnTo>
                  <a:lnTo>
                    <a:pt x="228226" y="203200"/>
                  </a:lnTo>
                  <a:lnTo>
                    <a:pt x="228558" y="201930"/>
                  </a:lnTo>
                  <a:lnTo>
                    <a:pt x="230329" y="200660"/>
                  </a:lnTo>
                  <a:lnTo>
                    <a:pt x="238590" y="200660"/>
                  </a:lnTo>
                  <a:lnTo>
                    <a:pt x="236500" y="196850"/>
                  </a:lnTo>
                  <a:lnTo>
                    <a:pt x="234999" y="194310"/>
                  </a:lnTo>
                  <a:lnTo>
                    <a:pt x="229665" y="194310"/>
                  </a:lnTo>
                  <a:lnTo>
                    <a:pt x="229333" y="193040"/>
                  </a:lnTo>
                  <a:close/>
                </a:path>
                <a:path w="257809" h="586740">
                  <a:moveTo>
                    <a:pt x="84505" y="199390"/>
                  </a:moveTo>
                  <a:lnTo>
                    <a:pt x="81351" y="199390"/>
                  </a:lnTo>
                  <a:lnTo>
                    <a:pt x="83841" y="201930"/>
                  </a:lnTo>
                  <a:lnTo>
                    <a:pt x="85225" y="200660"/>
                  </a:lnTo>
                  <a:lnTo>
                    <a:pt x="84893" y="200660"/>
                  </a:lnTo>
                  <a:lnTo>
                    <a:pt x="84505" y="199390"/>
                  </a:lnTo>
                  <a:close/>
                </a:path>
                <a:path w="257809" h="586740">
                  <a:moveTo>
                    <a:pt x="84173" y="198120"/>
                  </a:moveTo>
                  <a:lnTo>
                    <a:pt x="77477" y="198120"/>
                  </a:lnTo>
                  <a:lnTo>
                    <a:pt x="78086" y="199390"/>
                  </a:lnTo>
                  <a:lnTo>
                    <a:pt x="79137" y="200660"/>
                  </a:lnTo>
                  <a:lnTo>
                    <a:pt x="79580" y="199390"/>
                  </a:lnTo>
                  <a:lnTo>
                    <a:pt x="84505" y="199390"/>
                  </a:lnTo>
                  <a:lnTo>
                    <a:pt x="84173" y="198120"/>
                  </a:lnTo>
                  <a:close/>
                </a:path>
                <a:path w="257809" h="586740">
                  <a:moveTo>
                    <a:pt x="91700" y="196850"/>
                  </a:moveTo>
                  <a:lnTo>
                    <a:pt x="88324" y="196850"/>
                  </a:lnTo>
                  <a:lnTo>
                    <a:pt x="88047" y="198120"/>
                  </a:lnTo>
                  <a:lnTo>
                    <a:pt x="87549" y="200660"/>
                  </a:lnTo>
                  <a:lnTo>
                    <a:pt x="88932" y="199390"/>
                  </a:lnTo>
                  <a:lnTo>
                    <a:pt x="90039" y="198120"/>
                  </a:lnTo>
                  <a:lnTo>
                    <a:pt x="91700" y="196850"/>
                  </a:lnTo>
                  <a:close/>
                </a:path>
                <a:path w="257809" h="586740">
                  <a:moveTo>
                    <a:pt x="75042" y="196850"/>
                  </a:moveTo>
                  <a:lnTo>
                    <a:pt x="72662" y="196850"/>
                  </a:lnTo>
                  <a:lnTo>
                    <a:pt x="73160" y="198120"/>
                  </a:lnTo>
                  <a:lnTo>
                    <a:pt x="73492" y="198120"/>
                  </a:lnTo>
                  <a:lnTo>
                    <a:pt x="73769" y="199390"/>
                  </a:lnTo>
                  <a:lnTo>
                    <a:pt x="74599" y="198120"/>
                  </a:lnTo>
                  <a:lnTo>
                    <a:pt x="75042" y="196850"/>
                  </a:lnTo>
                  <a:close/>
                </a:path>
                <a:path w="257809" h="586740">
                  <a:moveTo>
                    <a:pt x="49419" y="196850"/>
                  </a:moveTo>
                  <a:lnTo>
                    <a:pt x="44162" y="196850"/>
                  </a:lnTo>
                  <a:lnTo>
                    <a:pt x="43996" y="198120"/>
                  </a:lnTo>
                  <a:lnTo>
                    <a:pt x="47648" y="198120"/>
                  </a:lnTo>
                  <a:lnTo>
                    <a:pt x="49419" y="196850"/>
                  </a:lnTo>
                  <a:close/>
                </a:path>
                <a:path w="257809" h="586740">
                  <a:moveTo>
                    <a:pt x="67737" y="193040"/>
                  </a:moveTo>
                  <a:lnTo>
                    <a:pt x="35362" y="193040"/>
                  </a:lnTo>
                  <a:lnTo>
                    <a:pt x="34532" y="194310"/>
                  </a:lnTo>
                  <a:lnTo>
                    <a:pt x="60211" y="194310"/>
                  </a:lnTo>
                  <a:lnTo>
                    <a:pt x="61373" y="195580"/>
                  </a:lnTo>
                  <a:lnTo>
                    <a:pt x="61760" y="195580"/>
                  </a:lnTo>
                  <a:lnTo>
                    <a:pt x="63088" y="198120"/>
                  </a:lnTo>
                  <a:lnTo>
                    <a:pt x="64970" y="198120"/>
                  </a:lnTo>
                  <a:lnTo>
                    <a:pt x="66132" y="196850"/>
                  </a:lnTo>
                  <a:lnTo>
                    <a:pt x="66298" y="195580"/>
                  </a:lnTo>
                  <a:lnTo>
                    <a:pt x="66021" y="194310"/>
                  </a:lnTo>
                  <a:lnTo>
                    <a:pt x="67737" y="193040"/>
                  </a:lnTo>
                  <a:close/>
                </a:path>
                <a:path w="257809" h="586740">
                  <a:moveTo>
                    <a:pt x="71389" y="196850"/>
                  </a:moveTo>
                  <a:lnTo>
                    <a:pt x="68678" y="196850"/>
                  </a:lnTo>
                  <a:lnTo>
                    <a:pt x="69120" y="198120"/>
                  </a:lnTo>
                  <a:lnTo>
                    <a:pt x="71279" y="198120"/>
                  </a:lnTo>
                  <a:lnTo>
                    <a:pt x="71389" y="196850"/>
                  </a:lnTo>
                  <a:close/>
                </a:path>
                <a:path w="257809" h="586740">
                  <a:moveTo>
                    <a:pt x="111899" y="195580"/>
                  </a:moveTo>
                  <a:lnTo>
                    <a:pt x="78971" y="195580"/>
                  </a:lnTo>
                  <a:lnTo>
                    <a:pt x="79635" y="196850"/>
                  </a:lnTo>
                  <a:lnTo>
                    <a:pt x="79414" y="198120"/>
                  </a:lnTo>
                  <a:lnTo>
                    <a:pt x="86663" y="198120"/>
                  </a:lnTo>
                  <a:lnTo>
                    <a:pt x="88324" y="196850"/>
                  </a:lnTo>
                  <a:lnTo>
                    <a:pt x="112231" y="196850"/>
                  </a:lnTo>
                  <a:lnTo>
                    <a:pt x="111899" y="195580"/>
                  </a:lnTo>
                  <a:close/>
                </a:path>
                <a:path w="257809" h="586740">
                  <a:moveTo>
                    <a:pt x="47980" y="194310"/>
                  </a:moveTo>
                  <a:lnTo>
                    <a:pt x="38960" y="194310"/>
                  </a:lnTo>
                  <a:lnTo>
                    <a:pt x="39568" y="195580"/>
                  </a:lnTo>
                  <a:lnTo>
                    <a:pt x="40675" y="196850"/>
                  </a:lnTo>
                  <a:lnTo>
                    <a:pt x="41782" y="196850"/>
                  </a:lnTo>
                  <a:lnTo>
                    <a:pt x="42003" y="195580"/>
                  </a:lnTo>
                  <a:lnTo>
                    <a:pt x="47095" y="195580"/>
                  </a:lnTo>
                  <a:lnTo>
                    <a:pt x="47980" y="194310"/>
                  </a:lnTo>
                  <a:close/>
                </a:path>
                <a:path w="257809" h="586740">
                  <a:moveTo>
                    <a:pt x="47095" y="195580"/>
                  </a:moveTo>
                  <a:lnTo>
                    <a:pt x="44162" y="195580"/>
                  </a:lnTo>
                  <a:lnTo>
                    <a:pt x="44272" y="196850"/>
                  </a:lnTo>
                  <a:lnTo>
                    <a:pt x="47205" y="196850"/>
                  </a:lnTo>
                  <a:lnTo>
                    <a:pt x="47095" y="195580"/>
                  </a:lnTo>
                  <a:close/>
                </a:path>
                <a:path w="257809" h="586740">
                  <a:moveTo>
                    <a:pt x="51854" y="194310"/>
                  </a:moveTo>
                  <a:lnTo>
                    <a:pt x="48810" y="194310"/>
                  </a:lnTo>
                  <a:lnTo>
                    <a:pt x="49308" y="195580"/>
                  </a:lnTo>
                  <a:lnTo>
                    <a:pt x="48976" y="195580"/>
                  </a:lnTo>
                  <a:lnTo>
                    <a:pt x="48091" y="196850"/>
                  </a:lnTo>
                  <a:lnTo>
                    <a:pt x="52407" y="196850"/>
                  </a:lnTo>
                  <a:lnTo>
                    <a:pt x="51854" y="194310"/>
                  </a:lnTo>
                  <a:close/>
                </a:path>
                <a:path w="257809" h="586740">
                  <a:moveTo>
                    <a:pt x="94301" y="193040"/>
                  </a:moveTo>
                  <a:lnTo>
                    <a:pt x="67737" y="193040"/>
                  </a:lnTo>
                  <a:lnTo>
                    <a:pt x="68678" y="194310"/>
                  </a:lnTo>
                  <a:lnTo>
                    <a:pt x="69508" y="195580"/>
                  </a:lnTo>
                  <a:lnTo>
                    <a:pt x="70836" y="196850"/>
                  </a:lnTo>
                  <a:lnTo>
                    <a:pt x="76813" y="196850"/>
                  </a:lnTo>
                  <a:lnTo>
                    <a:pt x="76923" y="195580"/>
                  </a:lnTo>
                  <a:lnTo>
                    <a:pt x="111788" y="195580"/>
                  </a:lnTo>
                  <a:lnTo>
                    <a:pt x="111696" y="194310"/>
                  </a:lnTo>
                  <a:lnTo>
                    <a:pt x="94301" y="194310"/>
                  </a:lnTo>
                  <a:lnTo>
                    <a:pt x="94301" y="193040"/>
                  </a:lnTo>
                  <a:close/>
                </a:path>
                <a:path w="257809" h="586740">
                  <a:moveTo>
                    <a:pt x="55451" y="194310"/>
                  </a:moveTo>
                  <a:lnTo>
                    <a:pt x="53072" y="194310"/>
                  </a:lnTo>
                  <a:lnTo>
                    <a:pt x="53736" y="195580"/>
                  </a:lnTo>
                  <a:lnTo>
                    <a:pt x="54787" y="195580"/>
                  </a:lnTo>
                  <a:lnTo>
                    <a:pt x="55451" y="194310"/>
                  </a:lnTo>
                  <a:close/>
                </a:path>
                <a:path w="257809" h="586740">
                  <a:moveTo>
                    <a:pt x="51522" y="173990"/>
                  </a:moveTo>
                  <a:lnTo>
                    <a:pt x="50304" y="173990"/>
                  </a:lnTo>
                  <a:lnTo>
                    <a:pt x="49253" y="175260"/>
                  </a:lnTo>
                  <a:lnTo>
                    <a:pt x="49530" y="176530"/>
                  </a:lnTo>
                  <a:lnTo>
                    <a:pt x="45102" y="176530"/>
                  </a:lnTo>
                  <a:lnTo>
                    <a:pt x="47482" y="177800"/>
                  </a:lnTo>
                  <a:lnTo>
                    <a:pt x="48091" y="179070"/>
                  </a:lnTo>
                  <a:lnTo>
                    <a:pt x="46265" y="180340"/>
                  </a:lnTo>
                  <a:lnTo>
                    <a:pt x="46873" y="181610"/>
                  </a:lnTo>
                  <a:lnTo>
                    <a:pt x="46929" y="184150"/>
                  </a:lnTo>
                  <a:lnTo>
                    <a:pt x="45988" y="186690"/>
                  </a:lnTo>
                  <a:lnTo>
                    <a:pt x="41505" y="187960"/>
                  </a:lnTo>
                  <a:lnTo>
                    <a:pt x="37853" y="189230"/>
                  </a:lnTo>
                  <a:lnTo>
                    <a:pt x="33647" y="190500"/>
                  </a:lnTo>
                  <a:lnTo>
                    <a:pt x="32540" y="190500"/>
                  </a:lnTo>
                  <a:lnTo>
                    <a:pt x="34532" y="191770"/>
                  </a:lnTo>
                  <a:lnTo>
                    <a:pt x="38185" y="191770"/>
                  </a:lnTo>
                  <a:lnTo>
                    <a:pt x="37631" y="193040"/>
                  </a:lnTo>
                  <a:lnTo>
                    <a:pt x="96846" y="193040"/>
                  </a:lnTo>
                  <a:lnTo>
                    <a:pt x="96570" y="194310"/>
                  </a:lnTo>
                  <a:lnTo>
                    <a:pt x="111696" y="194310"/>
                  </a:lnTo>
                  <a:lnTo>
                    <a:pt x="111604" y="193040"/>
                  </a:lnTo>
                  <a:lnTo>
                    <a:pt x="111484" y="190500"/>
                  </a:lnTo>
                  <a:lnTo>
                    <a:pt x="111346" y="186690"/>
                  </a:lnTo>
                  <a:lnTo>
                    <a:pt x="111124" y="185420"/>
                  </a:lnTo>
                  <a:lnTo>
                    <a:pt x="110405" y="182880"/>
                  </a:lnTo>
                  <a:lnTo>
                    <a:pt x="48257" y="182880"/>
                  </a:lnTo>
                  <a:lnTo>
                    <a:pt x="47593" y="181610"/>
                  </a:lnTo>
                  <a:lnTo>
                    <a:pt x="48589" y="181610"/>
                  </a:lnTo>
                  <a:lnTo>
                    <a:pt x="50249" y="180340"/>
                  </a:lnTo>
                  <a:lnTo>
                    <a:pt x="51190" y="180340"/>
                  </a:lnTo>
                  <a:lnTo>
                    <a:pt x="52075" y="179070"/>
                  </a:lnTo>
                  <a:lnTo>
                    <a:pt x="52297" y="179070"/>
                  </a:lnTo>
                  <a:lnTo>
                    <a:pt x="52407" y="177800"/>
                  </a:lnTo>
                  <a:lnTo>
                    <a:pt x="52241" y="177800"/>
                  </a:lnTo>
                  <a:lnTo>
                    <a:pt x="50858" y="175260"/>
                  </a:lnTo>
                  <a:lnTo>
                    <a:pt x="51522" y="173990"/>
                  </a:lnTo>
                  <a:close/>
                </a:path>
                <a:path w="257809" h="586740">
                  <a:moveTo>
                    <a:pt x="196571" y="165100"/>
                  </a:moveTo>
                  <a:lnTo>
                    <a:pt x="194966" y="166370"/>
                  </a:lnTo>
                  <a:lnTo>
                    <a:pt x="192475" y="168910"/>
                  </a:lnTo>
                  <a:lnTo>
                    <a:pt x="190981" y="168910"/>
                  </a:lnTo>
                  <a:lnTo>
                    <a:pt x="191977" y="170180"/>
                  </a:lnTo>
                  <a:lnTo>
                    <a:pt x="193140" y="171450"/>
                  </a:lnTo>
                  <a:lnTo>
                    <a:pt x="197345" y="171450"/>
                  </a:lnTo>
                  <a:lnTo>
                    <a:pt x="198729" y="172720"/>
                  </a:lnTo>
                  <a:lnTo>
                    <a:pt x="200223" y="172720"/>
                  </a:lnTo>
                  <a:lnTo>
                    <a:pt x="201607" y="173990"/>
                  </a:lnTo>
                  <a:lnTo>
                    <a:pt x="203544" y="175260"/>
                  </a:lnTo>
                  <a:lnTo>
                    <a:pt x="207362" y="175260"/>
                  </a:lnTo>
                  <a:lnTo>
                    <a:pt x="209133" y="176530"/>
                  </a:lnTo>
                  <a:lnTo>
                    <a:pt x="210074" y="176530"/>
                  </a:lnTo>
                  <a:lnTo>
                    <a:pt x="215387" y="179070"/>
                  </a:lnTo>
                  <a:lnTo>
                    <a:pt x="217600" y="180340"/>
                  </a:lnTo>
                  <a:lnTo>
                    <a:pt x="220644" y="180340"/>
                  </a:lnTo>
                  <a:lnTo>
                    <a:pt x="222470" y="182880"/>
                  </a:lnTo>
                  <a:lnTo>
                    <a:pt x="225348" y="184150"/>
                  </a:lnTo>
                  <a:lnTo>
                    <a:pt x="227728" y="189230"/>
                  </a:lnTo>
                  <a:lnTo>
                    <a:pt x="229056" y="190500"/>
                  </a:lnTo>
                  <a:lnTo>
                    <a:pt x="230273" y="193040"/>
                  </a:lnTo>
                  <a:lnTo>
                    <a:pt x="230052" y="193040"/>
                  </a:lnTo>
                  <a:lnTo>
                    <a:pt x="229665" y="194310"/>
                  </a:lnTo>
                  <a:lnTo>
                    <a:pt x="234999" y="194310"/>
                  </a:lnTo>
                  <a:lnTo>
                    <a:pt x="231996" y="189230"/>
                  </a:lnTo>
                  <a:lnTo>
                    <a:pt x="227253" y="181610"/>
                  </a:lnTo>
                  <a:lnTo>
                    <a:pt x="225488" y="179070"/>
                  </a:lnTo>
                  <a:lnTo>
                    <a:pt x="222692" y="179070"/>
                  </a:lnTo>
                  <a:lnTo>
                    <a:pt x="221474" y="177800"/>
                  </a:lnTo>
                  <a:lnTo>
                    <a:pt x="220644" y="177800"/>
                  </a:lnTo>
                  <a:lnTo>
                    <a:pt x="219648" y="176530"/>
                  </a:lnTo>
                  <a:lnTo>
                    <a:pt x="216161" y="175260"/>
                  </a:lnTo>
                  <a:lnTo>
                    <a:pt x="213560" y="172720"/>
                  </a:lnTo>
                  <a:lnTo>
                    <a:pt x="212343" y="170180"/>
                  </a:lnTo>
                  <a:lnTo>
                    <a:pt x="208026" y="170180"/>
                  </a:lnTo>
                  <a:lnTo>
                    <a:pt x="205591" y="168910"/>
                  </a:lnTo>
                  <a:lnTo>
                    <a:pt x="191147" y="168910"/>
                  </a:lnTo>
                  <a:lnTo>
                    <a:pt x="190785" y="168563"/>
                  </a:lnTo>
                  <a:lnTo>
                    <a:pt x="204988" y="168563"/>
                  </a:lnTo>
                  <a:lnTo>
                    <a:pt x="203378" y="167640"/>
                  </a:lnTo>
                  <a:lnTo>
                    <a:pt x="201053" y="166370"/>
                  </a:lnTo>
                  <a:lnTo>
                    <a:pt x="198397" y="166370"/>
                  </a:lnTo>
                  <a:lnTo>
                    <a:pt x="196571" y="165100"/>
                  </a:lnTo>
                  <a:close/>
                </a:path>
                <a:path w="257809" h="586740">
                  <a:moveTo>
                    <a:pt x="223577" y="189230"/>
                  </a:moveTo>
                  <a:lnTo>
                    <a:pt x="219593" y="189230"/>
                  </a:lnTo>
                  <a:lnTo>
                    <a:pt x="218652" y="190500"/>
                  </a:lnTo>
                  <a:lnTo>
                    <a:pt x="217600" y="191770"/>
                  </a:lnTo>
                  <a:lnTo>
                    <a:pt x="215995" y="191770"/>
                  </a:lnTo>
                  <a:lnTo>
                    <a:pt x="216383" y="193040"/>
                  </a:lnTo>
                  <a:lnTo>
                    <a:pt x="228004" y="193040"/>
                  </a:lnTo>
                  <a:lnTo>
                    <a:pt x="227562" y="191770"/>
                  </a:lnTo>
                  <a:lnTo>
                    <a:pt x="225901" y="190500"/>
                  </a:lnTo>
                  <a:lnTo>
                    <a:pt x="223577" y="189230"/>
                  </a:lnTo>
                  <a:close/>
                </a:path>
                <a:path w="257809" h="586740">
                  <a:moveTo>
                    <a:pt x="127948" y="179070"/>
                  </a:moveTo>
                  <a:lnTo>
                    <a:pt x="127228" y="180340"/>
                  </a:lnTo>
                  <a:lnTo>
                    <a:pt x="128003" y="180340"/>
                  </a:lnTo>
                  <a:lnTo>
                    <a:pt x="128944" y="181610"/>
                  </a:lnTo>
                  <a:lnTo>
                    <a:pt x="129276" y="182880"/>
                  </a:lnTo>
                  <a:lnTo>
                    <a:pt x="129608" y="182880"/>
                  </a:lnTo>
                  <a:lnTo>
                    <a:pt x="130438" y="185420"/>
                  </a:lnTo>
                  <a:lnTo>
                    <a:pt x="131545" y="186690"/>
                  </a:lnTo>
                  <a:lnTo>
                    <a:pt x="130881" y="187960"/>
                  </a:lnTo>
                  <a:lnTo>
                    <a:pt x="136692" y="187960"/>
                  </a:lnTo>
                  <a:lnTo>
                    <a:pt x="137190" y="189230"/>
                  </a:lnTo>
                  <a:lnTo>
                    <a:pt x="137965" y="189230"/>
                  </a:lnTo>
                  <a:lnTo>
                    <a:pt x="139791" y="190500"/>
                  </a:lnTo>
                  <a:lnTo>
                    <a:pt x="141285" y="190500"/>
                  </a:lnTo>
                  <a:lnTo>
                    <a:pt x="142779" y="187960"/>
                  </a:lnTo>
                  <a:lnTo>
                    <a:pt x="144273" y="186690"/>
                  </a:lnTo>
                  <a:lnTo>
                    <a:pt x="144550" y="184150"/>
                  </a:lnTo>
                  <a:lnTo>
                    <a:pt x="143443" y="181610"/>
                  </a:lnTo>
                  <a:lnTo>
                    <a:pt x="130272" y="181610"/>
                  </a:lnTo>
                  <a:lnTo>
                    <a:pt x="128778" y="180340"/>
                  </a:lnTo>
                  <a:lnTo>
                    <a:pt x="127948" y="179070"/>
                  </a:lnTo>
                  <a:close/>
                </a:path>
                <a:path w="257809" h="586740">
                  <a:moveTo>
                    <a:pt x="14111" y="40640"/>
                  </a:moveTo>
                  <a:lnTo>
                    <a:pt x="276" y="40640"/>
                  </a:lnTo>
                  <a:lnTo>
                    <a:pt x="276" y="123190"/>
                  </a:lnTo>
                  <a:lnTo>
                    <a:pt x="3873" y="123190"/>
                  </a:lnTo>
                  <a:lnTo>
                    <a:pt x="4150" y="125730"/>
                  </a:lnTo>
                  <a:lnTo>
                    <a:pt x="4427" y="127000"/>
                  </a:lnTo>
                  <a:lnTo>
                    <a:pt x="4427" y="128270"/>
                  </a:lnTo>
                  <a:lnTo>
                    <a:pt x="2324" y="130810"/>
                  </a:lnTo>
                  <a:lnTo>
                    <a:pt x="830" y="130810"/>
                  </a:lnTo>
                  <a:lnTo>
                    <a:pt x="1604" y="132080"/>
                  </a:lnTo>
                  <a:lnTo>
                    <a:pt x="2158" y="135890"/>
                  </a:lnTo>
                  <a:lnTo>
                    <a:pt x="2435" y="139700"/>
                  </a:lnTo>
                  <a:lnTo>
                    <a:pt x="2767" y="142240"/>
                  </a:lnTo>
                  <a:lnTo>
                    <a:pt x="332" y="142240"/>
                  </a:lnTo>
                  <a:lnTo>
                    <a:pt x="332" y="149860"/>
                  </a:lnTo>
                  <a:lnTo>
                    <a:pt x="996" y="149860"/>
                  </a:lnTo>
                  <a:lnTo>
                    <a:pt x="1106" y="151130"/>
                  </a:lnTo>
                  <a:lnTo>
                    <a:pt x="1770" y="152400"/>
                  </a:lnTo>
                  <a:lnTo>
                    <a:pt x="2767" y="154940"/>
                  </a:lnTo>
                  <a:lnTo>
                    <a:pt x="2933" y="157480"/>
                  </a:lnTo>
                  <a:lnTo>
                    <a:pt x="3209" y="160020"/>
                  </a:lnTo>
                  <a:lnTo>
                    <a:pt x="276" y="160020"/>
                  </a:lnTo>
                  <a:lnTo>
                    <a:pt x="276" y="185420"/>
                  </a:lnTo>
                  <a:lnTo>
                    <a:pt x="4150" y="185420"/>
                  </a:lnTo>
                  <a:lnTo>
                    <a:pt x="2601" y="180340"/>
                  </a:lnTo>
                  <a:lnTo>
                    <a:pt x="2435" y="177800"/>
                  </a:lnTo>
                  <a:lnTo>
                    <a:pt x="2158" y="176530"/>
                  </a:lnTo>
                  <a:lnTo>
                    <a:pt x="2767" y="175260"/>
                  </a:lnTo>
                  <a:lnTo>
                    <a:pt x="5008" y="175260"/>
                  </a:lnTo>
                  <a:lnTo>
                    <a:pt x="4842" y="172720"/>
                  </a:lnTo>
                  <a:lnTo>
                    <a:pt x="4673" y="168563"/>
                  </a:lnTo>
                  <a:lnTo>
                    <a:pt x="4593" y="167640"/>
                  </a:lnTo>
                  <a:lnTo>
                    <a:pt x="4925" y="166370"/>
                  </a:lnTo>
                  <a:lnTo>
                    <a:pt x="7526" y="166370"/>
                  </a:lnTo>
                  <a:lnTo>
                    <a:pt x="7803" y="165100"/>
                  </a:lnTo>
                  <a:lnTo>
                    <a:pt x="8079" y="165100"/>
                  </a:lnTo>
                  <a:lnTo>
                    <a:pt x="8411" y="162560"/>
                  </a:lnTo>
                  <a:lnTo>
                    <a:pt x="10597" y="162560"/>
                  </a:lnTo>
                  <a:lnTo>
                    <a:pt x="9131" y="161290"/>
                  </a:lnTo>
                  <a:lnTo>
                    <a:pt x="8522" y="160020"/>
                  </a:lnTo>
                  <a:lnTo>
                    <a:pt x="7692" y="158750"/>
                  </a:lnTo>
                  <a:lnTo>
                    <a:pt x="7138" y="158750"/>
                  </a:lnTo>
                  <a:lnTo>
                    <a:pt x="6087" y="157480"/>
                  </a:lnTo>
                  <a:lnTo>
                    <a:pt x="5866" y="156210"/>
                  </a:lnTo>
                  <a:lnTo>
                    <a:pt x="5202" y="153670"/>
                  </a:lnTo>
                  <a:lnTo>
                    <a:pt x="4814" y="151130"/>
                  </a:lnTo>
                  <a:lnTo>
                    <a:pt x="4261" y="148590"/>
                  </a:lnTo>
                  <a:lnTo>
                    <a:pt x="8743" y="148590"/>
                  </a:lnTo>
                  <a:lnTo>
                    <a:pt x="9241" y="147320"/>
                  </a:lnTo>
                  <a:lnTo>
                    <a:pt x="9684" y="144780"/>
                  </a:lnTo>
                  <a:lnTo>
                    <a:pt x="9850" y="142240"/>
                  </a:lnTo>
                  <a:lnTo>
                    <a:pt x="9906" y="140970"/>
                  </a:lnTo>
                  <a:lnTo>
                    <a:pt x="10072" y="138430"/>
                  </a:lnTo>
                  <a:lnTo>
                    <a:pt x="12175" y="138430"/>
                  </a:lnTo>
                  <a:lnTo>
                    <a:pt x="11676" y="137160"/>
                  </a:lnTo>
                  <a:lnTo>
                    <a:pt x="11344" y="134620"/>
                  </a:lnTo>
                  <a:lnTo>
                    <a:pt x="11068" y="133350"/>
                  </a:lnTo>
                  <a:lnTo>
                    <a:pt x="11842" y="130810"/>
                  </a:lnTo>
                  <a:lnTo>
                    <a:pt x="12119" y="129540"/>
                  </a:lnTo>
                  <a:lnTo>
                    <a:pt x="11732" y="127000"/>
                  </a:lnTo>
                  <a:lnTo>
                    <a:pt x="11178" y="125730"/>
                  </a:lnTo>
                  <a:lnTo>
                    <a:pt x="8411" y="125730"/>
                  </a:lnTo>
                  <a:lnTo>
                    <a:pt x="7028" y="124460"/>
                  </a:lnTo>
                  <a:lnTo>
                    <a:pt x="5866" y="121920"/>
                  </a:lnTo>
                  <a:lnTo>
                    <a:pt x="205716" y="121920"/>
                  </a:lnTo>
                  <a:lnTo>
                    <a:pt x="206809" y="120650"/>
                  </a:lnTo>
                  <a:lnTo>
                    <a:pt x="209244" y="119380"/>
                  </a:lnTo>
                  <a:lnTo>
                    <a:pt x="211845" y="116840"/>
                  </a:lnTo>
                  <a:lnTo>
                    <a:pt x="213062" y="113030"/>
                  </a:lnTo>
                  <a:lnTo>
                    <a:pt x="215331" y="107950"/>
                  </a:lnTo>
                  <a:lnTo>
                    <a:pt x="215885" y="101600"/>
                  </a:lnTo>
                  <a:lnTo>
                    <a:pt x="212841" y="96520"/>
                  </a:lnTo>
                  <a:lnTo>
                    <a:pt x="211734" y="93980"/>
                  </a:lnTo>
                  <a:lnTo>
                    <a:pt x="209797" y="92710"/>
                  </a:lnTo>
                  <a:lnTo>
                    <a:pt x="205591" y="90170"/>
                  </a:lnTo>
                  <a:lnTo>
                    <a:pt x="203599" y="88900"/>
                  </a:lnTo>
                  <a:lnTo>
                    <a:pt x="201441" y="87630"/>
                  </a:lnTo>
                  <a:lnTo>
                    <a:pt x="199780" y="86360"/>
                  </a:lnTo>
                  <a:lnTo>
                    <a:pt x="196128" y="86360"/>
                  </a:lnTo>
                  <a:lnTo>
                    <a:pt x="194689" y="85090"/>
                  </a:lnTo>
                  <a:lnTo>
                    <a:pt x="194302" y="85090"/>
                  </a:lnTo>
                  <a:lnTo>
                    <a:pt x="195132" y="83820"/>
                  </a:lnTo>
                  <a:lnTo>
                    <a:pt x="196681" y="81280"/>
                  </a:lnTo>
                  <a:lnTo>
                    <a:pt x="197456" y="78740"/>
                  </a:lnTo>
                  <a:lnTo>
                    <a:pt x="197345" y="67310"/>
                  </a:lnTo>
                  <a:lnTo>
                    <a:pt x="195575" y="62230"/>
                  </a:lnTo>
                  <a:lnTo>
                    <a:pt x="195243" y="62230"/>
                  </a:lnTo>
                  <a:lnTo>
                    <a:pt x="194689" y="60960"/>
                  </a:lnTo>
                  <a:lnTo>
                    <a:pt x="191535" y="58420"/>
                  </a:lnTo>
                  <a:lnTo>
                    <a:pt x="188878" y="55880"/>
                  </a:lnTo>
                  <a:lnTo>
                    <a:pt x="185004" y="52070"/>
                  </a:lnTo>
                  <a:lnTo>
                    <a:pt x="182182" y="52070"/>
                  </a:lnTo>
                  <a:lnTo>
                    <a:pt x="169343" y="49530"/>
                  </a:lnTo>
                  <a:lnTo>
                    <a:pt x="162868" y="49530"/>
                  </a:lnTo>
                  <a:lnTo>
                    <a:pt x="153847" y="48260"/>
                  </a:lnTo>
                  <a:lnTo>
                    <a:pt x="121639" y="48260"/>
                  </a:lnTo>
                  <a:lnTo>
                    <a:pt x="120422" y="46990"/>
                  </a:lnTo>
                  <a:lnTo>
                    <a:pt x="96680" y="46990"/>
                  </a:lnTo>
                  <a:lnTo>
                    <a:pt x="86719" y="45720"/>
                  </a:lnTo>
                  <a:lnTo>
                    <a:pt x="51743" y="45720"/>
                  </a:lnTo>
                  <a:lnTo>
                    <a:pt x="50526" y="43180"/>
                  </a:lnTo>
                  <a:lnTo>
                    <a:pt x="30769" y="43180"/>
                  </a:lnTo>
                  <a:lnTo>
                    <a:pt x="29607" y="41910"/>
                  </a:lnTo>
                  <a:lnTo>
                    <a:pt x="18815" y="41910"/>
                  </a:lnTo>
                  <a:lnTo>
                    <a:pt x="14111" y="40640"/>
                  </a:lnTo>
                  <a:close/>
                </a:path>
                <a:path w="257809" h="586740">
                  <a:moveTo>
                    <a:pt x="129221" y="182880"/>
                  </a:moveTo>
                  <a:lnTo>
                    <a:pt x="124904" y="182880"/>
                  </a:lnTo>
                  <a:lnTo>
                    <a:pt x="124793" y="185420"/>
                  </a:lnTo>
                  <a:lnTo>
                    <a:pt x="128335" y="185420"/>
                  </a:lnTo>
                  <a:lnTo>
                    <a:pt x="127616" y="184150"/>
                  </a:lnTo>
                  <a:lnTo>
                    <a:pt x="129221" y="182880"/>
                  </a:lnTo>
                  <a:close/>
                </a:path>
                <a:path w="257809" h="586740">
                  <a:moveTo>
                    <a:pt x="149531" y="182880"/>
                  </a:moveTo>
                  <a:lnTo>
                    <a:pt x="146874" y="182880"/>
                  </a:lnTo>
                  <a:lnTo>
                    <a:pt x="147539" y="184150"/>
                  </a:lnTo>
                  <a:lnTo>
                    <a:pt x="149531" y="182880"/>
                  </a:lnTo>
                  <a:close/>
                </a:path>
                <a:path w="257809" h="586740">
                  <a:moveTo>
                    <a:pt x="94799" y="172720"/>
                  </a:moveTo>
                  <a:lnTo>
                    <a:pt x="81960" y="172720"/>
                  </a:lnTo>
                  <a:lnTo>
                    <a:pt x="78473" y="173990"/>
                  </a:lnTo>
                  <a:lnTo>
                    <a:pt x="76923" y="173990"/>
                  </a:lnTo>
                  <a:lnTo>
                    <a:pt x="75429" y="175260"/>
                  </a:lnTo>
                  <a:lnTo>
                    <a:pt x="74101" y="175260"/>
                  </a:lnTo>
                  <a:lnTo>
                    <a:pt x="60266" y="180340"/>
                  </a:lnTo>
                  <a:lnTo>
                    <a:pt x="57222" y="181610"/>
                  </a:lnTo>
                  <a:lnTo>
                    <a:pt x="51467" y="181610"/>
                  </a:lnTo>
                  <a:lnTo>
                    <a:pt x="51135" y="182880"/>
                  </a:lnTo>
                  <a:lnTo>
                    <a:pt x="110405" y="182880"/>
                  </a:lnTo>
                  <a:lnTo>
                    <a:pt x="109796" y="181610"/>
                  </a:lnTo>
                  <a:lnTo>
                    <a:pt x="109187" y="179070"/>
                  </a:lnTo>
                  <a:lnTo>
                    <a:pt x="114057" y="179070"/>
                  </a:lnTo>
                  <a:lnTo>
                    <a:pt x="113338" y="176530"/>
                  </a:lnTo>
                  <a:lnTo>
                    <a:pt x="103487" y="176530"/>
                  </a:lnTo>
                  <a:lnTo>
                    <a:pt x="101495" y="175260"/>
                  </a:lnTo>
                  <a:lnTo>
                    <a:pt x="99669" y="173990"/>
                  </a:lnTo>
                  <a:lnTo>
                    <a:pt x="94799" y="172720"/>
                  </a:lnTo>
                  <a:close/>
                </a:path>
                <a:path w="257809" h="586740">
                  <a:moveTo>
                    <a:pt x="116769" y="161290"/>
                  </a:moveTo>
                  <a:lnTo>
                    <a:pt x="116548" y="162560"/>
                  </a:lnTo>
                  <a:lnTo>
                    <a:pt x="116216" y="162560"/>
                  </a:lnTo>
                  <a:lnTo>
                    <a:pt x="116216" y="166370"/>
                  </a:lnTo>
                  <a:lnTo>
                    <a:pt x="121971" y="166370"/>
                  </a:lnTo>
                  <a:lnTo>
                    <a:pt x="123299" y="167640"/>
                  </a:lnTo>
                  <a:lnTo>
                    <a:pt x="123299" y="170180"/>
                  </a:lnTo>
                  <a:lnTo>
                    <a:pt x="125679" y="170180"/>
                  </a:lnTo>
                  <a:lnTo>
                    <a:pt x="125790" y="171450"/>
                  </a:lnTo>
                  <a:lnTo>
                    <a:pt x="125956" y="171450"/>
                  </a:lnTo>
                  <a:lnTo>
                    <a:pt x="127284" y="173990"/>
                  </a:lnTo>
                  <a:lnTo>
                    <a:pt x="128557" y="175260"/>
                  </a:lnTo>
                  <a:lnTo>
                    <a:pt x="131545" y="180340"/>
                  </a:lnTo>
                  <a:lnTo>
                    <a:pt x="144495" y="180340"/>
                  </a:lnTo>
                  <a:lnTo>
                    <a:pt x="146155" y="182880"/>
                  </a:lnTo>
                  <a:lnTo>
                    <a:pt x="151136" y="182880"/>
                  </a:lnTo>
                  <a:lnTo>
                    <a:pt x="150721" y="181610"/>
                  </a:lnTo>
                  <a:lnTo>
                    <a:pt x="146432" y="181610"/>
                  </a:lnTo>
                  <a:lnTo>
                    <a:pt x="145104" y="179070"/>
                  </a:lnTo>
                  <a:lnTo>
                    <a:pt x="143831" y="177800"/>
                  </a:lnTo>
                  <a:lnTo>
                    <a:pt x="142447" y="175260"/>
                  </a:lnTo>
                  <a:lnTo>
                    <a:pt x="142613" y="173990"/>
                  </a:lnTo>
                  <a:lnTo>
                    <a:pt x="144273" y="172720"/>
                  </a:lnTo>
                  <a:lnTo>
                    <a:pt x="144439" y="172720"/>
                  </a:lnTo>
                  <a:lnTo>
                    <a:pt x="142226" y="170180"/>
                  </a:lnTo>
                  <a:lnTo>
                    <a:pt x="141838" y="168910"/>
                  </a:lnTo>
                  <a:lnTo>
                    <a:pt x="142835" y="167640"/>
                  </a:lnTo>
                  <a:lnTo>
                    <a:pt x="128225" y="167640"/>
                  </a:lnTo>
                  <a:lnTo>
                    <a:pt x="127228" y="165100"/>
                  </a:lnTo>
                  <a:lnTo>
                    <a:pt x="126011" y="163830"/>
                  </a:lnTo>
                  <a:lnTo>
                    <a:pt x="118872" y="163830"/>
                  </a:lnTo>
                  <a:lnTo>
                    <a:pt x="117378" y="162560"/>
                  </a:lnTo>
                  <a:lnTo>
                    <a:pt x="116769" y="161290"/>
                  </a:lnTo>
                  <a:close/>
                </a:path>
                <a:path w="257809" h="586740">
                  <a:moveTo>
                    <a:pt x="21804" y="177800"/>
                  </a:moveTo>
                  <a:lnTo>
                    <a:pt x="20144" y="177800"/>
                  </a:lnTo>
                  <a:lnTo>
                    <a:pt x="19314" y="179070"/>
                  </a:lnTo>
                  <a:lnTo>
                    <a:pt x="20642" y="180340"/>
                  </a:lnTo>
                  <a:lnTo>
                    <a:pt x="21804" y="180340"/>
                  </a:lnTo>
                  <a:lnTo>
                    <a:pt x="23243" y="181610"/>
                  </a:lnTo>
                  <a:lnTo>
                    <a:pt x="23464" y="179070"/>
                  </a:lnTo>
                  <a:lnTo>
                    <a:pt x="21804" y="177800"/>
                  </a:lnTo>
                  <a:close/>
                </a:path>
                <a:path w="257809" h="586740">
                  <a:moveTo>
                    <a:pt x="53072" y="180340"/>
                  </a:moveTo>
                  <a:lnTo>
                    <a:pt x="52407" y="181610"/>
                  </a:lnTo>
                  <a:lnTo>
                    <a:pt x="57222" y="181610"/>
                  </a:lnTo>
                  <a:lnTo>
                    <a:pt x="53072" y="180340"/>
                  </a:lnTo>
                  <a:close/>
                </a:path>
                <a:path w="257809" h="586740">
                  <a:moveTo>
                    <a:pt x="121971" y="166370"/>
                  </a:moveTo>
                  <a:lnTo>
                    <a:pt x="111899" y="166370"/>
                  </a:lnTo>
                  <a:lnTo>
                    <a:pt x="114057" y="167640"/>
                  </a:lnTo>
                  <a:lnTo>
                    <a:pt x="115053" y="168910"/>
                  </a:lnTo>
                  <a:lnTo>
                    <a:pt x="115441" y="170180"/>
                  </a:lnTo>
                  <a:lnTo>
                    <a:pt x="115828" y="172720"/>
                  </a:lnTo>
                  <a:lnTo>
                    <a:pt x="116050" y="175260"/>
                  </a:lnTo>
                  <a:lnTo>
                    <a:pt x="116160" y="177800"/>
                  </a:lnTo>
                  <a:lnTo>
                    <a:pt x="115662" y="181610"/>
                  </a:lnTo>
                  <a:lnTo>
                    <a:pt x="121971" y="181610"/>
                  </a:lnTo>
                  <a:lnTo>
                    <a:pt x="121141" y="180340"/>
                  </a:lnTo>
                  <a:lnTo>
                    <a:pt x="121141" y="176530"/>
                  </a:lnTo>
                  <a:lnTo>
                    <a:pt x="120477" y="173990"/>
                  </a:lnTo>
                  <a:lnTo>
                    <a:pt x="121362" y="170180"/>
                  </a:lnTo>
                  <a:lnTo>
                    <a:pt x="121392" y="168563"/>
                  </a:lnTo>
                  <a:lnTo>
                    <a:pt x="121473" y="167640"/>
                  </a:lnTo>
                  <a:lnTo>
                    <a:pt x="121750" y="167640"/>
                  </a:lnTo>
                  <a:lnTo>
                    <a:pt x="121971" y="166370"/>
                  </a:lnTo>
                  <a:close/>
                </a:path>
                <a:path w="257809" h="586740">
                  <a:moveTo>
                    <a:pt x="143222" y="180340"/>
                  </a:moveTo>
                  <a:lnTo>
                    <a:pt x="131656" y="180340"/>
                  </a:lnTo>
                  <a:lnTo>
                    <a:pt x="130272" y="181610"/>
                  </a:lnTo>
                  <a:lnTo>
                    <a:pt x="143167" y="181610"/>
                  </a:lnTo>
                  <a:lnTo>
                    <a:pt x="143222" y="180340"/>
                  </a:lnTo>
                  <a:close/>
                </a:path>
                <a:path w="257809" h="586740">
                  <a:moveTo>
                    <a:pt x="150306" y="180340"/>
                  </a:moveTo>
                  <a:lnTo>
                    <a:pt x="149918" y="180340"/>
                  </a:lnTo>
                  <a:lnTo>
                    <a:pt x="147926" y="181610"/>
                  </a:lnTo>
                  <a:lnTo>
                    <a:pt x="150721" y="181610"/>
                  </a:lnTo>
                  <a:lnTo>
                    <a:pt x="150306" y="180340"/>
                  </a:lnTo>
                  <a:close/>
                </a:path>
                <a:path w="257809" h="586740">
                  <a:moveTo>
                    <a:pt x="218430" y="168910"/>
                  </a:moveTo>
                  <a:lnTo>
                    <a:pt x="212841" y="168910"/>
                  </a:lnTo>
                  <a:lnTo>
                    <a:pt x="213671" y="170180"/>
                  </a:lnTo>
                  <a:lnTo>
                    <a:pt x="218652" y="171450"/>
                  </a:lnTo>
                  <a:lnTo>
                    <a:pt x="221087" y="175260"/>
                  </a:lnTo>
                  <a:lnTo>
                    <a:pt x="223411" y="177800"/>
                  </a:lnTo>
                  <a:lnTo>
                    <a:pt x="223632" y="177800"/>
                  </a:lnTo>
                  <a:lnTo>
                    <a:pt x="223466" y="179070"/>
                  </a:lnTo>
                  <a:lnTo>
                    <a:pt x="225488" y="179070"/>
                  </a:lnTo>
                  <a:lnTo>
                    <a:pt x="218430" y="168910"/>
                  </a:lnTo>
                  <a:close/>
                </a:path>
                <a:path w="257809" h="586740">
                  <a:moveTo>
                    <a:pt x="21195" y="176530"/>
                  </a:moveTo>
                  <a:lnTo>
                    <a:pt x="18317" y="176530"/>
                  </a:lnTo>
                  <a:lnTo>
                    <a:pt x="20420" y="177800"/>
                  </a:lnTo>
                  <a:lnTo>
                    <a:pt x="21472" y="177800"/>
                  </a:lnTo>
                  <a:lnTo>
                    <a:pt x="21195" y="176530"/>
                  </a:lnTo>
                  <a:close/>
                </a:path>
                <a:path w="257809" h="586740">
                  <a:moveTo>
                    <a:pt x="5008" y="175260"/>
                  </a:moveTo>
                  <a:lnTo>
                    <a:pt x="2767" y="175260"/>
                  </a:lnTo>
                  <a:lnTo>
                    <a:pt x="5091" y="176530"/>
                  </a:lnTo>
                  <a:lnTo>
                    <a:pt x="5008" y="175260"/>
                  </a:lnTo>
                  <a:close/>
                </a:path>
                <a:path w="257809" h="586740">
                  <a:moveTo>
                    <a:pt x="22025" y="175260"/>
                  </a:moveTo>
                  <a:lnTo>
                    <a:pt x="17211" y="175260"/>
                  </a:lnTo>
                  <a:lnTo>
                    <a:pt x="17764" y="176530"/>
                  </a:lnTo>
                  <a:lnTo>
                    <a:pt x="21361" y="176530"/>
                  </a:lnTo>
                  <a:lnTo>
                    <a:pt x="22025" y="175260"/>
                  </a:lnTo>
                  <a:close/>
                </a:path>
                <a:path w="257809" h="586740">
                  <a:moveTo>
                    <a:pt x="10597" y="162560"/>
                  </a:moveTo>
                  <a:lnTo>
                    <a:pt x="8411" y="162560"/>
                  </a:lnTo>
                  <a:lnTo>
                    <a:pt x="9020" y="163830"/>
                  </a:lnTo>
                  <a:lnTo>
                    <a:pt x="9518" y="165100"/>
                  </a:lnTo>
                  <a:lnTo>
                    <a:pt x="9906" y="165100"/>
                  </a:lnTo>
                  <a:lnTo>
                    <a:pt x="10902" y="166370"/>
                  </a:lnTo>
                  <a:lnTo>
                    <a:pt x="11455" y="167640"/>
                  </a:lnTo>
                  <a:lnTo>
                    <a:pt x="13558" y="168910"/>
                  </a:lnTo>
                  <a:lnTo>
                    <a:pt x="14886" y="168910"/>
                  </a:lnTo>
                  <a:lnTo>
                    <a:pt x="15993" y="170180"/>
                  </a:lnTo>
                  <a:lnTo>
                    <a:pt x="17045" y="171450"/>
                  </a:lnTo>
                  <a:lnTo>
                    <a:pt x="17211" y="172720"/>
                  </a:lnTo>
                  <a:lnTo>
                    <a:pt x="16879" y="173990"/>
                  </a:lnTo>
                  <a:lnTo>
                    <a:pt x="16325" y="173990"/>
                  </a:lnTo>
                  <a:lnTo>
                    <a:pt x="16546" y="175260"/>
                  </a:lnTo>
                  <a:lnTo>
                    <a:pt x="26729" y="175260"/>
                  </a:lnTo>
                  <a:lnTo>
                    <a:pt x="27670" y="176530"/>
                  </a:lnTo>
                  <a:lnTo>
                    <a:pt x="28445" y="176530"/>
                  </a:lnTo>
                  <a:lnTo>
                    <a:pt x="29330" y="175260"/>
                  </a:lnTo>
                  <a:lnTo>
                    <a:pt x="30990" y="173990"/>
                  </a:lnTo>
                  <a:lnTo>
                    <a:pt x="30990" y="172720"/>
                  </a:lnTo>
                  <a:lnTo>
                    <a:pt x="29386" y="170180"/>
                  </a:lnTo>
                  <a:lnTo>
                    <a:pt x="28887" y="168910"/>
                  </a:lnTo>
                  <a:lnTo>
                    <a:pt x="27891" y="167640"/>
                  </a:lnTo>
                  <a:lnTo>
                    <a:pt x="16159" y="167640"/>
                  </a:lnTo>
                  <a:lnTo>
                    <a:pt x="14167" y="165100"/>
                  </a:lnTo>
                  <a:lnTo>
                    <a:pt x="12064" y="163830"/>
                  </a:lnTo>
                  <a:lnTo>
                    <a:pt x="10597" y="162560"/>
                  </a:lnTo>
                  <a:close/>
                </a:path>
                <a:path w="257809" h="586740">
                  <a:moveTo>
                    <a:pt x="44770" y="173990"/>
                  </a:moveTo>
                  <a:lnTo>
                    <a:pt x="43830" y="173990"/>
                  </a:lnTo>
                  <a:lnTo>
                    <a:pt x="42612" y="176530"/>
                  </a:lnTo>
                  <a:lnTo>
                    <a:pt x="49530" y="176530"/>
                  </a:lnTo>
                  <a:lnTo>
                    <a:pt x="47427" y="175260"/>
                  </a:lnTo>
                  <a:lnTo>
                    <a:pt x="46265" y="175260"/>
                  </a:lnTo>
                  <a:lnTo>
                    <a:pt x="44770" y="173990"/>
                  </a:lnTo>
                  <a:close/>
                </a:path>
                <a:path w="257809" h="586740">
                  <a:moveTo>
                    <a:pt x="111899" y="166370"/>
                  </a:moveTo>
                  <a:lnTo>
                    <a:pt x="103598" y="166370"/>
                  </a:lnTo>
                  <a:lnTo>
                    <a:pt x="103100" y="168910"/>
                  </a:lnTo>
                  <a:lnTo>
                    <a:pt x="103819" y="171450"/>
                  </a:lnTo>
                  <a:lnTo>
                    <a:pt x="105424" y="172720"/>
                  </a:lnTo>
                  <a:lnTo>
                    <a:pt x="105867" y="172720"/>
                  </a:lnTo>
                  <a:lnTo>
                    <a:pt x="105811" y="175260"/>
                  </a:lnTo>
                  <a:lnTo>
                    <a:pt x="105092" y="176530"/>
                  </a:lnTo>
                  <a:lnTo>
                    <a:pt x="113338" y="176530"/>
                  </a:lnTo>
                  <a:lnTo>
                    <a:pt x="113222" y="173751"/>
                  </a:lnTo>
                  <a:lnTo>
                    <a:pt x="113172" y="171450"/>
                  </a:lnTo>
                  <a:lnTo>
                    <a:pt x="112452" y="168910"/>
                  </a:lnTo>
                  <a:lnTo>
                    <a:pt x="111899" y="166370"/>
                  </a:lnTo>
                  <a:close/>
                </a:path>
                <a:path w="257809" h="586740">
                  <a:moveTo>
                    <a:pt x="52021" y="173751"/>
                  </a:moveTo>
                  <a:lnTo>
                    <a:pt x="51522" y="173990"/>
                  </a:lnTo>
                  <a:lnTo>
                    <a:pt x="52131" y="173990"/>
                  </a:lnTo>
                  <a:lnTo>
                    <a:pt x="52021" y="173751"/>
                  </a:lnTo>
                  <a:close/>
                </a:path>
                <a:path w="257809" h="586740">
                  <a:moveTo>
                    <a:pt x="170284" y="172720"/>
                  </a:moveTo>
                  <a:lnTo>
                    <a:pt x="168790" y="172720"/>
                  </a:lnTo>
                  <a:lnTo>
                    <a:pt x="169509" y="173990"/>
                  </a:lnTo>
                  <a:lnTo>
                    <a:pt x="169730" y="173990"/>
                  </a:lnTo>
                  <a:lnTo>
                    <a:pt x="170284" y="172720"/>
                  </a:lnTo>
                  <a:close/>
                </a:path>
                <a:path w="257809" h="586740">
                  <a:moveTo>
                    <a:pt x="51909" y="170180"/>
                  </a:moveTo>
                  <a:lnTo>
                    <a:pt x="51301" y="170180"/>
                  </a:lnTo>
                  <a:lnTo>
                    <a:pt x="50969" y="171450"/>
                  </a:lnTo>
                  <a:lnTo>
                    <a:pt x="52021" y="173751"/>
                  </a:lnTo>
                  <a:lnTo>
                    <a:pt x="54178" y="172720"/>
                  </a:lnTo>
                  <a:lnTo>
                    <a:pt x="52629" y="171450"/>
                  </a:lnTo>
                  <a:lnTo>
                    <a:pt x="51909" y="170180"/>
                  </a:lnTo>
                  <a:close/>
                </a:path>
                <a:path w="257809" h="586740">
                  <a:moveTo>
                    <a:pt x="180245" y="161290"/>
                  </a:moveTo>
                  <a:lnTo>
                    <a:pt x="167793" y="161290"/>
                  </a:lnTo>
                  <a:lnTo>
                    <a:pt x="169122" y="162560"/>
                  </a:lnTo>
                  <a:lnTo>
                    <a:pt x="169011" y="163830"/>
                  </a:lnTo>
                  <a:lnTo>
                    <a:pt x="168845" y="166370"/>
                  </a:lnTo>
                  <a:lnTo>
                    <a:pt x="167295" y="166370"/>
                  </a:lnTo>
                  <a:lnTo>
                    <a:pt x="168125" y="168910"/>
                  </a:lnTo>
                  <a:lnTo>
                    <a:pt x="168457" y="170180"/>
                  </a:lnTo>
                  <a:lnTo>
                    <a:pt x="167683" y="171450"/>
                  </a:lnTo>
                  <a:lnTo>
                    <a:pt x="167627" y="172720"/>
                  </a:lnTo>
                  <a:lnTo>
                    <a:pt x="172663" y="172720"/>
                  </a:lnTo>
                  <a:lnTo>
                    <a:pt x="174268" y="171450"/>
                  </a:lnTo>
                  <a:lnTo>
                    <a:pt x="182016" y="171450"/>
                  </a:lnTo>
                  <a:lnTo>
                    <a:pt x="180854" y="170180"/>
                  </a:lnTo>
                  <a:lnTo>
                    <a:pt x="180688" y="170180"/>
                  </a:lnTo>
                  <a:lnTo>
                    <a:pt x="180688" y="168910"/>
                  </a:lnTo>
                  <a:lnTo>
                    <a:pt x="182625" y="168910"/>
                  </a:lnTo>
                  <a:lnTo>
                    <a:pt x="181905" y="165100"/>
                  </a:lnTo>
                  <a:lnTo>
                    <a:pt x="184008" y="165100"/>
                  </a:lnTo>
                  <a:lnTo>
                    <a:pt x="180245" y="161290"/>
                  </a:lnTo>
                  <a:close/>
                </a:path>
                <a:path w="257809" h="586740">
                  <a:moveTo>
                    <a:pt x="201551" y="146050"/>
                  </a:moveTo>
                  <a:lnTo>
                    <a:pt x="188048" y="146050"/>
                  </a:lnTo>
                  <a:lnTo>
                    <a:pt x="191203" y="147320"/>
                  </a:lnTo>
                  <a:lnTo>
                    <a:pt x="194523" y="147320"/>
                  </a:lnTo>
                  <a:lnTo>
                    <a:pt x="196571" y="148590"/>
                  </a:lnTo>
                  <a:lnTo>
                    <a:pt x="198397" y="149860"/>
                  </a:lnTo>
                  <a:lnTo>
                    <a:pt x="199891" y="149860"/>
                  </a:lnTo>
                  <a:lnTo>
                    <a:pt x="201053" y="152400"/>
                  </a:lnTo>
                  <a:lnTo>
                    <a:pt x="202492" y="152400"/>
                  </a:lnTo>
                  <a:lnTo>
                    <a:pt x="203931" y="153670"/>
                  </a:lnTo>
                  <a:lnTo>
                    <a:pt x="207141" y="156210"/>
                  </a:lnTo>
                  <a:lnTo>
                    <a:pt x="203488" y="156210"/>
                  </a:lnTo>
                  <a:lnTo>
                    <a:pt x="202548" y="157480"/>
                  </a:lnTo>
                  <a:lnTo>
                    <a:pt x="200389" y="157480"/>
                  </a:lnTo>
                  <a:lnTo>
                    <a:pt x="202548" y="160020"/>
                  </a:lnTo>
                  <a:lnTo>
                    <a:pt x="204208" y="160020"/>
                  </a:lnTo>
                  <a:lnTo>
                    <a:pt x="206089" y="162560"/>
                  </a:lnTo>
                  <a:lnTo>
                    <a:pt x="205868" y="163830"/>
                  </a:lnTo>
                  <a:lnTo>
                    <a:pt x="206145" y="165100"/>
                  </a:lnTo>
                  <a:lnTo>
                    <a:pt x="206532" y="165100"/>
                  </a:lnTo>
                  <a:lnTo>
                    <a:pt x="206919" y="166370"/>
                  </a:lnTo>
                  <a:lnTo>
                    <a:pt x="208248" y="166370"/>
                  </a:lnTo>
                  <a:lnTo>
                    <a:pt x="208238" y="168563"/>
                  </a:lnTo>
                  <a:lnTo>
                    <a:pt x="208026" y="170180"/>
                  </a:lnTo>
                  <a:lnTo>
                    <a:pt x="212343" y="170180"/>
                  </a:lnTo>
                  <a:lnTo>
                    <a:pt x="211734" y="168910"/>
                  </a:lnTo>
                  <a:lnTo>
                    <a:pt x="218430" y="168910"/>
                  </a:lnTo>
                  <a:lnTo>
                    <a:pt x="214833" y="162560"/>
                  </a:lnTo>
                  <a:lnTo>
                    <a:pt x="206421" y="151130"/>
                  </a:lnTo>
                  <a:lnTo>
                    <a:pt x="201551" y="146050"/>
                  </a:lnTo>
                  <a:close/>
                </a:path>
                <a:path w="257809" h="586740">
                  <a:moveTo>
                    <a:pt x="188491" y="166370"/>
                  </a:moveTo>
                  <a:lnTo>
                    <a:pt x="185004" y="166370"/>
                  </a:lnTo>
                  <a:lnTo>
                    <a:pt x="185281" y="167640"/>
                  </a:lnTo>
                  <a:lnTo>
                    <a:pt x="186333" y="168910"/>
                  </a:lnTo>
                  <a:lnTo>
                    <a:pt x="189155" y="167640"/>
                  </a:lnTo>
                  <a:lnTo>
                    <a:pt x="189819" y="167640"/>
                  </a:lnTo>
                  <a:lnTo>
                    <a:pt x="188491" y="166370"/>
                  </a:lnTo>
                  <a:close/>
                </a:path>
                <a:path w="257809" h="586740">
                  <a:moveTo>
                    <a:pt x="190262" y="167640"/>
                  </a:moveTo>
                  <a:lnTo>
                    <a:pt x="189819" y="167640"/>
                  </a:lnTo>
                  <a:lnTo>
                    <a:pt x="190785" y="168563"/>
                  </a:lnTo>
                  <a:lnTo>
                    <a:pt x="190262" y="167640"/>
                  </a:lnTo>
                  <a:close/>
                </a:path>
                <a:path w="257809" h="586740">
                  <a:moveTo>
                    <a:pt x="29441" y="166370"/>
                  </a:moveTo>
                  <a:lnTo>
                    <a:pt x="16768" y="166370"/>
                  </a:lnTo>
                  <a:lnTo>
                    <a:pt x="16325" y="167640"/>
                  </a:lnTo>
                  <a:lnTo>
                    <a:pt x="29386" y="167640"/>
                  </a:lnTo>
                  <a:lnTo>
                    <a:pt x="29441" y="166370"/>
                  </a:lnTo>
                  <a:close/>
                </a:path>
                <a:path w="257809" h="586740">
                  <a:moveTo>
                    <a:pt x="140787" y="153670"/>
                  </a:moveTo>
                  <a:lnTo>
                    <a:pt x="125624" y="153670"/>
                  </a:lnTo>
                  <a:lnTo>
                    <a:pt x="127616" y="154940"/>
                  </a:lnTo>
                  <a:lnTo>
                    <a:pt x="128391" y="157480"/>
                  </a:lnTo>
                  <a:lnTo>
                    <a:pt x="127893" y="160020"/>
                  </a:lnTo>
                  <a:lnTo>
                    <a:pt x="129221" y="160020"/>
                  </a:lnTo>
                  <a:lnTo>
                    <a:pt x="128778" y="165100"/>
                  </a:lnTo>
                  <a:lnTo>
                    <a:pt x="128612" y="167640"/>
                  </a:lnTo>
                  <a:lnTo>
                    <a:pt x="142835" y="167640"/>
                  </a:lnTo>
                  <a:lnTo>
                    <a:pt x="142281" y="166370"/>
                  </a:lnTo>
                  <a:lnTo>
                    <a:pt x="142115" y="165100"/>
                  </a:lnTo>
                  <a:lnTo>
                    <a:pt x="155065" y="165100"/>
                  </a:lnTo>
                  <a:lnTo>
                    <a:pt x="156836" y="162560"/>
                  </a:lnTo>
                  <a:lnTo>
                    <a:pt x="157887" y="161290"/>
                  </a:lnTo>
                  <a:lnTo>
                    <a:pt x="154401" y="161290"/>
                  </a:lnTo>
                  <a:lnTo>
                    <a:pt x="153073" y="160020"/>
                  </a:lnTo>
                  <a:lnTo>
                    <a:pt x="151634" y="158750"/>
                  </a:lnTo>
                  <a:lnTo>
                    <a:pt x="150914" y="157480"/>
                  </a:lnTo>
                  <a:lnTo>
                    <a:pt x="150250" y="157480"/>
                  </a:lnTo>
                  <a:lnTo>
                    <a:pt x="148977" y="156210"/>
                  </a:lnTo>
                  <a:lnTo>
                    <a:pt x="148867" y="154940"/>
                  </a:lnTo>
                  <a:lnTo>
                    <a:pt x="141506" y="154940"/>
                  </a:lnTo>
                  <a:lnTo>
                    <a:pt x="140787" y="153670"/>
                  </a:lnTo>
                  <a:close/>
                </a:path>
                <a:path w="257809" h="586740">
                  <a:moveTo>
                    <a:pt x="155065" y="165100"/>
                  </a:moveTo>
                  <a:lnTo>
                    <a:pt x="145934" y="165100"/>
                  </a:lnTo>
                  <a:lnTo>
                    <a:pt x="147096" y="166370"/>
                  </a:lnTo>
                  <a:lnTo>
                    <a:pt x="148479" y="167640"/>
                  </a:lnTo>
                  <a:lnTo>
                    <a:pt x="152187" y="167640"/>
                  </a:lnTo>
                  <a:lnTo>
                    <a:pt x="152962" y="166370"/>
                  </a:lnTo>
                  <a:lnTo>
                    <a:pt x="154733" y="166370"/>
                  </a:lnTo>
                  <a:lnTo>
                    <a:pt x="155065" y="165100"/>
                  </a:lnTo>
                  <a:close/>
                </a:path>
                <a:path w="257809" h="586740">
                  <a:moveTo>
                    <a:pt x="21084" y="160020"/>
                  </a:moveTo>
                  <a:lnTo>
                    <a:pt x="18760" y="160020"/>
                  </a:lnTo>
                  <a:lnTo>
                    <a:pt x="16712" y="161290"/>
                  </a:lnTo>
                  <a:lnTo>
                    <a:pt x="16768" y="162560"/>
                  </a:lnTo>
                  <a:lnTo>
                    <a:pt x="15716" y="163830"/>
                  </a:lnTo>
                  <a:lnTo>
                    <a:pt x="15495" y="163830"/>
                  </a:lnTo>
                  <a:lnTo>
                    <a:pt x="16491" y="165100"/>
                  </a:lnTo>
                  <a:lnTo>
                    <a:pt x="16823" y="166370"/>
                  </a:lnTo>
                  <a:lnTo>
                    <a:pt x="29220" y="166370"/>
                  </a:lnTo>
                  <a:lnTo>
                    <a:pt x="28777" y="165100"/>
                  </a:lnTo>
                  <a:lnTo>
                    <a:pt x="28223" y="163830"/>
                  </a:lnTo>
                  <a:lnTo>
                    <a:pt x="28334" y="162560"/>
                  </a:lnTo>
                  <a:lnTo>
                    <a:pt x="28472" y="161290"/>
                  </a:lnTo>
                  <a:lnTo>
                    <a:pt x="23353" y="161290"/>
                  </a:lnTo>
                  <a:lnTo>
                    <a:pt x="21084" y="160020"/>
                  </a:lnTo>
                  <a:close/>
                </a:path>
                <a:path w="257809" h="586740">
                  <a:moveTo>
                    <a:pt x="106088" y="161290"/>
                  </a:moveTo>
                  <a:lnTo>
                    <a:pt x="103764" y="161290"/>
                  </a:lnTo>
                  <a:lnTo>
                    <a:pt x="102214" y="163830"/>
                  </a:lnTo>
                  <a:lnTo>
                    <a:pt x="102491" y="165100"/>
                  </a:lnTo>
                  <a:lnTo>
                    <a:pt x="103432" y="165100"/>
                  </a:lnTo>
                  <a:lnTo>
                    <a:pt x="103709" y="166370"/>
                  </a:lnTo>
                  <a:lnTo>
                    <a:pt x="114887" y="166370"/>
                  </a:lnTo>
                  <a:lnTo>
                    <a:pt x="114804" y="165100"/>
                  </a:lnTo>
                  <a:lnTo>
                    <a:pt x="114777" y="162560"/>
                  </a:lnTo>
                  <a:lnTo>
                    <a:pt x="106420" y="162560"/>
                  </a:lnTo>
                  <a:lnTo>
                    <a:pt x="106088" y="161290"/>
                  </a:lnTo>
                  <a:close/>
                </a:path>
                <a:path w="257809" h="586740">
                  <a:moveTo>
                    <a:pt x="145934" y="165100"/>
                  </a:moveTo>
                  <a:lnTo>
                    <a:pt x="142779" y="165100"/>
                  </a:lnTo>
                  <a:lnTo>
                    <a:pt x="143499" y="166370"/>
                  </a:lnTo>
                  <a:lnTo>
                    <a:pt x="143886" y="166370"/>
                  </a:lnTo>
                  <a:lnTo>
                    <a:pt x="145934" y="165100"/>
                  </a:lnTo>
                  <a:close/>
                </a:path>
                <a:path w="257809" h="586740">
                  <a:moveTo>
                    <a:pt x="138850" y="148590"/>
                  </a:moveTo>
                  <a:lnTo>
                    <a:pt x="114832" y="148590"/>
                  </a:lnTo>
                  <a:lnTo>
                    <a:pt x="115828" y="151130"/>
                  </a:lnTo>
                  <a:lnTo>
                    <a:pt x="116714" y="152400"/>
                  </a:lnTo>
                  <a:lnTo>
                    <a:pt x="117710" y="153670"/>
                  </a:lnTo>
                  <a:lnTo>
                    <a:pt x="118485" y="154940"/>
                  </a:lnTo>
                  <a:lnTo>
                    <a:pt x="119923" y="158750"/>
                  </a:lnTo>
                  <a:lnTo>
                    <a:pt x="120034" y="161290"/>
                  </a:lnTo>
                  <a:lnTo>
                    <a:pt x="118872" y="163830"/>
                  </a:lnTo>
                  <a:lnTo>
                    <a:pt x="126011" y="163830"/>
                  </a:lnTo>
                  <a:lnTo>
                    <a:pt x="125236" y="161290"/>
                  </a:lnTo>
                  <a:lnTo>
                    <a:pt x="124683" y="160020"/>
                  </a:lnTo>
                  <a:lnTo>
                    <a:pt x="124738" y="158750"/>
                  </a:lnTo>
                  <a:lnTo>
                    <a:pt x="124461" y="157480"/>
                  </a:lnTo>
                  <a:lnTo>
                    <a:pt x="124240" y="156210"/>
                  </a:lnTo>
                  <a:lnTo>
                    <a:pt x="124406" y="154940"/>
                  </a:lnTo>
                  <a:lnTo>
                    <a:pt x="125624" y="153670"/>
                  </a:lnTo>
                  <a:lnTo>
                    <a:pt x="140787" y="153670"/>
                  </a:lnTo>
                  <a:lnTo>
                    <a:pt x="139957" y="152400"/>
                  </a:lnTo>
                  <a:lnTo>
                    <a:pt x="137522" y="149860"/>
                  </a:lnTo>
                  <a:lnTo>
                    <a:pt x="138850" y="148590"/>
                  </a:lnTo>
                  <a:close/>
                </a:path>
                <a:path w="257809" h="586740">
                  <a:moveTo>
                    <a:pt x="102436" y="146050"/>
                  </a:moveTo>
                  <a:lnTo>
                    <a:pt x="98839" y="146050"/>
                  </a:lnTo>
                  <a:lnTo>
                    <a:pt x="98617" y="147320"/>
                  </a:lnTo>
                  <a:lnTo>
                    <a:pt x="98340" y="148590"/>
                  </a:lnTo>
                  <a:lnTo>
                    <a:pt x="97566" y="151130"/>
                  </a:lnTo>
                  <a:lnTo>
                    <a:pt x="99503" y="152400"/>
                  </a:lnTo>
                  <a:lnTo>
                    <a:pt x="102436" y="152400"/>
                  </a:lnTo>
                  <a:lnTo>
                    <a:pt x="105701" y="157480"/>
                  </a:lnTo>
                  <a:lnTo>
                    <a:pt x="107416" y="158750"/>
                  </a:lnTo>
                  <a:lnTo>
                    <a:pt x="106420" y="162560"/>
                  </a:lnTo>
                  <a:lnTo>
                    <a:pt x="114777" y="162560"/>
                  </a:lnTo>
                  <a:lnTo>
                    <a:pt x="114666" y="161290"/>
                  </a:lnTo>
                  <a:lnTo>
                    <a:pt x="114445" y="160020"/>
                  </a:lnTo>
                  <a:lnTo>
                    <a:pt x="114334" y="158750"/>
                  </a:lnTo>
                  <a:lnTo>
                    <a:pt x="114168" y="158750"/>
                  </a:lnTo>
                  <a:lnTo>
                    <a:pt x="113449" y="156210"/>
                  </a:lnTo>
                  <a:lnTo>
                    <a:pt x="113061" y="156210"/>
                  </a:lnTo>
                  <a:lnTo>
                    <a:pt x="114389" y="153670"/>
                  </a:lnTo>
                  <a:lnTo>
                    <a:pt x="111844" y="153670"/>
                  </a:lnTo>
                  <a:lnTo>
                    <a:pt x="111069" y="152400"/>
                  </a:lnTo>
                  <a:lnTo>
                    <a:pt x="110239" y="151130"/>
                  </a:lnTo>
                  <a:lnTo>
                    <a:pt x="109464" y="149860"/>
                  </a:lnTo>
                  <a:lnTo>
                    <a:pt x="113504" y="149860"/>
                  </a:lnTo>
                  <a:lnTo>
                    <a:pt x="114168" y="148590"/>
                  </a:lnTo>
                  <a:lnTo>
                    <a:pt x="139016" y="148590"/>
                  </a:lnTo>
                  <a:lnTo>
                    <a:pt x="138186" y="147320"/>
                  </a:lnTo>
                  <a:lnTo>
                    <a:pt x="103930" y="147320"/>
                  </a:lnTo>
                  <a:lnTo>
                    <a:pt x="102436" y="146050"/>
                  </a:lnTo>
                  <a:close/>
                </a:path>
                <a:path w="257809" h="586740">
                  <a:moveTo>
                    <a:pt x="28611" y="158750"/>
                  </a:moveTo>
                  <a:lnTo>
                    <a:pt x="26895" y="158750"/>
                  </a:lnTo>
                  <a:lnTo>
                    <a:pt x="27061" y="160020"/>
                  </a:lnTo>
                  <a:lnTo>
                    <a:pt x="26951" y="161290"/>
                  </a:lnTo>
                  <a:lnTo>
                    <a:pt x="28472" y="161290"/>
                  </a:lnTo>
                  <a:lnTo>
                    <a:pt x="28611" y="160020"/>
                  </a:lnTo>
                  <a:lnTo>
                    <a:pt x="28611" y="158750"/>
                  </a:lnTo>
                  <a:close/>
                </a:path>
                <a:path w="257809" h="586740">
                  <a:moveTo>
                    <a:pt x="157057" y="160020"/>
                  </a:moveTo>
                  <a:lnTo>
                    <a:pt x="154401" y="161290"/>
                  </a:lnTo>
                  <a:lnTo>
                    <a:pt x="157555" y="161290"/>
                  </a:lnTo>
                  <a:lnTo>
                    <a:pt x="157057" y="160020"/>
                  </a:lnTo>
                  <a:close/>
                </a:path>
                <a:path w="257809" h="586740">
                  <a:moveTo>
                    <a:pt x="172719" y="157480"/>
                  </a:moveTo>
                  <a:lnTo>
                    <a:pt x="170450" y="157480"/>
                  </a:lnTo>
                  <a:lnTo>
                    <a:pt x="169066" y="158750"/>
                  </a:lnTo>
                  <a:lnTo>
                    <a:pt x="167738" y="160020"/>
                  </a:lnTo>
                  <a:lnTo>
                    <a:pt x="167517" y="161290"/>
                  </a:lnTo>
                  <a:lnTo>
                    <a:pt x="182182" y="161290"/>
                  </a:lnTo>
                  <a:lnTo>
                    <a:pt x="182680" y="160020"/>
                  </a:lnTo>
                  <a:lnTo>
                    <a:pt x="181407" y="158750"/>
                  </a:lnTo>
                  <a:lnTo>
                    <a:pt x="174324" y="158750"/>
                  </a:lnTo>
                  <a:lnTo>
                    <a:pt x="172719" y="157480"/>
                  </a:lnTo>
                  <a:close/>
                </a:path>
                <a:path w="257809" h="586740">
                  <a:moveTo>
                    <a:pt x="194800" y="137160"/>
                  </a:moveTo>
                  <a:lnTo>
                    <a:pt x="170394" y="137160"/>
                  </a:lnTo>
                  <a:lnTo>
                    <a:pt x="173660" y="138430"/>
                  </a:lnTo>
                  <a:lnTo>
                    <a:pt x="176814" y="139700"/>
                  </a:lnTo>
                  <a:lnTo>
                    <a:pt x="180633" y="140970"/>
                  </a:lnTo>
                  <a:lnTo>
                    <a:pt x="181075" y="143510"/>
                  </a:lnTo>
                  <a:lnTo>
                    <a:pt x="181739" y="144780"/>
                  </a:lnTo>
                  <a:lnTo>
                    <a:pt x="183566" y="144780"/>
                  </a:lnTo>
                  <a:lnTo>
                    <a:pt x="184230" y="146050"/>
                  </a:lnTo>
                  <a:lnTo>
                    <a:pt x="183566" y="147320"/>
                  </a:lnTo>
                  <a:lnTo>
                    <a:pt x="163089" y="147320"/>
                  </a:lnTo>
                  <a:lnTo>
                    <a:pt x="165358" y="148590"/>
                  </a:lnTo>
                  <a:lnTo>
                    <a:pt x="166963" y="148590"/>
                  </a:lnTo>
                  <a:lnTo>
                    <a:pt x="167627" y="149860"/>
                  </a:lnTo>
                  <a:lnTo>
                    <a:pt x="168845" y="149860"/>
                  </a:lnTo>
                  <a:lnTo>
                    <a:pt x="172331" y="151130"/>
                  </a:lnTo>
                  <a:lnTo>
                    <a:pt x="174988" y="152400"/>
                  </a:lnTo>
                  <a:lnTo>
                    <a:pt x="177755" y="154940"/>
                  </a:lnTo>
                  <a:lnTo>
                    <a:pt x="176759" y="156210"/>
                  </a:lnTo>
                  <a:lnTo>
                    <a:pt x="177146" y="156210"/>
                  </a:lnTo>
                  <a:lnTo>
                    <a:pt x="178142" y="157480"/>
                  </a:lnTo>
                  <a:lnTo>
                    <a:pt x="178585" y="157480"/>
                  </a:lnTo>
                  <a:lnTo>
                    <a:pt x="178862" y="158750"/>
                  </a:lnTo>
                  <a:lnTo>
                    <a:pt x="181407" y="158750"/>
                  </a:lnTo>
                  <a:lnTo>
                    <a:pt x="180079" y="156210"/>
                  </a:lnTo>
                  <a:lnTo>
                    <a:pt x="178862" y="154940"/>
                  </a:lnTo>
                  <a:lnTo>
                    <a:pt x="179028" y="153670"/>
                  </a:lnTo>
                  <a:lnTo>
                    <a:pt x="196681" y="153670"/>
                  </a:lnTo>
                  <a:lnTo>
                    <a:pt x="194910" y="152400"/>
                  </a:lnTo>
                  <a:lnTo>
                    <a:pt x="193195" y="152400"/>
                  </a:lnTo>
                  <a:lnTo>
                    <a:pt x="191037" y="151130"/>
                  </a:lnTo>
                  <a:lnTo>
                    <a:pt x="189210" y="149860"/>
                  </a:lnTo>
                  <a:lnTo>
                    <a:pt x="187218" y="148590"/>
                  </a:lnTo>
                  <a:lnTo>
                    <a:pt x="188048" y="146050"/>
                  </a:lnTo>
                  <a:lnTo>
                    <a:pt x="201551" y="146050"/>
                  </a:lnTo>
                  <a:lnTo>
                    <a:pt x="197013" y="140970"/>
                  </a:lnTo>
                  <a:lnTo>
                    <a:pt x="195796" y="139700"/>
                  </a:lnTo>
                  <a:lnTo>
                    <a:pt x="194800" y="137160"/>
                  </a:lnTo>
                  <a:close/>
                </a:path>
                <a:path w="257809" h="586740">
                  <a:moveTo>
                    <a:pt x="198895" y="154940"/>
                  </a:moveTo>
                  <a:lnTo>
                    <a:pt x="197622" y="154940"/>
                  </a:lnTo>
                  <a:lnTo>
                    <a:pt x="199061" y="156210"/>
                  </a:lnTo>
                  <a:lnTo>
                    <a:pt x="199559" y="157480"/>
                  </a:lnTo>
                  <a:lnTo>
                    <a:pt x="202548" y="157480"/>
                  </a:lnTo>
                  <a:lnTo>
                    <a:pt x="201939" y="156210"/>
                  </a:lnTo>
                  <a:lnTo>
                    <a:pt x="200223" y="156210"/>
                  </a:lnTo>
                  <a:lnTo>
                    <a:pt x="198895" y="154940"/>
                  </a:lnTo>
                  <a:close/>
                </a:path>
                <a:path w="257809" h="586740">
                  <a:moveTo>
                    <a:pt x="196239" y="154940"/>
                  </a:moveTo>
                  <a:lnTo>
                    <a:pt x="187384" y="154940"/>
                  </a:lnTo>
                  <a:lnTo>
                    <a:pt x="189542" y="156210"/>
                  </a:lnTo>
                  <a:lnTo>
                    <a:pt x="194246" y="156210"/>
                  </a:lnTo>
                  <a:lnTo>
                    <a:pt x="196239" y="154940"/>
                  </a:lnTo>
                  <a:close/>
                </a:path>
                <a:path w="257809" h="586740">
                  <a:moveTo>
                    <a:pt x="148258" y="151130"/>
                  </a:moveTo>
                  <a:lnTo>
                    <a:pt x="145657" y="151130"/>
                  </a:lnTo>
                  <a:lnTo>
                    <a:pt x="143443" y="154940"/>
                  </a:lnTo>
                  <a:lnTo>
                    <a:pt x="148977" y="154940"/>
                  </a:lnTo>
                  <a:lnTo>
                    <a:pt x="149199" y="153670"/>
                  </a:lnTo>
                  <a:lnTo>
                    <a:pt x="148535" y="152400"/>
                  </a:lnTo>
                  <a:lnTo>
                    <a:pt x="148258" y="151130"/>
                  </a:lnTo>
                  <a:close/>
                </a:path>
                <a:path w="257809" h="586740">
                  <a:moveTo>
                    <a:pt x="196681" y="153670"/>
                  </a:moveTo>
                  <a:lnTo>
                    <a:pt x="179304" y="153670"/>
                  </a:lnTo>
                  <a:lnTo>
                    <a:pt x="183234" y="154940"/>
                  </a:lnTo>
                  <a:lnTo>
                    <a:pt x="198120" y="154940"/>
                  </a:lnTo>
                  <a:lnTo>
                    <a:pt x="196681" y="153670"/>
                  </a:lnTo>
                  <a:close/>
                </a:path>
                <a:path w="257809" h="586740">
                  <a:moveTo>
                    <a:pt x="159824" y="143510"/>
                  </a:moveTo>
                  <a:lnTo>
                    <a:pt x="143167" y="143510"/>
                  </a:lnTo>
                  <a:lnTo>
                    <a:pt x="143443" y="146050"/>
                  </a:lnTo>
                  <a:lnTo>
                    <a:pt x="142613" y="147320"/>
                  </a:lnTo>
                  <a:lnTo>
                    <a:pt x="141672" y="148590"/>
                  </a:lnTo>
                  <a:lnTo>
                    <a:pt x="142613" y="149860"/>
                  </a:lnTo>
                  <a:lnTo>
                    <a:pt x="143665" y="151130"/>
                  </a:lnTo>
                  <a:lnTo>
                    <a:pt x="151634" y="151130"/>
                  </a:lnTo>
                  <a:lnTo>
                    <a:pt x="152741" y="152400"/>
                  </a:lnTo>
                  <a:lnTo>
                    <a:pt x="154456" y="153670"/>
                  </a:lnTo>
                  <a:lnTo>
                    <a:pt x="155176" y="153670"/>
                  </a:lnTo>
                  <a:lnTo>
                    <a:pt x="156947" y="151130"/>
                  </a:lnTo>
                  <a:lnTo>
                    <a:pt x="158053" y="149860"/>
                  </a:lnTo>
                  <a:lnTo>
                    <a:pt x="160156" y="149860"/>
                  </a:lnTo>
                  <a:lnTo>
                    <a:pt x="160101" y="148590"/>
                  </a:lnTo>
                  <a:lnTo>
                    <a:pt x="159880" y="146050"/>
                  </a:lnTo>
                  <a:lnTo>
                    <a:pt x="159824" y="143510"/>
                  </a:lnTo>
                  <a:close/>
                </a:path>
                <a:path w="257809" h="586740">
                  <a:moveTo>
                    <a:pt x="113504" y="149860"/>
                  </a:moveTo>
                  <a:lnTo>
                    <a:pt x="109851" y="149860"/>
                  </a:lnTo>
                  <a:lnTo>
                    <a:pt x="112840" y="151130"/>
                  </a:lnTo>
                  <a:lnTo>
                    <a:pt x="113504" y="149860"/>
                  </a:lnTo>
                  <a:close/>
                </a:path>
                <a:path w="257809" h="586740">
                  <a:moveTo>
                    <a:pt x="8743" y="148590"/>
                  </a:moveTo>
                  <a:lnTo>
                    <a:pt x="4261" y="148590"/>
                  </a:lnTo>
                  <a:lnTo>
                    <a:pt x="6917" y="149860"/>
                  </a:lnTo>
                  <a:lnTo>
                    <a:pt x="8190" y="149860"/>
                  </a:lnTo>
                  <a:lnTo>
                    <a:pt x="8743" y="148590"/>
                  </a:lnTo>
                  <a:close/>
                </a:path>
                <a:path w="257809" h="586740">
                  <a:moveTo>
                    <a:pt x="110848" y="137160"/>
                  </a:moveTo>
                  <a:lnTo>
                    <a:pt x="101384" y="137160"/>
                  </a:lnTo>
                  <a:lnTo>
                    <a:pt x="102048" y="138430"/>
                  </a:lnTo>
                  <a:lnTo>
                    <a:pt x="103487" y="142240"/>
                  </a:lnTo>
                  <a:lnTo>
                    <a:pt x="104594" y="144780"/>
                  </a:lnTo>
                  <a:lnTo>
                    <a:pt x="105756" y="147320"/>
                  </a:lnTo>
                  <a:lnTo>
                    <a:pt x="137743" y="147320"/>
                  </a:lnTo>
                  <a:lnTo>
                    <a:pt x="137743" y="146050"/>
                  </a:lnTo>
                  <a:lnTo>
                    <a:pt x="116548" y="146050"/>
                  </a:lnTo>
                  <a:lnTo>
                    <a:pt x="114887" y="144780"/>
                  </a:lnTo>
                  <a:lnTo>
                    <a:pt x="113338" y="142240"/>
                  </a:lnTo>
                  <a:lnTo>
                    <a:pt x="111567" y="140970"/>
                  </a:lnTo>
                  <a:lnTo>
                    <a:pt x="110737" y="139700"/>
                  </a:lnTo>
                  <a:lnTo>
                    <a:pt x="110571" y="139700"/>
                  </a:lnTo>
                  <a:lnTo>
                    <a:pt x="110792" y="138430"/>
                  </a:lnTo>
                  <a:lnTo>
                    <a:pt x="110848" y="137160"/>
                  </a:lnTo>
                  <a:close/>
                </a:path>
                <a:path w="257809" h="586740">
                  <a:moveTo>
                    <a:pt x="164030" y="143510"/>
                  </a:moveTo>
                  <a:lnTo>
                    <a:pt x="159824" y="143510"/>
                  </a:lnTo>
                  <a:lnTo>
                    <a:pt x="160488" y="144780"/>
                  </a:lnTo>
                  <a:lnTo>
                    <a:pt x="160986" y="144780"/>
                  </a:lnTo>
                  <a:lnTo>
                    <a:pt x="161152" y="146050"/>
                  </a:lnTo>
                  <a:lnTo>
                    <a:pt x="161817" y="147320"/>
                  </a:lnTo>
                  <a:lnTo>
                    <a:pt x="167129" y="147320"/>
                  </a:lnTo>
                  <a:lnTo>
                    <a:pt x="166133" y="146050"/>
                  </a:lnTo>
                  <a:lnTo>
                    <a:pt x="165690" y="146050"/>
                  </a:lnTo>
                  <a:lnTo>
                    <a:pt x="164030" y="143510"/>
                  </a:lnTo>
                  <a:close/>
                </a:path>
                <a:path w="257809" h="586740">
                  <a:moveTo>
                    <a:pt x="172497" y="143510"/>
                  </a:moveTo>
                  <a:lnTo>
                    <a:pt x="170726" y="143510"/>
                  </a:lnTo>
                  <a:lnTo>
                    <a:pt x="169177" y="146050"/>
                  </a:lnTo>
                  <a:lnTo>
                    <a:pt x="168291" y="147320"/>
                  </a:lnTo>
                  <a:lnTo>
                    <a:pt x="181629" y="147320"/>
                  </a:lnTo>
                  <a:lnTo>
                    <a:pt x="179415" y="146050"/>
                  </a:lnTo>
                  <a:lnTo>
                    <a:pt x="176980" y="144780"/>
                  </a:lnTo>
                  <a:lnTo>
                    <a:pt x="174268" y="144780"/>
                  </a:lnTo>
                  <a:lnTo>
                    <a:pt x="172497" y="143510"/>
                  </a:lnTo>
                  <a:close/>
                </a:path>
                <a:path w="257809" h="586740">
                  <a:moveTo>
                    <a:pt x="137854" y="142240"/>
                  </a:moveTo>
                  <a:lnTo>
                    <a:pt x="118540" y="142240"/>
                  </a:lnTo>
                  <a:lnTo>
                    <a:pt x="116769" y="143510"/>
                  </a:lnTo>
                  <a:lnTo>
                    <a:pt x="117710" y="144780"/>
                  </a:lnTo>
                  <a:lnTo>
                    <a:pt x="117488" y="144780"/>
                  </a:lnTo>
                  <a:lnTo>
                    <a:pt x="117101" y="146050"/>
                  </a:lnTo>
                  <a:lnTo>
                    <a:pt x="137743" y="146050"/>
                  </a:lnTo>
                  <a:lnTo>
                    <a:pt x="138739" y="144780"/>
                  </a:lnTo>
                  <a:lnTo>
                    <a:pt x="137577" y="143510"/>
                  </a:lnTo>
                  <a:lnTo>
                    <a:pt x="137854" y="142240"/>
                  </a:lnTo>
                  <a:close/>
                </a:path>
                <a:path w="257809" h="586740">
                  <a:moveTo>
                    <a:pt x="141562" y="137160"/>
                  </a:moveTo>
                  <a:lnTo>
                    <a:pt x="116548" y="137160"/>
                  </a:lnTo>
                  <a:lnTo>
                    <a:pt x="117322" y="138430"/>
                  </a:lnTo>
                  <a:lnTo>
                    <a:pt x="117101" y="138430"/>
                  </a:lnTo>
                  <a:lnTo>
                    <a:pt x="116658" y="139700"/>
                  </a:lnTo>
                  <a:lnTo>
                    <a:pt x="117046" y="140970"/>
                  </a:lnTo>
                  <a:lnTo>
                    <a:pt x="117986" y="142240"/>
                  </a:lnTo>
                  <a:lnTo>
                    <a:pt x="140787" y="142240"/>
                  </a:lnTo>
                  <a:lnTo>
                    <a:pt x="141783" y="143510"/>
                  </a:lnTo>
                  <a:lnTo>
                    <a:pt x="160986" y="143510"/>
                  </a:lnTo>
                  <a:lnTo>
                    <a:pt x="159216" y="139700"/>
                  </a:lnTo>
                  <a:lnTo>
                    <a:pt x="142503" y="139700"/>
                  </a:lnTo>
                  <a:lnTo>
                    <a:pt x="141949" y="138430"/>
                  </a:lnTo>
                  <a:lnTo>
                    <a:pt x="141562" y="137160"/>
                  </a:lnTo>
                  <a:close/>
                </a:path>
                <a:path w="257809" h="586740">
                  <a:moveTo>
                    <a:pt x="143837" y="138147"/>
                  </a:moveTo>
                  <a:lnTo>
                    <a:pt x="142890" y="139700"/>
                  </a:lnTo>
                  <a:lnTo>
                    <a:pt x="159216" y="139700"/>
                  </a:lnTo>
                  <a:lnTo>
                    <a:pt x="160101" y="138430"/>
                  </a:lnTo>
                  <a:lnTo>
                    <a:pt x="144329" y="138430"/>
                  </a:lnTo>
                  <a:lnTo>
                    <a:pt x="143837" y="138147"/>
                  </a:lnTo>
                  <a:close/>
                </a:path>
                <a:path w="257809" h="586740">
                  <a:moveTo>
                    <a:pt x="143997" y="137885"/>
                  </a:moveTo>
                  <a:lnTo>
                    <a:pt x="143837" y="138147"/>
                  </a:lnTo>
                  <a:lnTo>
                    <a:pt x="144329" y="138430"/>
                  </a:lnTo>
                  <a:lnTo>
                    <a:pt x="143997" y="137885"/>
                  </a:lnTo>
                  <a:close/>
                </a:path>
                <a:path w="257809" h="586740">
                  <a:moveTo>
                    <a:pt x="190373" y="132080"/>
                  </a:moveTo>
                  <a:lnTo>
                    <a:pt x="145270" y="132080"/>
                  </a:lnTo>
                  <a:lnTo>
                    <a:pt x="147262" y="133350"/>
                  </a:lnTo>
                  <a:lnTo>
                    <a:pt x="144439" y="137160"/>
                  </a:lnTo>
                  <a:lnTo>
                    <a:pt x="143997" y="137885"/>
                  </a:lnTo>
                  <a:lnTo>
                    <a:pt x="144329" y="138430"/>
                  </a:lnTo>
                  <a:lnTo>
                    <a:pt x="166299" y="138430"/>
                  </a:lnTo>
                  <a:lnTo>
                    <a:pt x="170394" y="137160"/>
                  </a:lnTo>
                  <a:lnTo>
                    <a:pt x="194800" y="137160"/>
                  </a:lnTo>
                  <a:lnTo>
                    <a:pt x="193527" y="135890"/>
                  </a:lnTo>
                  <a:lnTo>
                    <a:pt x="192033" y="134620"/>
                  </a:lnTo>
                  <a:lnTo>
                    <a:pt x="190373" y="132080"/>
                  </a:lnTo>
                  <a:close/>
                </a:path>
                <a:path w="257809" h="586740">
                  <a:moveTo>
                    <a:pt x="143997" y="133350"/>
                  </a:moveTo>
                  <a:lnTo>
                    <a:pt x="109021" y="133350"/>
                  </a:lnTo>
                  <a:lnTo>
                    <a:pt x="111346" y="134620"/>
                  </a:lnTo>
                  <a:lnTo>
                    <a:pt x="113725" y="135890"/>
                  </a:lnTo>
                  <a:lnTo>
                    <a:pt x="116050" y="137160"/>
                  </a:lnTo>
                  <a:lnTo>
                    <a:pt x="142115" y="137160"/>
                  </a:lnTo>
                  <a:lnTo>
                    <a:pt x="143837" y="138147"/>
                  </a:lnTo>
                  <a:lnTo>
                    <a:pt x="143997" y="137885"/>
                  </a:lnTo>
                  <a:lnTo>
                    <a:pt x="143554" y="137160"/>
                  </a:lnTo>
                  <a:lnTo>
                    <a:pt x="142890" y="135890"/>
                  </a:lnTo>
                  <a:lnTo>
                    <a:pt x="143111" y="134620"/>
                  </a:lnTo>
                  <a:lnTo>
                    <a:pt x="144218" y="134620"/>
                  </a:lnTo>
                  <a:lnTo>
                    <a:pt x="143997" y="133350"/>
                  </a:lnTo>
                  <a:close/>
                </a:path>
                <a:path w="257809" h="586740">
                  <a:moveTo>
                    <a:pt x="93304" y="135890"/>
                  </a:moveTo>
                  <a:lnTo>
                    <a:pt x="89154" y="135890"/>
                  </a:lnTo>
                  <a:lnTo>
                    <a:pt x="91866" y="137160"/>
                  </a:lnTo>
                  <a:lnTo>
                    <a:pt x="92530" y="137160"/>
                  </a:lnTo>
                  <a:lnTo>
                    <a:pt x="93304" y="135890"/>
                  </a:lnTo>
                  <a:close/>
                </a:path>
                <a:path w="257809" h="586740">
                  <a:moveTo>
                    <a:pt x="109851" y="134620"/>
                  </a:moveTo>
                  <a:lnTo>
                    <a:pt x="101495" y="134620"/>
                  </a:lnTo>
                  <a:lnTo>
                    <a:pt x="101495" y="135890"/>
                  </a:lnTo>
                  <a:lnTo>
                    <a:pt x="97289" y="135890"/>
                  </a:lnTo>
                  <a:lnTo>
                    <a:pt x="98230" y="137160"/>
                  </a:lnTo>
                  <a:lnTo>
                    <a:pt x="110737" y="137160"/>
                  </a:lnTo>
                  <a:lnTo>
                    <a:pt x="109851" y="134620"/>
                  </a:lnTo>
                  <a:close/>
                </a:path>
                <a:path w="257809" h="586740">
                  <a:moveTo>
                    <a:pt x="75153" y="129540"/>
                  </a:moveTo>
                  <a:lnTo>
                    <a:pt x="70615" y="129540"/>
                  </a:lnTo>
                  <a:lnTo>
                    <a:pt x="69508" y="130810"/>
                  </a:lnTo>
                  <a:lnTo>
                    <a:pt x="69286" y="132080"/>
                  </a:lnTo>
                  <a:lnTo>
                    <a:pt x="68678" y="133350"/>
                  </a:lnTo>
                  <a:lnTo>
                    <a:pt x="68512" y="134620"/>
                  </a:lnTo>
                  <a:lnTo>
                    <a:pt x="68180" y="135890"/>
                  </a:lnTo>
                  <a:lnTo>
                    <a:pt x="75042" y="135890"/>
                  </a:lnTo>
                  <a:lnTo>
                    <a:pt x="76315" y="134620"/>
                  </a:lnTo>
                  <a:lnTo>
                    <a:pt x="94301" y="134620"/>
                  </a:lnTo>
                  <a:lnTo>
                    <a:pt x="94633" y="133350"/>
                  </a:lnTo>
                  <a:lnTo>
                    <a:pt x="86387" y="130810"/>
                  </a:lnTo>
                  <a:lnTo>
                    <a:pt x="78086" y="130810"/>
                  </a:lnTo>
                  <a:lnTo>
                    <a:pt x="75153" y="129540"/>
                  </a:lnTo>
                  <a:close/>
                </a:path>
                <a:path w="257809" h="586740">
                  <a:moveTo>
                    <a:pt x="94301" y="134620"/>
                  </a:moveTo>
                  <a:lnTo>
                    <a:pt x="79469" y="134620"/>
                  </a:lnTo>
                  <a:lnTo>
                    <a:pt x="81240" y="135890"/>
                  </a:lnTo>
                  <a:lnTo>
                    <a:pt x="94245" y="135890"/>
                  </a:lnTo>
                  <a:lnTo>
                    <a:pt x="94301" y="134620"/>
                  </a:lnTo>
                  <a:close/>
                </a:path>
                <a:path w="257809" h="586740">
                  <a:moveTo>
                    <a:pt x="144218" y="134620"/>
                  </a:moveTo>
                  <a:lnTo>
                    <a:pt x="143111" y="134620"/>
                  </a:lnTo>
                  <a:lnTo>
                    <a:pt x="143886" y="135890"/>
                  </a:lnTo>
                  <a:lnTo>
                    <a:pt x="144439" y="135890"/>
                  </a:lnTo>
                  <a:lnTo>
                    <a:pt x="144218" y="134620"/>
                  </a:lnTo>
                  <a:close/>
                </a:path>
                <a:path w="257809" h="586740">
                  <a:moveTo>
                    <a:pt x="188934" y="130810"/>
                  </a:moveTo>
                  <a:lnTo>
                    <a:pt x="101052" y="130810"/>
                  </a:lnTo>
                  <a:lnTo>
                    <a:pt x="99558" y="132080"/>
                  </a:lnTo>
                  <a:lnTo>
                    <a:pt x="99835" y="133350"/>
                  </a:lnTo>
                  <a:lnTo>
                    <a:pt x="101107" y="134620"/>
                  </a:lnTo>
                  <a:lnTo>
                    <a:pt x="109132" y="134620"/>
                  </a:lnTo>
                  <a:lnTo>
                    <a:pt x="108523" y="133350"/>
                  </a:lnTo>
                  <a:lnTo>
                    <a:pt x="143997" y="133350"/>
                  </a:lnTo>
                  <a:lnTo>
                    <a:pt x="145270" y="132080"/>
                  </a:lnTo>
                  <a:lnTo>
                    <a:pt x="190373" y="132080"/>
                  </a:lnTo>
                  <a:lnTo>
                    <a:pt x="188934" y="130810"/>
                  </a:lnTo>
                  <a:close/>
                </a:path>
                <a:path w="257809" h="586740">
                  <a:moveTo>
                    <a:pt x="498" y="128270"/>
                  </a:moveTo>
                  <a:lnTo>
                    <a:pt x="332" y="128270"/>
                  </a:lnTo>
                  <a:lnTo>
                    <a:pt x="332" y="130810"/>
                  </a:lnTo>
                  <a:lnTo>
                    <a:pt x="2268" y="130810"/>
                  </a:lnTo>
                  <a:lnTo>
                    <a:pt x="498" y="128270"/>
                  </a:lnTo>
                  <a:close/>
                </a:path>
                <a:path w="257809" h="586740">
                  <a:moveTo>
                    <a:pt x="82070" y="129540"/>
                  </a:moveTo>
                  <a:lnTo>
                    <a:pt x="79303" y="129540"/>
                  </a:lnTo>
                  <a:lnTo>
                    <a:pt x="78086" y="130810"/>
                  </a:lnTo>
                  <a:lnTo>
                    <a:pt x="86387" y="130810"/>
                  </a:lnTo>
                  <a:lnTo>
                    <a:pt x="82070" y="129540"/>
                  </a:lnTo>
                  <a:close/>
                </a:path>
                <a:path w="257809" h="586740">
                  <a:moveTo>
                    <a:pt x="187661" y="128270"/>
                  </a:moveTo>
                  <a:lnTo>
                    <a:pt x="84284" y="128270"/>
                  </a:lnTo>
                  <a:lnTo>
                    <a:pt x="90039" y="129540"/>
                  </a:lnTo>
                  <a:lnTo>
                    <a:pt x="95518" y="129540"/>
                  </a:lnTo>
                  <a:lnTo>
                    <a:pt x="98119" y="130810"/>
                  </a:lnTo>
                  <a:lnTo>
                    <a:pt x="188491" y="130810"/>
                  </a:lnTo>
                  <a:lnTo>
                    <a:pt x="188214" y="129540"/>
                  </a:lnTo>
                  <a:lnTo>
                    <a:pt x="187661" y="128270"/>
                  </a:lnTo>
                  <a:close/>
                </a:path>
                <a:path w="257809" h="586740">
                  <a:moveTo>
                    <a:pt x="83564" y="128270"/>
                  </a:moveTo>
                  <a:lnTo>
                    <a:pt x="79469" y="128270"/>
                  </a:lnTo>
                  <a:lnTo>
                    <a:pt x="80576" y="129540"/>
                  </a:lnTo>
                  <a:lnTo>
                    <a:pt x="82845" y="129540"/>
                  </a:lnTo>
                  <a:lnTo>
                    <a:pt x="83564" y="128270"/>
                  </a:lnTo>
                  <a:close/>
                </a:path>
                <a:path w="257809" h="586740">
                  <a:moveTo>
                    <a:pt x="203530" y="124460"/>
                  </a:moveTo>
                  <a:lnTo>
                    <a:pt x="62701" y="124460"/>
                  </a:lnTo>
                  <a:lnTo>
                    <a:pt x="66132" y="127000"/>
                  </a:lnTo>
                  <a:lnTo>
                    <a:pt x="74322" y="127000"/>
                  </a:lnTo>
                  <a:lnTo>
                    <a:pt x="78584" y="128270"/>
                  </a:lnTo>
                  <a:lnTo>
                    <a:pt x="197235" y="128270"/>
                  </a:lnTo>
                  <a:lnTo>
                    <a:pt x="202437" y="125730"/>
                  </a:lnTo>
                  <a:lnTo>
                    <a:pt x="203530" y="124460"/>
                  </a:lnTo>
                  <a:close/>
                </a:path>
                <a:path w="257809" h="586740">
                  <a:moveTo>
                    <a:pt x="205716" y="121920"/>
                  </a:moveTo>
                  <a:lnTo>
                    <a:pt x="25788" y="121920"/>
                  </a:lnTo>
                  <a:lnTo>
                    <a:pt x="26452" y="123190"/>
                  </a:lnTo>
                  <a:lnTo>
                    <a:pt x="27283" y="123190"/>
                  </a:lnTo>
                  <a:lnTo>
                    <a:pt x="29607" y="125730"/>
                  </a:lnTo>
                  <a:lnTo>
                    <a:pt x="32097" y="127000"/>
                  </a:lnTo>
                  <a:lnTo>
                    <a:pt x="34920" y="127000"/>
                  </a:lnTo>
                  <a:lnTo>
                    <a:pt x="35639" y="125730"/>
                  </a:lnTo>
                  <a:lnTo>
                    <a:pt x="54898" y="125730"/>
                  </a:lnTo>
                  <a:lnTo>
                    <a:pt x="59878" y="124460"/>
                  </a:lnTo>
                  <a:lnTo>
                    <a:pt x="203530" y="124460"/>
                  </a:lnTo>
                  <a:lnTo>
                    <a:pt x="205716" y="121920"/>
                  </a:lnTo>
                  <a:close/>
                </a:path>
                <a:path w="257809" h="586740">
                  <a:moveTo>
                    <a:pt x="16159" y="123190"/>
                  </a:moveTo>
                  <a:lnTo>
                    <a:pt x="9075" y="123190"/>
                  </a:lnTo>
                  <a:lnTo>
                    <a:pt x="9075" y="124460"/>
                  </a:lnTo>
                  <a:lnTo>
                    <a:pt x="9241" y="125730"/>
                  </a:lnTo>
                  <a:lnTo>
                    <a:pt x="11178" y="125730"/>
                  </a:lnTo>
                  <a:lnTo>
                    <a:pt x="11732" y="124460"/>
                  </a:lnTo>
                  <a:lnTo>
                    <a:pt x="16159" y="123190"/>
                  </a:lnTo>
                  <a:close/>
                </a:path>
                <a:path w="257809" h="586740">
                  <a:moveTo>
                    <a:pt x="25788" y="121920"/>
                  </a:moveTo>
                  <a:lnTo>
                    <a:pt x="8135" y="121920"/>
                  </a:lnTo>
                  <a:lnTo>
                    <a:pt x="8522" y="123190"/>
                  </a:lnTo>
                  <a:lnTo>
                    <a:pt x="16159" y="123190"/>
                  </a:lnTo>
                  <a:lnTo>
                    <a:pt x="18539" y="124460"/>
                  </a:lnTo>
                  <a:lnTo>
                    <a:pt x="24128" y="124460"/>
                  </a:lnTo>
                  <a:lnTo>
                    <a:pt x="24682" y="123190"/>
                  </a:lnTo>
                  <a:lnTo>
                    <a:pt x="25788" y="121920"/>
                  </a:lnTo>
                  <a:close/>
                </a:path>
                <a:path w="257809" h="586740">
                  <a:moveTo>
                    <a:pt x="8135" y="121920"/>
                  </a:moveTo>
                  <a:lnTo>
                    <a:pt x="5866" y="121920"/>
                  </a:lnTo>
                  <a:lnTo>
                    <a:pt x="7083" y="123190"/>
                  </a:lnTo>
                  <a:lnTo>
                    <a:pt x="8135" y="121920"/>
                  </a:lnTo>
                  <a:close/>
                </a:path>
                <a:path w="257809" h="586740">
                  <a:moveTo>
                    <a:pt x="143001" y="46990"/>
                  </a:moveTo>
                  <a:lnTo>
                    <a:pt x="123299" y="46990"/>
                  </a:lnTo>
                  <a:lnTo>
                    <a:pt x="122303" y="48260"/>
                  </a:lnTo>
                  <a:lnTo>
                    <a:pt x="144107" y="48260"/>
                  </a:lnTo>
                  <a:lnTo>
                    <a:pt x="143001" y="46990"/>
                  </a:lnTo>
                  <a:close/>
                </a:path>
                <a:path w="257809" h="586740">
                  <a:moveTo>
                    <a:pt x="119370" y="45720"/>
                  </a:moveTo>
                  <a:lnTo>
                    <a:pt x="98451" y="45720"/>
                  </a:lnTo>
                  <a:lnTo>
                    <a:pt x="98340" y="46990"/>
                  </a:lnTo>
                  <a:lnTo>
                    <a:pt x="120422" y="46990"/>
                  </a:lnTo>
                  <a:lnTo>
                    <a:pt x="119370" y="45720"/>
                  </a:lnTo>
                  <a:close/>
                </a:path>
                <a:path w="257809" h="586740">
                  <a:moveTo>
                    <a:pt x="136747" y="43180"/>
                  </a:moveTo>
                  <a:lnTo>
                    <a:pt x="122082" y="43180"/>
                  </a:lnTo>
                  <a:lnTo>
                    <a:pt x="122690" y="44450"/>
                  </a:lnTo>
                  <a:lnTo>
                    <a:pt x="121916" y="45720"/>
                  </a:lnTo>
                  <a:lnTo>
                    <a:pt x="121362" y="46990"/>
                  </a:lnTo>
                  <a:lnTo>
                    <a:pt x="142171" y="46990"/>
                  </a:lnTo>
                  <a:lnTo>
                    <a:pt x="136747" y="43180"/>
                  </a:lnTo>
                  <a:close/>
                </a:path>
                <a:path w="257809" h="586740">
                  <a:moveTo>
                    <a:pt x="62812" y="39370"/>
                  </a:moveTo>
                  <a:lnTo>
                    <a:pt x="48810" y="39370"/>
                  </a:lnTo>
                  <a:lnTo>
                    <a:pt x="52241" y="41910"/>
                  </a:lnTo>
                  <a:lnTo>
                    <a:pt x="54068" y="43180"/>
                  </a:lnTo>
                  <a:lnTo>
                    <a:pt x="51743" y="45720"/>
                  </a:lnTo>
                  <a:lnTo>
                    <a:pt x="83177" y="45720"/>
                  </a:lnTo>
                  <a:lnTo>
                    <a:pt x="82347" y="44450"/>
                  </a:lnTo>
                  <a:lnTo>
                    <a:pt x="62313" y="44450"/>
                  </a:lnTo>
                  <a:lnTo>
                    <a:pt x="61151" y="43180"/>
                  </a:lnTo>
                  <a:lnTo>
                    <a:pt x="62479" y="41910"/>
                  </a:lnTo>
                  <a:lnTo>
                    <a:pt x="63365" y="40640"/>
                  </a:lnTo>
                  <a:lnTo>
                    <a:pt x="64195" y="40640"/>
                  </a:lnTo>
                  <a:lnTo>
                    <a:pt x="62812" y="39370"/>
                  </a:lnTo>
                  <a:close/>
                </a:path>
                <a:path w="257809" h="586740">
                  <a:moveTo>
                    <a:pt x="119370" y="44450"/>
                  </a:moveTo>
                  <a:lnTo>
                    <a:pt x="97676" y="44450"/>
                  </a:lnTo>
                  <a:lnTo>
                    <a:pt x="98119" y="45720"/>
                  </a:lnTo>
                  <a:lnTo>
                    <a:pt x="118374" y="45720"/>
                  </a:lnTo>
                  <a:lnTo>
                    <a:pt x="119370" y="44450"/>
                  </a:lnTo>
                  <a:close/>
                </a:path>
                <a:path w="257809" h="586740">
                  <a:moveTo>
                    <a:pt x="64195" y="40640"/>
                  </a:moveTo>
                  <a:lnTo>
                    <a:pt x="63365" y="40640"/>
                  </a:lnTo>
                  <a:lnTo>
                    <a:pt x="64084" y="41910"/>
                  </a:lnTo>
                  <a:lnTo>
                    <a:pt x="65745" y="43180"/>
                  </a:lnTo>
                  <a:lnTo>
                    <a:pt x="65025" y="44450"/>
                  </a:lnTo>
                  <a:lnTo>
                    <a:pt x="71334" y="44450"/>
                  </a:lnTo>
                  <a:lnTo>
                    <a:pt x="69342" y="43180"/>
                  </a:lnTo>
                  <a:lnTo>
                    <a:pt x="67073" y="43180"/>
                  </a:lnTo>
                  <a:lnTo>
                    <a:pt x="64195" y="40640"/>
                  </a:lnTo>
                  <a:close/>
                </a:path>
                <a:path w="257809" h="586740">
                  <a:moveTo>
                    <a:pt x="82900" y="43180"/>
                  </a:moveTo>
                  <a:lnTo>
                    <a:pt x="72441" y="43180"/>
                  </a:lnTo>
                  <a:lnTo>
                    <a:pt x="72109" y="44450"/>
                  </a:lnTo>
                  <a:lnTo>
                    <a:pt x="82347" y="44450"/>
                  </a:lnTo>
                  <a:lnTo>
                    <a:pt x="82900" y="43180"/>
                  </a:lnTo>
                  <a:close/>
                </a:path>
                <a:path w="257809" h="586740">
                  <a:moveTo>
                    <a:pt x="96514" y="41910"/>
                  </a:moveTo>
                  <a:lnTo>
                    <a:pt x="93636" y="41910"/>
                  </a:lnTo>
                  <a:lnTo>
                    <a:pt x="94522" y="43180"/>
                  </a:lnTo>
                  <a:lnTo>
                    <a:pt x="95684" y="44450"/>
                  </a:lnTo>
                  <a:lnTo>
                    <a:pt x="99945" y="44450"/>
                  </a:lnTo>
                  <a:lnTo>
                    <a:pt x="98119" y="43180"/>
                  </a:lnTo>
                  <a:lnTo>
                    <a:pt x="96514" y="41910"/>
                  </a:lnTo>
                  <a:close/>
                </a:path>
                <a:path w="257809" h="586740">
                  <a:moveTo>
                    <a:pt x="96099" y="19050"/>
                  </a:moveTo>
                  <a:lnTo>
                    <a:pt x="87936" y="19050"/>
                  </a:lnTo>
                  <a:lnTo>
                    <a:pt x="94301" y="22860"/>
                  </a:lnTo>
                  <a:lnTo>
                    <a:pt x="95241" y="22860"/>
                  </a:lnTo>
                  <a:lnTo>
                    <a:pt x="96182" y="24130"/>
                  </a:lnTo>
                  <a:lnTo>
                    <a:pt x="99558" y="24130"/>
                  </a:lnTo>
                  <a:lnTo>
                    <a:pt x="97953" y="27940"/>
                  </a:lnTo>
                  <a:lnTo>
                    <a:pt x="99890" y="27940"/>
                  </a:lnTo>
                  <a:lnTo>
                    <a:pt x="97898" y="29210"/>
                  </a:lnTo>
                  <a:lnTo>
                    <a:pt x="93470" y="29210"/>
                  </a:lnTo>
                  <a:lnTo>
                    <a:pt x="95463" y="30480"/>
                  </a:lnTo>
                  <a:lnTo>
                    <a:pt x="96902" y="31750"/>
                  </a:lnTo>
                  <a:lnTo>
                    <a:pt x="98451" y="33020"/>
                  </a:lnTo>
                  <a:lnTo>
                    <a:pt x="99226" y="33020"/>
                  </a:lnTo>
                  <a:lnTo>
                    <a:pt x="100388" y="34290"/>
                  </a:lnTo>
                  <a:lnTo>
                    <a:pt x="100831" y="34290"/>
                  </a:lnTo>
                  <a:lnTo>
                    <a:pt x="102214" y="36830"/>
                  </a:lnTo>
                  <a:lnTo>
                    <a:pt x="103376" y="38100"/>
                  </a:lnTo>
                  <a:lnTo>
                    <a:pt x="104594" y="40640"/>
                  </a:lnTo>
                  <a:lnTo>
                    <a:pt x="98949" y="40640"/>
                  </a:lnTo>
                  <a:lnTo>
                    <a:pt x="99945" y="44450"/>
                  </a:lnTo>
                  <a:lnTo>
                    <a:pt x="120255" y="44450"/>
                  </a:lnTo>
                  <a:lnTo>
                    <a:pt x="121362" y="43180"/>
                  </a:lnTo>
                  <a:lnTo>
                    <a:pt x="136747" y="43180"/>
                  </a:lnTo>
                  <a:lnTo>
                    <a:pt x="125956" y="35560"/>
                  </a:lnTo>
                  <a:lnTo>
                    <a:pt x="120920" y="33020"/>
                  </a:lnTo>
                  <a:lnTo>
                    <a:pt x="115828" y="29210"/>
                  </a:lnTo>
                  <a:lnTo>
                    <a:pt x="106697" y="24130"/>
                  </a:lnTo>
                  <a:lnTo>
                    <a:pt x="102436" y="22860"/>
                  </a:lnTo>
                  <a:lnTo>
                    <a:pt x="98285" y="20320"/>
                  </a:lnTo>
                  <a:lnTo>
                    <a:pt x="96099" y="19050"/>
                  </a:lnTo>
                  <a:close/>
                </a:path>
                <a:path w="257809" h="586740">
                  <a:moveTo>
                    <a:pt x="49585" y="41910"/>
                  </a:moveTo>
                  <a:lnTo>
                    <a:pt x="48478" y="43180"/>
                  </a:lnTo>
                  <a:lnTo>
                    <a:pt x="50526" y="43180"/>
                  </a:lnTo>
                  <a:lnTo>
                    <a:pt x="49585" y="41910"/>
                  </a:lnTo>
                  <a:close/>
                </a:path>
                <a:path w="257809" h="586740">
                  <a:moveTo>
                    <a:pt x="75429" y="38100"/>
                  </a:moveTo>
                  <a:lnTo>
                    <a:pt x="72994" y="38100"/>
                  </a:lnTo>
                  <a:lnTo>
                    <a:pt x="72109" y="39370"/>
                  </a:lnTo>
                  <a:lnTo>
                    <a:pt x="71445" y="40640"/>
                  </a:lnTo>
                  <a:lnTo>
                    <a:pt x="70393" y="41910"/>
                  </a:lnTo>
                  <a:lnTo>
                    <a:pt x="72330" y="43180"/>
                  </a:lnTo>
                  <a:lnTo>
                    <a:pt x="83343" y="43180"/>
                  </a:lnTo>
                  <a:lnTo>
                    <a:pt x="82956" y="41910"/>
                  </a:lnTo>
                  <a:lnTo>
                    <a:pt x="82181" y="40640"/>
                  </a:lnTo>
                  <a:lnTo>
                    <a:pt x="81517" y="40640"/>
                  </a:lnTo>
                  <a:lnTo>
                    <a:pt x="80853" y="39370"/>
                  </a:lnTo>
                  <a:lnTo>
                    <a:pt x="76315" y="39370"/>
                  </a:lnTo>
                  <a:lnTo>
                    <a:pt x="75429" y="38100"/>
                  </a:lnTo>
                  <a:close/>
                </a:path>
                <a:path w="257809" h="586740">
                  <a:moveTo>
                    <a:pt x="70006" y="22860"/>
                  </a:moveTo>
                  <a:lnTo>
                    <a:pt x="68456" y="25400"/>
                  </a:lnTo>
                  <a:lnTo>
                    <a:pt x="65800" y="25400"/>
                  </a:lnTo>
                  <a:lnTo>
                    <a:pt x="67183" y="26670"/>
                  </a:lnTo>
                  <a:lnTo>
                    <a:pt x="68954" y="27940"/>
                  </a:lnTo>
                  <a:lnTo>
                    <a:pt x="70836" y="29210"/>
                  </a:lnTo>
                  <a:lnTo>
                    <a:pt x="75042" y="31750"/>
                  </a:lnTo>
                  <a:lnTo>
                    <a:pt x="76591" y="33020"/>
                  </a:lnTo>
                  <a:lnTo>
                    <a:pt x="78418" y="35560"/>
                  </a:lnTo>
                  <a:lnTo>
                    <a:pt x="77643" y="36830"/>
                  </a:lnTo>
                  <a:lnTo>
                    <a:pt x="82624" y="36830"/>
                  </a:lnTo>
                  <a:lnTo>
                    <a:pt x="83232" y="38100"/>
                  </a:lnTo>
                  <a:lnTo>
                    <a:pt x="84727" y="39370"/>
                  </a:lnTo>
                  <a:lnTo>
                    <a:pt x="85999" y="40640"/>
                  </a:lnTo>
                  <a:lnTo>
                    <a:pt x="88822" y="43180"/>
                  </a:lnTo>
                  <a:lnTo>
                    <a:pt x="91035" y="41910"/>
                  </a:lnTo>
                  <a:lnTo>
                    <a:pt x="96514" y="41910"/>
                  </a:lnTo>
                  <a:lnTo>
                    <a:pt x="95186" y="40640"/>
                  </a:lnTo>
                  <a:lnTo>
                    <a:pt x="92917" y="39370"/>
                  </a:lnTo>
                  <a:lnTo>
                    <a:pt x="90925" y="36830"/>
                  </a:lnTo>
                  <a:lnTo>
                    <a:pt x="88656" y="34290"/>
                  </a:lnTo>
                  <a:lnTo>
                    <a:pt x="86331" y="33020"/>
                  </a:lnTo>
                  <a:lnTo>
                    <a:pt x="84173" y="30480"/>
                  </a:lnTo>
                  <a:lnTo>
                    <a:pt x="84210" y="27940"/>
                  </a:lnTo>
                  <a:lnTo>
                    <a:pt x="79137" y="27940"/>
                  </a:lnTo>
                  <a:lnTo>
                    <a:pt x="78086" y="26670"/>
                  </a:lnTo>
                  <a:lnTo>
                    <a:pt x="76813" y="26670"/>
                  </a:lnTo>
                  <a:lnTo>
                    <a:pt x="73935" y="25400"/>
                  </a:lnTo>
                  <a:lnTo>
                    <a:pt x="71998" y="24130"/>
                  </a:lnTo>
                  <a:lnTo>
                    <a:pt x="70006" y="22860"/>
                  </a:lnTo>
                  <a:close/>
                </a:path>
                <a:path w="257809" h="586740">
                  <a:moveTo>
                    <a:pt x="30105" y="30480"/>
                  </a:moveTo>
                  <a:lnTo>
                    <a:pt x="18539" y="30480"/>
                  </a:lnTo>
                  <a:lnTo>
                    <a:pt x="18373" y="31750"/>
                  </a:lnTo>
                  <a:lnTo>
                    <a:pt x="18649" y="31750"/>
                  </a:lnTo>
                  <a:lnTo>
                    <a:pt x="19978" y="34290"/>
                  </a:lnTo>
                  <a:lnTo>
                    <a:pt x="17487" y="34290"/>
                  </a:lnTo>
                  <a:lnTo>
                    <a:pt x="19314" y="35560"/>
                  </a:lnTo>
                  <a:lnTo>
                    <a:pt x="19424" y="40640"/>
                  </a:lnTo>
                  <a:lnTo>
                    <a:pt x="18815" y="41910"/>
                  </a:lnTo>
                  <a:lnTo>
                    <a:pt x="24350" y="41910"/>
                  </a:lnTo>
                  <a:lnTo>
                    <a:pt x="22413" y="40640"/>
                  </a:lnTo>
                  <a:lnTo>
                    <a:pt x="21859" y="39370"/>
                  </a:lnTo>
                  <a:lnTo>
                    <a:pt x="21029" y="38100"/>
                  </a:lnTo>
                  <a:lnTo>
                    <a:pt x="31599" y="38100"/>
                  </a:lnTo>
                  <a:lnTo>
                    <a:pt x="30382" y="35560"/>
                  </a:lnTo>
                  <a:lnTo>
                    <a:pt x="30105" y="35560"/>
                  </a:lnTo>
                  <a:lnTo>
                    <a:pt x="30990" y="34290"/>
                  </a:lnTo>
                  <a:lnTo>
                    <a:pt x="29552" y="33020"/>
                  </a:lnTo>
                  <a:lnTo>
                    <a:pt x="28998" y="31750"/>
                  </a:lnTo>
                  <a:lnTo>
                    <a:pt x="30105" y="30480"/>
                  </a:lnTo>
                  <a:close/>
                </a:path>
                <a:path w="257809" h="586740">
                  <a:moveTo>
                    <a:pt x="28721" y="40640"/>
                  </a:moveTo>
                  <a:lnTo>
                    <a:pt x="27006" y="40640"/>
                  </a:lnTo>
                  <a:lnTo>
                    <a:pt x="27006" y="41910"/>
                  </a:lnTo>
                  <a:lnTo>
                    <a:pt x="28002" y="41910"/>
                  </a:lnTo>
                  <a:lnTo>
                    <a:pt x="28721" y="40640"/>
                  </a:lnTo>
                  <a:close/>
                </a:path>
                <a:path w="257809" h="586740">
                  <a:moveTo>
                    <a:pt x="31378" y="38100"/>
                  </a:moveTo>
                  <a:lnTo>
                    <a:pt x="22966" y="38100"/>
                  </a:lnTo>
                  <a:lnTo>
                    <a:pt x="23575" y="39370"/>
                  </a:lnTo>
                  <a:lnTo>
                    <a:pt x="24958" y="39370"/>
                  </a:lnTo>
                  <a:lnTo>
                    <a:pt x="25954" y="40640"/>
                  </a:lnTo>
                  <a:lnTo>
                    <a:pt x="29109" y="40640"/>
                  </a:lnTo>
                  <a:lnTo>
                    <a:pt x="29718" y="39370"/>
                  </a:lnTo>
                  <a:lnTo>
                    <a:pt x="31378" y="38100"/>
                  </a:lnTo>
                  <a:close/>
                </a:path>
                <a:path w="257809" h="586740">
                  <a:moveTo>
                    <a:pt x="57277" y="35560"/>
                  </a:moveTo>
                  <a:lnTo>
                    <a:pt x="42889" y="35560"/>
                  </a:lnTo>
                  <a:lnTo>
                    <a:pt x="44660" y="38100"/>
                  </a:lnTo>
                  <a:lnTo>
                    <a:pt x="46154" y="39370"/>
                  </a:lnTo>
                  <a:lnTo>
                    <a:pt x="47537" y="40640"/>
                  </a:lnTo>
                  <a:lnTo>
                    <a:pt x="48423" y="40640"/>
                  </a:lnTo>
                  <a:lnTo>
                    <a:pt x="48810" y="39370"/>
                  </a:lnTo>
                  <a:lnTo>
                    <a:pt x="62812" y="39370"/>
                  </a:lnTo>
                  <a:lnTo>
                    <a:pt x="59159" y="36830"/>
                  </a:lnTo>
                  <a:lnTo>
                    <a:pt x="57277" y="35560"/>
                  </a:lnTo>
                  <a:close/>
                </a:path>
                <a:path w="257809" h="586740">
                  <a:moveTo>
                    <a:pt x="80963" y="36830"/>
                  </a:moveTo>
                  <a:lnTo>
                    <a:pt x="77256" y="36830"/>
                  </a:lnTo>
                  <a:lnTo>
                    <a:pt x="77975" y="38100"/>
                  </a:lnTo>
                  <a:lnTo>
                    <a:pt x="78307" y="39370"/>
                  </a:lnTo>
                  <a:lnTo>
                    <a:pt x="80078" y="39370"/>
                  </a:lnTo>
                  <a:lnTo>
                    <a:pt x="80631" y="38100"/>
                  </a:lnTo>
                  <a:lnTo>
                    <a:pt x="80963" y="36830"/>
                  </a:lnTo>
                  <a:close/>
                </a:path>
                <a:path w="257809" h="586740">
                  <a:moveTo>
                    <a:pt x="54898" y="33020"/>
                  </a:moveTo>
                  <a:lnTo>
                    <a:pt x="54068" y="33020"/>
                  </a:lnTo>
                  <a:lnTo>
                    <a:pt x="52850" y="34290"/>
                  </a:lnTo>
                  <a:lnTo>
                    <a:pt x="38019" y="34290"/>
                  </a:lnTo>
                  <a:lnTo>
                    <a:pt x="38572" y="36830"/>
                  </a:lnTo>
                  <a:lnTo>
                    <a:pt x="41339" y="36830"/>
                  </a:lnTo>
                  <a:lnTo>
                    <a:pt x="42225" y="35560"/>
                  </a:lnTo>
                  <a:lnTo>
                    <a:pt x="57277" y="35560"/>
                  </a:lnTo>
                  <a:lnTo>
                    <a:pt x="54898" y="33020"/>
                  </a:lnTo>
                  <a:close/>
                </a:path>
                <a:path w="257809" h="586740">
                  <a:moveTo>
                    <a:pt x="45158" y="29210"/>
                  </a:moveTo>
                  <a:lnTo>
                    <a:pt x="42889" y="30480"/>
                  </a:lnTo>
                  <a:lnTo>
                    <a:pt x="39900" y="30480"/>
                  </a:lnTo>
                  <a:lnTo>
                    <a:pt x="40011" y="31750"/>
                  </a:lnTo>
                  <a:lnTo>
                    <a:pt x="40288" y="33020"/>
                  </a:lnTo>
                  <a:lnTo>
                    <a:pt x="39956" y="34290"/>
                  </a:lnTo>
                  <a:lnTo>
                    <a:pt x="52850" y="34290"/>
                  </a:lnTo>
                  <a:lnTo>
                    <a:pt x="52518" y="33020"/>
                  </a:lnTo>
                  <a:lnTo>
                    <a:pt x="51965" y="31750"/>
                  </a:lnTo>
                  <a:lnTo>
                    <a:pt x="47814" y="31750"/>
                  </a:lnTo>
                  <a:lnTo>
                    <a:pt x="45158" y="29210"/>
                  </a:lnTo>
                  <a:close/>
                </a:path>
                <a:path w="257809" h="586740">
                  <a:moveTo>
                    <a:pt x="52518" y="27940"/>
                  </a:moveTo>
                  <a:lnTo>
                    <a:pt x="51135" y="27940"/>
                  </a:lnTo>
                  <a:lnTo>
                    <a:pt x="51301" y="29210"/>
                  </a:lnTo>
                  <a:lnTo>
                    <a:pt x="51743" y="31750"/>
                  </a:lnTo>
                  <a:lnTo>
                    <a:pt x="52961" y="31750"/>
                  </a:lnTo>
                  <a:lnTo>
                    <a:pt x="54787" y="30480"/>
                  </a:lnTo>
                  <a:lnTo>
                    <a:pt x="54732" y="29210"/>
                  </a:lnTo>
                  <a:lnTo>
                    <a:pt x="52518" y="27940"/>
                  </a:lnTo>
                  <a:close/>
                </a:path>
                <a:path w="257809" h="586740">
                  <a:moveTo>
                    <a:pt x="28057" y="25400"/>
                  </a:moveTo>
                  <a:lnTo>
                    <a:pt x="17487" y="25400"/>
                  </a:lnTo>
                  <a:lnTo>
                    <a:pt x="17377" y="26670"/>
                  </a:lnTo>
                  <a:lnTo>
                    <a:pt x="17045" y="27940"/>
                  </a:lnTo>
                  <a:lnTo>
                    <a:pt x="19756" y="27940"/>
                  </a:lnTo>
                  <a:lnTo>
                    <a:pt x="20476" y="29210"/>
                  </a:lnTo>
                  <a:lnTo>
                    <a:pt x="20974" y="30480"/>
                  </a:lnTo>
                  <a:lnTo>
                    <a:pt x="30271" y="30480"/>
                  </a:lnTo>
                  <a:lnTo>
                    <a:pt x="29607" y="29210"/>
                  </a:lnTo>
                  <a:lnTo>
                    <a:pt x="28998" y="29210"/>
                  </a:lnTo>
                  <a:lnTo>
                    <a:pt x="27725" y="27940"/>
                  </a:lnTo>
                  <a:lnTo>
                    <a:pt x="27227" y="26670"/>
                  </a:lnTo>
                  <a:lnTo>
                    <a:pt x="27449" y="26670"/>
                  </a:lnTo>
                  <a:lnTo>
                    <a:pt x="28057" y="25400"/>
                  </a:lnTo>
                  <a:close/>
                </a:path>
                <a:path w="257809" h="586740">
                  <a:moveTo>
                    <a:pt x="97234" y="27940"/>
                  </a:moveTo>
                  <a:lnTo>
                    <a:pt x="86221" y="27940"/>
                  </a:lnTo>
                  <a:lnTo>
                    <a:pt x="86996" y="29210"/>
                  </a:lnTo>
                  <a:lnTo>
                    <a:pt x="88490" y="30480"/>
                  </a:lnTo>
                  <a:lnTo>
                    <a:pt x="90371" y="30480"/>
                  </a:lnTo>
                  <a:lnTo>
                    <a:pt x="92032" y="29210"/>
                  </a:lnTo>
                  <a:lnTo>
                    <a:pt x="97898" y="29210"/>
                  </a:lnTo>
                  <a:lnTo>
                    <a:pt x="97234" y="27940"/>
                  </a:lnTo>
                  <a:close/>
                </a:path>
                <a:path w="257809" h="586740">
                  <a:moveTo>
                    <a:pt x="59380" y="7620"/>
                  </a:moveTo>
                  <a:lnTo>
                    <a:pt x="46486" y="7620"/>
                  </a:lnTo>
                  <a:lnTo>
                    <a:pt x="48423" y="8890"/>
                  </a:lnTo>
                  <a:lnTo>
                    <a:pt x="50304" y="10160"/>
                  </a:lnTo>
                  <a:lnTo>
                    <a:pt x="52186" y="10160"/>
                  </a:lnTo>
                  <a:lnTo>
                    <a:pt x="52905" y="11430"/>
                  </a:lnTo>
                  <a:lnTo>
                    <a:pt x="53902" y="11430"/>
                  </a:lnTo>
                  <a:lnTo>
                    <a:pt x="53459" y="12700"/>
                  </a:lnTo>
                  <a:lnTo>
                    <a:pt x="53238" y="13970"/>
                  </a:lnTo>
                  <a:lnTo>
                    <a:pt x="54732" y="13970"/>
                  </a:lnTo>
                  <a:lnTo>
                    <a:pt x="55728" y="15240"/>
                  </a:lnTo>
                  <a:lnTo>
                    <a:pt x="46929" y="15240"/>
                  </a:lnTo>
                  <a:lnTo>
                    <a:pt x="46929" y="16510"/>
                  </a:lnTo>
                  <a:lnTo>
                    <a:pt x="48423" y="17780"/>
                  </a:lnTo>
                  <a:lnTo>
                    <a:pt x="48589" y="19050"/>
                  </a:lnTo>
                  <a:lnTo>
                    <a:pt x="49087" y="20320"/>
                  </a:lnTo>
                  <a:lnTo>
                    <a:pt x="46929" y="20320"/>
                  </a:lnTo>
                  <a:lnTo>
                    <a:pt x="47980" y="21590"/>
                  </a:lnTo>
                  <a:lnTo>
                    <a:pt x="50637" y="22860"/>
                  </a:lnTo>
                  <a:lnTo>
                    <a:pt x="48589" y="26670"/>
                  </a:lnTo>
                  <a:lnTo>
                    <a:pt x="54898" y="26670"/>
                  </a:lnTo>
                  <a:lnTo>
                    <a:pt x="57277" y="27940"/>
                  </a:lnTo>
                  <a:lnTo>
                    <a:pt x="59712" y="29210"/>
                  </a:lnTo>
                  <a:lnTo>
                    <a:pt x="61871" y="29210"/>
                  </a:lnTo>
                  <a:lnTo>
                    <a:pt x="62369" y="27940"/>
                  </a:lnTo>
                  <a:lnTo>
                    <a:pt x="62978" y="26670"/>
                  </a:lnTo>
                  <a:lnTo>
                    <a:pt x="61815" y="25400"/>
                  </a:lnTo>
                  <a:lnTo>
                    <a:pt x="61539" y="25400"/>
                  </a:lnTo>
                  <a:lnTo>
                    <a:pt x="61317" y="24130"/>
                  </a:lnTo>
                  <a:lnTo>
                    <a:pt x="64638" y="24130"/>
                  </a:lnTo>
                  <a:lnTo>
                    <a:pt x="62978" y="22860"/>
                  </a:lnTo>
                  <a:lnTo>
                    <a:pt x="61705" y="21590"/>
                  </a:lnTo>
                  <a:lnTo>
                    <a:pt x="60266" y="20320"/>
                  </a:lnTo>
                  <a:lnTo>
                    <a:pt x="59048" y="17780"/>
                  </a:lnTo>
                  <a:lnTo>
                    <a:pt x="58606" y="16510"/>
                  </a:lnTo>
                  <a:lnTo>
                    <a:pt x="57775" y="16510"/>
                  </a:lnTo>
                  <a:lnTo>
                    <a:pt x="57277" y="15240"/>
                  </a:lnTo>
                  <a:lnTo>
                    <a:pt x="57056" y="13970"/>
                  </a:lnTo>
                  <a:lnTo>
                    <a:pt x="57775" y="12700"/>
                  </a:lnTo>
                  <a:lnTo>
                    <a:pt x="67986" y="12700"/>
                  </a:lnTo>
                  <a:lnTo>
                    <a:pt x="66685" y="11430"/>
                  </a:lnTo>
                  <a:lnTo>
                    <a:pt x="62313" y="10160"/>
                  </a:lnTo>
                  <a:lnTo>
                    <a:pt x="60875" y="8890"/>
                  </a:lnTo>
                  <a:lnTo>
                    <a:pt x="59380" y="7620"/>
                  </a:lnTo>
                  <a:close/>
                </a:path>
                <a:path w="257809" h="586740">
                  <a:moveTo>
                    <a:pt x="51577" y="26670"/>
                  </a:moveTo>
                  <a:lnTo>
                    <a:pt x="50249" y="26670"/>
                  </a:lnTo>
                  <a:lnTo>
                    <a:pt x="51079" y="27940"/>
                  </a:lnTo>
                  <a:lnTo>
                    <a:pt x="51577" y="26670"/>
                  </a:lnTo>
                  <a:close/>
                </a:path>
                <a:path w="257809" h="586740">
                  <a:moveTo>
                    <a:pt x="74322" y="16510"/>
                  </a:moveTo>
                  <a:lnTo>
                    <a:pt x="72662" y="16510"/>
                  </a:lnTo>
                  <a:lnTo>
                    <a:pt x="73492" y="17780"/>
                  </a:lnTo>
                  <a:lnTo>
                    <a:pt x="75651" y="19050"/>
                  </a:lnTo>
                  <a:lnTo>
                    <a:pt x="78252" y="20320"/>
                  </a:lnTo>
                  <a:lnTo>
                    <a:pt x="78362" y="24130"/>
                  </a:lnTo>
                  <a:lnTo>
                    <a:pt x="79137" y="25400"/>
                  </a:lnTo>
                  <a:lnTo>
                    <a:pt x="79469" y="25400"/>
                  </a:lnTo>
                  <a:lnTo>
                    <a:pt x="80355" y="26670"/>
                  </a:lnTo>
                  <a:lnTo>
                    <a:pt x="79691" y="27940"/>
                  </a:lnTo>
                  <a:lnTo>
                    <a:pt x="84210" y="27940"/>
                  </a:lnTo>
                  <a:lnTo>
                    <a:pt x="84228" y="26670"/>
                  </a:lnTo>
                  <a:lnTo>
                    <a:pt x="93858" y="26670"/>
                  </a:lnTo>
                  <a:lnTo>
                    <a:pt x="92585" y="25400"/>
                  </a:lnTo>
                  <a:lnTo>
                    <a:pt x="90648" y="24130"/>
                  </a:lnTo>
                  <a:lnTo>
                    <a:pt x="89043" y="21590"/>
                  </a:lnTo>
                  <a:lnTo>
                    <a:pt x="87272" y="19050"/>
                  </a:lnTo>
                  <a:lnTo>
                    <a:pt x="96099" y="19050"/>
                  </a:lnTo>
                  <a:lnTo>
                    <a:pt x="93913" y="17780"/>
                  </a:lnTo>
                  <a:lnTo>
                    <a:pt x="75761" y="17780"/>
                  </a:lnTo>
                  <a:lnTo>
                    <a:pt x="74322" y="16510"/>
                  </a:lnTo>
                  <a:close/>
                </a:path>
                <a:path w="257809" h="586740">
                  <a:moveTo>
                    <a:pt x="93858" y="26670"/>
                  </a:moveTo>
                  <a:lnTo>
                    <a:pt x="84228" y="26670"/>
                  </a:lnTo>
                  <a:lnTo>
                    <a:pt x="85335" y="27940"/>
                  </a:lnTo>
                  <a:lnTo>
                    <a:pt x="95573" y="27940"/>
                  </a:lnTo>
                  <a:lnTo>
                    <a:pt x="93858" y="26670"/>
                  </a:lnTo>
                  <a:close/>
                </a:path>
                <a:path w="257809" h="586740">
                  <a:moveTo>
                    <a:pt x="26342" y="24130"/>
                  </a:moveTo>
                  <a:lnTo>
                    <a:pt x="25124" y="25400"/>
                  </a:lnTo>
                  <a:lnTo>
                    <a:pt x="27670" y="25400"/>
                  </a:lnTo>
                  <a:lnTo>
                    <a:pt x="26342" y="24130"/>
                  </a:lnTo>
                  <a:close/>
                </a:path>
                <a:path w="257809" h="586740">
                  <a:moveTo>
                    <a:pt x="66464" y="24130"/>
                  </a:moveTo>
                  <a:lnTo>
                    <a:pt x="61317" y="24130"/>
                  </a:lnTo>
                  <a:lnTo>
                    <a:pt x="63531" y="25400"/>
                  </a:lnTo>
                  <a:lnTo>
                    <a:pt x="68456" y="25400"/>
                  </a:lnTo>
                  <a:lnTo>
                    <a:pt x="66464" y="24130"/>
                  </a:lnTo>
                  <a:close/>
                </a:path>
                <a:path w="257809" h="586740">
                  <a:moveTo>
                    <a:pt x="48976" y="0"/>
                  </a:moveTo>
                  <a:lnTo>
                    <a:pt x="55230" y="6350"/>
                  </a:lnTo>
                  <a:lnTo>
                    <a:pt x="60598" y="6350"/>
                  </a:lnTo>
                  <a:lnTo>
                    <a:pt x="62756" y="8890"/>
                  </a:lnTo>
                  <a:lnTo>
                    <a:pt x="69286" y="8890"/>
                  </a:lnTo>
                  <a:lnTo>
                    <a:pt x="72164" y="10160"/>
                  </a:lnTo>
                  <a:lnTo>
                    <a:pt x="73714" y="10160"/>
                  </a:lnTo>
                  <a:lnTo>
                    <a:pt x="75153" y="11430"/>
                  </a:lnTo>
                  <a:lnTo>
                    <a:pt x="77145" y="12700"/>
                  </a:lnTo>
                  <a:lnTo>
                    <a:pt x="79082" y="13970"/>
                  </a:lnTo>
                  <a:lnTo>
                    <a:pt x="81074" y="15240"/>
                  </a:lnTo>
                  <a:lnTo>
                    <a:pt x="77090" y="15240"/>
                  </a:lnTo>
                  <a:lnTo>
                    <a:pt x="77145" y="16510"/>
                  </a:lnTo>
                  <a:lnTo>
                    <a:pt x="76093" y="17780"/>
                  </a:lnTo>
                  <a:lnTo>
                    <a:pt x="93913" y="17780"/>
                  </a:lnTo>
                  <a:lnTo>
                    <a:pt x="89541" y="15240"/>
                  </a:lnTo>
                  <a:lnTo>
                    <a:pt x="80244" y="11430"/>
                  </a:lnTo>
                  <a:lnTo>
                    <a:pt x="75319" y="10160"/>
                  </a:lnTo>
                  <a:lnTo>
                    <a:pt x="70449" y="7620"/>
                  </a:lnTo>
                  <a:lnTo>
                    <a:pt x="67516" y="7620"/>
                  </a:lnTo>
                  <a:lnTo>
                    <a:pt x="64748" y="5080"/>
                  </a:lnTo>
                  <a:lnTo>
                    <a:pt x="61760" y="5080"/>
                  </a:lnTo>
                  <a:lnTo>
                    <a:pt x="57720" y="2540"/>
                  </a:lnTo>
                  <a:lnTo>
                    <a:pt x="53514" y="1270"/>
                  </a:lnTo>
                  <a:lnTo>
                    <a:pt x="48976" y="0"/>
                  </a:lnTo>
                  <a:close/>
                </a:path>
                <a:path w="257809" h="586740">
                  <a:moveTo>
                    <a:pt x="67986" y="12700"/>
                  </a:moveTo>
                  <a:lnTo>
                    <a:pt x="58827" y="12700"/>
                  </a:lnTo>
                  <a:lnTo>
                    <a:pt x="61373" y="15240"/>
                  </a:lnTo>
                  <a:lnTo>
                    <a:pt x="68844" y="15240"/>
                  </a:lnTo>
                  <a:lnTo>
                    <a:pt x="70670" y="16510"/>
                  </a:lnTo>
                  <a:lnTo>
                    <a:pt x="72773" y="16510"/>
                  </a:lnTo>
                  <a:lnTo>
                    <a:pt x="71611" y="15240"/>
                  </a:lnTo>
                  <a:lnTo>
                    <a:pt x="69286" y="13970"/>
                  </a:lnTo>
                  <a:lnTo>
                    <a:pt x="67986" y="12700"/>
                  </a:lnTo>
                  <a:close/>
                </a:path>
                <a:path w="257809" h="586740">
                  <a:moveTo>
                    <a:pt x="45434" y="3810"/>
                  </a:moveTo>
                  <a:lnTo>
                    <a:pt x="44272" y="5080"/>
                  </a:lnTo>
                  <a:lnTo>
                    <a:pt x="44217" y="7620"/>
                  </a:lnTo>
                  <a:lnTo>
                    <a:pt x="59491" y="7620"/>
                  </a:lnTo>
                  <a:lnTo>
                    <a:pt x="59602" y="6350"/>
                  </a:lnTo>
                  <a:lnTo>
                    <a:pt x="53791" y="6350"/>
                  </a:lnTo>
                  <a:lnTo>
                    <a:pt x="52297" y="5080"/>
                  </a:lnTo>
                  <a:lnTo>
                    <a:pt x="47205" y="5080"/>
                  </a:lnTo>
                  <a:lnTo>
                    <a:pt x="45434" y="381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39963" y="641080"/>
              <a:ext cx="97566" cy="222250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140180" y="372985"/>
              <a:ext cx="368300" cy="666115"/>
            </a:xfrm>
            <a:custGeom>
              <a:avLst/>
              <a:gdLst/>
              <a:ahLst/>
              <a:cxnLst/>
              <a:rect l="l" t="t" r="r" b="b"/>
              <a:pathLst>
                <a:path w="368300" h="666115">
                  <a:moveTo>
                    <a:pt x="3594" y="559257"/>
                  </a:moveTo>
                  <a:lnTo>
                    <a:pt x="3263" y="557530"/>
                  </a:lnTo>
                  <a:lnTo>
                    <a:pt x="1930" y="556653"/>
                  </a:lnTo>
                  <a:lnTo>
                    <a:pt x="1549" y="556387"/>
                  </a:lnTo>
                  <a:lnTo>
                    <a:pt x="774" y="556856"/>
                  </a:lnTo>
                  <a:lnTo>
                    <a:pt x="114" y="556920"/>
                  </a:lnTo>
                  <a:lnTo>
                    <a:pt x="114" y="559320"/>
                  </a:lnTo>
                  <a:lnTo>
                    <a:pt x="1270" y="558990"/>
                  </a:lnTo>
                  <a:lnTo>
                    <a:pt x="2209" y="559854"/>
                  </a:lnTo>
                  <a:lnTo>
                    <a:pt x="2095" y="561251"/>
                  </a:lnTo>
                  <a:lnTo>
                    <a:pt x="1993" y="561454"/>
                  </a:lnTo>
                  <a:lnTo>
                    <a:pt x="1828" y="561657"/>
                  </a:lnTo>
                  <a:lnTo>
                    <a:pt x="1828" y="561848"/>
                  </a:lnTo>
                  <a:lnTo>
                    <a:pt x="1930" y="562521"/>
                  </a:lnTo>
                  <a:lnTo>
                    <a:pt x="2159" y="563130"/>
                  </a:lnTo>
                  <a:lnTo>
                    <a:pt x="2438" y="563727"/>
                  </a:lnTo>
                  <a:lnTo>
                    <a:pt x="3149" y="563664"/>
                  </a:lnTo>
                  <a:lnTo>
                    <a:pt x="3149" y="562991"/>
                  </a:lnTo>
                  <a:lnTo>
                    <a:pt x="3048" y="561784"/>
                  </a:lnTo>
                  <a:lnTo>
                    <a:pt x="3048" y="561454"/>
                  </a:lnTo>
                  <a:lnTo>
                    <a:pt x="2870" y="561060"/>
                  </a:lnTo>
                  <a:lnTo>
                    <a:pt x="3048" y="560717"/>
                  </a:lnTo>
                  <a:lnTo>
                    <a:pt x="3594" y="559257"/>
                  </a:lnTo>
                  <a:close/>
                </a:path>
                <a:path w="368300" h="666115">
                  <a:moveTo>
                    <a:pt x="8902" y="37795"/>
                  </a:moveTo>
                  <a:lnTo>
                    <a:pt x="6083" y="36347"/>
                  </a:lnTo>
                  <a:lnTo>
                    <a:pt x="114" y="33235"/>
                  </a:lnTo>
                  <a:lnTo>
                    <a:pt x="114" y="42125"/>
                  </a:lnTo>
                  <a:lnTo>
                    <a:pt x="495" y="42176"/>
                  </a:lnTo>
                  <a:lnTo>
                    <a:pt x="1930" y="42176"/>
                  </a:lnTo>
                  <a:lnTo>
                    <a:pt x="2705" y="42011"/>
                  </a:lnTo>
                  <a:lnTo>
                    <a:pt x="3263" y="42176"/>
                  </a:lnTo>
                  <a:lnTo>
                    <a:pt x="4483" y="42506"/>
                  </a:lnTo>
                  <a:lnTo>
                    <a:pt x="7086" y="41617"/>
                  </a:lnTo>
                  <a:lnTo>
                    <a:pt x="7581" y="40462"/>
                  </a:lnTo>
                  <a:lnTo>
                    <a:pt x="8026" y="39674"/>
                  </a:lnTo>
                  <a:lnTo>
                    <a:pt x="8407" y="38798"/>
                  </a:lnTo>
                  <a:lnTo>
                    <a:pt x="8902" y="37795"/>
                  </a:lnTo>
                  <a:close/>
                </a:path>
                <a:path w="368300" h="666115">
                  <a:moveTo>
                    <a:pt x="8902" y="22250"/>
                  </a:moveTo>
                  <a:lnTo>
                    <a:pt x="8521" y="21920"/>
                  </a:lnTo>
                  <a:lnTo>
                    <a:pt x="8191" y="21361"/>
                  </a:lnTo>
                  <a:lnTo>
                    <a:pt x="7747" y="21196"/>
                  </a:lnTo>
                  <a:lnTo>
                    <a:pt x="4762" y="20472"/>
                  </a:lnTo>
                  <a:lnTo>
                    <a:pt x="2489" y="18529"/>
                  </a:lnTo>
                  <a:lnTo>
                    <a:pt x="114" y="16814"/>
                  </a:lnTo>
                  <a:lnTo>
                    <a:pt x="114" y="27076"/>
                  </a:lnTo>
                  <a:lnTo>
                    <a:pt x="1828" y="27800"/>
                  </a:lnTo>
                  <a:lnTo>
                    <a:pt x="3048" y="26187"/>
                  </a:lnTo>
                  <a:lnTo>
                    <a:pt x="4597" y="26136"/>
                  </a:lnTo>
                  <a:lnTo>
                    <a:pt x="4368" y="23190"/>
                  </a:lnTo>
                  <a:lnTo>
                    <a:pt x="4152" y="21691"/>
                  </a:lnTo>
                  <a:lnTo>
                    <a:pt x="5092" y="22085"/>
                  </a:lnTo>
                  <a:lnTo>
                    <a:pt x="6032" y="22580"/>
                  </a:lnTo>
                  <a:lnTo>
                    <a:pt x="7581" y="22923"/>
                  </a:lnTo>
                  <a:lnTo>
                    <a:pt x="8356" y="22479"/>
                  </a:lnTo>
                  <a:lnTo>
                    <a:pt x="8902" y="22250"/>
                  </a:lnTo>
                  <a:close/>
                </a:path>
                <a:path w="368300" h="666115">
                  <a:moveTo>
                    <a:pt x="9740" y="10096"/>
                  </a:moveTo>
                  <a:lnTo>
                    <a:pt x="8407" y="9817"/>
                  </a:lnTo>
                  <a:lnTo>
                    <a:pt x="6692" y="9652"/>
                  </a:lnTo>
                  <a:lnTo>
                    <a:pt x="3429" y="8763"/>
                  </a:lnTo>
                  <a:lnTo>
                    <a:pt x="1765" y="7937"/>
                  </a:lnTo>
                  <a:lnTo>
                    <a:pt x="165" y="7264"/>
                  </a:lnTo>
                  <a:lnTo>
                    <a:pt x="165" y="11988"/>
                  </a:lnTo>
                  <a:lnTo>
                    <a:pt x="1549" y="12433"/>
                  </a:lnTo>
                  <a:lnTo>
                    <a:pt x="2273" y="12598"/>
                  </a:lnTo>
                  <a:lnTo>
                    <a:pt x="2870" y="12763"/>
                  </a:lnTo>
                  <a:lnTo>
                    <a:pt x="3543" y="12649"/>
                  </a:lnTo>
                  <a:lnTo>
                    <a:pt x="4152" y="12763"/>
                  </a:lnTo>
                  <a:lnTo>
                    <a:pt x="4927" y="12877"/>
                  </a:lnTo>
                  <a:lnTo>
                    <a:pt x="5753" y="13093"/>
                  </a:lnTo>
                  <a:lnTo>
                    <a:pt x="7416" y="13322"/>
                  </a:lnTo>
                  <a:lnTo>
                    <a:pt x="8242" y="13322"/>
                  </a:lnTo>
                  <a:lnTo>
                    <a:pt x="9067" y="13487"/>
                  </a:lnTo>
                  <a:lnTo>
                    <a:pt x="9245" y="12319"/>
                  </a:lnTo>
                  <a:lnTo>
                    <a:pt x="9740" y="10096"/>
                  </a:lnTo>
                  <a:close/>
                </a:path>
                <a:path w="368300" h="666115">
                  <a:moveTo>
                    <a:pt x="9791" y="774"/>
                  </a:moveTo>
                  <a:lnTo>
                    <a:pt x="6527" y="495"/>
                  </a:lnTo>
                  <a:lnTo>
                    <a:pt x="3378" y="279"/>
                  </a:lnTo>
                  <a:lnTo>
                    <a:pt x="114" y="0"/>
                  </a:lnTo>
                  <a:lnTo>
                    <a:pt x="114" y="5486"/>
                  </a:lnTo>
                  <a:lnTo>
                    <a:pt x="2095" y="6096"/>
                  </a:lnTo>
                  <a:lnTo>
                    <a:pt x="4089" y="6273"/>
                  </a:lnTo>
                  <a:lnTo>
                    <a:pt x="5918" y="5156"/>
                  </a:lnTo>
                  <a:lnTo>
                    <a:pt x="6413" y="4876"/>
                  </a:lnTo>
                  <a:lnTo>
                    <a:pt x="6807" y="4597"/>
                  </a:lnTo>
                  <a:lnTo>
                    <a:pt x="7251" y="4330"/>
                  </a:lnTo>
                  <a:lnTo>
                    <a:pt x="7353" y="3987"/>
                  </a:lnTo>
                  <a:lnTo>
                    <a:pt x="7353" y="3822"/>
                  </a:lnTo>
                  <a:lnTo>
                    <a:pt x="6362" y="3492"/>
                  </a:lnTo>
                  <a:lnTo>
                    <a:pt x="5372" y="3098"/>
                  </a:lnTo>
                  <a:lnTo>
                    <a:pt x="4368" y="2832"/>
                  </a:lnTo>
                  <a:lnTo>
                    <a:pt x="4038" y="2654"/>
                  </a:lnTo>
                  <a:lnTo>
                    <a:pt x="3479" y="2882"/>
                  </a:lnTo>
                  <a:lnTo>
                    <a:pt x="3213" y="2603"/>
                  </a:lnTo>
                  <a:lnTo>
                    <a:pt x="2768" y="2273"/>
                  </a:lnTo>
                  <a:lnTo>
                    <a:pt x="2489" y="1663"/>
                  </a:lnTo>
                  <a:lnTo>
                    <a:pt x="2159" y="1219"/>
                  </a:lnTo>
                  <a:lnTo>
                    <a:pt x="2705" y="1104"/>
                  </a:lnTo>
                  <a:lnTo>
                    <a:pt x="3213" y="774"/>
                  </a:lnTo>
                  <a:lnTo>
                    <a:pt x="3759" y="774"/>
                  </a:lnTo>
                  <a:lnTo>
                    <a:pt x="5753" y="889"/>
                  </a:lnTo>
                  <a:lnTo>
                    <a:pt x="7747" y="1104"/>
                  </a:lnTo>
                  <a:lnTo>
                    <a:pt x="9740" y="1270"/>
                  </a:lnTo>
                  <a:lnTo>
                    <a:pt x="9740" y="939"/>
                  </a:lnTo>
                  <a:lnTo>
                    <a:pt x="9791" y="774"/>
                  </a:lnTo>
                  <a:close/>
                </a:path>
                <a:path w="368300" h="666115">
                  <a:moveTo>
                    <a:pt x="18643" y="592912"/>
                  </a:moveTo>
                  <a:lnTo>
                    <a:pt x="16217" y="592112"/>
                  </a:lnTo>
                  <a:lnTo>
                    <a:pt x="13550" y="594842"/>
                  </a:lnTo>
                  <a:lnTo>
                    <a:pt x="11455" y="593382"/>
                  </a:lnTo>
                  <a:lnTo>
                    <a:pt x="10020" y="593839"/>
                  </a:lnTo>
                  <a:lnTo>
                    <a:pt x="9017" y="594372"/>
                  </a:lnTo>
                  <a:lnTo>
                    <a:pt x="6362" y="594842"/>
                  </a:lnTo>
                  <a:lnTo>
                    <a:pt x="990" y="595249"/>
                  </a:lnTo>
                  <a:lnTo>
                    <a:pt x="0" y="595249"/>
                  </a:lnTo>
                  <a:lnTo>
                    <a:pt x="0" y="645960"/>
                  </a:lnTo>
                  <a:lnTo>
                    <a:pt x="4038" y="650684"/>
                  </a:lnTo>
                  <a:lnTo>
                    <a:pt x="7861" y="638962"/>
                  </a:lnTo>
                  <a:lnTo>
                    <a:pt x="7023" y="638492"/>
                  </a:lnTo>
                  <a:lnTo>
                    <a:pt x="5867" y="638225"/>
                  </a:lnTo>
                  <a:lnTo>
                    <a:pt x="5422" y="636562"/>
                  </a:lnTo>
                  <a:lnTo>
                    <a:pt x="7023" y="635825"/>
                  </a:lnTo>
                  <a:lnTo>
                    <a:pt x="9131" y="636155"/>
                  </a:lnTo>
                  <a:lnTo>
                    <a:pt x="10020" y="633234"/>
                  </a:lnTo>
                  <a:lnTo>
                    <a:pt x="11341" y="627164"/>
                  </a:lnTo>
                  <a:lnTo>
                    <a:pt x="13893" y="614235"/>
                  </a:lnTo>
                  <a:lnTo>
                    <a:pt x="14389" y="610438"/>
                  </a:lnTo>
                  <a:lnTo>
                    <a:pt x="16154" y="602043"/>
                  </a:lnTo>
                  <a:lnTo>
                    <a:pt x="17487" y="597509"/>
                  </a:lnTo>
                  <a:lnTo>
                    <a:pt x="18643" y="592912"/>
                  </a:lnTo>
                  <a:close/>
                </a:path>
                <a:path w="368300" h="666115">
                  <a:moveTo>
                    <a:pt x="39293" y="24257"/>
                  </a:moveTo>
                  <a:lnTo>
                    <a:pt x="38404" y="23863"/>
                  </a:lnTo>
                  <a:lnTo>
                    <a:pt x="37909" y="23533"/>
                  </a:lnTo>
                  <a:lnTo>
                    <a:pt x="37236" y="23368"/>
                  </a:lnTo>
                  <a:lnTo>
                    <a:pt x="33032" y="22034"/>
                  </a:lnTo>
                  <a:lnTo>
                    <a:pt x="30708" y="21196"/>
                  </a:lnTo>
                  <a:lnTo>
                    <a:pt x="23634" y="20421"/>
                  </a:lnTo>
                  <a:lnTo>
                    <a:pt x="23406" y="20370"/>
                  </a:lnTo>
                  <a:lnTo>
                    <a:pt x="23126" y="20535"/>
                  </a:lnTo>
                  <a:lnTo>
                    <a:pt x="21082" y="18923"/>
                  </a:lnTo>
                  <a:lnTo>
                    <a:pt x="18808" y="19532"/>
                  </a:lnTo>
                  <a:lnTo>
                    <a:pt x="14668" y="18872"/>
                  </a:lnTo>
                  <a:lnTo>
                    <a:pt x="13500" y="19481"/>
                  </a:lnTo>
                  <a:lnTo>
                    <a:pt x="12395" y="22580"/>
                  </a:lnTo>
                  <a:lnTo>
                    <a:pt x="12344" y="22860"/>
                  </a:lnTo>
                  <a:lnTo>
                    <a:pt x="20421" y="25692"/>
                  </a:lnTo>
                  <a:lnTo>
                    <a:pt x="21310" y="25920"/>
                  </a:lnTo>
                  <a:lnTo>
                    <a:pt x="22021" y="26365"/>
                  </a:lnTo>
                  <a:lnTo>
                    <a:pt x="23355" y="25082"/>
                  </a:lnTo>
                  <a:lnTo>
                    <a:pt x="24676" y="25527"/>
                  </a:lnTo>
                  <a:lnTo>
                    <a:pt x="25565" y="25692"/>
                  </a:lnTo>
                  <a:lnTo>
                    <a:pt x="26289" y="25755"/>
                  </a:lnTo>
                  <a:lnTo>
                    <a:pt x="27774" y="26085"/>
                  </a:lnTo>
                  <a:lnTo>
                    <a:pt x="29387" y="26250"/>
                  </a:lnTo>
                  <a:lnTo>
                    <a:pt x="30988" y="26530"/>
                  </a:lnTo>
                  <a:lnTo>
                    <a:pt x="37350" y="27419"/>
                  </a:lnTo>
                  <a:lnTo>
                    <a:pt x="36855" y="26085"/>
                  </a:lnTo>
                  <a:lnTo>
                    <a:pt x="36525" y="25412"/>
                  </a:lnTo>
                  <a:lnTo>
                    <a:pt x="38188" y="24752"/>
                  </a:lnTo>
                  <a:lnTo>
                    <a:pt x="39293" y="24257"/>
                  </a:lnTo>
                  <a:close/>
                </a:path>
                <a:path w="368300" h="666115">
                  <a:moveTo>
                    <a:pt x="40944" y="5765"/>
                  </a:moveTo>
                  <a:lnTo>
                    <a:pt x="34531" y="4660"/>
                  </a:lnTo>
                  <a:lnTo>
                    <a:pt x="34531" y="4495"/>
                  </a:lnTo>
                  <a:lnTo>
                    <a:pt x="34201" y="2654"/>
                  </a:lnTo>
                  <a:lnTo>
                    <a:pt x="32651" y="2768"/>
                  </a:lnTo>
                  <a:lnTo>
                    <a:pt x="28448" y="2222"/>
                  </a:lnTo>
                  <a:lnTo>
                    <a:pt x="25565" y="1993"/>
                  </a:lnTo>
                  <a:lnTo>
                    <a:pt x="22580" y="1663"/>
                  </a:lnTo>
                  <a:lnTo>
                    <a:pt x="22415" y="2273"/>
                  </a:lnTo>
                  <a:lnTo>
                    <a:pt x="22250" y="3441"/>
                  </a:lnTo>
                  <a:lnTo>
                    <a:pt x="19812" y="3771"/>
                  </a:lnTo>
                  <a:lnTo>
                    <a:pt x="17094" y="2159"/>
                  </a:lnTo>
                  <a:lnTo>
                    <a:pt x="14439" y="4152"/>
                  </a:lnTo>
                  <a:lnTo>
                    <a:pt x="19646" y="4991"/>
                  </a:lnTo>
                  <a:lnTo>
                    <a:pt x="22961" y="5651"/>
                  </a:lnTo>
                  <a:lnTo>
                    <a:pt x="24574" y="6604"/>
                  </a:lnTo>
                  <a:lnTo>
                    <a:pt x="24790" y="6819"/>
                  </a:lnTo>
                  <a:lnTo>
                    <a:pt x="24790" y="7543"/>
                  </a:lnTo>
                  <a:lnTo>
                    <a:pt x="24955" y="7937"/>
                  </a:lnTo>
                  <a:lnTo>
                    <a:pt x="23964" y="8318"/>
                  </a:lnTo>
                  <a:lnTo>
                    <a:pt x="21310" y="7937"/>
                  </a:lnTo>
                  <a:lnTo>
                    <a:pt x="20142" y="8216"/>
                  </a:lnTo>
                  <a:lnTo>
                    <a:pt x="19532" y="8877"/>
                  </a:lnTo>
                  <a:lnTo>
                    <a:pt x="20751" y="11150"/>
                  </a:lnTo>
                  <a:lnTo>
                    <a:pt x="21971" y="13144"/>
                  </a:lnTo>
                  <a:lnTo>
                    <a:pt x="23456" y="16535"/>
                  </a:lnTo>
                  <a:lnTo>
                    <a:pt x="25565" y="17310"/>
                  </a:lnTo>
                  <a:lnTo>
                    <a:pt x="27444" y="16141"/>
                  </a:lnTo>
                  <a:lnTo>
                    <a:pt x="28333" y="15875"/>
                  </a:lnTo>
                  <a:lnTo>
                    <a:pt x="31267" y="15646"/>
                  </a:lnTo>
                  <a:lnTo>
                    <a:pt x="33312" y="15760"/>
                  </a:lnTo>
                  <a:lnTo>
                    <a:pt x="35521" y="15760"/>
                  </a:lnTo>
                  <a:lnTo>
                    <a:pt x="35356" y="14147"/>
                  </a:lnTo>
                  <a:lnTo>
                    <a:pt x="35191" y="11480"/>
                  </a:lnTo>
                  <a:lnTo>
                    <a:pt x="29273" y="7327"/>
                  </a:lnTo>
                  <a:lnTo>
                    <a:pt x="29324" y="7150"/>
                  </a:lnTo>
                  <a:lnTo>
                    <a:pt x="29324" y="6769"/>
                  </a:lnTo>
                  <a:lnTo>
                    <a:pt x="30099" y="6540"/>
                  </a:lnTo>
                  <a:lnTo>
                    <a:pt x="30937" y="6210"/>
                  </a:lnTo>
                  <a:lnTo>
                    <a:pt x="40614" y="6096"/>
                  </a:lnTo>
                  <a:lnTo>
                    <a:pt x="40728" y="5880"/>
                  </a:lnTo>
                  <a:lnTo>
                    <a:pt x="40944" y="5765"/>
                  </a:lnTo>
                  <a:close/>
                </a:path>
                <a:path w="368300" h="666115">
                  <a:moveTo>
                    <a:pt x="58102" y="595312"/>
                  </a:moveTo>
                  <a:lnTo>
                    <a:pt x="57277" y="594575"/>
                  </a:lnTo>
                  <a:lnTo>
                    <a:pt x="56388" y="593712"/>
                  </a:lnTo>
                  <a:lnTo>
                    <a:pt x="55778" y="592315"/>
                  </a:lnTo>
                  <a:lnTo>
                    <a:pt x="50253" y="594575"/>
                  </a:lnTo>
                  <a:lnTo>
                    <a:pt x="47980" y="597573"/>
                  </a:lnTo>
                  <a:lnTo>
                    <a:pt x="46431" y="600976"/>
                  </a:lnTo>
                  <a:lnTo>
                    <a:pt x="45593" y="602640"/>
                  </a:lnTo>
                  <a:lnTo>
                    <a:pt x="45935" y="604837"/>
                  </a:lnTo>
                  <a:lnTo>
                    <a:pt x="45821" y="607974"/>
                  </a:lnTo>
                  <a:lnTo>
                    <a:pt x="46482" y="608698"/>
                  </a:lnTo>
                  <a:lnTo>
                    <a:pt x="48806" y="608698"/>
                  </a:lnTo>
                  <a:lnTo>
                    <a:pt x="50076" y="608634"/>
                  </a:lnTo>
                  <a:lnTo>
                    <a:pt x="50800" y="606577"/>
                  </a:lnTo>
                  <a:lnTo>
                    <a:pt x="50749" y="605967"/>
                  </a:lnTo>
                  <a:lnTo>
                    <a:pt x="51244" y="604647"/>
                  </a:lnTo>
                  <a:lnTo>
                    <a:pt x="51625" y="603846"/>
                  </a:lnTo>
                  <a:lnTo>
                    <a:pt x="52133" y="603173"/>
                  </a:lnTo>
                  <a:lnTo>
                    <a:pt x="52578" y="602513"/>
                  </a:lnTo>
                  <a:lnTo>
                    <a:pt x="53174" y="601903"/>
                  </a:lnTo>
                  <a:lnTo>
                    <a:pt x="53784" y="601243"/>
                  </a:lnTo>
                  <a:lnTo>
                    <a:pt x="53619" y="601243"/>
                  </a:lnTo>
                  <a:lnTo>
                    <a:pt x="53517" y="601103"/>
                  </a:lnTo>
                  <a:lnTo>
                    <a:pt x="53454" y="600976"/>
                  </a:lnTo>
                  <a:lnTo>
                    <a:pt x="52514" y="601243"/>
                  </a:lnTo>
                  <a:lnTo>
                    <a:pt x="51523" y="601383"/>
                  </a:lnTo>
                  <a:lnTo>
                    <a:pt x="50634" y="601840"/>
                  </a:lnTo>
                  <a:lnTo>
                    <a:pt x="50190" y="602043"/>
                  </a:lnTo>
                  <a:lnTo>
                    <a:pt x="49911" y="602780"/>
                  </a:lnTo>
                  <a:lnTo>
                    <a:pt x="49745" y="603377"/>
                  </a:lnTo>
                  <a:lnTo>
                    <a:pt x="49530" y="603846"/>
                  </a:lnTo>
                  <a:lnTo>
                    <a:pt x="49530" y="604304"/>
                  </a:lnTo>
                  <a:lnTo>
                    <a:pt x="49415" y="604774"/>
                  </a:lnTo>
                  <a:lnTo>
                    <a:pt x="48806" y="604380"/>
                  </a:lnTo>
                  <a:lnTo>
                    <a:pt x="47917" y="604177"/>
                  </a:lnTo>
                  <a:lnTo>
                    <a:pt x="46875" y="602246"/>
                  </a:lnTo>
                  <a:lnTo>
                    <a:pt x="48475" y="598512"/>
                  </a:lnTo>
                  <a:lnTo>
                    <a:pt x="50965" y="597369"/>
                  </a:lnTo>
                  <a:lnTo>
                    <a:pt x="51904" y="596709"/>
                  </a:lnTo>
                  <a:lnTo>
                    <a:pt x="54063" y="595706"/>
                  </a:lnTo>
                  <a:lnTo>
                    <a:pt x="55168" y="595109"/>
                  </a:lnTo>
                  <a:lnTo>
                    <a:pt x="56172" y="596506"/>
                  </a:lnTo>
                  <a:lnTo>
                    <a:pt x="56388" y="596773"/>
                  </a:lnTo>
                  <a:lnTo>
                    <a:pt x="56832" y="596836"/>
                  </a:lnTo>
                  <a:lnTo>
                    <a:pt x="57226" y="596976"/>
                  </a:lnTo>
                  <a:lnTo>
                    <a:pt x="58051" y="596176"/>
                  </a:lnTo>
                  <a:lnTo>
                    <a:pt x="58102" y="595312"/>
                  </a:lnTo>
                  <a:close/>
                </a:path>
                <a:path w="368300" h="666115">
                  <a:moveTo>
                    <a:pt x="96291" y="652284"/>
                  </a:moveTo>
                  <a:lnTo>
                    <a:pt x="96012" y="651357"/>
                  </a:lnTo>
                  <a:lnTo>
                    <a:pt x="96012" y="650417"/>
                  </a:lnTo>
                  <a:lnTo>
                    <a:pt x="94576" y="650417"/>
                  </a:lnTo>
                  <a:lnTo>
                    <a:pt x="93637" y="650684"/>
                  </a:lnTo>
                  <a:lnTo>
                    <a:pt x="93306" y="652424"/>
                  </a:lnTo>
                  <a:lnTo>
                    <a:pt x="92798" y="654685"/>
                  </a:lnTo>
                  <a:lnTo>
                    <a:pt x="91249" y="656348"/>
                  </a:lnTo>
                  <a:lnTo>
                    <a:pt x="87718" y="657618"/>
                  </a:lnTo>
                  <a:lnTo>
                    <a:pt x="86271" y="657352"/>
                  </a:lnTo>
                  <a:lnTo>
                    <a:pt x="84950" y="657682"/>
                  </a:lnTo>
                  <a:lnTo>
                    <a:pt x="84505" y="657821"/>
                  </a:lnTo>
                  <a:lnTo>
                    <a:pt x="83845" y="658749"/>
                  </a:lnTo>
                  <a:lnTo>
                    <a:pt x="83896" y="659155"/>
                  </a:lnTo>
                  <a:lnTo>
                    <a:pt x="84175" y="660146"/>
                  </a:lnTo>
                  <a:lnTo>
                    <a:pt x="84277" y="661022"/>
                  </a:lnTo>
                  <a:lnTo>
                    <a:pt x="83337" y="661682"/>
                  </a:lnTo>
                  <a:lnTo>
                    <a:pt x="83172" y="661885"/>
                  </a:lnTo>
                  <a:lnTo>
                    <a:pt x="84277" y="664413"/>
                  </a:lnTo>
                  <a:lnTo>
                    <a:pt x="81686" y="664552"/>
                  </a:lnTo>
                  <a:lnTo>
                    <a:pt x="80746" y="665810"/>
                  </a:lnTo>
                  <a:lnTo>
                    <a:pt x="85826" y="665810"/>
                  </a:lnTo>
                  <a:lnTo>
                    <a:pt x="87045" y="663689"/>
                  </a:lnTo>
                  <a:lnTo>
                    <a:pt x="88265" y="661479"/>
                  </a:lnTo>
                  <a:lnTo>
                    <a:pt x="89814" y="659015"/>
                  </a:lnTo>
                  <a:lnTo>
                    <a:pt x="90474" y="658952"/>
                  </a:lnTo>
                  <a:lnTo>
                    <a:pt x="90868" y="658749"/>
                  </a:lnTo>
                  <a:lnTo>
                    <a:pt x="90919" y="659218"/>
                  </a:lnTo>
                  <a:lnTo>
                    <a:pt x="91147" y="659752"/>
                  </a:lnTo>
                  <a:lnTo>
                    <a:pt x="90538" y="661085"/>
                  </a:lnTo>
                  <a:lnTo>
                    <a:pt x="90589" y="661949"/>
                  </a:lnTo>
                  <a:lnTo>
                    <a:pt x="91592" y="662279"/>
                  </a:lnTo>
                  <a:lnTo>
                    <a:pt x="92633" y="662686"/>
                  </a:lnTo>
                  <a:lnTo>
                    <a:pt x="93522" y="662012"/>
                  </a:lnTo>
                  <a:lnTo>
                    <a:pt x="93637" y="660882"/>
                  </a:lnTo>
                  <a:lnTo>
                    <a:pt x="94018" y="658152"/>
                  </a:lnTo>
                  <a:lnTo>
                    <a:pt x="94526" y="655421"/>
                  </a:lnTo>
                  <a:lnTo>
                    <a:pt x="96291" y="652284"/>
                  </a:lnTo>
                  <a:close/>
                </a:path>
                <a:path w="368300" h="666115">
                  <a:moveTo>
                    <a:pt x="105257" y="665810"/>
                  </a:moveTo>
                  <a:lnTo>
                    <a:pt x="103428" y="663549"/>
                  </a:lnTo>
                  <a:lnTo>
                    <a:pt x="103212" y="663613"/>
                  </a:lnTo>
                  <a:lnTo>
                    <a:pt x="103047" y="663689"/>
                  </a:lnTo>
                  <a:lnTo>
                    <a:pt x="102819" y="663689"/>
                  </a:lnTo>
                  <a:lnTo>
                    <a:pt x="102158" y="665810"/>
                  </a:lnTo>
                  <a:lnTo>
                    <a:pt x="105257" y="665810"/>
                  </a:lnTo>
                  <a:close/>
                </a:path>
                <a:path w="368300" h="666115">
                  <a:moveTo>
                    <a:pt x="111061" y="649490"/>
                  </a:moveTo>
                  <a:lnTo>
                    <a:pt x="110896" y="648817"/>
                  </a:lnTo>
                  <a:lnTo>
                    <a:pt x="109461" y="645883"/>
                  </a:lnTo>
                  <a:lnTo>
                    <a:pt x="109347" y="643953"/>
                  </a:lnTo>
                  <a:lnTo>
                    <a:pt x="109575" y="641896"/>
                  </a:lnTo>
                  <a:lnTo>
                    <a:pt x="109740" y="641096"/>
                  </a:lnTo>
                  <a:lnTo>
                    <a:pt x="109512" y="640029"/>
                  </a:lnTo>
                  <a:lnTo>
                    <a:pt x="108800" y="638429"/>
                  </a:lnTo>
                  <a:lnTo>
                    <a:pt x="108077" y="638289"/>
                  </a:lnTo>
                  <a:lnTo>
                    <a:pt x="107137" y="639089"/>
                  </a:lnTo>
                  <a:lnTo>
                    <a:pt x="105257" y="640829"/>
                  </a:lnTo>
                  <a:lnTo>
                    <a:pt x="103263" y="642353"/>
                  </a:lnTo>
                  <a:lnTo>
                    <a:pt x="100774" y="644563"/>
                  </a:lnTo>
                  <a:lnTo>
                    <a:pt x="100164" y="645223"/>
                  </a:lnTo>
                  <a:lnTo>
                    <a:pt x="99339" y="646950"/>
                  </a:lnTo>
                  <a:lnTo>
                    <a:pt x="99339" y="648157"/>
                  </a:lnTo>
                  <a:lnTo>
                    <a:pt x="97624" y="648284"/>
                  </a:lnTo>
                  <a:lnTo>
                    <a:pt x="97510" y="649224"/>
                  </a:lnTo>
                  <a:lnTo>
                    <a:pt x="97345" y="649757"/>
                  </a:lnTo>
                  <a:lnTo>
                    <a:pt x="99656" y="649757"/>
                  </a:lnTo>
                  <a:lnTo>
                    <a:pt x="99504" y="652221"/>
                  </a:lnTo>
                  <a:lnTo>
                    <a:pt x="99504" y="654418"/>
                  </a:lnTo>
                  <a:lnTo>
                    <a:pt x="99606" y="655154"/>
                  </a:lnTo>
                  <a:lnTo>
                    <a:pt x="99949" y="655815"/>
                  </a:lnTo>
                  <a:lnTo>
                    <a:pt x="100380" y="656551"/>
                  </a:lnTo>
                  <a:lnTo>
                    <a:pt x="100939" y="656882"/>
                  </a:lnTo>
                  <a:lnTo>
                    <a:pt x="102882" y="655218"/>
                  </a:lnTo>
                  <a:lnTo>
                    <a:pt x="104089" y="654621"/>
                  </a:lnTo>
                  <a:lnTo>
                    <a:pt x="105143" y="653884"/>
                  </a:lnTo>
                  <a:lnTo>
                    <a:pt x="105752" y="653415"/>
                  </a:lnTo>
                  <a:lnTo>
                    <a:pt x="106591" y="652957"/>
                  </a:lnTo>
                  <a:lnTo>
                    <a:pt x="106807" y="652348"/>
                  </a:lnTo>
                  <a:lnTo>
                    <a:pt x="107251" y="650887"/>
                  </a:lnTo>
                  <a:lnTo>
                    <a:pt x="108356" y="650087"/>
                  </a:lnTo>
                  <a:lnTo>
                    <a:pt x="109689" y="649820"/>
                  </a:lnTo>
                  <a:lnTo>
                    <a:pt x="111061" y="649490"/>
                  </a:lnTo>
                  <a:close/>
                </a:path>
                <a:path w="368300" h="666115">
                  <a:moveTo>
                    <a:pt x="111340" y="625360"/>
                  </a:moveTo>
                  <a:lnTo>
                    <a:pt x="110896" y="624433"/>
                  </a:lnTo>
                  <a:lnTo>
                    <a:pt x="110896" y="623697"/>
                  </a:lnTo>
                  <a:lnTo>
                    <a:pt x="110731" y="623633"/>
                  </a:lnTo>
                  <a:lnTo>
                    <a:pt x="110350" y="623633"/>
                  </a:lnTo>
                  <a:lnTo>
                    <a:pt x="109347" y="624903"/>
                  </a:lnTo>
                  <a:lnTo>
                    <a:pt x="108407" y="626364"/>
                  </a:lnTo>
                  <a:lnTo>
                    <a:pt x="105587" y="629158"/>
                  </a:lnTo>
                  <a:lnTo>
                    <a:pt x="104863" y="631164"/>
                  </a:lnTo>
                  <a:lnTo>
                    <a:pt x="102768" y="635762"/>
                  </a:lnTo>
                  <a:lnTo>
                    <a:pt x="100495" y="637755"/>
                  </a:lnTo>
                  <a:lnTo>
                    <a:pt x="97790" y="641426"/>
                  </a:lnTo>
                  <a:lnTo>
                    <a:pt x="96685" y="642823"/>
                  </a:lnTo>
                  <a:lnTo>
                    <a:pt x="95961" y="644359"/>
                  </a:lnTo>
                  <a:lnTo>
                    <a:pt x="95631" y="644829"/>
                  </a:lnTo>
                  <a:lnTo>
                    <a:pt x="96012" y="645820"/>
                  </a:lnTo>
                  <a:lnTo>
                    <a:pt x="96126" y="646887"/>
                  </a:lnTo>
                  <a:lnTo>
                    <a:pt x="100215" y="641362"/>
                  </a:lnTo>
                  <a:lnTo>
                    <a:pt x="102374" y="638556"/>
                  </a:lnTo>
                  <a:lnTo>
                    <a:pt x="102489" y="638225"/>
                  </a:lnTo>
                  <a:lnTo>
                    <a:pt x="106692" y="634758"/>
                  </a:lnTo>
                  <a:lnTo>
                    <a:pt x="108242" y="629894"/>
                  </a:lnTo>
                  <a:lnTo>
                    <a:pt x="111340" y="625360"/>
                  </a:lnTo>
                  <a:close/>
                </a:path>
                <a:path w="368300" h="666115">
                  <a:moveTo>
                    <a:pt x="126060" y="591045"/>
                  </a:moveTo>
                  <a:lnTo>
                    <a:pt x="124675" y="589038"/>
                  </a:lnTo>
                  <a:lnTo>
                    <a:pt x="122415" y="589114"/>
                  </a:lnTo>
                  <a:lnTo>
                    <a:pt x="122021" y="589381"/>
                  </a:lnTo>
                  <a:lnTo>
                    <a:pt x="121310" y="589648"/>
                  </a:lnTo>
                  <a:lnTo>
                    <a:pt x="120802" y="590245"/>
                  </a:lnTo>
                  <a:lnTo>
                    <a:pt x="120256" y="591045"/>
                  </a:lnTo>
                  <a:lnTo>
                    <a:pt x="119481" y="592048"/>
                  </a:lnTo>
                  <a:lnTo>
                    <a:pt x="119418" y="592975"/>
                  </a:lnTo>
                  <a:lnTo>
                    <a:pt x="119367" y="595045"/>
                  </a:lnTo>
                  <a:lnTo>
                    <a:pt x="117983" y="596112"/>
                  </a:lnTo>
                  <a:lnTo>
                    <a:pt x="116878" y="597446"/>
                  </a:lnTo>
                  <a:lnTo>
                    <a:pt x="115773" y="598843"/>
                  </a:lnTo>
                  <a:lnTo>
                    <a:pt x="115989" y="599313"/>
                  </a:lnTo>
                  <a:lnTo>
                    <a:pt x="118148" y="600633"/>
                  </a:lnTo>
                  <a:lnTo>
                    <a:pt x="118643" y="601980"/>
                  </a:lnTo>
                  <a:lnTo>
                    <a:pt x="119646" y="601306"/>
                  </a:lnTo>
                  <a:lnTo>
                    <a:pt x="120700" y="600633"/>
                  </a:lnTo>
                  <a:lnTo>
                    <a:pt x="121691" y="599706"/>
                  </a:lnTo>
                  <a:lnTo>
                    <a:pt x="122301" y="598639"/>
                  </a:lnTo>
                  <a:lnTo>
                    <a:pt x="123405" y="596773"/>
                  </a:lnTo>
                  <a:lnTo>
                    <a:pt x="124345" y="594715"/>
                  </a:lnTo>
                  <a:lnTo>
                    <a:pt x="126060" y="591045"/>
                  </a:lnTo>
                  <a:close/>
                </a:path>
                <a:path w="368300" h="666115">
                  <a:moveTo>
                    <a:pt x="127558" y="604380"/>
                  </a:moveTo>
                  <a:lnTo>
                    <a:pt x="126733" y="604177"/>
                  </a:lnTo>
                  <a:lnTo>
                    <a:pt x="126225" y="604113"/>
                  </a:lnTo>
                  <a:lnTo>
                    <a:pt x="125018" y="603770"/>
                  </a:lnTo>
                  <a:lnTo>
                    <a:pt x="124015" y="603046"/>
                  </a:lnTo>
                  <a:lnTo>
                    <a:pt x="123685" y="603313"/>
                  </a:lnTo>
                  <a:lnTo>
                    <a:pt x="122580" y="604037"/>
                  </a:lnTo>
                  <a:lnTo>
                    <a:pt x="121691" y="605167"/>
                  </a:lnTo>
                  <a:lnTo>
                    <a:pt x="120256" y="606501"/>
                  </a:lnTo>
                  <a:lnTo>
                    <a:pt x="119811" y="607110"/>
                  </a:lnTo>
                  <a:lnTo>
                    <a:pt x="118046" y="607631"/>
                  </a:lnTo>
                  <a:lnTo>
                    <a:pt x="117322" y="608431"/>
                  </a:lnTo>
                  <a:lnTo>
                    <a:pt x="116547" y="609371"/>
                  </a:lnTo>
                  <a:lnTo>
                    <a:pt x="116103" y="609968"/>
                  </a:lnTo>
                  <a:lnTo>
                    <a:pt x="115379" y="610374"/>
                  </a:lnTo>
                  <a:lnTo>
                    <a:pt x="114884" y="610971"/>
                  </a:lnTo>
                  <a:lnTo>
                    <a:pt x="114439" y="611568"/>
                  </a:lnTo>
                  <a:lnTo>
                    <a:pt x="114109" y="612368"/>
                  </a:lnTo>
                  <a:lnTo>
                    <a:pt x="113728" y="613041"/>
                  </a:lnTo>
                  <a:lnTo>
                    <a:pt x="114439" y="613435"/>
                  </a:lnTo>
                  <a:lnTo>
                    <a:pt x="115112" y="614108"/>
                  </a:lnTo>
                  <a:lnTo>
                    <a:pt x="116763" y="614108"/>
                  </a:lnTo>
                  <a:lnTo>
                    <a:pt x="117703" y="613638"/>
                  </a:lnTo>
                  <a:lnTo>
                    <a:pt x="118872" y="613232"/>
                  </a:lnTo>
                  <a:lnTo>
                    <a:pt x="119811" y="613638"/>
                  </a:lnTo>
                  <a:lnTo>
                    <a:pt x="119926" y="614375"/>
                  </a:lnTo>
                  <a:lnTo>
                    <a:pt x="118427" y="616762"/>
                  </a:lnTo>
                  <a:lnTo>
                    <a:pt x="117868" y="618629"/>
                  </a:lnTo>
                  <a:lnTo>
                    <a:pt x="116713" y="619506"/>
                  </a:lnTo>
                  <a:lnTo>
                    <a:pt x="115544" y="620229"/>
                  </a:lnTo>
                  <a:lnTo>
                    <a:pt x="115379" y="621296"/>
                  </a:lnTo>
                  <a:lnTo>
                    <a:pt x="113995" y="623100"/>
                  </a:lnTo>
                  <a:lnTo>
                    <a:pt x="114439" y="624027"/>
                  </a:lnTo>
                  <a:lnTo>
                    <a:pt x="115722" y="624700"/>
                  </a:lnTo>
                  <a:lnTo>
                    <a:pt x="116497" y="624293"/>
                  </a:lnTo>
                  <a:lnTo>
                    <a:pt x="117767" y="623900"/>
                  </a:lnTo>
                  <a:lnTo>
                    <a:pt x="118376" y="623430"/>
                  </a:lnTo>
                  <a:lnTo>
                    <a:pt x="118986" y="623036"/>
                  </a:lnTo>
                  <a:lnTo>
                    <a:pt x="119367" y="622833"/>
                  </a:lnTo>
                  <a:lnTo>
                    <a:pt x="119926" y="622769"/>
                  </a:lnTo>
                  <a:lnTo>
                    <a:pt x="120091" y="622427"/>
                  </a:lnTo>
                  <a:lnTo>
                    <a:pt x="121412" y="620572"/>
                  </a:lnTo>
                  <a:lnTo>
                    <a:pt x="123405" y="620433"/>
                  </a:lnTo>
                  <a:lnTo>
                    <a:pt x="125399" y="620229"/>
                  </a:lnTo>
                  <a:lnTo>
                    <a:pt x="125793" y="620166"/>
                  </a:lnTo>
                  <a:lnTo>
                    <a:pt x="126288" y="619772"/>
                  </a:lnTo>
                  <a:lnTo>
                    <a:pt x="126453" y="619302"/>
                  </a:lnTo>
                  <a:lnTo>
                    <a:pt x="126619" y="619163"/>
                  </a:lnTo>
                  <a:lnTo>
                    <a:pt x="126225" y="618629"/>
                  </a:lnTo>
                  <a:lnTo>
                    <a:pt x="125679" y="617435"/>
                  </a:lnTo>
                  <a:lnTo>
                    <a:pt x="125018" y="616635"/>
                  </a:lnTo>
                  <a:lnTo>
                    <a:pt x="124625" y="613638"/>
                  </a:lnTo>
                  <a:lnTo>
                    <a:pt x="124409" y="611441"/>
                  </a:lnTo>
                  <a:lnTo>
                    <a:pt x="124739" y="608241"/>
                  </a:lnTo>
                  <a:lnTo>
                    <a:pt x="125730" y="607237"/>
                  </a:lnTo>
                  <a:lnTo>
                    <a:pt x="126403" y="606234"/>
                  </a:lnTo>
                  <a:lnTo>
                    <a:pt x="126669" y="605574"/>
                  </a:lnTo>
                  <a:lnTo>
                    <a:pt x="127063" y="604977"/>
                  </a:lnTo>
                  <a:lnTo>
                    <a:pt x="127558" y="604380"/>
                  </a:lnTo>
                  <a:close/>
                </a:path>
                <a:path w="368300" h="666115">
                  <a:moveTo>
                    <a:pt x="128282" y="646620"/>
                  </a:moveTo>
                  <a:lnTo>
                    <a:pt x="128003" y="645756"/>
                  </a:lnTo>
                  <a:lnTo>
                    <a:pt x="126784" y="645883"/>
                  </a:lnTo>
                  <a:lnTo>
                    <a:pt x="126288" y="645883"/>
                  </a:lnTo>
                  <a:lnTo>
                    <a:pt x="125793" y="646620"/>
                  </a:lnTo>
                  <a:lnTo>
                    <a:pt x="124790" y="647623"/>
                  </a:lnTo>
                  <a:lnTo>
                    <a:pt x="123736" y="648817"/>
                  </a:lnTo>
                  <a:lnTo>
                    <a:pt x="123291" y="648627"/>
                  </a:lnTo>
                  <a:lnTo>
                    <a:pt x="123126" y="647827"/>
                  </a:lnTo>
                  <a:lnTo>
                    <a:pt x="123024" y="646226"/>
                  </a:lnTo>
                  <a:lnTo>
                    <a:pt x="122961" y="644359"/>
                  </a:lnTo>
                  <a:lnTo>
                    <a:pt x="123024" y="642556"/>
                  </a:lnTo>
                  <a:lnTo>
                    <a:pt x="123024" y="639622"/>
                  </a:lnTo>
                  <a:lnTo>
                    <a:pt x="118872" y="633298"/>
                  </a:lnTo>
                  <a:lnTo>
                    <a:pt x="117487" y="632625"/>
                  </a:lnTo>
                  <a:lnTo>
                    <a:pt x="116547" y="635762"/>
                  </a:lnTo>
                  <a:lnTo>
                    <a:pt x="117983" y="639622"/>
                  </a:lnTo>
                  <a:lnTo>
                    <a:pt x="115214" y="642620"/>
                  </a:lnTo>
                  <a:lnTo>
                    <a:pt x="117322" y="643026"/>
                  </a:lnTo>
                  <a:lnTo>
                    <a:pt x="117652" y="644220"/>
                  </a:lnTo>
                  <a:lnTo>
                    <a:pt x="116497" y="646950"/>
                  </a:lnTo>
                  <a:lnTo>
                    <a:pt x="116433" y="648220"/>
                  </a:lnTo>
                  <a:lnTo>
                    <a:pt x="116497" y="649617"/>
                  </a:lnTo>
                  <a:lnTo>
                    <a:pt x="116662" y="651687"/>
                  </a:lnTo>
                  <a:lnTo>
                    <a:pt x="116319" y="653757"/>
                  </a:lnTo>
                  <a:lnTo>
                    <a:pt x="116217" y="655891"/>
                  </a:lnTo>
                  <a:lnTo>
                    <a:pt x="116154" y="658622"/>
                  </a:lnTo>
                  <a:lnTo>
                    <a:pt x="117373" y="659612"/>
                  </a:lnTo>
                  <a:lnTo>
                    <a:pt x="119976" y="659688"/>
                  </a:lnTo>
                  <a:lnTo>
                    <a:pt x="120751" y="659752"/>
                  </a:lnTo>
                  <a:lnTo>
                    <a:pt x="121577" y="660019"/>
                  </a:lnTo>
                  <a:lnTo>
                    <a:pt x="122631" y="660222"/>
                  </a:lnTo>
                  <a:lnTo>
                    <a:pt x="122085" y="655358"/>
                  </a:lnTo>
                  <a:lnTo>
                    <a:pt x="123240" y="651027"/>
                  </a:lnTo>
                  <a:lnTo>
                    <a:pt x="127063" y="647560"/>
                  </a:lnTo>
                  <a:lnTo>
                    <a:pt x="127774" y="647954"/>
                  </a:lnTo>
                  <a:lnTo>
                    <a:pt x="128054" y="647687"/>
                  </a:lnTo>
                  <a:lnTo>
                    <a:pt x="128282" y="646620"/>
                  </a:lnTo>
                  <a:close/>
                </a:path>
                <a:path w="368300" h="666115">
                  <a:moveTo>
                    <a:pt x="145872" y="665810"/>
                  </a:moveTo>
                  <a:lnTo>
                    <a:pt x="144551" y="664210"/>
                  </a:lnTo>
                  <a:lnTo>
                    <a:pt x="142773" y="665149"/>
                  </a:lnTo>
                  <a:lnTo>
                    <a:pt x="142113" y="663689"/>
                  </a:lnTo>
                  <a:lnTo>
                    <a:pt x="139179" y="664616"/>
                  </a:lnTo>
                  <a:lnTo>
                    <a:pt x="139788" y="661619"/>
                  </a:lnTo>
                  <a:lnTo>
                    <a:pt x="138633" y="663155"/>
                  </a:lnTo>
                  <a:lnTo>
                    <a:pt x="138404" y="664413"/>
                  </a:lnTo>
                  <a:lnTo>
                    <a:pt x="139014" y="665810"/>
                  </a:lnTo>
                  <a:lnTo>
                    <a:pt x="145872" y="665810"/>
                  </a:lnTo>
                  <a:close/>
                </a:path>
                <a:path w="368300" h="666115">
                  <a:moveTo>
                    <a:pt x="148920" y="648957"/>
                  </a:moveTo>
                  <a:lnTo>
                    <a:pt x="148755" y="648957"/>
                  </a:lnTo>
                  <a:lnTo>
                    <a:pt x="148539" y="648893"/>
                  </a:lnTo>
                  <a:lnTo>
                    <a:pt x="148310" y="648893"/>
                  </a:lnTo>
                  <a:lnTo>
                    <a:pt x="147866" y="648423"/>
                  </a:lnTo>
                  <a:lnTo>
                    <a:pt x="147256" y="648017"/>
                  </a:lnTo>
                  <a:lnTo>
                    <a:pt x="146926" y="647484"/>
                  </a:lnTo>
                  <a:lnTo>
                    <a:pt x="146431" y="646353"/>
                  </a:lnTo>
                  <a:lnTo>
                    <a:pt x="146100" y="645096"/>
                  </a:lnTo>
                  <a:lnTo>
                    <a:pt x="145542" y="643953"/>
                  </a:lnTo>
                  <a:lnTo>
                    <a:pt x="145440" y="643623"/>
                  </a:lnTo>
                  <a:lnTo>
                    <a:pt x="144830" y="643496"/>
                  </a:lnTo>
                  <a:lnTo>
                    <a:pt x="144322" y="642886"/>
                  </a:lnTo>
                  <a:lnTo>
                    <a:pt x="144030" y="642353"/>
                  </a:lnTo>
                  <a:lnTo>
                    <a:pt x="144106" y="642226"/>
                  </a:lnTo>
                  <a:lnTo>
                    <a:pt x="145211" y="641223"/>
                  </a:lnTo>
                  <a:lnTo>
                    <a:pt x="144157" y="640486"/>
                  </a:lnTo>
                  <a:lnTo>
                    <a:pt x="143624" y="639826"/>
                  </a:lnTo>
                  <a:lnTo>
                    <a:pt x="143446" y="639559"/>
                  </a:lnTo>
                  <a:lnTo>
                    <a:pt x="142506" y="639826"/>
                  </a:lnTo>
                  <a:lnTo>
                    <a:pt x="141947" y="639686"/>
                  </a:lnTo>
                  <a:lnTo>
                    <a:pt x="140347" y="639495"/>
                  </a:lnTo>
                  <a:lnTo>
                    <a:pt x="139458" y="640829"/>
                  </a:lnTo>
                  <a:lnTo>
                    <a:pt x="138239" y="641159"/>
                  </a:lnTo>
                  <a:lnTo>
                    <a:pt x="136855" y="641489"/>
                  </a:lnTo>
                  <a:lnTo>
                    <a:pt x="136359" y="642759"/>
                  </a:lnTo>
                  <a:lnTo>
                    <a:pt x="134861" y="642823"/>
                  </a:lnTo>
                  <a:lnTo>
                    <a:pt x="134759" y="642620"/>
                  </a:lnTo>
                  <a:lnTo>
                    <a:pt x="134366" y="641362"/>
                  </a:lnTo>
                  <a:lnTo>
                    <a:pt x="133921" y="641819"/>
                  </a:lnTo>
                  <a:lnTo>
                    <a:pt x="133642" y="642162"/>
                  </a:lnTo>
                  <a:lnTo>
                    <a:pt x="132651" y="642353"/>
                  </a:lnTo>
                  <a:lnTo>
                    <a:pt x="131711" y="642620"/>
                  </a:lnTo>
                  <a:lnTo>
                    <a:pt x="130213" y="641362"/>
                  </a:lnTo>
                  <a:lnTo>
                    <a:pt x="129717" y="641819"/>
                  </a:lnTo>
                  <a:lnTo>
                    <a:pt x="129298" y="642886"/>
                  </a:lnTo>
                  <a:lnTo>
                    <a:pt x="129108" y="643229"/>
                  </a:lnTo>
                  <a:lnTo>
                    <a:pt x="128993" y="643496"/>
                  </a:lnTo>
                  <a:lnTo>
                    <a:pt x="128943" y="644093"/>
                  </a:lnTo>
                  <a:lnTo>
                    <a:pt x="128612" y="646150"/>
                  </a:lnTo>
                  <a:lnTo>
                    <a:pt x="130098" y="646353"/>
                  </a:lnTo>
                  <a:lnTo>
                    <a:pt x="130708" y="646557"/>
                  </a:lnTo>
                  <a:lnTo>
                    <a:pt x="131267" y="647026"/>
                  </a:lnTo>
                  <a:lnTo>
                    <a:pt x="131648" y="647217"/>
                  </a:lnTo>
                  <a:lnTo>
                    <a:pt x="131381" y="649084"/>
                  </a:lnTo>
                  <a:lnTo>
                    <a:pt x="130822" y="650494"/>
                  </a:lnTo>
                  <a:lnTo>
                    <a:pt x="130860" y="651090"/>
                  </a:lnTo>
                  <a:lnTo>
                    <a:pt x="131267" y="653084"/>
                  </a:lnTo>
                  <a:lnTo>
                    <a:pt x="132422" y="654354"/>
                  </a:lnTo>
                  <a:lnTo>
                    <a:pt x="133540" y="654685"/>
                  </a:lnTo>
                  <a:lnTo>
                    <a:pt x="134531" y="654951"/>
                  </a:lnTo>
                  <a:lnTo>
                    <a:pt x="136309" y="656082"/>
                  </a:lnTo>
                  <a:lnTo>
                    <a:pt x="137020" y="654024"/>
                  </a:lnTo>
                  <a:lnTo>
                    <a:pt x="137185" y="653948"/>
                  </a:lnTo>
                  <a:lnTo>
                    <a:pt x="139458" y="654024"/>
                  </a:lnTo>
                  <a:lnTo>
                    <a:pt x="140779" y="652754"/>
                  </a:lnTo>
                  <a:lnTo>
                    <a:pt x="141503" y="650557"/>
                  </a:lnTo>
                  <a:lnTo>
                    <a:pt x="142557" y="651421"/>
                  </a:lnTo>
                  <a:lnTo>
                    <a:pt x="144487" y="651217"/>
                  </a:lnTo>
                  <a:lnTo>
                    <a:pt x="145986" y="651090"/>
                  </a:lnTo>
                  <a:lnTo>
                    <a:pt x="147485" y="650684"/>
                  </a:lnTo>
                  <a:lnTo>
                    <a:pt x="147891" y="650557"/>
                  </a:lnTo>
                  <a:lnTo>
                    <a:pt x="148094" y="650494"/>
                  </a:lnTo>
                  <a:lnTo>
                    <a:pt x="148475" y="649554"/>
                  </a:lnTo>
                  <a:lnTo>
                    <a:pt x="148920" y="648957"/>
                  </a:lnTo>
                  <a:close/>
                </a:path>
                <a:path w="368300" h="666115">
                  <a:moveTo>
                    <a:pt x="157721" y="588581"/>
                  </a:moveTo>
                  <a:lnTo>
                    <a:pt x="157492" y="587908"/>
                  </a:lnTo>
                  <a:lnTo>
                    <a:pt x="157492" y="587375"/>
                  </a:lnTo>
                  <a:lnTo>
                    <a:pt x="156616" y="587514"/>
                  </a:lnTo>
                  <a:lnTo>
                    <a:pt x="155727" y="587717"/>
                  </a:lnTo>
                  <a:lnTo>
                    <a:pt x="154787" y="587844"/>
                  </a:lnTo>
                  <a:lnTo>
                    <a:pt x="154736" y="587641"/>
                  </a:lnTo>
                  <a:lnTo>
                    <a:pt x="154622" y="587514"/>
                  </a:lnTo>
                  <a:lnTo>
                    <a:pt x="154508" y="587311"/>
                  </a:lnTo>
                  <a:lnTo>
                    <a:pt x="153619" y="588581"/>
                  </a:lnTo>
                  <a:lnTo>
                    <a:pt x="152463" y="590448"/>
                  </a:lnTo>
                  <a:lnTo>
                    <a:pt x="152184" y="590448"/>
                  </a:lnTo>
                  <a:lnTo>
                    <a:pt x="151968" y="589915"/>
                  </a:lnTo>
                  <a:lnTo>
                    <a:pt x="151574" y="589038"/>
                  </a:lnTo>
                  <a:lnTo>
                    <a:pt x="152857" y="587451"/>
                  </a:lnTo>
                  <a:lnTo>
                    <a:pt x="152869" y="587311"/>
                  </a:lnTo>
                  <a:lnTo>
                    <a:pt x="152234" y="586308"/>
                  </a:lnTo>
                  <a:lnTo>
                    <a:pt x="152196" y="586181"/>
                  </a:lnTo>
                  <a:lnTo>
                    <a:pt x="151638" y="584720"/>
                  </a:lnTo>
                  <a:lnTo>
                    <a:pt x="151574" y="584187"/>
                  </a:lnTo>
                  <a:lnTo>
                    <a:pt x="151739" y="583920"/>
                  </a:lnTo>
                  <a:lnTo>
                    <a:pt x="152298" y="582650"/>
                  </a:lnTo>
                  <a:lnTo>
                    <a:pt x="152158" y="581583"/>
                  </a:lnTo>
                  <a:lnTo>
                    <a:pt x="152133" y="581380"/>
                  </a:lnTo>
                  <a:lnTo>
                    <a:pt x="152514" y="577253"/>
                  </a:lnTo>
                  <a:lnTo>
                    <a:pt x="150520" y="576122"/>
                  </a:lnTo>
                  <a:lnTo>
                    <a:pt x="148971" y="574586"/>
                  </a:lnTo>
                  <a:lnTo>
                    <a:pt x="148869" y="574459"/>
                  </a:lnTo>
                  <a:lnTo>
                    <a:pt x="148094" y="574649"/>
                  </a:lnTo>
                  <a:lnTo>
                    <a:pt x="145148" y="577418"/>
                  </a:lnTo>
                  <a:lnTo>
                    <a:pt x="145148" y="585647"/>
                  </a:lnTo>
                  <a:lnTo>
                    <a:pt x="145097" y="585978"/>
                  </a:lnTo>
                  <a:lnTo>
                    <a:pt x="144881" y="586181"/>
                  </a:lnTo>
                  <a:lnTo>
                    <a:pt x="143941" y="585647"/>
                  </a:lnTo>
                  <a:lnTo>
                    <a:pt x="142328" y="585114"/>
                  </a:lnTo>
                  <a:lnTo>
                    <a:pt x="142278" y="583577"/>
                  </a:lnTo>
                  <a:lnTo>
                    <a:pt x="143217" y="582587"/>
                  </a:lnTo>
                  <a:lnTo>
                    <a:pt x="143776" y="581583"/>
                  </a:lnTo>
                  <a:lnTo>
                    <a:pt x="144272" y="583247"/>
                  </a:lnTo>
                  <a:lnTo>
                    <a:pt x="145148" y="585647"/>
                  </a:lnTo>
                  <a:lnTo>
                    <a:pt x="145148" y="577418"/>
                  </a:lnTo>
                  <a:lnTo>
                    <a:pt x="144322" y="578180"/>
                  </a:lnTo>
                  <a:lnTo>
                    <a:pt x="141947" y="582320"/>
                  </a:lnTo>
                  <a:lnTo>
                    <a:pt x="139306" y="586308"/>
                  </a:lnTo>
                  <a:lnTo>
                    <a:pt x="138023" y="588378"/>
                  </a:lnTo>
                  <a:lnTo>
                    <a:pt x="135915" y="590105"/>
                  </a:lnTo>
                  <a:lnTo>
                    <a:pt x="133705" y="592518"/>
                  </a:lnTo>
                  <a:lnTo>
                    <a:pt x="133311" y="593242"/>
                  </a:lnTo>
                  <a:lnTo>
                    <a:pt x="132765" y="594042"/>
                  </a:lnTo>
                  <a:lnTo>
                    <a:pt x="135966" y="594575"/>
                  </a:lnTo>
                  <a:lnTo>
                    <a:pt x="136575" y="594042"/>
                  </a:lnTo>
                  <a:lnTo>
                    <a:pt x="135864" y="591375"/>
                  </a:lnTo>
                  <a:lnTo>
                    <a:pt x="136575" y="591248"/>
                  </a:lnTo>
                  <a:lnTo>
                    <a:pt x="137248" y="590981"/>
                  </a:lnTo>
                  <a:lnTo>
                    <a:pt x="137960" y="590981"/>
                  </a:lnTo>
                  <a:lnTo>
                    <a:pt x="139674" y="590905"/>
                  </a:lnTo>
                  <a:lnTo>
                    <a:pt x="140779" y="590372"/>
                  </a:lnTo>
                  <a:lnTo>
                    <a:pt x="141008" y="587451"/>
                  </a:lnTo>
                  <a:lnTo>
                    <a:pt x="143878" y="587451"/>
                  </a:lnTo>
                  <a:lnTo>
                    <a:pt x="145605" y="589508"/>
                  </a:lnTo>
                  <a:lnTo>
                    <a:pt x="145694" y="590372"/>
                  </a:lnTo>
                  <a:lnTo>
                    <a:pt x="145237" y="592518"/>
                  </a:lnTo>
                  <a:lnTo>
                    <a:pt x="145122" y="593242"/>
                  </a:lnTo>
                  <a:lnTo>
                    <a:pt x="145021" y="594575"/>
                  </a:lnTo>
                  <a:lnTo>
                    <a:pt x="145440" y="597242"/>
                  </a:lnTo>
                  <a:lnTo>
                    <a:pt x="145821" y="598639"/>
                  </a:lnTo>
                  <a:lnTo>
                    <a:pt x="146151" y="599973"/>
                  </a:lnTo>
                  <a:lnTo>
                    <a:pt x="147256" y="600303"/>
                  </a:lnTo>
                  <a:lnTo>
                    <a:pt x="149910" y="600036"/>
                  </a:lnTo>
                  <a:lnTo>
                    <a:pt x="151244" y="600176"/>
                  </a:lnTo>
                  <a:lnTo>
                    <a:pt x="151244" y="602310"/>
                  </a:lnTo>
                  <a:lnTo>
                    <a:pt x="153123" y="600900"/>
                  </a:lnTo>
                  <a:lnTo>
                    <a:pt x="152768" y="600036"/>
                  </a:lnTo>
                  <a:lnTo>
                    <a:pt x="152577" y="599579"/>
                  </a:lnTo>
                  <a:lnTo>
                    <a:pt x="151803" y="597509"/>
                  </a:lnTo>
                  <a:lnTo>
                    <a:pt x="151853" y="595376"/>
                  </a:lnTo>
                  <a:lnTo>
                    <a:pt x="152844" y="593382"/>
                  </a:lnTo>
                  <a:lnTo>
                    <a:pt x="153085" y="592518"/>
                  </a:lnTo>
                  <a:lnTo>
                    <a:pt x="153123" y="592251"/>
                  </a:lnTo>
                  <a:lnTo>
                    <a:pt x="153492" y="590511"/>
                  </a:lnTo>
                  <a:lnTo>
                    <a:pt x="153619" y="589915"/>
                  </a:lnTo>
                  <a:lnTo>
                    <a:pt x="156121" y="590105"/>
                  </a:lnTo>
                  <a:lnTo>
                    <a:pt x="156502" y="590105"/>
                  </a:lnTo>
                  <a:lnTo>
                    <a:pt x="156718" y="589915"/>
                  </a:lnTo>
                  <a:lnTo>
                    <a:pt x="157162" y="589508"/>
                  </a:lnTo>
                  <a:lnTo>
                    <a:pt x="157721" y="588581"/>
                  </a:lnTo>
                  <a:close/>
                </a:path>
                <a:path w="368300" h="666115">
                  <a:moveTo>
                    <a:pt x="163360" y="665810"/>
                  </a:moveTo>
                  <a:lnTo>
                    <a:pt x="163093" y="664679"/>
                  </a:lnTo>
                  <a:lnTo>
                    <a:pt x="162750" y="663549"/>
                  </a:lnTo>
                  <a:lnTo>
                    <a:pt x="162483" y="662482"/>
                  </a:lnTo>
                  <a:lnTo>
                    <a:pt x="160324" y="663282"/>
                  </a:lnTo>
                  <a:lnTo>
                    <a:pt x="160210" y="663689"/>
                  </a:lnTo>
                  <a:lnTo>
                    <a:pt x="161975" y="665810"/>
                  </a:lnTo>
                  <a:lnTo>
                    <a:pt x="163360" y="665810"/>
                  </a:lnTo>
                  <a:close/>
                </a:path>
                <a:path w="368300" h="666115">
                  <a:moveTo>
                    <a:pt x="165468" y="648690"/>
                  </a:moveTo>
                  <a:lnTo>
                    <a:pt x="164528" y="649287"/>
                  </a:lnTo>
                  <a:lnTo>
                    <a:pt x="163804" y="649820"/>
                  </a:lnTo>
                  <a:lnTo>
                    <a:pt x="162979" y="650354"/>
                  </a:lnTo>
                  <a:lnTo>
                    <a:pt x="163093" y="645756"/>
                  </a:lnTo>
                  <a:lnTo>
                    <a:pt x="163029" y="644029"/>
                  </a:lnTo>
                  <a:lnTo>
                    <a:pt x="162814" y="641959"/>
                  </a:lnTo>
                  <a:lnTo>
                    <a:pt x="162648" y="639762"/>
                  </a:lnTo>
                  <a:lnTo>
                    <a:pt x="163195" y="636498"/>
                  </a:lnTo>
                  <a:lnTo>
                    <a:pt x="160185" y="634225"/>
                  </a:lnTo>
                  <a:lnTo>
                    <a:pt x="159994" y="634098"/>
                  </a:lnTo>
                  <a:lnTo>
                    <a:pt x="159321" y="633958"/>
                  </a:lnTo>
                  <a:lnTo>
                    <a:pt x="157162" y="634225"/>
                  </a:lnTo>
                  <a:lnTo>
                    <a:pt x="156057" y="634022"/>
                  </a:lnTo>
                  <a:lnTo>
                    <a:pt x="154787" y="632968"/>
                  </a:lnTo>
                  <a:lnTo>
                    <a:pt x="153733" y="633628"/>
                  </a:lnTo>
                  <a:lnTo>
                    <a:pt x="153644" y="633958"/>
                  </a:lnTo>
                  <a:lnTo>
                    <a:pt x="153606" y="634365"/>
                  </a:lnTo>
                  <a:lnTo>
                    <a:pt x="154292" y="637298"/>
                  </a:lnTo>
                  <a:lnTo>
                    <a:pt x="153847" y="640829"/>
                  </a:lnTo>
                  <a:lnTo>
                    <a:pt x="153733" y="641959"/>
                  </a:lnTo>
                  <a:lnTo>
                    <a:pt x="153238" y="643089"/>
                  </a:lnTo>
                  <a:lnTo>
                    <a:pt x="152844" y="645490"/>
                  </a:lnTo>
                  <a:lnTo>
                    <a:pt x="152069" y="646087"/>
                  </a:lnTo>
                  <a:lnTo>
                    <a:pt x="149250" y="644563"/>
                  </a:lnTo>
                  <a:lnTo>
                    <a:pt x="148539" y="646823"/>
                  </a:lnTo>
                  <a:lnTo>
                    <a:pt x="149809" y="647026"/>
                  </a:lnTo>
                  <a:lnTo>
                    <a:pt x="151079" y="647420"/>
                  </a:lnTo>
                  <a:lnTo>
                    <a:pt x="152742" y="647217"/>
                  </a:lnTo>
                  <a:lnTo>
                    <a:pt x="153047" y="646087"/>
                  </a:lnTo>
                  <a:lnTo>
                    <a:pt x="153111" y="645960"/>
                  </a:lnTo>
                  <a:lnTo>
                    <a:pt x="153847" y="644893"/>
                  </a:lnTo>
                  <a:lnTo>
                    <a:pt x="154292" y="644486"/>
                  </a:lnTo>
                  <a:lnTo>
                    <a:pt x="154736" y="644029"/>
                  </a:lnTo>
                  <a:lnTo>
                    <a:pt x="154901" y="644626"/>
                  </a:lnTo>
                  <a:lnTo>
                    <a:pt x="155168" y="645160"/>
                  </a:lnTo>
                  <a:lnTo>
                    <a:pt x="155295" y="645490"/>
                  </a:lnTo>
                  <a:lnTo>
                    <a:pt x="155397" y="646417"/>
                  </a:lnTo>
                  <a:lnTo>
                    <a:pt x="154901" y="646684"/>
                  </a:lnTo>
                  <a:lnTo>
                    <a:pt x="154457" y="646950"/>
                  </a:lnTo>
                  <a:lnTo>
                    <a:pt x="154228" y="647026"/>
                  </a:lnTo>
                  <a:lnTo>
                    <a:pt x="154901" y="648690"/>
                  </a:lnTo>
                  <a:lnTo>
                    <a:pt x="155460" y="650024"/>
                  </a:lnTo>
                  <a:lnTo>
                    <a:pt x="155892" y="651217"/>
                  </a:lnTo>
                  <a:lnTo>
                    <a:pt x="156057" y="651548"/>
                  </a:lnTo>
                  <a:lnTo>
                    <a:pt x="156121" y="652081"/>
                  </a:lnTo>
                  <a:lnTo>
                    <a:pt x="155943" y="652348"/>
                  </a:lnTo>
                  <a:lnTo>
                    <a:pt x="154736" y="654088"/>
                  </a:lnTo>
                  <a:lnTo>
                    <a:pt x="155943" y="655688"/>
                  </a:lnTo>
                  <a:lnTo>
                    <a:pt x="156222" y="658279"/>
                  </a:lnTo>
                  <a:lnTo>
                    <a:pt x="158381" y="659218"/>
                  </a:lnTo>
                  <a:lnTo>
                    <a:pt x="161036" y="658888"/>
                  </a:lnTo>
                  <a:lnTo>
                    <a:pt x="162699" y="658482"/>
                  </a:lnTo>
                  <a:lnTo>
                    <a:pt x="163525" y="660679"/>
                  </a:lnTo>
                  <a:lnTo>
                    <a:pt x="163868" y="660488"/>
                  </a:lnTo>
                  <a:lnTo>
                    <a:pt x="164299" y="660349"/>
                  </a:lnTo>
                  <a:lnTo>
                    <a:pt x="164338" y="658482"/>
                  </a:lnTo>
                  <a:lnTo>
                    <a:pt x="164299" y="658012"/>
                  </a:lnTo>
                  <a:lnTo>
                    <a:pt x="164033" y="656158"/>
                  </a:lnTo>
                  <a:lnTo>
                    <a:pt x="163144" y="654354"/>
                  </a:lnTo>
                  <a:lnTo>
                    <a:pt x="164198" y="652348"/>
                  </a:lnTo>
                  <a:lnTo>
                    <a:pt x="164744" y="651217"/>
                  </a:lnTo>
                  <a:lnTo>
                    <a:pt x="164947" y="650354"/>
                  </a:lnTo>
                  <a:lnTo>
                    <a:pt x="165087" y="649820"/>
                  </a:lnTo>
                  <a:lnTo>
                    <a:pt x="165468" y="648690"/>
                  </a:lnTo>
                  <a:close/>
                </a:path>
                <a:path w="368300" h="666115">
                  <a:moveTo>
                    <a:pt x="166293" y="236054"/>
                  </a:moveTo>
                  <a:lnTo>
                    <a:pt x="164033" y="234124"/>
                  </a:lnTo>
                  <a:lnTo>
                    <a:pt x="163029" y="233184"/>
                  </a:lnTo>
                  <a:lnTo>
                    <a:pt x="161975" y="232117"/>
                  </a:lnTo>
                  <a:lnTo>
                    <a:pt x="160985" y="230987"/>
                  </a:lnTo>
                  <a:lnTo>
                    <a:pt x="159816" y="229997"/>
                  </a:lnTo>
                  <a:lnTo>
                    <a:pt x="159651" y="229793"/>
                  </a:lnTo>
                  <a:lnTo>
                    <a:pt x="159105" y="229920"/>
                  </a:lnTo>
                  <a:lnTo>
                    <a:pt x="158711" y="229920"/>
                  </a:lnTo>
                  <a:lnTo>
                    <a:pt x="158775" y="230327"/>
                  </a:lnTo>
                  <a:lnTo>
                    <a:pt x="158610" y="230860"/>
                  </a:lnTo>
                  <a:lnTo>
                    <a:pt x="159321" y="231660"/>
                  </a:lnTo>
                  <a:lnTo>
                    <a:pt x="159880" y="232054"/>
                  </a:lnTo>
                  <a:lnTo>
                    <a:pt x="160820" y="232854"/>
                  </a:lnTo>
                  <a:lnTo>
                    <a:pt x="160096" y="232854"/>
                  </a:lnTo>
                  <a:lnTo>
                    <a:pt x="159550" y="232994"/>
                  </a:lnTo>
                  <a:lnTo>
                    <a:pt x="158496" y="230784"/>
                  </a:lnTo>
                  <a:lnTo>
                    <a:pt x="155613" y="231317"/>
                  </a:lnTo>
                  <a:lnTo>
                    <a:pt x="154508" y="229184"/>
                  </a:lnTo>
                  <a:lnTo>
                    <a:pt x="154127" y="228523"/>
                  </a:lnTo>
                  <a:lnTo>
                    <a:pt x="152514" y="228523"/>
                  </a:lnTo>
                  <a:lnTo>
                    <a:pt x="151523" y="227990"/>
                  </a:lnTo>
                  <a:lnTo>
                    <a:pt x="149644" y="227126"/>
                  </a:lnTo>
                  <a:lnTo>
                    <a:pt x="147815" y="226060"/>
                  </a:lnTo>
                  <a:lnTo>
                    <a:pt x="144272" y="224459"/>
                  </a:lnTo>
                  <a:lnTo>
                    <a:pt x="142227" y="225717"/>
                  </a:lnTo>
                  <a:lnTo>
                    <a:pt x="141897" y="227520"/>
                  </a:lnTo>
                  <a:lnTo>
                    <a:pt x="141668" y="228447"/>
                  </a:lnTo>
                  <a:lnTo>
                    <a:pt x="140957" y="230187"/>
                  </a:lnTo>
                  <a:lnTo>
                    <a:pt x="139293" y="229920"/>
                  </a:lnTo>
                  <a:lnTo>
                    <a:pt x="139014" y="232054"/>
                  </a:lnTo>
                  <a:lnTo>
                    <a:pt x="139573" y="232587"/>
                  </a:lnTo>
                  <a:lnTo>
                    <a:pt x="142887" y="233324"/>
                  </a:lnTo>
                  <a:lnTo>
                    <a:pt x="144551" y="233514"/>
                  </a:lnTo>
                  <a:lnTo>
                    <a:pt x="144995" y="235648"/>
                  </a:lnTo>
                  <a:lnTo>
                    <a:pt x="145440" y="235991"/>
                  </a:lnTo>
                  <a:lnTo>
                    <a:pt x="148196" y="235788"/>
                  </a:lnTo>
                  <a:lnTo>
                    <a:pt x="150469" y="237045"/>
                  </a:lnTo>
                  <a:lnTo>
                    <a:pt x="153238" y="237921"/>
                  </a:lnTo>
                  <a:lnTo>
                    <a:pt x="154063" y="238582"/>
                  </a:lnTo>
                  <a:lnTo>
                    <a:pt x="155511" y="239852"/>
                  </a:lnTo>
                  <a:lnTo>
                    <a:pt x="156451" y="239788"/>
                  </a:lnTo>
                  <a:lnTo>
                    <a:pt x="157772" y="237921"/>
                  </a:lnTo>
                  <a:lnTo>
                    <a:pt x="160540" y="241325"/>
                  </a:lnTo>
                  <a:lnTo>
                    <a:pt x="161759" y="239852"/>
                  </a:lnTo>
                  <a:lnTo>
                    <a:pt x="164477" y="240385"/>
                  </a:lnTo>
                  <a:lnTo>
                    <a:pt x="165074" y="239852"/>
                  </a:lnTo>
                  <a:lnTo>
                    <a:pt x="166293" y="236054"/>
                  </a:lnTo>
                  <a:close/>
                </a:path>
                <a:path w="368300" h="666115">
                  <a:moveTo>
                    <a:pt x="169392" y="210527"/>
                  </a:moveTo>
                  <a:lnTo>
                    <a:pt x="168732" y="209854"/>
                  </a:lnTo>
                  <a:lnTo>
                    <a:pt x="168173" y="209194"/>
                  </a:lnTo>
                  <a:lnTo>
                    <a:pt x="167614" y="208724"/>
                  </a:lnTo>
                  <a:lnTo>
                    <a:pt x="166154" y="207530"/>
                  </a:lnTo>
                  <a:lnTo>
                    <a:pt x="166052" y="207327"/>
                  </a:lnTo>
                  <a:lnTo>
                    <a:pt x="165760" y="205397"/>
                  </a:lnTo>
                  <a:lnTo>
                    <a:pt x="165823" y="205066"/>
                  </a:lnTo>
                  <a:lnTo>
                    <a:pt x="166192" y="203860"/>
                  </a:lnTo>
                  <a:lnTo>
                    <a:pt x="166408" y="203136"/>
                  </a:lnTo>
                  <a:lnTo>
                    <a:pt x="166522" y="202603"/>
                  </a:lnTo>
                  <a:lnTo>
                    <a:pt x="166192" y="201472"/>
                  </a:lnTo>
                  <a:lnTo>
                    <a:pt x="163703" y="203860"/>
                  </a:lnTo>
                  <a:lnTo>
                    <a:pt x="163474" y="203669"/>
                  </a:lnTo>
                  <a:lnTo>
                    <a:pt x="163309" y="203669"/>
                  </a:lnTo>
                  <a:lnTo>
                    <a:pt x="163195" y="205397"/>
                  </a:lnTo>
                  <a:lnTo>
                    <a:pt x="162699" y="205193"/>
                  </a:lnTo>
                  <a:lnTo>
                    <a:pt x="162039" y="205066"/>
                  </a:lnTo>
                  <a:lnTo>
                    <a:pt x="161175" y="204063"/>
                  </a:lnTo>
                  <a:lnTo>
                    <a:pt x="160324" y="203073"/>
                  </a:lnTo>
                  <a:lnTo>
                    <a:pt x="159766" y="202933"/>
                  </a:lnTo>
                  <a:lnTo>
                    <a:pt x="158165" y="204063"/>
                  </a:lnTo>
                  <a:lnTo>
                    <a:pt x="156946" y="202869"/>
                  </a:lnTo>
                  <a:lnTo>
                    <a:pt x="154393" y="203669"/>
                  </a:lnTo>
                  <a:lnTo>
                    <a:pt x="154305" y="205397"/>
                  </a:lnTo>
                  <a:lnTo>
                    <a:pt x="154457" y="206400"/>
                  </a:lnTo>
                  <a:lnTo>
                    <a:pt x="155168" y="207327"/>
                  </a:lnTo>
                  <a:lnTo>
                    <a:pt x="155613" y="208330"/>
                  </a:lnTo>
                  <a:lnTo>
                    <a:pt x="155117" y="208724"/>
                  </a:lnTo>
                  <a:lnTo>
                    <a:pt x="153416" y="207327"/>
                  </a:lnTo>
                  <a:lnTo>
                    <a:pt x="153123" y="207060"/>
                  </a:lnTo>
                  <a:lnTo>
                    <a:pt x="152946" y="207327"/>
                  </a:lnTo>
                  <a:lnTo>
                    <a:pt x="152908" y="207657"/>
                  </a:lnTo>
                  <a:lnTo>
                    <a:pt x="154838" y="209931"/>
                  </a:lnTo>
                  <a:lnTo>
                    <a:pt x="153619" y="213664"/>
                  </a:lnTo>
                  <a:lnTo>
                    <a:pt x="156260" y="215861"/>
                  </a:lnTo>
                  <a:lnTo>
                    <a:pt x="156451" y="215988"/>
                  </a:lnTo>
                  <a:lnTo>
                    <a:pt x="156616" y="216192"/>
                  </a:lnTo>
                  <a:lnTo>
                    <a:pt x="156781" y="216598"/>
                  </a:lnTo>
                  <a:lnTo>
                    <a:pt x="155460" y="215798"/>
                  </a:lnTo>
                  <a:lnTo>
                    <a:pt x="154393" y="215125"/>
                  </a:lnTo>
                  <a:lnTo>
                    <a:pt x="153187" y="214388"/>
                  </a:lnTo>
                  <a:lnTo>
                    <a:pt x="153073" y="214528"/>
                  </a:lnTo>
                  <a:lnTo>
                    <a:pt x="152844" y="214731"/>
                  </a:lnTo>
                  <a:lnTo>
                    <a:pt x="152844" y="215125"/>
                  </a:lnTo>
                  <a:lnTo>
                    <a:pt x="152958" y="215658"/>
                  </a:lnTo>
                  <a:lnTo>
                    <a:pt x="154660" y="217258"/>
                  </a:lnTo>
                  <a:lnTo>
                    <a:pt x="154711" y="217589"/>
                  </a:lnTo>
                  <a:lnTo>
                    <a:pt x="154597" y="219189"/>
                  </a:lnTo>
                  <a:lnTo>
                    <a:pt x="154482" y="221462"/>
                  </a:lnTo>
                  <a:lnTo>
                    <a:pt x="154825" y="221996"/>
                  </a:lnTo>
                  <a:lnTo>
                    <a:pt x="155067" y="222453"/>
                  </a:lnTo>
                  <a:lnTo>
                    <a:pt x="155448" y="222199"/>
                  </a:lnTo>
                  <a:lnTo>
                    <a:pt x="155892" y="221996"/>
                  </a:lnTo>
                  <a:lnTo>
                    <a:pt x="156895" y="220929"/>
                  </a:lnTo>
                  <a:lnTo>
                    <a:pt x="158381" y="219189"/>
                  </a:lnTo>
                  <a:lnTo>
                    <a:pt x="160375" y="220599"/>
                  </a:lnTo>
                  <a:lnTo>
                    <a:pt x="161366" y="221399"/>
                  </a:lnTo>
                  <a:lnTo>
                    <a:pt x="161874" y="220929"/>
                  </a:lnTo>
                  <a:lnTo>
                    <a:pt x="161036" y="219595"/>
                  </a:lnTo>
                  <a:lnTo>
                    <a:pt x="160845" y="219189"/>
                  </a:lnTo>
                  <a:lnTo>
                    <a:pt x="160540" y="218592"/>
                  </a:lnTo>
                  <a:lnTo>
                    <a:pt x="160540" y="217728"/>
                  </a:lnTo>
                  <a:lnTo>
                    <a:pt x="160985" y="217728"/>
                  </a:lnTo>
                  <a:lnTo>
                    <a:pt x="161480" y="217589"/>
                  </a:lnTo>
                  <a:lnTo>
                    <a:pt x="161759" y="217792"/>
                  </a:lnTo>
                  <a:lnTo>
                    <a:pt x="162483" y="218452"/>
                  </a:lnTo>
                  <a:lnTo>
                    <a:pt x="163360" y="219189"/>
                  </a:lnTo>
                  <a:lnTo>
                    <a:pt x="164198" y="221462"/>
                  </a:lnTo>
                  <a:lnTo>
                    <a:pt x="164744" y="221462"/>
                  </a:lnTo>
                  <a:lnTo>
                    <a:pt x="166077" y="220065"/>
                  </a:lnTo>
                  <a:lnTo>
                    <a:pt x="166522" y="219722"/>
                  </a:lnTo>
                  <a:lnTo>
                    <a:pt x="167017" y="219392"/>
                  </a:lnTo>
                  <a:lnTo>
                    <a:pt x="167182" y="218452"/>
                  </a:lnTo>
                  <a:lnTo>
                    <a:pt x="165938" y="217589"/>
                  </a:lnTo>
                  <a:lnTo>
                    <a:pt x="165468" y="217258"/>
                  </a:lnTo>
                  <a:lnTo>
                    <a:pt x="167182" y="216725"/>
                  </a:lnTo>
                  <a:lnTo>
                    <a:pt x="167182" y="216598"/>
                  </a:lnTo>
                  <a:lnTo>
                    <a:pt x="167182" y="211061"/>
                  </a:lnTo>
                  <a:lnTo>
                    <a:pt x="167843" y="210997"/>
                  </a:lnTo>
                  <a:lnTo>
                    <a:pt x="169176" y="210997"/>
                  </a:lnTo>
                  <a:lnTo>
                    <a:pt x="169291" y="210870"/>
                  </a:lnTo>
                  <a:lnTo>
                    <a:pt x="169392" y="210527"/>
                  </a:lnTo>
                  <a:close/>
                </a:path>
                <a:path w="368300" h="666115">
                  <a:moveTo>
                    <a:pt x="181737" y="189598"/>
                  </a:moveTo>
                  <a:lnTo>
                    <a:pt x="180517" y="189534"/>
                  </a:lnTo>
                  <a:lnTo>
                    <a:pt x="178917" y="189331"/>
                  </a:lnTo>
                  <a:lnTo>
                    <a:pt x="177253" y="189204"/>
                  </a:lnTo>
                  <a:lnTo>
                    <a:pt x="177114" y="189801"/>
                  </a:lnTo>
                  <a:lnTo>
                    <a:pt x="176911" y="190944"/>
                  </a:lnTo>
                  <a:lnTo>
                    <a:pt x="176707" y="191871"/>
                  </a:lnTo>
                  <a:lnTo>
                    <a:pt x="176530" y="191744"/>
                  </a:lnTo>
                  <a:lnTo>
                    <a:pt x="175818" y="191211"/>
                  </a:lnTo>
                  <a:lnTo>
                    <a:pt x="175221" y="190677"/>
                  </a:lnTo>
                  <a:lnTo>
                    <a:pt x="174764" y="190334"/>
                  </a:lnTo>
                  <a:lnTo>
                    <a:pt x="175260" y="189801"/>
                  </a:lnTo>
                  <a:lnTo>
                    <a:pt x="175704" y="189204"/>
                  </a:lnTo>
                  <a:lnTo>
                    <a:pt x="176364" y="188404"/>
                  </a:lnTo>
                  <a:lnTo>
                    <a:pt x="175348" y="187604"/>
                  </a:lnTo>
                  <a:lnTo>
                    <a:pt x="173710" y="186270"/>
                  </a:lnTo>
                  <a:lnTo>
                    <a:pt x="171945" y="184873"/>
                  </a:lnTo>
                  <a:lnTo>
                    <a:pt x="172021" y="185737"/>
                  </a:lnTo>
                  <a:lnTo>
                    <a:pt x="172110" y="187604"/>
                  </a:lnTo>
                  <a:lnTo>
                    <a:pt x="170116" y="186944"/>
                  </a:lnTo>
                  <a:lnTo>
                    <a:pt x="168732" y="186474"/>
                  </a:lnTo>
                  <a:lnTo>
                    <a:pt x="164973" y="186944"/>
                  </a:lnTo>
                  <a:lnTo>
                    <a:pt x="161645" y="185077"/>
                  </a:lnTo>
                  <a:lnTo>
                    <a:pt x="161505" y="185000"/>
                  </a:lnTo>
                  <a:lnTo>
                    <a:pt x="161201" y="184873"/>
                  </a:lnTo>
                  <a:lnTo>
                    <a:pt x="160655" y="185000"/>
                  </a:lnTo>
                  <a:lnTo>
                    <a:pt x="160159" y="184873"/>
                  </a:lnTo>
                  <a:lnTo>
                    <a:pt x="159435" y="184734"/>
                  </a:lnTo>
                  <a:lnTo>
                    <a:pt x="158711" y="184480"/>
                  </a:lnTo>
                  <a:lnTo>
                    <a:pt x="158051" y="183870"/>
                  </a:lnTo>
                  <a:lnTo>
                    <a:pt x="155232" y="184873"/>
                  </a:lnTo>
                  <a:lnTo>
                    <a:pt x="154457" y="185204"/>
                  </a:lnTo>
                  <a:lnTo>
                    <a:pt x="154292" y="185737"/>
                  </a:lnTo>
                  <a:lnTo>
                    <a:pt x="155232" y="187007"/>
                  </a:lnTo>
                  <a:lnTo>
                    <a:pt x="155448" y="187667"/>
                  </a:lnTo>
                  <a:lnTo>
                    <a:pt x="155892" y="188671"/>
                  </a:lnTo>
                  <a:lnTo>
                    <a:pt x="153797" y="189001"/>
                  </a:lnTo>
                  <a:lnTo>
                    <a:pt x="152234" y="189204"/>
                  </a:lnTo>
                  <a:lnTo>
                    <a:pt x="150749" y="189331"/>
                  </a:lnTo>
                  <a:lnTo>
                    <a:pt x="151409" y="190944"/>
                  </a:lnTo>
                  <a:lnTo>
                    <a:pt x="152234" y="192138"/>
                  </a:lnTo>
                  <a:lnTo>
                    <a:pt x="155943" y="192278"/>
                  </a:lnTo>
                  <a:lnTo>
                    <a:pt x="157721" y="192798"/>
                  </a:lnTo>
                  <a:lnTo>
                    <a:pt x="161480" y="194208"/>
                  </a:lnTo>
                  <a:lnTo>
                    <a:pt x="163969" y="194398"/>
                  </a:lnTo>
                  <a:lnTo>
                    <a:pt x="165303" y="196862"/>
                  </a:lnTo>
                  <a:lnTo>
                    <a:pt x="165633" y="196596"/>
                  </a:lnTo>
                  <a:lnTo>
                    <a:pt x="165519" y="195199"/>
                  </a:lnTo>
                  <a:lnTo>
                    <a:pt x="165392" y="194132"/>
                  </a:lnTo>
                  <a:lnTo>
                    <a:pt x="164973" y="191744"/>
                  </a:lnTo>
                  <a:lnTo>
                    <a:pt x="166128" y="192468"/>
                  </a:lnTo>
                  <a:lnTo>
                    <a:pt x="167132" y="192735"/>
                  </a:lnTo>
                  <a:lnTo>
                    <a:pt x="167741" y="193408"/>
                  </a:lnTo>
                  <a:lnTo>
                    <a:pt x="168732" y="194398"/>
                  </a:lnTo>
                  <a:lnTo>
                    <a:pt x="169621" y="194805"/>
                  </a:lnTo>
                  <a:lnTo>
                    <a:pt x="171665" y="194132"/>
                  </a:lnTo>
                  <a:lnTo>
                    <a:pt x="172656" y="194602"/>
                  </a:lnTo>
                  <a:lnTo>
                    <a:pt x="174040" y="195795"/>
                  </a:lnTo>
                  <a:lnTo>
                    <a:pt x="174764" y="196202"/>
                  </a:lnTo>
                  <a:lnTo>
                    <a:pt x="175818" y="195668"/>
                  </a:lnTo>
                  <a:lnTo>
                    <a:pt x="176263" y="195465"/>
                  </a:lnTo>
                  <a:lnTo>
                    <a:pt x="176758" y="195732"/>
                  </a:lnTo>
                  <a:lnTo>
                    <a:pt x="177253" y="195605"/>
                  </a:lnTo>
                  <a:lnTo>
                    <a:pt x="177609" y="195465"/>
                  </a:lnTo>
                  <a:lnTo>
                    <a:pt x="178142" y="195275"/>
                  </a:lnTo>
                  <a:lnTo>
                    <a:pt x="178930" y="194132"/>
                  </a:lnTo>
                  <a:lnTo>
                    <a:pt x="179578" y="193205"/>
                  </a:lnTo>
                  <a:lnTo>
                    <a:pt x="180352" y="191871"/>
                  </a:lnTo>
                  <a:lnTo>
                    <a:pt x="181737" y="189598"/>
                  </a:lnTo>
                  <a:close/>
                </a:path>
                <a:path w="368300" h="666115">
                  <a:moveTo>
                    <a:pt x="190487" y="231990"/>
                  </a:moveTo>
                  <a:lnTo>
                    <a:pt x="189979" y="230327"/>
                  </a:lnTo>
                  <a:lnTo>
                    <a:pt x="189598" y="228917"/>
                  </a:lnTo>
                  <a:lnTo>
                    <a:pt x="189204" y="227317"/>
                  </a:lnTo>
                  <a:lnTo>
                    <a:pt x="188595" y="227990"/>
                  </a:lnTo>
                  <a:lnTo>
                    <a:pt x="187490" y="227393"/>
                  </a:lnTo>
                  <a:lnTo>
                    <a:pt x="187325" y="229057"/>
                  </a:lnTo>
                  <a:lnTo>
                    <a:pt x="187274" y="230327"/>
                  </a:lnTo>
                  <a:lnTo>
                    <a:pt x="185940" y="229387"/>
                  </a:lnTo>
                  <a:lnTo>
                    <a:pt x="184886" y="228854"/>
                  </a:lnTo>
                  <a:lnTo>
                    <a:pt x="184556" y="228384"/>
                  </a:lnTo>
                  <a:lnTo>
                    <a:pt x="183946" y="228320"/>
                  </a:lnTo>
                  <a:lnTo>
                    <a:pt x="184226" y="228790"/>
                  </a:lnTo>
                  <a:lnTo>
                    <a:pt x="184619" y="229184"/>
                  </a:lnTo>
                  <a:lnTo>
                    <a:pt x="184721" y="229654"/>
                  </a:lnTo>
                  <a:lnTo>
                    <a:pt x="184886" y="230060"/>
                  </a:lnTo>
                  <a:lnTo>
                    <a:pt x="184835" y="230657"/>
                  </a:lnTo>
                  <a:lnTo>
                    <a:pt x="184835" y="231127"/>
                  </a:lnTo>
                  <a:lnTo>
                    <a:pt x="184289" y="231051"/>
                  </a:lnTo>
                  <a:lnTo>
                    <a:pt x="183680" y="231051"/>
                  </a:lnTo>
                  <a:lnTo>
                    <a:pt x="183286" y="230784"/>
                  </a:lnTo>
                  <a:lnTo>
                    <a:pt x="182841" y="230517"/>
                  </a:lnTo>
                  <a:lnTo>
                    <a:pt x="182626" y="229793"/>
                  </a:lnTo>
                  <a:lnTo>
                    <a:pt x="182232" y="229514"/>
                  </a:lnTo>
                  <a:lnTo>
                    <a:pt x="181686" y="229247"/>
                  </a:lnTo>
                  <a:lnTo>
                    <a:pt x="180581" y="228917"/>
                  </a:lnTo>
                  <a:lnTo>
                    <a:pt x="180581" y="229057"/>
                  </a:lnTo>
                  <a:lnTo>
                    <a:pt x="180022" y="229920"/>
                  </a:lnTo>
                  <a:lnTo>
                    <a:pt x="178028" y="230390"/>
                  </a:lnTo>
                  <a:lnTo>
                    <a:pt x="179908" y="232321"/>
                  </a:lnTo>
                  <a:lnTo>
                    <a:pt x="180022" y="233654"/>
                  </a:lnTo>
                  <a:lnTo>
                    <a:pt x="179578" y="233857"/>
                  </a:lnTo>
                  <a:lnTo>
                    <a:pt x="179031" y="234188"/>
                  </a:lnTo>
                  <a:lnTo>
                    <a:pt x="179362" y="234924"/>
                  </a:lnTo>
                  <a:lnTo>
                    <a:pt x="179743" y="235851"/>
                  </a:lnTo>
                  <a:lnTo>
                    <a:pt x="180238" y="236855"/>
                  </a:lnTo>
                  <a:lnTo>
                    <a:pt x="178523" y="236855"/>
                  </a:lnTo>
                  <a:lnTo>
                    <a:pt x="178358" y="238912"/>
                  </a:lnTo>
                  <a:lnTo>
                    <a:pt x="179082" y="239788"/>
                  </a:lnTo>
                  <a:lnTo>
                    <a:pt x="182181" y="239788"/>
                  </a:lnTo>
                  <a:lnTo>
                    <a:pt x="183680" y="240322"/>
                  </a:lnTo>
                  <a:lnTo>
                    <a:pt x="184226" y="238315"/>
                  </a:lnTo>
                  <a:lnTo>
                    <a:pt x="184289" y="238188"/>
                  </a:lnTo>
                  <a:lnTo>
                    <a:pt x="185166" y="238048"/>
                  </a:lnTo>
                  <a:lnTo>
                    <a:pt x="185394" y="238252"/>
                  </a:lnTo>
                  <a:lnTo>
                    <a:pt x="186220" y="238848"/>
                  </a:lnTo>
                  <a:lnTo>
                    <a:pt x="186944" y="239585"/>
                  </a:lnTo>
                  <a:lnTo>
                    <a:pt x="187820" y="240385"/>
                  </a:lnTo>
                  <a:lnTo>
                    <a:pt x="189877" y="239725"/>
                  </a:lnTo>
                  <a:lnTo>
                    <a:pt x="187820" y="238379"/>
                  </a:lnTo>
                  <a:lnTo>
                    <a:pt x="187934" y="237451"/>
                  </a:lnTo>
                  <a:lnTo>
                    <a:pt x="189204" y="237248"/>
                  </a:lnTo>
                  <a:lnTo>
                    <a:pt x="188874" y="236855"/>
                  </a:lnTo>
                  <a:lnTo>
                    <a:pt x="188658" y="236118"/>
                  </a:lnTo>
                  <a:lnTo>
                    <a:pt x="188214" y="235915"/>
                  </a:lnTo>
                  <a:lnTo>
                    <a:pt x="187325" y="235585"/>
                  </a:lnTo>
                  <a:lnTo>
                    <a:pt x="186550" y="235381"/>
                  </a:lnTo>
                  <a:lnTo>
                    <a:pt x="186880" y="234391"/>
                  </a:lnTo>
                  <a:lnTo>
                    <a:pt x="188379" y="233921"/>
                  </a:lnTo>
                  <a:lnTo>
                    <a:pt x="188048" y="233184"/>
                  </a:lnTo>
                  <a:lnTo>
                    <a:pt x="187388" y="231584"/>
                  </a:lnTo>
                  <a:lnTo>
                    <a:pt x="187388" y="231317"/>
                  </a:lnTo>
                  <a:lnTo>
                    <a:pt x="187490" y="231190"/>
                  </a:lnTo>
                  <a:lnTo>
                    <a:pt x="187490" y="230987"/>
                  </a:lnTo>
                  <a:lnTo>
                    <a:pt x="188328" y="231394"/>
                  </a:lnTo>
                  <a:lnTo>
                    <a:pt x="188823" y="231584"/>
                  </a:lnTo>
                  <a:lnTo>
                    <a:pt x="190487" y="231990"/>
                  </a:lnTo>
                  <a:close/>
                </a:path>
                <a:path w="368300" h="666115">
                  <a:moveTo>
                    <a:pt x="191312" y="665810"/>
                  </a:moveTo>
                  <a:lnTo>
                    <a:pt x="191033" y="665010"/>
                  </a:lnTo>
                  <a:lnTo>
                    <a:pt x="191147" y="663879"/>
                  </a:lnTo>
                  <a:lnTo>
                    <a:pt x="190538" y="663409"/>
                  </a:lnTo>
                  <a:lnTo>
                    <a:pt x="189649" y="662686"/>
                  </a:lnTo>
                  <a:lnTo>
                    <a:pt x="187388" y="662012"/>
                  </a:lnTo>
                  <a:lnTo>
                    <a:pt x="186220" y="661619"/>
                  </a:lnTo>
                  <a:lnTo>
                    <a:pt x="184886" y="661352"/>
                  </a:lnTo>
                  <a:lnTo>
                    <a:pt x="183337" y="660946"/>
                  </a:lnTo>
                  <a:lnTo>
                    <a:pt x="182626" y="660946"/>
                  </a:lnTo>
                  <a:lnTo>
                    <a:pt x="182676" y="661212"/>
                  </a:lnTo>
                  <a:lnTo>
                    <a:pt x="182562" y="661619"/>
                  </a:lnTo>
                  <a:lnTo>
                    <a:pt x="183845" y="663079"/>
                  </a:lnTo>
                  <a:lnTo>
                    <a:pt x="183515" y="664413"/>
                  </a:lnTo>
                  <a:lnTo>
                    <a:pt x="183070" y="665810"/>
                  </a:lnTo>
                  <a:lnTo>
                    <a:pt x="191312" y="665810"/>
                  </a:lnTo>
                  <a:close/>
                </a:path>
                <a:path w="368300" h="666115">
                  <a:moveTo>
                    <a:pt x="191528" y="645883"/>
                  </a:moveTo>
                  <a:lnTo>
                    <a:pt x="190982" y="645223"/>
                  </a:lnTo>
                  <a:lnTo>
                    <a:pt x="190538" y="644220"/>
                  </a:lnTo>
                  <a:lnTo>
                    <a:pt x="189928" y="644093"/>
                  </a:lnTo>
                  <a:lnTo>
                    <a:pt x="188595" y="643890"/>
                  </a:lnTo>
                  <a:lnTo>
                    <a:pt x="188493" y="643496"/>
                  </a:lnTo>
                  <a:lnTo>
                    <a:pt x="188937" y="641159"/>
                  </a:lnTo>
                  <a:lnTo>
                    <a:pt x="188823" y="639826"/>
                  </a:lnTo>
                  <a:lnTo>
                    <a:pt x="187985" y="637959"/>
                  </a:lnTo>
                  <a:lnTo>
                    <a:pt x="186994" y="636828"/>
                  </a:lnTo>
                  <a:lnTo>
                    <a:pt x="185064" y="636828"/>
                  </a:lnTo>
                  <a:lnTo>
                    <a:pt x="183400" y="635622"/>
                  </a:lnTo>
                  <a:lnTo>
                    <a:pt x="182397" y="637692"/>
                  </a:lnTo>
                  <a:lnTo>
                    <a:pt x="182232" y="638162"/>
                  </a:lnTo>
                  <a:lnTo>
                    <a:pt x="181013" y="638162"/>
                  </a:lnTo>
                  <a:lnTo>
                    <a:pt x="180352" y="638429"/>
                  </a:lnTo>
                  <a:lnTo>
                    <a:pt x="179578" y="638898"/>
                  </a:lnTo>
                  <a:lnTo>
                    <a:pt x="177647" y="639826"/>
                  </a:lnTo>
                  <a:lnTo>
                    <a:pt x="176974" y="638225"/>
                  </a:lnTo>
                  <a:lnTo>
                    <a:pt x="176034" y="639229"/>
                  </a:lnTo>
                  <a:lnTo>
                    <a:pt x="174485" y="641959"/>
                  </a:lnTo>
                  <a:lnTo>
                    <a:pt x="172834" y="642162"/>
                  </a:lnTo>
                  <a:lnTo>
                    <a:pt x="170446" y="642556"/>
                  </a:lnTo>
                  <a:lnTo>
                    <a:pt x="170002" y="643686"/>
                  </a:lnTo>
                  <a:lnTo>
                    <a:pt x="169341" y="644563"/>
                  </a:lnTo>
                  <a:lnTo>
                    <a:pt x="171272" y="645160"/>
                  </a:lnTo>
                  <a:lnTo>
                    <a:pt x="172770" y="647357"/>
                  </a:lnTo>
                  <a:lnTo>
                    <a:pt x="172834" y="649084"/>
                  </a:lnTo>
                  <a:lnTo>
                    <a:pt x="172999" y="651687"/>
                  </a:lnTo>
                  <a:lnTo>
                    <a:pt x="175044" y="653148"/>
                  </a:lnTo>
                  <a:lnTo>
                    <a:pt x="178523" y="652614"/>
                  </a:lnTo>
                  <a:lnTo>
                    <a:pt x="180073" y="651294"/>
                  </a:lnTo>
                  <a:lnTo>
                    <a:pt x="180962" y="651217"/>
                  </a:lnTo>
                  <a:lnTo>
                    <a:pt x="181622" y="651217"/>
                  </a:lnTo>
                  <a:lnTo>
                    <a:pt x="182740" y="651154"/>
                  </a:lnTo>
                  <a:lnTo>
                    <a:pt x="185166" y="651294"/>
                  </a:lnTo>
                  <a:lnTo>
                    <a:pt x="185331" y="651891"/>
                  </a:lnTo>
                  <a:lnTo>
                    <a:pt x="185724" y="651090"/>
                  </a:lnTo>
                  <a:lnTo>
                    <a:pt x="186220" y="650354"/>
                  </a:lnTo>
                  <a:lnTo>
                    <a:pt x="186499" y="649554"/>
                  </a:lnTo>
                  <a:lnTo>
                    <a:pt x="186994" y="647827"/>
                  </a:lnTo>
                  <a:lnTo>
                    <a:pt x="188493" y="647293"/>
                  </a:lnTo>
                  <a:lnTo>
                    <a:pt x="190487" y="646493"/>
                  </a:lnTo>
                  <a:lnTo>
                    <a:pt x="190982" y="646150"/>
                  </a:lnTo>
                  <a:lnTo>
                    <a:pt x="191528" y="645883"/>
                  </a:lnTo>
                  <a:close/>
                </a:path>
                <a:path w="368300" h="666115">
                  <a:moveTo>
                    <a:pt x="193357" y="553021"/>
                  </a:moveTo>
                  <a:lnTo>
                    <a:pt x="192862" y="553021"/>
                  </a:lnTo>
                  <a:lnTo>
                    <a:pt x="190373" y="551751"/>
                  </a:lnTo>
                  <a:lnTo>
                    <a:pt x="188988" y="551751"/>
                  </a:lnTo>
                  <a:lnTo>
                    <a:pt x="186715" y="550481"/>
                  </a:lnTo>
                  <a:lnTo>
                    <a:pt x="186220" y="550481"/>
                  </a:lnTo>
                  <a:lnTo>
                    <a:pt x="185724" y="551751"/>
                  </a:lnTo>
                  <a:lnTo>
                    <a:pt x="185559" y="551751"/>
                  </a:lnTo>
                  <a:lnTo>
                    <a:pt x="184835" y="553021"/>
                  </a:lnTo>
                  <a:lnTo>
                    <a:pt x="184391" y="553021"/>
                  </a:lnTo>
                  <a:lnTo>
                    <a:pt x="183515" y="551751"/>
                  </a:lnTo>
                  <a:lnTo>
                    <a:pt x="182905" y="553021"/>
                  </a:lnTo>
                  <a:lnTo>
                    <a:pt x="182397" y="553021"/>
                  </a:lnTo>
                  <a:lnTo>
                    <a:pt x="182295" y="554291"/>
                  </a:lnTo>
                  <a:lnTo>
                    <a:pt x="193192" y="554291"/>
                  </a:lnTo>
                  <a:lnTo>
                    <a:pt x="193357" y="553021"/>
                  </a:lnTo>
                  <a:close/>
                </a:path>
                <a:path w="368300" h="666115">
                  <a:moveTo>
                    <a:pt x="205143" y="213664"/>
                  </a:moveTo>
                  <a:lnTo>
                    <a:pt x="201777" y="212001"/>
                  </a:lnTo>
                  <a:lnTo>
                    <a:pt x="199783" y="210794"/>
                  </a:lnTo>
                  <a:lnTo>
                    <a:pt x="197789" y="209727"/>
                  </a:lnTo>
                  <a:lnTo>
                    <a:pt x="197459" y="209994"/>
                  </a:lnTo>
                  <a:lnTo>
                    <a:pt x="198120" y="210527"/>
                  </a:lnTo>
                  <a:lnTo>
                    <a:pt x="199504" y="211531"/>
                  </a:lnTo>
                  <a:lnTo>
                    <a:pt x="198399" y="212725"/>
                  </a:lnTo>
                  <a:lnTo>
                    <a:pt x="197561" y="213194"/>
                  </a:lnTo>
                  <a:lnTo>
                    <a:pt x="196126" y="211467"/>
                  </a:lnTo>
                  <a:lnTo>
                    <a:pt x="194576" y="211201"/>
                  </a:lnTo>
                  <a:lnTo>
                    <a:pt x="192582" y="210667"/>
                  </a:lnTo>
                  <a:lnTo>
                    <a:pt x="190703" y="209588"/>
                  </a:lnTo>
                  <a:lnTo>
                    <a:pt x="188544" y="210604"/>
                  </a:lnTo>
                  <a:lnTo>
                    <a:pt x="188163" y="210731"/>
                  </a:lnTo>
                  <a:lnTo>
                    <a:pt x="187274" y="209791"/>
                  </a:lnTo>
                  <a:lnTo>
                    <a:pt x="186220" y="209257"/>
                  </a:lnTo>
                  <a:lnTo>
                    <a:pt x="185661" y="209067"/>
                  </a:lnTo>
                  <a:lnTo>
                    <a:pt x="183235" y="209067"/>
                  </a:lnTo>
                  <a:lnTo>
                    <a:pt x="182295" y="209397"/>
                  </a:lnTo>
                  <a:lnTo>
                    <a:pt x="181521" y="209727"/>
                  </a:lnTo>
                  <a:lnTo>
                    <a:pt x="180682" y="210400"/>
                  </a:lnTo>
                  <a:lnTo>
                    <a:pt x="180301" y="211137"/>
                  </a:lnTo>
                  <a:lnTo>
                    <a:pt x="180073" y="211404"/>
                  </a:lnTo>
                  <a:lnTo>
                    <a:pt x="181356" y="213258"/>
                  </a:lnTo>
                  <a:lnTo>
                    <a:pt x="181851" y="213525"/>
                  </a:lnTo>
                  <a:lnTo>
                    <a:pt x="183286" y="214464"/>
                  </a:lnTo>
                  <a:lnTo>
                    <a:pt x="183896" y="215265"/>
                  </a:lnTo>
                  <a:lnTo>
                    <a:pt x="182295" y="216458"/>
                  </a:lnTo>
                  <a:lnTo>
                    <a:pt x="185229" y="217855"/>
                  </a:lnTo>
                  <a:lnTo>
                    <a:pt x="185331" y="217055"/>
                  </a:lnTo>
                  <a:lnTo>
                    <a:pt x="185559" y="216458"/>
                  </a:lnTo>
                  <a:lnTo>
                    <a:pt x="185661" y="215861"/>
                  </a:lnTo>
                  <a:lnTo>
                    <a:pt x="186270" y="216065"/>
                  </a:lnTo>
                  <a:lnTo>
                    <a:pt x="186944" y="216128"/>
                  </a:lnTo>
                  <a:lnTo>
                    <a:pt x="188823" y="217525"/>
                  </a:lnTo>
                  <a:lnTo>
                    <a:pt x="190042" y="217258"/>
                  </a:lnTo>
                  <a:lnTo>
                    <a:pt x="191363" y="216458"/>
                  </a:lnTo>
                  <a:lnTo>
                    <a:pt x="192366" y="217322"/>
                  </a:lnTo>
                  <a:lnTo>
                    <a:pt x="193306" y="218452"/>
                  </a:lnTo>
                  <a:lnTo>
                    <a:pt x="195021" y="217131"/>
                  </a:lnTo>
                  <a:lnTo>
                    <a:pt x="195846" y="217525"/>
                  </a:lnTo>
                  <a:lnTo>
                    <a:pt x="196951" y="218389"/>
                  </a:lnTo>
                  <a:lnTo>
                    <a:pt x="198729" y="219989"/>
                  </a:lnTo>
                  <a:lnTo>
                    <a:pt x="198894" y="218262"/>
                  </a:lnTo>
                  <a:lnTo>
                    <a:pt x="198945" y="217258"/>
                  </a:lnTo>
                  <a:lnTo>
                    <a:pt x="201383" y="219062"/>
                  </a:lnTo>
                  <a:lnTo>
                    <a:pt x="202158" y="216865"/>
                  </a:lnTo>
                  <a:lnTo>
                    <a:pt x="199440" y="215988"/>
                  </a:lnTo>
                  <a:lnTo>
                    <a:pt x="198120" y="215531"/>
                  </a:lnTo>
                  <a:lnTo>
                    <a:pt x="198120" y="214858"/>
                  </a:lnTo>
                  <a:lnTo>
                    <a:pt x="198285" y="213728"/>
                  </a:lnTo>
                  <a:lnTo>
                    <a:pt x="199059" y="213931"/>
                  </a:lnTo>
                  <a:lnTo>
                    <a:pt x="199720" y="214198"/>
                  </a:lnTo>
                  <a:lnTo>
                    <a:pt x="200494" y="214388"/>
                  </a:lnTo>
                  <a:lnTo>
                    <a:pt x="200774" y="212331"/>
                  </a:lnTo>
                  <a:lnTo>
                    <a:pt x="202933" y="213931"/>
                  </a:lnTo>
                  <a:lnTo>
                    <a:pt x="204101" y="214731"/>
                  </a:lnTo>
                  <a:lnTo>
                    <a:pt x="204533" y="214134"/>
                  </a:lnTo>
                  <a:lnTo>
                    <a:pt x="205143" y="213664"/>
                  </a:lnTo>
                  <a:close/>
                </a:path>
                <a:path w="368300" h="666115">
                  <a:moveTo>
                    <a:pt x="207695" y="193332"/>
                  </a:moveTo>
                  <a:lnTo>
                    <a:pt x="207467" y="192798"/>
                  </a:lnTo>
                  <a:lnTo>
                    <a:pt x="207467" y="192138"/>
                  </a:lnTo>
                  <a:lnTo>
                    <a:pt x="207137" y="191744"/>
                  </a:lnTo>
                  <a:lnTo>
                    <a:pt x="205752" y="190398"/>
                  </a:lnTo>
                  <a:lnTo>
                    <a:pt x="205371" y="188798"/>
                  </a:lnTo>
                  <a:lnTo>
                    <a:pt x="206082" y="186601"/>
                  </a:lnTo>
                  <a:lnTo>
                    <a:pt x="206082" y="186334"/>
                  </a:lnTo>
                  <a:lnTo>
                    <a:pt x="206032" y="186143"/>
                  </a:lnTo>
                  <a:lnTo>
                    <a:pt x="205587" y="186067"/>
                  </a:lnTo>
                  <a:lnTo>
                    <a:pt x="205422" y="186143"/>
                  </a:lnTo>
                  <a:lnTo>
                    <a:pt x="202209" y="188201"/>
                  </a:lnTo>
                  <a:lnTo>
                    <a:pt x="200113" y="184734"/>
                  </a:lnTo>
                  <a:lnTo>
                    <a:pt x="196900" y="184937"/>
                  </a:lnTo>
                  <a:lnTo>
                    <a:pt x="193306" y="186270"/>
                  </a:lnTo>
                  <a:lnTo>
                    <a:pt x="193916" y="188531"/>
                  </a:lnTo>
                  <a:lnTo>
                    <a:pt x="196684" y="189268"/>
                  </a:lnTo>
                  <a:lnTo>
                    <a:pt x="196342" y="192011"/>
                  </a:lnTo>
                  <a:lnTo>
                    <a:pt x="195465" y="191477"/>
                  </a:lnTo>
                  <a:lnTo>
                    <a:pt x="193967" y="190677"/>
                  </a:lnTo>
                  <a:lnTo>
                    <a:pt x="193916" y="190804"/>
                  </a:lnTo>
                  <a:lnTo>
                    <a:pt x="193852" y="190944"/>
                  </a:lnTo>
                  <a:lnTo>
                    <a:pt x="194297" y="191401"/>
                  </a:lnTo>
                  <a:lnTo>
                    <a:pt x="194792" y="191871"/>
                  </a:lnTo>
                  <a:lnTo>
                    <a:pt x="195186" y="192405"/>
                  </a:lnTo>
                  <a:lnTo>
                    <a:pt x="195516" y="192798"/>
                  </a:lnTo>
                  <a:lnTo>
                    <a:pt x="195681" y="193268"/>
                  </a:lnTo>
                  <a:lnTo>
                    <a:pt x="195961" y="193675"/>
                  </a:lnTo>
                  <a:lnTo>
                    <a:pt x="194792" y="193802"/>
                  </a:lnTo>
                  <a:lnTo>
                    <a:pt x="194195" y="193941"/>
                  </a:lnTo>
                  <a:lnTo>
                    <a:pt x="194017" y="194005"/>
                  </a:lnTo>
                  <a:lnTo>
                    <a:pt x="193852" y="194005"/>
                  </a:lnTo>
                  <a:lnTo>
                    <a:pt x="193687" y="194068"/>
                  </a:lnTo>
                  <a:lnTo>
                    <a:pt x="194246" y="194932"/>
                  </a:lnTo>
                  <a:lnTo>
                    <a:pt x="194792" y="195732"/>
                  </a:lnTo>
                  <a:lnTo>
                    <a:pt x="195300" y="196596"/>
                  </a:lnTo>
                  <a:lnTo>
                    <a:pt x="195135" y="196799"/>
                  </a:lnTo>
                  <a:lnTo>
                    <a:pt x="194856" y="197002"/>
                  </a:lnTo>
                  <a:lnTo>
                    <a:pt x="194627" y="197269"/>
                  </a:lnTo>
                  <a:lnTo>
                    <a:pt x="193586" y="196596"/>
                  </a:lnTo>
                  <a:lnTo>
                    <a:pt x="192532" y="195999"/>
                  </a:lnTo>
                  <a:lnTo>
                    <a:pt x="191592" y="195402"/>
                  </a:lnTo>
                  <a:lnTo>
                    <a:pt x="192036" y="196862"/>
                  </a:lnTo>
                  <a:lnTo>
                    <a:pt x="192532" y="198399"/>
                  </a:lnTo>
                  <a:lnTo>
                    <a:pt x="193192" y="199859"/>
                  </a:lnTo>
                  <a:lnTo>
                    <a:pt x="193306" y="200202"/>
                  </a:lnTo>
                  <a:lnTo>
                    <a:pt x="194627" y="200406"/>
                  </a:lnTo>
                  <a:lnTo>
                    <a:pt x="194906" y="200406"/>
                  </a:lnTo>
                  <a:lnTo>
                    <a:pt x="195351" y="199669"/>
                  </a:lnTo>
                  <a:lnTo>
                    <a:pt x="195681" y="199263"/>
                  </a:lnTo>
                  <a:lnTo>
                    <a:pt x="196126" y="198399"/>
                  </a:lnTo>
                  <a:lnTo>
                    <a:pt x="196342" y="198462"/>
                  </a:lnTo>
                  <a:lnTo>
                    <a:pt x="197015" y="198602"/>
                  </a:lnTo>
                  <a:lnTo>
                    <a:pt x="198729" y="199669"/>
                  </a:lnTo>
                  <a:lnTo>
                    <a:pt x="199110" y="200063"/>
                  </a:lnTo>
                  <a:lnTo>
                    <a:pt x="199504" y="200406"/>
                  </a:lnTo>
                  <a:lnTo>
                    <a:pt x="199720" y="199999"/>
                  </a:lnTo>
                  <a:lnTo>
                    <a:pt x="200393" y="198932"/>
                  </a:lnTo>
                  <a:lnTo>
                    <a:pt x="200939" y="198462"/>
                  </a:lnTo>
                  <a:lnTo>
                    <a:pt x="202272" y="200672"/>
                  </a:lnTo>
                  <a:lnTo>
                    <a:pt x="202882" y="198996"/>
                  </a:lnTo>
                  <a:lnTo>
                    <a:pt x="203923" y="198996"/>
                  </a:lnTo>
                  <a:lnTo>
                    <a:pt x="205092" y="199326"/>
                  </a:lnTo>
                  <a:lnTo>
                    <a:pt x="207137" y="198196"/>
                  </a:lnTo>
                  <a:lnTo>
                    <a:pt x="206082" y="197065"/>
                  </a:lnTo>
                  <a:lnTo>
                    <a:pt x="205701" y="196202"/>
                  </a:lnTo>
                  <a:lnTo>
                    <a:pt x="205371" y="195605"/>
                  </a:lnTo>
                  <a:lnTo>
                    <a:pt x="204533" y="195135"/>
                  </a:lnTo>
                  <a:lnTo>
                    <a:pt x="204368" y="194475"/>
                  </a:lnTo>
                  <a:lnTo>
                    <a:pt x="204152" y="193865"/>
                  </a:lnTo>
                  <a:lnTo>
                    <a:pt x="204266" y="192874"/>
                  </a:lnTo>
                  <a:lnTo>
                    <a:pt x="204698" y="192468"/>
                  </a:lnTo>
                  <a:lnTo>
                    <a:pt x="205422" y="191668"/>
                  </a:lnTo>
                  <a:lnTo>
                    <a:pt x="205473" y="192798"/>
                  </a:lnTo>
                  <a:lnTo>
                    <a:pt x="205867" y="193065"/>
                  </a:lnTo>
                  <a:lnTo>
                    <a:pt x="206248" y="193408"/>
                  </a:lnTo>
                  <a:lnTo>
                    <a:pt x="207086" y="193268"/>
                  </a:lnTo>
                  <a:lnTo>
                    <a:pt x="207695" y="193332"/>
                  </a:lnTo>
                  <a:close/>
                </a:path>
                <a:path w="368300" h="666115">
                  <a:moveTo>
                    <a:pt x="208800" y="646150"/>
                  </a:moveTo>
                  <a:lnTo>
                    <a:pt x="208749" y="645160"/>
                  </a:lnTo>
                  <a:lnTo>
                    <a:pt x="206425" y="644359"/>
                  </a:lnTo>
                  <a:lnTo>
                    <a:pt x="206527" y="643953"/>
                  </a:lnTo>
                  <a:lnTo>
                    <a:pt x="207086" y="639356"/>
                  </a:lnTo>
                  <a:lnTo>
                    <a:pt x="206692" y="636955"/>
                  </a:lnTo>
                  <a:lnTo>
                    <a:pt x="206362" y="633895"/>
                  </a:lnTo>
                  <a:lnTo>
                    <a:pt x="205816" y="633298"/>
                  </a:lnTo>
                  <a:lnTo>
                    <a:pt x="205752" y="632701"/>
                  </a:lnTo>
                  <a:lnTo>
                    <a:pt x="205422" y="630631"/>
                  </a:lnTo>
                  <a:lnTo>
                    <a:pt x="204038" y="630364"/>
                  </a:lnTo>
                  <a:lnTo>
                    <a:pt x="201053" y="630224"/>
                  </a:lnTo>
                  <a:lnTo>
                    <a:pt x="198170" y="629831"/>
                  </a:lnTo>
                  <a:lnTo>
                    <a:pt x="198170" y="638695"/>
                  </a:lnTo>
                  <a:lnTo>
                    <a:pt x="198450" y="638759"/>
                  </a:lnTo>
                  <a:lnTo>
                    <a:pt x="199059" y="638822"/>
                  </a:lnTo>
                  <a:lnTo>
                    <a:pt x="199618" y="638962"/>
                  </a:lnTo>
                  <a:lnTo>
                    <a:pt x="199555" y="639559"/>
                  </a:lnTo>
                  <a:lnTo>
                    <a:pt x="199504" y="640753"/>
                  </a:lnTo>
                  <a:lnTo>
                    <a:pt x="201104" y="640219"/>
                  </a:lnTo>
                  <a:lnTo>
                    <a:pt x="201104" y="641362"/>
                  </a:lnTo>
                  <a:lnTo>
                    <a:pt x="200393" y="643623"/>
                  </a:lnTo>
                  <a:lnTo>
                    <a:pt x="199834" y="644956"/>
                  </a:lnTo>
                  <a:lnTo>
                    <a:pt x="201104" y="646950"/>
                  </a:lnTo>
                  <a:lnTo>
                    <a:pt x="200888" y="647890"/>
                  </a:lnTo>
                  <a:lnTo>
                    <a:pt x="200050" y="649554"/>
                  </a:lnTo>
                  <a:lnTo>
                    <a:pt x="200279" y="650354"/>
                  </a:lnTo>
                  <a:lnTo>
                    <a:pt x="201599" y="651687"/>
                  </a:lnTo>
                  <a:lnTo>
                    <a:pt x="201498" y="651827"/>
                  </a:lnTo>
                  <a:lnTo>
                    <a:pt x="200939" y="652818"/>
                  </a:lnTo>
                  <a:lnTo>
                    <a:pt x="201269" y="653618"/>
                  </a:lnTo>
                  <a:lnTo>
                    <a:pt x="202209" y="653821"/>
                  </a:lnTo>
                  <a:lnTo>
                    <a:pt x="204533" y="654151"/>
                  </a:lnTo>
                  <a:lnTo>
                    <a:pt x="205422" y="652081"/>
                  </a:lnTo>
                  <a:lnTo>
                    <a:pt x="206082" y="653021"/>
                  </a:lnTo>
                  <a:lnTo>
                    <a:pt x="206362" y="653618"/>
                  </a:lnTo>
                  <a:lnTo>
                    <a:pt x="207086" y="654291"/>
                  </a:lnTo>
                  <a:lnTo>
                    <a:pt x="207797" y="654481"/>
                  </a:lnTo>
                  <a:lnTo>
                    <a:pt x="208191" y="654024"/>
                  </a:lnTo>
                  <a:lnTo>
                    <a:pt x="208470" y="653415"/>
                  </a:lnTo>
                  <a:lnTo>
                    <a:pt x="207581" y="650824"/>
                  </a:lnTo>
                  <a:lnTo>
                    <a:pt x="207416" y="648690"/>
                  </a:lnTo>
                  <a:lnTo>
                    <a:pt x="208800" y="646150"/>
                  </a:lnTo>
                  <a:close/>
                </a:path>
                <a:path w="368300" h="666115">
                  <a:moveTo>
                    <a:pt x="213448" y="664819"/>
                  </a:moveTo>
                  <a:lnTo>
                    <a:pt x="211010" y="663752"/>
                  </a:lnTo>
                  <a:lnTo>
                    <a:pt x="210121" y="665810"/>
                  </a:lnTo>
                  <a:lnTo>
                    <a:pt x="212839" y="665810"/>
                  </a:lnTo>
                  <a:lnTo>
                    <a:pt x="213448" y="664819"/>
                  </a:lnTo>
                  <a:close/>
                </a:path>
                <a:path w="368300" h="666115">
                  <a:moveTo>
                    <a:pt x="216712" y="370535"/>
                  </a:moveTo>
                  <a:lnTo>
                    <a:pt x="216154" y="370205"/>
                  </a:lnTo>
                  <a:lnTo>
                    <a:pt x="215112" y="371538"/>
                  </a:lnTo>
                  <a:lnTo>
                    <a:pt x="214503" y="372198"/>
                  </a:lnTo>
                  <a:lnTo>
                    <a:pt x="209791" y="376999"/>
                  </a:lnTo>
                  <a:lnTo>
                    <a:pt x="206756" y="378599"/>
                  </a:lnTo>
                  <a:lnTo>
                    <a:pt x="206032" y="379069"/>
                  </a:lnTo>
                  <a:lnTo>
                    <a:pt x="205816" y="380390"/>
                  </a:lnTo>
                  <a:lnTo>
                    <a:pt x="203542" y="383120"/>
                  </a:lnTo>
                  <a:lnTo>
                    <a:pt x="201942" y="384924"/>
                  </a:lnTo>
                  <a:lnTo>
                    <a:pt x="198945" y="388061"/>
                  </a:lnTo>
                  <a:lnTo>
                    <a:pt x="198501" y="389661"/>
                  </a:lnTo>
                  <a:lnTo>
                    <a:pt x="198450" y="391985"/>
                  </a:lnTo>
                  <a:lnTo>
                    <a:pt x="199224" y="391185"/>
                  </a:lnTo>
                  <a:lnTo>
                    <a:pt x="199783" y="390791"/>
                  </a:lnTo>
                  <a:lnTo>
                    <a:pt x="209689" y="384263"/>
                  </a:lnTo>
                  <a:lnTo>
                    <a:pt x="209740" y="386054"/>
                  </a:lnTo>
                  <a:lnTo>
                    <a:pt x="208800" y="387324"/>
                  </a:lnTo>
                  <a:lnTo>
                    <a:pt x="206590" y="389128"/>
                  </a:lnTo>
                  <a:lnTo>
                    <a:pt x="205816" y="389928"/>
                  </a:lnTo>
                  <a:lnTo>
                    <a:pt x="204927" y="391185"/>
                  </a:lnTo>
                  <a:lnTo>
                    <a:pt x="205257" y="392518"/>
                  </a:lnTo>
                  <a:lnTo>
                    <a:pt x="205371" y="392658"/>
                  </a:lnTo>
                  <a:lnTo>
                    <a:pt x="206146" y="392518"/>
                  </a:lnTo>
                  <a:lnTo>
                    <a:pt x="206590" y="392595"/>
                  </a:lnTo>
                  <a:lnTo>
                    <a:pt x="207365" y="392595"/>
                  </a:lnTo>
                  <a:lnTo>
                    <a:pt x="208076" y="392518"/>
                  </a:lnTo>
                  <a:lnTo>
                    <a:pt x="208800" y="392722"/>
                  </a:lnTo>
                  <a:lnTo>
                    <a:pt x="210845" y="393192"/>
                  </a:lnTo>
                  <a:lnTo>
                    <a:pt x="211074" y="392925"/>
                  </a:lnTo>
                  <a:lnTo>
                    <a:pt x="212013" y="390994"/>
                  </a:lnTo>
                  <a:lnTo>
                    <a:pt x="212890" y="388988"/>
                  </a:lnTo>
                  <a:lnTo>
                    <a:pt x="214337" y="387197"/>
                  </a:lnTo>
                  <a:lnTo>
                    <a:pt x="215442" y="385330"/>
                  </a:lnTo>
                  <a:lnTo>
                    <a:pt x="215722" y="384797"/>
                  </a:lnTo>
                  <a:lnTo>
                    <a:pt x="215823" y="384124"/>
                  </a:lnTo>
                  <a:lnTo>
                    <a:pt x="216052" y="383527"/>
                  </a:lnTo>
                  <a:lnTo>
                    <a:pt x="215112" y="383324"/>
                  </a:lnTo>
                  <a:lnTo>
                    <a:pt x="214337" y="383463"/>
                  </a:lnTo>
                  <a:lnTo>
                    <a:pt x="212788" y="382257"/>
                  </a:lnTo>
                  <a:lnTo>
                    <a:pt x="211899" y="381863"/>
                  </a:lnTo>
                  <a:lnTo>
                    <a:pt x="210680" y="382600"/>
                  </a:lnTo>
                  <a:lnTo>
                    <a:pt x="210235" y="382790"/>
                  </a:lnTo>
                  <a:lnTo>
                    <a:pt x="209524" y="382397"/>
                  </a:lnTo>
                  <a:lnTo>
                    <a:pt x="208915" y="382257"/>
                  </a:lnTo>
                  <a:lnTo>
                    <a:pt x="209080" y="381723"/>
                  </a:lnTo>
                  <a:lnTo>
                    <a:pt x="209016" y="381000"/>
                  </a:lnTo>
                  <a:lnTo>
                    <a:pt x="211239" y="378193"/>
                  </a:lnTo>
                  <a:lnTo>
                    <a:pt x="213233" y="375996"/>
                  </a:lnTo>
                  <a:lnTo>
                    <a:pt x="215112" y="373595"/>
                  </a:lnTo>
                  <a:lnTo>
                    <a:pt x="215823" y="372732"/>
                  </a:lnTo>
                  <a:lnTo>
                    <a:pt x="216154" y="371538"/>
                  </a:lnTo>
                  <a:lnTo>
                    <a:pt x="216712" y="370535"/>
                  </a:lnTo>
                  <a:close/>
                </a:path>
                <a:path w="368300" h="666115">
                  <a:moveTo>
                    <a:pt x="226949" y="234391"/>
                  </a:moveTo>
                  <a:lnTo>
                    <a:pt x="226682" y="234251"/>
                  </a:lnTo>
                  <a:lnTo>
                    <a:pt x="224536" y="233184"/>
                  </a:lnTo>
                  <a:lnTo>
                    <a:pt x="222961" y="232460"/>
                  </a:lnTo>
                  <a:lnTo>
                    <a:pt x="220980" y="231457"/>
                  </a:lnTo>
                  <a:lnTo>
                    <a:pt x="220586" y="231254"/>
                  </a:lnTo>
                  <a:lnTo>
                    <a:pt x="219316" y="230060"/>
                  </a:lnTo>
                  <a:lnTo>
                    <a:pt x="218922" y="229590"/>
                  </a:lnTo>
                  <a:lnTo>
                    <a:pt x="217563" y="230987"/>
                  </a:lnTo>
                  <a:lnTo>
                    <a:pt x="214223" y="229387"/>
                  </a:lnTo>
                  <a:lnTo>
                    <a:pt x="213398" y="228981"/>
                  </a:lnTo>
                  <a:lnTo>
                    <a:pt x="212064" y="229387"/>
                  </a:lnTo>
                  <a:lnTo>
                    <a:pt x="211340" y="229654"/>
                  </a:lnTo>
                  <a:lnTo>
                    <a:pt x="210515" y="229412"/>
                  </a:lnTo>
                  <a:lnTo>
                    <a:pt x="210515" y="232054"/>
                  </a:lnTo>
                  <a:lnTo>
                    <a:pt x="209854" y="232791"/>
                  </a:lnTo>
                  <a:lnTo>
                    <a:pt x="209524" y="233184"/>
                  </a:lnTo>
                  <a:lnTo>
                    <a:pt x="208915" y="232791"/>
                  </a:lnTo>
                  <a:lnTo>
                    <a:pt x="208318" y="232257"/>
                  </a:lnTo>
                  <a:lnTo>
                    <a:pt x="207860" y="231927"/>
                  </a:lnTo>
                  <a:lnTo>
                    <a:pt x="207530" y="231317"/>
                  </a:lnTo>
                  <a:lnTo>
                    <a:pt x="207416" y="230987"/>
                  </a:lnTo>
                  <a:lnTo>
                    <a:pt x="207860" y="230860"/>
                  </a:lnTo>
                  <a:lnTo>
                    <a:pt x="208470" y="230454"/>
                  </a:lnTo>
                  <a:lnTo>
                    <a:pt x="209461" y="230860"/>
                  </a:lnTo>
                  <a:lnTo>
                    <a:pt x="210070" y="231394"/>
                  </a:lnTo>
                  <a:lnTo>
                    <a:pt x="210400" y="231927"/>
                  </a:lnTo>
                  <a:lnTo>
                    <a:pt x="210515" y="232054"/>
                  </a:lnTo>
                  <a:lnTo>
                    <a:pt x="210515" y="229412"/>
                  </a:lnTo>
                  <a:lnTo>
                    <a:pt x="210235" y="229323"/>
                  </a:lnTo>
                  <a:lnTo>
                    <a:pt x="209461" y="228981"/>
                  </a:lnTo>
                  <a:lnTo>
                    <a:pt x="208407" y="228447"/>
                  </a:lnTo>
                  <a:lnTo>
                    <a:pt x="207416" y="228650"/>
                  </a:lnTo>
                  <a:lnTo>
                    <a:pt x="206362" y="229057"/>
                  </a:lnTo>
                  <a:lnTo>
                    <a:pt x="205422" y="229450"/>
                  </a:lnTo>
                  <a:lnTo>
                    <a:pt x="204431" y="229450"/>
                  </a:lnTo>
                  <a:lnTo>
                    <a:pt x="203212" y="229654"/>
                  </a:lnTo>
                  <a:lnTo>
                    <a:pt x="203492" y="230390"/>
                  </a:lnTo>
                  <a:lnTo>
                    <a:pt x="203593" y="230720"/>
                  </a:lnTo>
                  <a:lnTo>
                    <a:pt x="203923" y="231521"/>
                  </a:lnTo>
                  <a:lnTo>
                    <a:pt x="205092" y="230784"/>
                  </a:lnTo>
                  <a:lnTo>
                    <a:pt x="205917" y="229920"/>
                  </a:lnTo>
                  <a:lnTo>
                    <a:pt x="206756" y="231724"/>
                  </a:lnTo>
                  <a:lnTo>
                    <a:pt x="205371" y="232257"/>
                  </a:lnTo>
                  <a:lnTo>
                    <a:pt x="204533" y="232524"/>
                  </a:lnTo>
                  <a:lnTo>
                    <a:pt x="203923" y="234924"/>
                  </a:lnTo>
                  <a:lnTo>
                    <a:pt x="202933" y="235318"/>
                  </a:lnTo>
                  <a:lnTo>
                    <a:pt x="200825" y="233514"/>
                  </a:lnTo>
                  <a:lnTo>
                    <a:pt x="200609" y="233921"/>
                  </a:lnTo>
                  <a:lnTo>
                    <a:pt x="200393" y="234251"/>
                  </a:lnTo>
                  <a:lnTo>
                    <a:pt x="200393" y="234924"/>
                  </a:lnTo>
                  <a:lnTo>
                    <a:pt x="200609" y="235191"/>
                  </a:lnTo>
                  <a:lnTo>
                    <a:pt x="200888" y="235254"/>
                  </a:lnTo>
                  <a:lnTo>
                    <a:pt x="202438" y="235788"/>
                  </a:lnTo>
                  <a:lnTo>
                    <a:pt x="203923" y="236245"/>
                  </a:lnTo>
                  <a:lnTo>
                    <a:pt x="205473" y="236651"/>
                  </a:lnTo>
                  <a:lnTo>
                    <a:pt x="205752" y="236651"/>
                  </a:lnTo>
                  <a:lnTo>
                    <a:pt x="206032" y="236651"/>
                  </a:lnTo>
                  <a:lnTo>
                    <a:pt x="205917" y="236245"/>
                  </a:lnTo>
                  <a:lnTo>
                    <a:pt x="205790" y="235318"/>
                  </a:lnTo>
                  <a:lnTo>
                    <a:pt x="205587" y="234251"/>
                  </a:lnTo>
                  <a:lnTo>
                    <a:pt x="206857" y="234924"/>
                  </a:lnTo>
                  <a:lnTo>
                    <a:pt x="208076" y="235318"/>
                  </a:lnTo>
                  <a:lnTo>
                    <a:pt x="209791" y="236982"/>
                  </a:lnTo>
                  <a:lnTo>
                    <a:pt x="210464" y="236982"/>
                  </a:lnTo>
                  <a:lnTo>
                    <a:pt x="211734" y="235115"/>
                  </a:lnTo>
                  <a:lnTo>
                    <a:pt x="212229" y="235115"/>
                  </a:lnTo>
                  <a:lnTo>
                    <a:pt x="213029" y="236054"/>
                  </a:lnTo>
                  <a:lnTo>
                    <a:pt x="213664" y="236715"/>
                  </a:lnTo>
                  <a:lnTo>
                    <a:pt x="214388" y="237045"/>
                  </a:lnTo>
                  <a:lnTo>
                    <a:pt x="216217" y="235191"/>
                  </a:lnTo>
                  <a:lnTo>
                    <a:pt x="217208" y="235458"/>
                  </a:lnTo>
                  <a:lnTo>
                    <a:pt x="219316" y="238645"/>
                  </a:lnTo>
                  <a:lnTo>
                    <a:pt x="221805" y="237718"/>
                  </a:lnTo>
                  <a:lnTo>
                    <a:pt x="224294" y="238379"/>
                  </a:lnTo>
                  <a:lnTo>
                    <a:pt x="225196" y="237718"/>
                  </a:lnTo>
                  <a:lnTo>
                    <a:pt x="226288" y="236245"/>
                  </a:lnTo>
                  <a:lnTo>
                    <a:pt x="226644" y="235191"/>
                  </a:lnTo>
                  <a:lnTo>
                    <a:pt x="226949" y="234391"/>
                  </a:lnTo>
                  <a:close/>
                </a:path>
                <a:path w="368300" h="666115">
                  <a:moveTo>
                    <a:pt x="227888" y="399122"/>
                  </a:moveTo>
                  <a:lnTo>
                    <a:pt x="227672" y="398856"/>
                  </a:lnTo>
                  <a:lnTo>
                    <a:pt x="227342" y="398386"/>
                  </a:lnTo>
                  <a:lnTo>
                    <a:pt x="226568" y="398322"/>
                  </a:lnTo>
                  <a:lnTo>
                    <a:pt x="225285" y="397789"/>
                  </a:lnTo>
                  <a:lnTo>
                    <a:pt x="224574" y="397459"/>
                  </a:lnTo>
                  <a:lnTo>
                    <a:pt x="223799" y="397319"/>
                  </a:lnTo>
                  <a:lnTo>
                    <a:pt x="221691" y="397052"/>
                  </a:lnTo>
                  <a:lnTo>
                    <a:pt x="220700" y="397192"/>
                  </a:lnTo>
                  <a:lnTo>
                    <a:pt x="220421" y="397256"/>
                  </a:lnTo>
                  <a:lnTo>
                    <a:pt x="220256" y="398259"/>
                  </a:lnTo>
                  <a:lnTo>
                    <a:pt x="220040" y="398856"/>
                  </a:lnTo>
                  <a:lnTo>
                    <a:pt x="219976" y="399059"/>
                  </a:lnTo>
                  <a:lnTo>
                    <a:pt x="220091" y="399389"/>
                  </a:lnTo>
                  <a:lnTo>
                    <a:pt x="217982" y="402323"/>
                  </a:lnTo>
                  <a:lnTo>
                    <a:pt x="216877" y="403783"/>
                  </a:lnTo>
                  <a:lnTo>
                    <a:pt x="216712" y="404114"/>
                  </a:lnTo>
                  <a:lnTo>
                    <a:pt x="216382" y="404380"/>
                  </a:lnTo>
                  <a:lnTo>
                    <a:pt x="216217" y="404710"/>
                  </a:lnTo>
                  <a:lnTo>
                    <a:pt x="214998" y="407847"/>
                  </a:lnTo>
                  <a:lnTo>
                    <a:pt x="217932" y="407720"/>
                  </a:lnTo>
                  <a:lnTo>
                    <a:pt x="219151" y="407517"/>
                  </a:lnTo>
                  <a:lnTo>
                    <a:pt x="220472" y="407784"/>
                  </a:lnTo>
                  <a:lnTo>
                    <a:pt x="222135" y="407987"/>
                  </a:lnTo>
                  <a:lnTo>
                    <a:pt x="222961" y="408114"/>
                  </a:lnTo>
                  <a:lnTo>
                    <a:pt x="223354" y="407657"/>
                  </a:lnTo>
                  <a:lnTo>
                    <a:pt x="223913" y="406450"/>
                  </a:lnTo>
                  <a:lnTo>
                    <a:pt x="224790" y="404317"/>
                  </a:lnTo>
                  <a:lnTo>
                    <a:pt x="226123" y="402450"/>
                  </a:lnTo>
                  <a:lnTo>
                    <a:pt x="227558" y="399986"/>
                  </a:lnTo>
                  <a:lnTo>
                    <a:pt x="227888" y="399122"/>
                  </a:lnTo>
                  <a:close/>
                </a:path>
                <a:path w="368300" h="666115">
                  <a:moveTo>
                    <a:pt x="230606" y="217385"/>
                  </a:moveTo>
                  <a:lnTo>
                    <a:pt x="229717" y="215925"/>
                  </a:lnTo>
                  <a:lnTo>
                    <a:pt x="229273" y="214261"/>
                  </a:lnTo>
                  <a:lnTo>
                    <a:pt x="229527" y="213525"/>
                  </a:lnTo>
                  <a:lnTo>
                    <a:pt x="229946" y="212331"/>
                  </a:lnTo>
                  <a:lnTo>
                    <a:pt x="230047" y="211924"/>
                  </a:lnTo>
                  <a:lnTo>
                    <a:pt x="229628" y="211531"/>
                  </a:lnTo>
                  <a:lnTo>
                    <a:pt x="229273" y="211201"/>
                  </a:lnTo>
                  <a:lnTo>
                    <a:pt x="228777" y="210527"/>
                  </a:lnTo>
                  <a:lnTo>
                    <a:pt x="227558" y="211531"/>
                  </a:lnTo>
                  <a:lnTo>
                    <a:pt x="226568" y="211531"/>
                  </a:lnTo>
                  <a:lnTo>
                    <a:pt x="224459" y="210197"/>
                  </a:lnTo>
                  <a:lnTo>
                    <a:pt x="223240" y="209664"/>
                  </a:lnTo>
                  <a:lnTo>
                    <a:pt x="222084" y="210604"/>
                  </a:lnTo>
                  <a:lnTo>
                    <a:pt x="223685" y="212331"/>
                  </a:lnTo>
                  <a:lnTo>
                    <a:pt x="224243" y="212991"/>
                  </a:lnTo>
                  <a:lnTo>
                    <a:pt x="222580" y="213525"/>
                  </a:lnTo>
                  <a:lnTo>
                    <a:pt x="221475" y="212331"/>
                  </a:lnTo>
                  <a:lnTo>
                    <a:pt x="221348" y="211924"/>
                  </a:lnTo>
                  <a:lnTo>
                    <a:pt x="220916" y="209727"/>
                  </a:lnTo>
                  <a:lnTo>
                    <a:pt x="219316" y="209321"/>
                  </a:lnTo>
                  <a:lnTo>
                    <a:pt x="218097" y="209664"/>
                  </a:lnTo>
                  <a:lnTo>
                    <a:pt x="217601" y="211658"/>
                  </a:lnTo>
                  <a:lnTo>
                    <a:pt x="217957" y="212191"/>
                  </a:lnTo>
                  <a:lnTo>
                    <a:pt x="217932" y="212801"/>
                  </a:lnTo>
                  <a:lnTo>
                    <a:pt x="217487" y="214388"/>
                  </a:lnTo>
                  <a:lnTo>
                    <a:pt x="218147" y="215658"/>
                  </a:lnTo>
                  <a:lnTo>
                    <a:pt x="218922" y="216928"/>
                  </a:lnTo>
                  <a:lnTo>
                    <a:pt x="217817" y="217589"/>
                  </a:lnTo>
                  <a:lnTo>
                    <a:pt x="216712" y="218325"/>
                  </a:lnTo>
                  <a:lnTo>
                    <a:pt x="215658" y="218986"/>
                  </a:lnTo>
                  <a:lnTo>
                    <a:pt x="215480" y="219925"/>
                  </a:lnTo>
                  <a:lnTo>
                    <a:pt x="215341" y="220789"/>
                  </a:lnTo>
                  <a:lnTo>
                    <a:pt x="215290" y="221322"/>
                  </a:lnTo>
                  <a:lnTo>
                    <a:pt x="215163" y="223456"/>
                  </a:lnTo>
                  <a:lnTo>
                    <a:pt x="215722" y="223862"/>
                  </a:lnTo>
                  <a:lnTo>
                    <a:pt x="216992" y="223253"/>
                  </a:lnTo>
                  <a:lnTo>
                    <a:pt x="218821" y="222592"/>
                  </a:lnTo>
                  <a:lnTo>
                    <a:pt x="220421" y="220929"/>
                  </a:lnTo>
                  <a:lnTo>
                    <a:pt x="222250" y="223786"/>
                  </a:lnTo>
                  <a:lnTo>
                    <a:pt x="222465" y="221322"/>
                  </a:lnTo>
                  <a:lnTo>
                    <a:pt x="224345" y="222059"/>
                  </a:lnTo>
                  <a:lnTo>
                    <a:pt x="225348" y="225793"/>
                  </a:lnTo>
                  <a:lnTo>
                    <a:pt x="228384" y="222923"/>
                  </a:lnTo>
                  <a:lnTo>
                    <a:pt x="227012" y="221322"/>
                  </a:lnTo>
                  <a:lnTo>
                    <a:pt x="226720" y="220929"/>
                  </a:lnTo>
                  <a:lnTo>
                    <a:pt x="225729" y="219659"/>
                  </a:lnTo>
                  <a:lnTo>
                    <a:pt x="224688" y="218452"/>
                  </a:lnTo>
                  <a:lnTo>
                    <a:pt x="224790" y="218325"/>
                  </a:lnTo>
                  <a:lnTo>
                    <a:pt x="224955" y="218262"/>
                  </a:lnTo>
                  <a:lnTo>
                    <a:pt x="225069" y="218122"/>
                  </a:lnTo>
                  <a:lnTo>
                    <a:pt x="227228" y="218655"/>
                  </a:lnTo>
                  <a:lnTo>
                    <a:pt x="227952" y="220789"/>
                  </a:lnTo>
                  <a:lnTo>
                    <a:pt x="229882" y="222059"/>
                  </a:lnTo>
                  <a:lnTo>
                    <a:pt x="229654" y="220789"/>
                  </a:lnTo>
                  <a:lnTo>
                    <a:pt x="229552" y="219659"/>
                  </a:lnTo>
                  <a:lnTo>
                    <a:pt x="229285" y="218122"/>
                  </a:lnTo>
                  <a:lnTo>
                    <a:pt x="230606" y="217385"/>
                  </a:lnTo>
                  <a:close/>
                </a:path>
                <a:path w="368300" h="666115">
                  <a:moveTo>
                    <a:pt x="235419" y="639025"/>
                  </a:moveTo>
                  <a:lnTo>
                    <a:pt x="234975" y="638365"/>
                  </a:lnTo>
                  <a:lnTo>
                    <a:pt x="234696" y="638022"/>
                  </a:lnTo>
                  <a:lnTo>
                    <a:pt x="234035" y="637362"/>
                  </a:lnTo>
                  <a:lnTo>
                    <a:pt x="233095" y="636892"/>
                  </a:lnTo>
                  <a:lnTo>
                    <a:pt x="232206" y="634822"/>
                  </a:lnTo>
                  <a:lnTo>
                    <a:pt x="232270" y="633234"/>
                  </a:lnTo>
                  <a:lnTo>
                    <a:pt x="230987" y="631164"/>
                  </a:lnTo>
                  <a:lnTo>
                    <a:pt x="229387" y="629958"/>
                  </a:lnTo>
                  <a:lnTo>
                    <a:pt x="226237" y="631164"/>
                  </a:lnTo>
                  <a:lnTo>
                    <a:pt x="223075" y="631431"/>
                  </a:lnTo>
                  <a:lnTo>
                    <a:pt x="222135" y="634822"/>
                  </a:lnTo>
                  <a:lnTo>
                    <a:pt x="221919" y="635762"/>
                  </a:lnTo>
                  <a:lnTo>
                    <a:pt x="219976" y="637159"/>
                  </a:lnTo>
                  <a:lnTo>
                    <a:pt x="220141" y="636092"/>
                  </a:lnTo>
                  <a:lnTo>
                    <a:pt x="220421" y="635025"/>
                  </a:lnTo>
                  <a:lnTo>
                    <a:pt x="220751" y="633501"/>
                  </a:lnTo>
                  <a:lnTo>
                    <a:pt x="219976" y="633958"/>
                  </a:lnTo>
                  <a:lnTo>
                    <a:pt x="219367" y="634161"/>
                  </a:lnTo>
                  <a:lnTo>
                    <a:pt x="219252" y="634492"/>
                  </a:lnTo>
                  <a:lnTo>
                    <a:pt x="218313" y="636231"/>
                  </a:lnTo>
                  <a:lnTo>
                    <a:pt x="216712" y="636765"/>
                  </a:lnTo>
                  <a:lnTo>
                    <a:pt x="214782" y="637032"/>
                  </a:lnTo>
                  <a:lnTo>
                    <a:pt x="214503" y="638098"/>
                  </a:lnTo>
                  <a:lnTo>
                    <a:pt x="216712" y="639229"/>
                  </a:lnTo>
                  <a:lnTo>
                    <a:pt x="217817" y="639762"/>
                  </a:lnTo>
                  <a:lnTo>
                    <a:pt x="217982" y="639622"/>
                  </a:lnTo>
                  <a:lnTo>
                    <a:pt x="218097" y="639356"/>
                  </a:lnTo>
                  <a:lnTo>
                    <a:pt x="218147" y="639622"/>
                  </a:lnTo>
                  <a:lnTo>
                    <a:pt x="218147" y="640156"/>
                  </a:lnTo>
                  <a:lnTo>
                    <a:pt x="218376" y="640219"/>
                  </a:lnTo>
                  <a:lnTo>
                    <a:pt x="221030" y="641489"/>
                  </a:lnTo>
                  <a:lnTo>
                    <a:pt x="219481" y="643293"/>
                  </a:lnTo>
                  <a:lnTo>
                    <a:pt x="218922" y="644893"/>
                  </a:lnTo>
                  <a:lnTo>
                    <a:pt x="218478" y="646023"/>
                  </a:lnTo>
                  <a:lnTo>
                    <a:pt x="219036" y="646684"/>
                  </a:lnTo>
                  <a:lnTo>
                    <a:pt x="220472" y="647484"/>
                  </a:lnTo>
                  <a:lnTo>
                    <a:pt x="221081" y="647217"/>
                  </a:lnTo>
                  <a:lnTo>
                    <a:pt x="221754" y="644956"/>
                  </a:lnTo>
                  <a:lnTo>
                    <a:pt x="222465" y="644220"/>
                  </a:lnTo>
                  <a:lnTo>
                    <a:pt x="224129" y="646087"/>
                  </a:lnTo>
                  <a:lnTo>
                    <a:pt x="224129" y="644893"/>
                  </a:lnTo>
                  <a:lnTo>
                    <a:pt x="224243" y="644296"/>
                  </a:lnTo>
                  <a:lnTo>
                    <a:pt x="224015" y="642823"/>
                  </a:lnTo>
                  <a:lnTo>
                    <a:pt x="223799" y="642023"/>
                  </a:lnTo>
                  <a:lnTo>
                    <a:pt x="223634" y="641223"/>
                  </a:lnTo>
                  <a:lnTo>
                    <a:pt x="224459" y="641159"/>
                  </a:lnTo>
                  <a:lnTo>
                    <a:pt x="226402" y="640892"/>
                  </a:lnTo>
                  <a:lnTo>
                    <a:pt x="226568" y="640753"/>
                  </a:lnTo>
                  <a:lnTo>
                    <a:pt x="227342" y="639826"/>
                  </a:lnTo>
                  <a:lnTo>
                    <a:pt x="227672" y="639889"/>
                  </a:lnTo>
                  <a:lnTo>
                    <a:pt x="227672" y="641096"/>
                  </a:lnTo>
                  <a:lnTo>
                    <a:pt x="227444" y="641629"/>
                  </a:lnTo>
                  <a:lnTo>
                    <a:pt x="227342" y="642162"/>
                  </a:lnTo>
                  <a:lnTo>
                    <a:pt x="227063" y="642696"/>
                  </a:lnTo>
                  <a:lnTo>
                    <a:pt x="226898" y="643229"/>
                  </a:lnTo>
                  <a:lnTo>
                    <a:pt x="227393" y="643293"/>
                  </a:lnTo>
                  <a:lnTo>
                    <a:pt x="227952" y="643420"/>
                  </a:lnTo>
                  <a:lnTo>
                    <a:pt x="228561" y="643496"/>
                  </a:lnTo>
                  <a:lnTo>
                    <a:pt x="229108" y="643686"/>
                  </a:lnTo>
                  <a:lnTo>
                    <a:pt x="230657" y="641819"/>
                  </a:lnTo>
                  <a:lnTo>
                    <a:pt x="231267" y="640029"/>
                  </a:lnTo>
                  <a:lnTo>
                    <a:pt x="228942" y="637362"/>
                  </a:lnTo>
                  <a:lnTo>
                    <a:pt x="228892" y="636092"/>
                  </a:lnTo>
                  <a:lnTo>
                    <a:pt x="230276" y="635965"/>
                  </a:lnTo>
                  <a:lnTo>
                    <a:pt x="230720" y="637159"/>
                  </a:lnTo>
                  <a:lnTo>
                    <a:pt x="230886" y="638695"/>
                  </a:lnTo>
                  <a:lnTo>
                    <a:pt x="232435" y="639953"/>
                  </a:lnTo>
                  <a:lnTo>
                    <a:pt x="233984" y="639495"/>
                  </a:lnTo>
                  <a:lnTo>
                    <a:pt x="235191" y="639495"/>
                  </a:lnTo>
                  <a:lnTo>
                    <a:pt x="235254" y="639356"/>
                  </a:lnTo>
                  <a:lnTo>
                    <a:pt x="235369" y="639229"/>
                  </a:lnTo>
                  <a:lnTo>
                    <a:pt x="235419" y="639025"/>
                  </a:lnTo>
                  <a:close/>
                </a:path>
                <a:path w="368300" h="666115">
                  <a:moveTo>
                    <a:pt x="235864" y="663549"/>
                  </a:moveTo>
                  <a:lnTo>
                    <a:pt x="235635" y="661479"/>
                  </a:lnTo>
                  <a:lnTo>
                    <a:pt x="234086" y="659422"/>
                  </a:lnTo>
                  <a:lnTo>
                    <a:pt x="233540" y="658622"/>
                  </a:lnTo>
                  <a:lnTo>
                    <a:pt x="233426" y="657415"/>
                  </a:lnTo>
                  <a:lnTo>
                    <a:pt x="233095" y="656082"/>
                  </a:lnTo>
                  <a:lnTo>
                    <a:pt x="231267" y="657021"/>
                  </a:lnTo>
                  <a:lnTo>
                    <a:pt x="230543" y="657352"/>
                  </a:lnTo>
                  <a:lnTo>
                    <a:pt x="229768" y="656615"/>
                  </a:lnTo>
                  <a:lnTo>
                    <a:pt x="229108" y="655955"/>
                  </a:lnTo>
                  <a:lnTo>
                    <a:pt x="228447" y="655218"/>
                  </a:lnTo>
                  <a:lnTo>
                    <a:pt x="228282" y="655358"/>
                  </a:lnTo>
                  <a:lnTo>
                    <a:pt x="228117" y="655421"/>
                  </a:lnTo>
                  <a:lnTo>
                    <a:pt x="227952" y="655548"/>
                  </a:lnTo>
                  <a:lnTo>
                    <a:pt x="227952" y="659218"/>
                  </a:lnTo>
                  <a:lnTo>
                    <a:pt x="227888" y="660615"/>
                  </a:lnTo>
                  <a:lnTo>
                    <a:pt x="228117" y="661619"/>
                  </a:lnTo>
                  <a:lnTo>
                    <a:pt x="229946" y="660882"/>
                  </a:lnTo>
                  <a:lnTo>
                    <a:pt x="229946" y="661416"/>
                  </a:lnTo>
                  <a:lnTo>
                    <a:pt x="230047" y="661885"/>
                  </a:lnTo>
                  <a:lnTo>
                    <a:pt x="229946" y="662355"/>
                  </a:lnTo>
                  <a:lnTo>
                    <a:pt x="229768" y="663282"/>
                  </a:lnTo>
                  <a:lnTo>
                    <a:pt x="229222" y="664210"/>
                  </a:lnTo>
                  <a:lnTo>
                    <a:pt x="230771" y="664476"/>
                  </a:lnTo>
                  <a:lnTo>
                    <a:pt x="230936" y="664476"/>
                  </a:lnTo>
                  <a:lnTo>
                    <a:pt x="230936" y="665276"/>
                  </a:lnTo>
                  <a:lnTo>
                    <a:pt x="230987" y="665746"/>
                  </a:lnTo>
                  <a:lnTo>
                    <a:pt x="234696" y="665746"/>
                  </a:lnTo>
                  <a:lnTo>
                    <a:pt x="235864" y="663549"/>
                  </a:lnTo>
                  <a:close/>
                </a:path>
                <a:path w="368300" h="666115">
                  <a:moveTo>
                    <a:pt x="246875" y="363537"/>
                  </a:moveTo>
                  <a:lnTo>
                    <a:pt x="246430" y="363334"/>
                  </a:lnTo>
                  <a:lnTo>
                    <a:pt x="246151" y="363474"/>
                  </a:lnTo>
                  <a:lnTo>
                    <a:pt x="245770" y="363474"/>
                  </a:lnTo>
                  <a:lnTo>
                    <a:pt x="244221" y="365467"/>
                  </a:lnTo>
                  <a:lnTo>
                    <a:pt x="242836" y="367131"/>
                  </a:lnTo>
                  <a:lnTo>
                    <a:pt x="241122" y="369671"/>
                  </a:lnTo>
                  <a:lnTo>
                    <a:pt x="241287" y="370801"/>
                  </a:lnTo>
                  <a:lnTo>
                    <a:pt x="240792" y="371271"/>
                  </a:lnTo>
                  <a:lnTo>
                    <a:pt x="237909" y="374192"/>
                  </a:lnTo>
                  <a:lnTo>
                    <a:pt x="236575" y="378269"/>
                  </a:lnTo>
                  <a:lnTo>
                    <a:pt x="233591" y="381063"/>
                  </a:lnTo>
                  <a:lnTo>
                    <a:pt x="232041" y="382600"/>
                  </a:lnTo>
                  <a:lnTo>
                    <a:pt x="231876" y="384721"/>
                  </a:lnTo>
                  <a:lnTo>
                    <a:pt x="232867" y="385991"/>
                  </a:lnTo>
                  <a:lnTo>
                    <a:pt x="234924" y="383527"/>
                  </a:lnTo>
                  <a:lnTo>
                    <a:pt x="237020" y="381266"/>
                  </a:lnTo>
                  <a:lnTo>
                    <a:pt x="239852" y="377469"/>
                  </a:lnTo>
                  <a:lnTo>
                    <a:pt x="240449" y="375793"/>
                  </a:lnTo>
                  <a:lnTo>
                    <a:pt x="241338" y="373595"/>
                  </a:lnTo>
                  <a:lnTo>
                    <a:pt x="241452" y="372795"/>
                  </a:lnTo>
                  <a:lnTo>
                    <a:pt x="243827" y="370865"/>
                  </a:lnTo>
                  <a:lnTo>
                    <a:pt x="244602" y="368668"/>
                  </a:lnTo>
                  <a:lnTo>
                    <a:pt x="245770" y="366737"/>
                  </a:lnTo>
                  <a:lnTo>
                    <a:pt x="246265" y="365798"/>
                  </a:lnTo>
                  <a:lnTo>
                    <a:pt x="246481" y="364604"/>
                  </a:lnTo>
                  <a:lnTo>
                    <a:pt x="246875" y="363537"/>
                  </a:lnTo>
                  <a:close/>
                </a:path>
                <a:path w="368300" h="666115">
                  <a:moveTo>
                    <a:pt x="250748" y="607441"/>
                  </a:moveTo>
                  <a:lnTo>
                    <a:pt x="247980" y="605777"/>
                  </a:lnTo>
                  <a:lnTo>
                    <a:pt x="247713" y="605167"/>
                  </a:lnTo>
                  <a:lnTo>
                    <a:pt x="247091" y="603770"/>
                  </a:lnTo>
                  <a:lnTo>
                    <a:pt x="247154" y="603580"/>
                  </a:lnTo>
                  <a:lnTo>
                    <a:pt x="247865" y="601040"/>
                  </a:lnTo>
                  <a:lnTo>
                    <a:pt x="247980" y="600570"/>
                  </a:lnTo>
                  <a:lnTo>
                    <a:pt x="246761" y="599313"/>
                  </a:lnTo>
                  <a:lnTo>
                    <a:pt x="244665" y="598779"/>
                  </a:lnTo>
                  <a:lnTo>
                    <a:pt x="243217" y="598779"/>
                  </a:lnTo>
                  <a:lnTo>
                    <a:pt x="241998" y="599973"/>
                  </a:lnTo>
                  <a:lnTo>
                    <a:pt x="241173" y="600837"/>
                  </a:lnTo>
                  <a:lnTo>
                    <a:pt x="240017" y="601510"/>
                  </a:lnTo>
                  <a:lnTo>
                    <a:pt x="238848" y="602373"/>
                  </a:lnTo>
                  <a:lnTo>
                    <a:pt x="238963" y="603580"/>
                  </a:lnTo>
                  <a:lnTo>
                    <a:pt x="237693" y="603046"/>
                  </a:lnTo>
                  <a:lnTo>
                    <a:pt x="236639" y="602513"/>
                  </a:lnTo>
                  <a:lnTo>
                    <a:pt x="235534" y="602170"/>
                  </a:lnTo>
                  <a:lnTo>
                    <a:pt x="235191" y="602107"/>
                  </a:lnTo>
                  <a:lnTo>
                    <a:pt x="234530" y="602703"/>
                  </a:lnTo>
                  <a:lnTo>
                    <a:pt x="233375" y="605167"/>
                  </a:lnTo>
                  <a:lnTo>
                    <a:pt x="231381" y="605040"/>
                  </a:lnTo>
                  <a:lnTo>
                    <a:pt x="229806" y="605777"/>
                  </a:lnTo>
                  <a:lnTo>
                    <a:pt x="229717" y="607441"/>
                  </a:lnTo>
                  <a:lnTo>
                    <a:pt x="230771" y="608101"/>
                  </a:lnTo>
                  <a:lnTo>
                    <a:pt x="233311" y="607568"/>
                  </a:lnTo>
                  <a:lnTo>
                    <a:pt x="232435" y="611301"/>
                  </a:lnTo>
                  <a:lnTo>
                    <a:pt x="232600" y="611378"/>
                  </a:lnTo>
                  <a:lnTo>
                    <a:pt x="232765" y="611378"/>
                  </a:lnTo>
                  <a:lnTo>
                    <a:pt x="233260" y="610895"/>
                  </a:lnTo>
                  <a:lnTo>
                    <a:pt x="233984" y="610031"/>
                  </a:lnTo>
                  <a:lnTo>
                    <a:pt x="234315" y="610108"/>
                  </a:lnTo>
                  <a:lnTo>
                    <a:pt x="234327" y="610501"/>
                  </a:lnTo>
                  <a:lnTo>
                    <a:pt x="233921" y="611835"/>
                  </a:lnTo>
                  <a:lnTo>
                    <a:pt x="233756" y="612508"/>
                  </a:lnTo>
                  <a:lnTo>
                    <a:pt x="233641" y="613041"/>
                  </a:lnTo>
                  <a:lnTo>
                    <a:pt x="233540" y="613905"/>
                  </a:lnTo>
                  <a:lnTo>
                    <a:pt x="233426" y="614502"/>
                  </a:lnTo>
                  <a:lnTo>
                    <a:pt x="234035" y="614438"/>
                  </a:lnTo>
                  <a:lnTo>
                    <a:pt x="234759" y="614565"/>
                  </a:lnTo>
                  <a:lnTo>
                    <a:pt x="235127" y="614438"/>
                  </a:lnTo>
                  <a:lnTo>
                    <a:pt x="236080" y="614108"/>
                  </a:lnTo>
                  <a:lnTo>
                    <a:pt x="236740" y="613498"/>
                  </a:lnTo>
                  <a:lnTo>
                    <a:pt x="237629" y="613041"/>
                  </a:lnTo>
                  <a:lnTo>
                    <a:pt x="238467" y="613498"/>
                  </a:lnTo>
                  <a:lnTo>
                    <a:pt x="239153" y="613041"/>
                  </a:lnTo>
                  <a:lnTo>
                    <a:pt x="239953" y="612508"/>
                  </a:lnTo>
                  <a:lnTo>
                    <a:pt x="240284" y="610895"/>
                  </a:lnTo>
                  <a:lnTo>
                    <a:pt x="240284" y="610031"/>
                  </a:lnTo>
                  <a:lnTo>
                    <a:pt x="240563" y="609574"/>
                  </a:lnTo>
                  <a:lnTo>
                    <a:pt x="241007" y="609307"/>
                  </a:lnTo>
                  <a:lnTo>
                    <a:pt x="241566" y="609498"/>
                  </a:lnTo>
                  <a:lnTo>
                    <a:pt x="241896" y="609841"/>
                  </a:lnTo>
                  <a:lnTo>
                    <a:pt x="242227" y="611835"/>
                  </a:lnTo>
                  <a:lnTo>
                    <a:pt x="244221" y="612444"/>
                  </a:lnTo>
                  <a:lnTo>
                    <a:pt x="245084" y="609307"/>
                  </a:lnTo>
                  <a:lnTo>
                    <a:pt x="250329" y="607568"/>
                  </a:lnTo>
                  <a:lnTo>
                    <a:pt x="250748" y="607441"/>
                  </a:lnTo>
                  <a:close/>
                </a:path>
                <a:path w="368300" h="666115">
                  <a:moveTo>
                    <a:pt x="250863" y="292569"/>
                  </a:moveTo>
                  <a:lnTo>
                    <a:pt x="249859" y="289902"/>
                  </a:lnTo>
                  <a:lnTo>
                    <a:pt x="247980" y="288836"/>
                  </a:lnTo>
                  <a:lnTo>
                    <a:pt x="246875" y="291299"/>
                  </a:lnTo>
                  <a:lnTo>
                    <a:pt x="248589" y="294157"/>
                  </a:lnTo>
                  <a:lnTo>
                    <a:pt x="247484" y="296621"/>
                  </a:lnTo>
                  <a:lnTo>
                    <a:pt x="247650" y="299834"/>
                  </a:lnTo>
                  <a:lnTo>
                    <a:pt x="247650" y="300558"/>
                  </a:lnTo>
                  <a:lnTo>
                    <a:pt x="247764" y="301294"/>
                  </a:lnTo>
                  <a:lnTo>
                    <a:pt x="247865" y="302691"/>
                  </a:lnTo>
                  <a:lnTo>
                    <a:pt x="247980" y="303364"/>
                  </a:lnTo>
                  <a:lnTo>
                    <a:pt x="247764" y="307289"/>
                  </a:lnTo>
                  <a:lnTo>
                    <a:pt x="247484" y="310553"/>
                  </a:lnTo>
                  <a:lnTo>
                    <a:pt x="247319" y="313817"/>
                  </a:lnTo>
                  <a:lnTo>
                    <a:pt x="247319" y="314490"/>
                  </a:lnTo>
                  <a:lnTo>
                    <a:pt x="247929" y="315214"/>
                  </a:lnTo>
                  <a:lnTo>
                    <a:pt x="248259" y="315950"/>
                  </a:lnTo>
                  <a:lnTo>
                    <a:pt x="248920" y="315747"/>
                  </a:lnTo>
                  <a:lnTo>
                    <a:pt x="249199" y="314159"/>
                  </a:lnTo>
                  <a:lnTo>
                    <a:pt x="249313" y="312483"/>
                  </a:lnTo>
                  <a:lnTo>
                    <a:pt x="249758" y="310896"/>
                  </a:lnTo>
                  <a:lnTo>
                    <a:pt x="250634" y="307289"/>
                  </a:lnTo>
                  <a:lnTo>
                    <a:pt x="250418" y="303631"/>
                  </a:lnTo>
                  <a:lnTo>
                    <a:pt x="250139" y="299961"/>
                  </a:lnTo>
                  <a:lnTo>
                    <a:pt x="249974" y="298297"/>
                  </a:lnTo>
                  <a:lnTo>
                    <a:pt x="250304" y="296621"/>
                  </a:lnTo>
                  <a:lnTo>
                    <a:pt x="250863" y="292569"/>
                  </a:lnTo>
                  <a:close/>
                </a:path>
                <a:path w="368300" h="666115">
                  <a:moveTo>
                    <a:pt x="251904" y="642023"/>
                  </a:moveTo>
                  <a:lnTo>
                    <a:pt x="249809" y="640422"/>
                  </a:lnTo>
                  <a:lnTo>
                    <a:pt x="250139" y="639229"/>
                  </a:lnTo>
                  <a:lnTo>
                    <a:pt x="250088" y="638429"/>
                  </a:lnTo>
                  <a:lnTo>
                    <a:pt x="249974" y="637895"/>
                  </a:lnTo>
                  <a:lnTo>
                    <a:pt x="249923" y="637298"/>
                  </a:lnTo>
                  <a:lnTo>
                    <a:pt x="249758" y="636295"/>
                  </a:lnTo>
                  <a:lnTo>
                    <a:pt x="249415" y="635889"/>
                  </a:lnTo>
                  <a:lnTo>
                    <a:pt x="249478" y="635558"/>
                  </a:lnTo>
                  <a:lnTo>
                    <a:pt x="249529" y="633095"/>
                  </a:lnTo>
                  <a:lnTo>
                    <a:pt x="248920" y="630631"/>
                  </a:lnTo>
                  <a:lnTo>
                    <a:pt x="250088" y="628294"/>
                  </a:lnTo>
                  <a:lnTo>
                    <a:pt x="250190" y="627964"/>
                  </a:lnTo>
                  <a:lnTo>
                    <a:pt x="249580" y="626630"/>
                  </a:lnTo>
                  <a:lnTo>
                    <a:pt x="249085" y="626097"/>
                  </a:lnTo>
                  <a:lnTo>
                    <a:pt x="250304" y="623900"/>
                  </a:lnTo>
                  <a:lnTo>
                    <a:pt x="247650" y="624230"/>
                  </a:lnTo>
                  <a:lnTo>
                    <a:pt x="247535" y="623100"/>
                  </a:lnTo>
                  <a:lnTo>
                    <a:pt x="247205" y="623303"/>
                  </a:lnTo>
                  <a:lnTo>
                    <a:pt x="246761" y="623366"/>
                  </a:lnTo>
                  <a:lnTo>
                    <a:pt x="245872" y="624230"/>
                  </a:lnTo>
                  <a:lnTo>
                    <a:pt x="245440" y="624903"/>
                  </a:lnTo>
                  <a:lnTo>
                    <a:pt x="244767" y="625627"/>
                  </a:lnTo>
                  <a:lnTo>
                    <a:pt x="244157" y="624700"/>
                  </a:lnTo>
                  <a:lnTo>
                    <a:pt x="244767" y="622833"/>
                  </a:lnTo>
                  <a:lnTo>
                    <a:pt x="242887" y="623430"/>
                  </a:lnTo>
                  <a:lnTo>
                    <a:pt x="241668" y="630567"/>
                  </a:lnTo>
                  <a:lnTo>
                    <a:pt x="243497" y="629627"/>
                  </a:lnTo>
                  <a:lnTo>
                    <a:pt x="244436" y="629094"/>
                  </a:lnTo>
                  <a:lnTo>
                    <a:pt x="244602" y="629564"/>
                  </a:lnTo>
                  <a:lnTo>
                    <a:pt x="243992" y="630961"/>
                  </a:lnTo>
                  <a:lnTo>
                    <a:pt x="243776" y="631964"/>
                  </a:lnTo>
                  <a:lnTo>
                    <a:pt x="243890" y="632561"/>
                  </a:lnTo>
                  <a:lnTo>
                    <a:pt x="244157" y="632701"/>
                  </a:lnTo>
                  <a:lnTo>
                    <a:pt x="245872" y="633298"/>
                  </a:lnTo>
                  <a:lnTo>
                    <a:pt x="245160" y="634492"/>
                  </a:lnTo>
                  <a:lnTo>
                    <a:pt x="244436" y="636765"/>
                  </a:lnTo>
                  <a:lnTo>
                    <a:pt x="243611" y="637895"/>
                  </a:lnTo>
                  <a:lnTo>
                    <a:pt x="245541" y="639089"/>
                  </a:lnTo>
                  <a:lnTo>
                    <a:pt x="245491" y="640422"/>
                  </a:lnTo>
                  <a:lnTo>
                    <a:pt x="245275" y="641096"/>
                  </a:lnTo>
                  <a:lnTo>
                    <a:pt x="244271" y="643686"/>
                  </a:lnTo>
                  <a:lnTo>
                    <a:pt x="245325" y="645426"/>
                  </a:lnTo>
                  <a:lnTo>
                    <a:pt x="247650" y="645820"/>
                  </a:lnTo>
                  <a:lnTo>
                    <a:pt x="249974" y="643229"/>
                  </a:lnTo>
                  <a:lnTo>
                    <a:pt x="251409" y="645020"/>
                  </a:lnTo>
                  <a:lnTo>
                    <a:pt x="251802" y="643559"/>
                  </a:lnTo>
                  <a:lnTo>
                    <a:pt x="251904" y="642023"/>
                  </a:lnTo>
                  <a:close/>
                </a:path>
                <a:path w="368300" h="666115">
                  <a:moveTo>
                    <a:pt x="253123" y="273570"/>
                  </a:moveTo>
                  <a:lnTo>
                    <a:pt x="252577" y="272300"/>
                  </a:lnTo>
                  <a:lnTo>
                    <a:pt x="252183" y="271310"/>
                  </a:lnTo>
                  <a:lnTo>
                    <a:pt x="251904" y="270243"/>
                  </a:lnTo>
                  <a:lnTo>
                    <a:pt x="251523" y="267639"/>
                  </a:lnTo>
                  <a:lnTo>
                    <a:pt x="251523" y="266039"/>
                  </a:lnTo>
                  <a:lnTo>
                    <a:pt x="251307" y="264439"/>
                  </a:lnTo>
                  <a:lnTo>
                    <a:pt x="251193" y="262915"/>
                  </a:lnTo>
                  <a:lnTo>
                    <a:pt x="249529" y="262178"/>
                  </a:lnTo>
                  <a:lnTo>
                    <a:pt x="248259" y="262915"/>
                  </a:lnTo>
                  <a:lnTo>
                    <a:pt x="247980" y="263042"/>
                  </a:lnTo>
                  <a:lnTo>
                    <a:pt x="247535" y="263436"/>
                  </a:lnTo>
                  <a:lnTo>
                    <a:pt x="245821" y="262445"/>
                  </a:lnTo>
                  <a:lnTo>
                    <a:pt x="244830" y="264375"/>
                  </a:lnTo>
                  <a:lnTo>
                    <a:pt x="243281" y="264236"/>
                  </a:lnTo>
                  <a:lnTo>
                    <a:pt x="242773" y="265303"/>
                  </a:lnTo>
                  <a:lnTo>
                    <a:pt x="242887" y="265569"/>
                  </a:lnTo>
                  <a:lnTo>
                    <a:pt x="244551" y="267703"/>
                  </a:lnTo>
                  <a:lnTo>
                    <a:pt x="243446" y="270179"/>
                  </a:lnTo>
                  <a:lnTo>
                    <a:pt x="243941" y="273634"/>
                  </a:lnTo>
                  <a:lnTo>
                    <a:pt x="243941" y="274967"/>
                  </a:lnTo>
                  <a:lnTo>
                    <a:pt x="244271" y="276098"/>
                  </a:lnTo>
                  <a:lnTo>
                    <a:pt x="244322" y="276364"/>
                  </a:lnTo>
                  <a:lnTo>
                    <a:pt x="245211" y="276771"/>
                  </a:lnTo>
                  <a:lnTo>
                    <a:pt x="245605" y="276707"/>
                  </a:lnTo>
                  <a:lnTo>
                    <a:pt x="248145" y="275971"/>
                  </a:lnTo>
                  <a:lnTo>
                    <a:pt x="249529" y="278028"/>
                  </a:lnTo>
                  <a:lnTo>
                    <a:pt x="249859" y="277304"/>
                  </a:lnTo>
                  <a:lnTo>
                    <a:pt x="249974" y="276771"/>
                  </a:lnTo>
                  <a:lnTo>
                    <a:pt x="250253" y="276301"/>
                  </a:lnTo>
                  <a:lnTo>
                    <a:pt x="250583" y="275831"/>
                  </a:lnTo>
                  <a:lnTo>
                    <a:pt x="250913" y="275297"/>
                  </a:lnTo>
                  <a:lnTo>
                    <a:pt x="252628" y="274574"/>
                  </a:lnTo>
                  <a:lnTo>
                    <a:pt x="253123" y="273570"/>
                  </a:lnTo>
                  <a:close/>
                </a:path>
                <a:path w="368300" h="666115">
                  <a:moveTo>
                    <a:pt x="258711" y="340741"/>
                  </a:moveTo>
                  <a:lnTo>
                    <a:pt x="258445" y="339877"/>
                  </a:lnTo>
                  <a:lnTo>
                    <a:pt x="255727" y="338886"/>
                  </a:lnTo>
                  <a:lnTo>
                    <a:pt x="255066" y="338277"/>
                  </a:lnTo>
                  <a:lnTo>
                    <a:pt x="250532" y="341541"/>
                  </a:lnTo>
                  <a:lnTo>
                    <a:pt x="250748" y="339940"/>
                  </a:lnTo>
                  <a:lnTo>
                    <a:pt x="250748" y="338620"/>
                  </a:lnTo>
                  <a:lnTo>
                    <a:pt x="252247" y="334276"/>
                  </a:lnTo>
                  <a:lnTo>
                    <a:pt x="253796" y="331216"/>
                  </a:lnTo>
                  <a:lnTo>
                    <a:pt x="253453" y="327621"/>
                  </a:lnTo>
                  <a:lnTo>
                    <a:pt x="252463" y="329285"/>
                  </a:lnTo>
                  <a:lnTo>
                    <a:pt x="251574" y="331685"/>
                  </a:lnTo>
                  <a:lnTo>
                    <a:pt x="251244" y="333286"/>
                  </a:lnTo>
                  <a:lnTo>
                    <a:pt x="250583" y="334746"/>
                  </a:lnTo>
                  <a:lnTo>
                    <a:pt x="250418" y="335280"/>
                  </a:lnTo>
                  <a:lnTo>
                    <a:pt x="249415" y="335940"/>
                  </a:lnTo>
                  <a:lnTo>
                    <a:pt x="248475" y="335813"/>
                  </a:lnTo>
                  <a:lnTo>
                    <a:pt x="247764" y="334873"/>
                  </a:lnTo>
                  <a:lnTo>
                    <a:pt x="247815" y="332816"/>
                  </a:lnTo>
                  <a:lnTo>
                    <a:pt x="248208" y="331343"/>
                  </a:lnTo>
                  <a:lnTo>
                    <a:pt x="248310" y="329819"/>
                  </a:lnTo>
                  <a:lnTo>
                    <a:pt x="248424" y="329082"/>
                  </a:lnTo>
                  <a:lnTo>
                    <a:pt x="248094" y="328345"/>
                  </a:lnTo>
                  <a:lnTo>
                    <a:pt x="247929" y="327558"/>
                  </a:lnTo>
                  <a:lnTo>
                    <a:pt x="247091" y="327748"/>
                  </a:lnTo>
                  <a:lnTo>
                    <a:pt x="246151" y="327748"/>
                  </a:lnTo>
                  <a:lnTo>
                    <a:pt x="244271" y="328955"/>
                  </a:lnTo>
                  <a:lnTo>
                    <a:pt x="243217" y="330022"/>
                  </a:lnTo>
                  <a:lnTo>
                    <a:pt x="241896" y="331152"/>
                  </a:lnTo>
                  <a:lnTo>
                    <a:pt x="241896" y="330619"/>
                  </a:lnTo>
                  <a:lnTo>
                    <a:pt x="241668" y="330022"/>
                  </a:lnTo>
                  <a:lnTo>
                    <a:pt x="241833" y="329412"/>
                  </a:lnTo>
                  <a:lnTo>
                    <a:pt x="242176" y="327342"/>
                  </a:lnTo>
                  <a:lnTo>
                    <a:pt x="242671" y="325412"/>
                  </a:lnTo>
                  <a:lnTo>
                    <a:pt x="243217" y="321551"/>
                  </a:lnTo>
                  <a:lnTo>
                    <a:pt x="243217" y="319684"/>
                  </a:lnTo>
                  <a:lnTo>
                    <a:pt x="243332" y="317893"/>
                  </a:lnTo>
                  <a:lnTo>
                    <a:pt x="243446" y="317347"/>
                  </a:lnTo>
                  <a:lnTo>
                    <a:pt x="243332" y="316814"/>
                  </a:lnTo>
                  <a:lnTo>
                    <a:pt x="243332" y="316280"/>
                  </a:lnTo>
                  <a:lnTo>
                    <a:pt x="242951" y="316280"/>
                  </a:lnTo>
                  <a:lnTo>
                    <a:pt x="242608" y="316750"/>
                  </a:lnTo>
                  <a:lnTo>
                    <a:pt x="240792" y="322681"/>
                  </a:lnTo>
                  <a:lnTo>
                    <a:pt x="240563" y="322948"/>
                  </a:lnTo>
                  <a:lnTo>
                    <a:pt x="241503" y="325551"/>
                  </a:lnTo>
                  <a:lnTo>
                    <a:pt x="239852" y="327482"/>
                  </a:lnTo>
                  <a:lnTo>
                    <a:pt x="238899" y="331876"/>
                  </a:lnTo>
                  <a:lnTo>
                    <a:pt x="237629" y="333883"/>
                  </a:lnTo>
                  <a:lnTo>
                    <a:pt x="236410" y="337553"/>
                  </a:lnTo>
                  <a:lnTo>
                    <a:pt x="236308" y="339077"/>
                  </a:lnTo>
                  <a:lnTo>
                    <a:pt x="236029" y="340614"/>
                  </a:lnTo>
                  <a:lnTo>
                    <a:pt x="236359" y="340741"/>
                  </a:lnTo>
                  <a:lnTo>
                    <a:pt x="236575" y="340741"/>
                  </a:lnTo>
                  <a:lnTo>
                    <a:pt x="236918" y="340283"/>
                  </a:lnTo>
                  <a:lnTo>
                    <a:pt x="237299" y="339877"/>
                  </a:lnTo>
                  <a:lnTo>
                    <a:pt x="238518" y="337680"/>
                  </a:lnTo>
                  <a:lnTo>
                    <a:pt x="239344" y="335876"/>
                  </a:lnTo>
                  <a:lnTo>
                    <a:pt x="240626" y="333743"/>
                  </a:lnTo>
                  <a:lnTo>
                    <a:pt x="241338" y="333616"/>
                  </a:lnTo>
                  <a:lnTo>
                    <a:pt x="241896" y="333286"/>
                  </a:lnTo>
                  <a:lnTo>
                    <a:pt x="242112" y="333946"/>
                  </a:lnTo>
                  <a:lnTo>
                    <a:pt x="242557" y="334606"/>
                  </a:lnTo>
                  <a:lnTo>
                    <a:pt x="242176" y="337007"/>
                  </a:lnTo>
                  <a:lnTo>
                    <a:pt x="241617" y="338747"/>
                  </a:lnTo>
                  <a:lnTo>
                    <a:pt x="241122" y="340741"/>
                  </a:lnTo>
                  <a:lnTo>
                    <a:pt x="244436" y="340741"/>
                  </a:lnTo>
                  <a:lnTo>
                    <a:pt x="246430" y="339280"/>
                  </a:lnTo>
                  <a:lnTo>
                    <a:pt x="247865" y="336880"/>
                  </a:lnTo>
                  <a:lnTo>
                    <a:pt x="248094" y="336880"/>
                  </a:lnTo>
                  <a:lnTo>
                    <a:pt x="248475" y="337007"/>
                  </a:lnTo>
                  <a:lnTo>
                    <a:pt x="248589" y="338150"/>
                  </a:lnTo>
                  <a:lnTo>
                    <a:pt x="249148" y="339407"/>
                  </a:lnTo>
                  <a:lnTo>
                    <a:pt x="247764" y="343014"/>
                  </a:lnTo>
                  <a:lnTo>
                    <a:pt x="246265" y="345605"/>
                  </a:lnTo>
                  <a:lnTo>
                    <a:pt x="244767" y="349211"/>
                  </a:lnTo>
                  <a:lnTo>
                    <a:pt x="244500" y="350405"/>
                  </a:lnTo>
                  <a:lnTo>
                    <a:pt x="244106" y="351472"/>
                  </a:lnTo>
                  <a:lnTo>
                    <a:pt x="244830" y="351739"/>
                  </a:lnTo>
                  <a:lnTo>
                    <a:pt x="246316" y="349542"/>
                  </a:lnTo>
                  <a:lnTo>
                    <a:pt x="247535" y="347345"/>
                  </a:lnTo>
                  <a:lnTo>
                    <a:pt x="248640" y="344004"/>
                  </a:lnTo>
                  <a:lnTo>
                    <a:pt x="249313" y="343141"/>
                  </a:lnTo>
                  <a:lnTo>
                    <a:pt x="250799" y="344144"/>
                  </a:lnTo>
                  <a:lnTo>
                    <a:pt x="250964" y="345338"/>
                  </a:lnTo>
                  <a:lnTo>
                    <a:pt x="250583" y="347345"/>
                  </a:lnTo>
                  <a:lnTo>
                    <a:pt x="249580" y="348538"/>
                  </a:lnTo>
                  <a:lnTo>
                    <a:pt x="249478" y="350672"/>
                  </a:lnTo>
                  <a:lnTo>
                    <a:pt x="250418" y="351739"/>
                  </a:lnTo>
                  <a:lnTo>
                    <a:pt x="250913" y="352742"/>
                  </a:lnTo>
                  <a:lnTo>
                    <a:pt x="251193" y="352602"/>
                  </a:lnTo>
                  <a:lnTo>
                    <a:pt x="251523" y="352539"/>
                  </a:lnTo>
                  <a:lnTo>
                    <a:pt x="251637" y="352336"/>
                  </a:lnTo>
                  <a:lnTo>
                    <a:pt x="253123" y="350608"/>
                  </a:lnTo>
                  <a:lnTo>
                    <a:pt x="255778" y="350735"/>
                  </a:lnTo>
                  <a:lnTo>
                    <a:pt x="255841" y="349542"/>
                  </a:lnTo>
                  <a:lnTo>
                    <a:pt x="256997" y="344868"/>
                  </a:lnTo>
                  <a:lnTo>
                    <a:pt x="258711" y="340741"/>
                  </a:lnTo>
                  <a:close/>
                </a:path>
                <a:path w="368300" h="666115">
                  <a:moveTo>
                    <a:pt x="260629" y="665746"/>
                  </a:moveTo>
                  <a:lnTo>
                    <a:pt x="260324" y="664946"/>
                  </a:lnTo>
                  <a:lnTo>
                    <a:pt x="260096" y="663943"/>
                  </a:lnTo>
                  <a:lnTo>
                    <a:pt x="259105" y="662952"/>
                  </a:lnTo>
                  <a:lnTo>
                    <a:pt x="258051" y="663219"/>
                  </a:lnTo>
                  <a:lnTo>
                    <a:pt x="256781" y="663613"/>
                  </a:lnTo>
                  <a:lnTo>
                    <a:pt x="256667" y="660019"/>
                  </a:lnTo>
                  <a:lnTo>
                    <a:pt x="256552" y="658215"/>
                  </a:lnTo>
                  <a:lnTo>
                    <a:pt x="256336" y="658215"/>
                  </a:lnTo>
                  <a:lnTo>
                    <a:pt x="256120" y="658152"/>
                  </a:lnTo>
                  <a:lnTo>
                    <a:pt x="255841" y="658152"/>
                  </a:lnTo>
                  <a:lnTo>
                    <a:pt x="254952" y="660349"/>
                  </a:lnTo>
                  <a:lnTo>
                    <a:pt x="254063" y="662012"/>
                  </a:lnTo>
                  <a:lnTo>
                    <a:pt x="253517" y="662749"/>
                  </a:lnTo>
                  <a:lnTo>
                    <a:pt x="252958" y="662889"/>
                  </a:lnTo>
                  <a:lnTo>
                    <a:pt x="252577" y="663016"/>
                  </a:lnTo>
                  <a:lnTo>
                    <a:pt x="251968" y="662279"/>
                  </a:lnTo>
                  <a:lnTo>
                    <a:pt x="251307" y="661885"/>
                  </a:lnTo>
                  <a:lnTo>
                    <a:pt x="250583" y="662686"/>
                  </a:lnTo>
                  <a:lnTo>
                    <a:pt x="249859" y="663079"/>
                  </a:lnTo>
                  <a:lnTo>
                    <a:pt x="248589" y="661212"/>
                  </a:lnTo>
                  <a:lnTo>
                    <a:pt x="247421" y="661289"/>
                  </a:lnTo>
                  <a:lnTo>
                    <a:pt x="246430" y="661479"/>
                  </a:lnTo>
                  <a:lnTo>
                    <a:pt x="245872" y="662279"/>
                  </a:lnTo>
                  <a:lnTo>
                    <a:pt x="246214" y="663016"/>
                  </a:lnTo>
                  <a:lnTo>
                    <a:pt x="246761" y="663549"/>
                  </a:lnTo>
                  <a:lnTo>
                    <a:pt x="247256" y="663613"/>
                  </a:lnTo>
                  <a:lnTo>
                    <a:pt x="248869" y="663943"/>
                  </a:lnTo>
                  <a:lnTo>
                    <a:pt x="247764" y="665010"/>
                  </a:lnTo>
                  <a:lnTo>
                    <a:pt x="247980" y="665746"/>
                  </a:lnTo>
                  <a:lnTo>
                    <a:pt x="260629" y="665746"/>
                  </a:lnTo>
                  <a:close/>
                </a:path>
                <a:path w="368300" h="666115">
                  <a:moveTo>
                    <a:pt x="260654" y="277101"/>
                  </a:moveTo>
                  <a:lnTo>
                    <a:pt x="259664" y="275704"/>
                  </a:lnTo>
                  <a:lnTo>
                    <a:pt x="259486" y="273304"/>
                  </a:lnTo>
                  <a:lnTo>
                    <a:pt x="259486" y="272173"/>
                  </a:lnTo>
                  <a:lnTo>
                    <a:pt x="260438" y="268909"/>
                  </a:lnTo>
                  <a:lnTo>
                    <a:pt x="259054" y="263639"/>
                  </a:lnTo>
                  <a:lnTo>
                    <a:pt x="256730" y="261708"/>
                  </a:lnTo>
                  <a:lnTo>
                    <a:pt x="256730" y="265442"/>
                  </a:lnTo>
                  <a:lnTo>
                    <a:pt x="256120" y="268706"/>
                  </a:lnTo>
                  <a:lnTo>
                    <a:pt x="254571" y="271970"/>
                  </a:lnTo>
                  <a:lnTo>
                    <a:pt x="256057" y="271233"/>
                  </a:lnTo>
                  <a:lnTo>
                    <a:pt x="256171" y="271437"/>
                  </a:lnTo>
                  <a:lnTo>
                    <a:pt x="256501" y="271703"/>
                  </a:lnTo>
                  <a:lnTo>
                    <a:pt x="256387" y="273837"/>
                  </a:lnTo>
                  <a:lnTo>
                    <a:pt x="256387" y="275767"/>
                  </a:lnTo>
                  <a:lnTo>
                    <a:pt x="255562" y="280708"/>
                  </a:lnTo>
                  <a:lnTo>
                    <a:pt x="254457" y="283768"/>
                  </a:lnTo>
                  <a:lnTo>
                    <a:pt x="255892" y="286829"/>
                  </a:lnTo>
                  <a:lnTo>
                    <a:pt x="256171" y="287299"/>
                  </a:lnTo>
                  <a:lnTo>
                    <a:pt x="257327" y="288569"/>
                  </a:lnTo>
                  <a:lnTo>
                    <a:pt x="258660" y="282105"/>
                  </a:lnTo>
                  <a:lnTo>
                    <a:pt x="259219" y="279171"/>
                  </a:lnTo>
                  <a:lnTo>
                    <a:pt x="259321" y="278904"/>
                  </a:lnTo>
                  <a:lnTo>
                    <a:pt x="259156" y="278498"/>
                  </a:lnTo>
                  <a:lnTo>
                    <a:pt x="260654" y="277101"/>
                  </a:lnTo>
                  <a:close/>
                </a:path>
                <a:path w="368300" h="666115">
                  <a:moveTo>
                    <a:pt x="260769" y="309029"/>
                  </a:moveTo>
                  <a:lnTo>
                    <a:pt x="259105" y="308825"/>
                  </a:lnTo>
                  <a:lnTo>
                    <a:pt x="258826" y="308356"/>
                  </a:lnTo>
                  <a:lnTo>
                    <a:pt x="258889" y="306489"/>
                  </a:lnTo>
                  <a:lnTo>
                    <a:pt x="258991" y="304888"/>
                  </a:lnTo>
                  <a:lnTo>
                    <a:pt x="258711" y="303225"/>
                  </a:lnTo>
                  <a:lnTo>
                    <a:pt x="258546" y="301625"/>
                  </a:lnTo>
                  <a:lnTo>
                    <a:pt x="258495" y="300697"/>
                  </a:lnTo>
                  <a:lnTo>
                    <a:pt x="258000" y="300558"/>
                  </a:lnTo>
                  <a:lnTo>
                    <a:pt x="257111" y="300964"/>
                  </a:lnTo>
                  <a:lnTo>
                    <a:pt x="256171" y="301294"/>
                  </a:lnTo>
                  <a:lnTo>
                    <a:pt x="255181" y="301498"/>
                  </a:lnTo>
                  <a:lnTo>
                    <a:pt x="254228" y="301828"/>
                  </a:lnTo>
                  <a:lnTo>
                    <a:pt x="252958" y="302158"/>
                  </a:lnTo>
                  <a:lnTo>
                    <a:pt x="253568" y="303161"/>
                  </a:lnTo>
                  <a:lnTo>
                    <a:pt x="253517" y="303961"/>
                  </a:lnTo>
                  <a:lnTo>
                    <a:pt x="253123" y="306285"/>
                  </a:lnTo>
                  <a:lnTo>
                    <a:pt x="254406" y="308622"/>
                  </a:lnTo>
                  <a:lnTo>
                    <a:pt x="253568" y="311023"/>
                  </a:lnTo>
                  <a:lnTo>
                    <a:pt x="253238" y="312089"/>
                  </a:lnTo>
                  <a:lnTo>
                    <a:pt x="253238" y="313359"/>
                  </a:lnTo>
                  <a:lnTo>
                    <a:pt x="254571" y="314159"/>
                  </a:lnTo>
                  <a:lnTo>
                    <a:pt x="256336" y="315150"/>
                  </a:lnTo>
                  <a:lnTo>
                    <a:pt x="257390" y="314223"/>
                  </a:lnTo>
                  <a:lnTo>
                    <a:pt x="258330" y="313016"/>
                  </a:lnTo>
                  <a:lnTo>
                    <a:pt x="259156" y="311759"/>
                  </a:lnTo>
                  <a:lnTo>
                    <a:pt x="259880" y="310362"/>
                  </a:lnTo>
                  <a:lnTo>
                    <a:pt x="260769" y="309029"/>
                  </a:lnTo>
                  <a:close/>
                </a:path>
                <a:path w="368300" h="666115">
                  <a:moveTo>
                    <a:pt x="266128" y="577913"/>
                  </a:moveTo>
                  <a:lnTo>
                    <a:pt x="265188" y="575919"/>
                  </a:lnTo>
                  <a:lnTo>
                    <a:pt x="263639" y="575716"/>
                  </a:lnTo>
                  <a:lnTo>
                    <a:pt x="262420" y="575856"/>
                  </a:lnTo>
                  <a:lnTo>
                    <a:pt x="262648" y="574382"/>
                  </a:lnTo>
                  <a:lnTo>
                    <a:pt x="263309" y="572922"/>
                  </a:lnTo>
                  <a:lnTo>
                    <a:pt x="261810" y="571588"/>
                  </a:lnTo>
                  <a:lnTo>
                    <a:pt x="263194" y="569455"/>
                  </a:lnTo>
                  <a:lnTo>
                    <a:pt x="259994" y="569125"/>
                  </a:lnTo>
                  <a:lnTo>
                    <a:pt x="258546" y="569252"/>
                  </a:lnTo>
                  <a:lnTo>
                    <a:pt x="257670" y="569252"/>
                  </a:lnTo>
                  <a:lnTo>
                    <a:pt x="256552" y="570382"/>
                  </a:lnTo>
                  <a:lnTo>
                    <a:pt x="255841" y="571246"/>
                  </a:lnTo>
                  <a:lnTo>
                    <a:pt x="255117" y="571982"/>
                  </a:lnTo>
                  <a:lnTo>
                    <a:pt x="254457" y="571385"/>
                  </a:lnTo>
                  <a:lnTo>
                    <a:pt x="253847" y="570915"/>
                  </a:lnTo>
                  <a:lnTo>
                    <a:pt x="253187" y="570318"/>
                  </a:lnTo>
                  <a:lnTo>
                    <a:pt x="252742" y="571512"/>
                  </a:lnTo>
                  <a:lnTo>
                    <a:pt x="251853" y="573392"/>
                  </a:lnTo>
                  <a:lnTo>
                    <a:pt x="251307" y="572516"/>
                  </a:lnTo>
                  <a:lnTo>
                    <a:pt x="250913" y="572058"/>
                  </a:lnTo>
                  <a:lnTo>
                    <a:pt x="250469" y="571322"/>
                  </a:lnTo>
                  <a:lnTo>
                    <a:pt x="248920" y="572782"/>
                  </a:lnTo>
                  <a:lnTo>
                    <a:pt x="248310" y="575183"/>
                  </a:lnTo>
                  <a:lnTo>
                    <a:pt x="244106" y="576656"/>
                  </a:lnTo>
                  <a:lnTo>
                    <a:pt x="242506" y="578053"/>
                  </a:lnTo>
                  <a:lnTo>
                    <a:pt x="240677" y="579183"/>
                  </a:lnTo>
                  <a:lnTo>
                    <a:pt x="240957" y="579653"/>
                  </a:lnTo>
                  <a:lnTo>
                    <a:pt x="241173" y="580453"/>
                  </a:lnTo>
                  <a:lnTo>
                    <a:pt x="241947" y="581240"/>
                  </a:lnTo>
                  <a:lnTo>
                    <a:pt x="242887" y="581317"/>
                  </a:lnTo>
                  <a:lnTo>
                    <a:pt x="243547" y="580644"/>
                  </a:lnTo>
                  <a:lnTo>
                    <a:pt x="243662" y="579920"/>
                  </a:lnTo>
                  <a:lnTo>
                    <a:pt x="244995" y="577253"/>
                  </a:lnTo>
                  <a:lnTo>
                    <a:pt x="245211" y="577316"/>
                  </a:lnTo>
                  <a:lnTo>
                    <a:pt x="245440" y="577316"/>
                  </a:lnTo>
                  <a:lnTo>
                    <a:pt x="245605" y="577380"/>
                  </a:lnTo>
                  <a:lnTo>
                    <a:pt x="245935" y="578053"/>
                  </a:lnTo>
                  <a:lnTo>
                    <a:pt x="246646" y="578777"/>
                  </a:lnTo>
                  <a:lnTo>
                    <a:pt x="246316" y="581507"/>
                  </a:lnTo>
                  <a:lnTo>
                    <a:pt x="248145" y="582650"/>
                  </a:lnTo>
                  <a:lnTo>
                    <a:pt x="248640" y="584377"/>
                  </a:lnTo>
                  <a:lnTo>
                    <a:pt x="248754" y="584644"/>
                  </a:lnTo>
                  <a:lnTo>
                    <a:pt x="249313" y="584987"/>
                  </a:lnTo>
                  <a:lnTo>
                    <a:pt x="250799" y="584187"/>
                  </a:lnTo>
                  <a:lnTo>
                    <a:pt x="252793" y="585444"/>
                  </a:lnTo>
                  <a:lnTo>
                    <a:pt x="253568" y="583311"/>
                  </a:lnTo>
                  <a:lnTo>
                    <a:pt x="255778" y="583311"/>
                  </a:lnTo>
                  <a:lnTo>
                    <a:pt x="256832" y="581507"/>
                  </a:lnTo>
                  <a:lnTo>
                    <a:pt x="258660" y="580707"/>
                  </a:lnTo>
                  <a:lnTo>
                    <a:pt x="259219" y="581647"/>
                  </a:lnTo>
                  <a:lnTo>
                    <a:pt x="259715" y="582320"/>
                  </a:lnTo>
                  <a:lnTo>
                    <a:pt x="260985" y="579450"/>
                  </a:lnTo>
                  <a:lnTo>
                    <a:pt x="263537" y="578650"/>
                  </a:lnTo>
                  <a:lnTo>
                    <a:pt x="266128" y="577913"/>
                  </a:lnTo>
                  <a:close/>
                </a:path>
                <a:path w="368300" h="666115">
                  <a:moveTo>
                    <a:pt x="267843" y="341007"/>
                  </a:moveTo>
                  <a:lnTo>
                    <a:pt x="266636" y="339013"/>
                  </a:lnTo>
                  <a:lnTo>
                    <a:pt x="266192" y="341680"/>
                  </a:lnTo>
                  <a:lnTo>
                    <a:pt x="264134" y="343204"/>
                  </a:lnTo>
                  <a:lnTo>
                    <a:pt x="262699" y="345401"/>
                  </a:lnTo>
                  <a:lnTo>
                    <a:pt x="262534" y="345871"/>
                  </a:lnTo>
                  <a:lnTo>
                    <a:pt x="263867" y="347078"/>
                  </a:lnTo>
                  <a:lnTo>
                    <a:pt x="262864" y="348005"/>
                  </a:lnTo>
                  <a:lnTo>
                    <a:pt x="260489" y="351002"/>
                  </a:lnTo>
                  <a:lnTo>
                    <a:pt x="259765" y="353606"/>
                  </a:lnTo>
                  <a:lnTo>
                    <a:pt x="258991" y="356730"/>
                  </a:lnTo>
                  <a:lnTo>
                    <a:pt x="258381" y="357276"/>
                  </a:lnTo>
                  <a:lnTo>
                    <a:pt x="257835" y="357606"/>
                  </a:lnTo>
                  <a:lnTo>
                    <a:pt x="255397" y="359473"/>
                  </a:lnTo>
                  <a:lnTo>
                    <a:pt x="254787" y="362940"/>
                  </a:lnTo>
                  <a:lnTo>
                    <a:pt x="257505" y="365137"/>
                  </a:lnTo>
                  <a:lnTo>
                    <a:pt x="258216" y="363804"/>
                  </a:lnTo>
                  <a:lnTo>
                    <a:pt x="258991" y="362673"/>
                  </a:lnTo>
                  <a:lnTo>
                    <a:pt x="259880" y="361670"/>
                  </a:lnTo>
                  <a:lnTo>
                    <a:pt x="260870" y="359803"/>
                  </a:lnTo>
                  <a:lnTo>
                    <a:pt x="262420" y="359206"/>
                  </a:lnTo>
                  <a:lnTo>
                    <a:pt x="261035" y="358000"/>
                  </a:lnTo>
                  <a:lnTo>
                    <a:pt x="260819" y="357873"/>
                  </a:lnTo>
                  <a:lnTo>
                    <a:pt x="261035" y="356870"/>
                  </a:lnTo>
                  <a:lnTo>
                    <a:pt x="264972" y="350672"/>
                  </a:lnTo>
                  <a:lnTo>
                    <a:pt x="265747" y="347205"/>
                  </a:lnTo>
                  <a:lnTo>
                    <a:pt x="265963" y="346405"/>
                  </a:lnTo>
                  <a:lnTo>
                    <a:pt x="266687" y="345668"/>
                  </a:lnTo>
                  <a:lnTo>
                    <a:pt x="267792" y="342938"/>
                  </a:lnTo>
                  <a:lnTo>
                    <a:pt x="267843" y="341007"/>
                  </a:lnTo>
                  <a:close/>
                </a:path>
                <a:path w="368300" h="666115">
                  <a:moveTo>
                    <a:pt x="268287" y="610031"/>
                  </a:moveTo>
                  <a:lnTo>
                    <a:pt x="265963" y="609231"/>
                  </a:lnTo>
                  <a:lnTo>
                    <a:pt x="265798" y="608634"/>
                  </a:lnTo>
                  <a:lnTo>
                    <a:pt x="265798" y="608241"/>
                  </a:lnTo>
                  <a:lnTo>
                    <a:pt x="265747" y="607834"/>
                  </a:lnTo>
                  <a:lnTo>
                    <a:pt x="266026" y="607301"/>
                  </a:lnTo>
                  <a:lnTo>
                    <a:pt x="265798" y="607110"/>
                  </a:lnTo>
                  <a:lnTo>
                    <a:pt x="264134" y="605307"/>
                  </a:lnTo>
                  <a:lnTo>
                    <a:pt x="265684" y="604037"/>
                  </a:lnTo>
                  <a:lnTo>
                    <a:pt x="266357" y="602513"/>
                  </a:lnTo>
                  <a:lnTo>
                    <a:pt x="266636" y="601776"/>
                  </a:lnTo>
                  <a:lnTo>
                    <a:pt x="266687" y="600837"/>
                  </a:lnTo>
                  <a:lnTo>
                    <a:pt x="266522" y="600036"/>
                  </a:lnTo>
                  <a:lnTo>
                    <a:pt x="266293" y="598373"/>
                  </a:lnTo>
                  <a:lnTo>
                    <a:pt x="265684" y="596836"/>
                  </a:lnTo>
                  <a:lnTo>
                    <a:pt x="265188" y="595249"/>
                  </a:lnTo>
                  <a:lnTo>
                    <a:pt x="264693" y="593915"/>
                  </a:lnTo>
                  <a:lnTo>
                    <a:pt x="262978" y="593242"/>
                  </a:lnTo>
                  <a:lnTo>
                    <a:pt x="261874" y="594245"/>
                  </a:lnTo>
                  <a:lnTo>
                    <a:pt x="263423" y="594448"/>
                  </a:lnTo>
                  <a:lnTo>
                    <a:pt x="262813" y="595515"/>
                  </a:lnTo>
                  <a:lnTo>
                    <a:pt x="262699" y="595845"/>
                  </a:lnTo>
                  <a:lnTo>
                    <a:pt x="258216" y="593915"/>
                  </a:lnTo>
                  <a:lnTo>
                    <a:pt x="257670" y="595972"/>
                  </a:lnTo>
                  <a:lnTo>
                    <a:pt x="257111" y="597839"/>
                  </a:lnTo>
                  <a:lnTo>
                    <a:pt x="256501" y="600303"/>
                  </a:lnTo>
                  <a:lnTo>
                    <a:pt x="256552" y="600900"/>
                  </a:lnTo>
                  <a:lnTo>
                    <a:pt x="256552" y="601573"/>
                  </a:lnTo>
                  <a:lnTo>
                    <a:pt x="257771" y="601446"/>
                  </a:lnTo>
                  <a:lnTo>
                    <a:pt x="258445" y="601306"/>
                  </a:lnTo>
                  <a:lnTo>
                    <a:pt x="258889" y="601840"/>
                  </a:lnTo>
                  <a:lnTo>
                    <a:pt x="259664" y="602437"/>
                  </a:lnTo>
                  <a:lnTo>
                    <a:pt x="260324" y="603504"/>
                  </a:lnTo>
                  <a:lnTo>
                    <a:pt x="260159" y="604240"/>
                  </a:lnTo>
                  <a:lnTo>
                    <a:pt x="259219" y="605904"/>
                  </a:lnTo>
                  <a:lnTo>
                    <a:pt x="258495" y="607034"/>
                  </a:lnTo>
                  <a:lnTo>
                    <a:pt x="260654" y="607834"/>
                  </a:lnTo>
                  <a:lnTo>
                    <a:pt x="260654" y="608774"/>
                  </a:lnTo>
                  <a:lnTo>
                    <a:pt x="260489" y="609638"/>
                  </a:lnTo>
                  <a:lnTo>
                    <a:pt x="260096" y="609968"/>
                  </a:lnTo>
                  <a:lnTo>
                    <a:pt x="259829" y="610298"/>
                  </a:lnTo>
                  <a:lnTo>
                    <a:pt x="260819" y="610031"/>
                  </a:lnTo>
                  <a:lnTo>
                    <a:pt x="261480" y="609765"/>
                  </a:lnTo>
                  <a:lnTo>
                    <a:pt x="261543" y="609498"/>
                  </a:lnTo>
                  <a:lnTo>
                    <a:pt x="261708" y="609307"/>
                  </a:lnTo>
                  <a:lnTo>
                    <a:pt x="262204" y="609371"/>
                  </a:lnTo>
                  <a:lnTo>
                    <a:pt x="262153" y="609968"/>
                  </a:lnTo>
                  <a:lnTo>
                    <a:pt x="262318" y="610704"/>
                  </a:lnTo>
                  <a:lnTo>
                    <a:pt x="261645" y="612101"/>
                  </a:lnTo>
                  <a:lnTo>
                    <a:pt x="261099" y="613168"/>
                  </a:lnTo>
                  <a:lnTo>
                    <a:pt x="261988" y="613638"/>
                  </a:lnTo>
                  <a:lnTo>
                    <a:pt x="263093" y="614299"/>
                  </a:lnTo>
                  <a:lnTo>
                    <a:pt x="264528" y="614641"/>
                  </a:lnTo>
                  <a:lnTo>
                    <a:pt x="266687" y="614768"/>
                  </a:lnTo>
                  <a:lnTo>
                    <a:pt x="267182" y="614032"/>
                  </a:lnTo>
                  <a:lnTo>
                    <a:pt x="267347" y="613041"/>
                  </a:lnTo>
                  <a:lnTo>
                    <a:pt x="267512" y="611505"/>
                  </a:lnTo>
                  <a:lnTo>
                    <a:pt x="268287" y="610031"/>
                  </a:lnTo>
                  <a:close/>
                </a:path>
                <a:path w="368300" h="666115">
                  <a:moveTo>
                    <a:pt x="271119" y="285762"/>
                  </a:moveTo>
                  <a:lnTo>
                    <a:pt x="271056" y="285496"/>
                  </a:lnTo>
                  <a:lnTo>
                    <a:pt x="270065" y="281635"/>
                  </a:lnTo>
                  <a:lnTo>
                    <a:pt x="267182" y="278904"/>
                  </a:lnTo>
                  <a:lnTo>
                    <a:pt x="264972" y="275907"/>
                  </a:lnTo>
                  <a:lnTo>
                    <a:pt x="264693" y="275564"/>
                  </a:lnTo>
                  <a:lnTo>
                    <a:pt x="264134" y="275564"/>
                  </a:lnTo>
                  <a:lnTo>
                    <a:pt x="263309" y="275170"/>
                  </a:lnTo>
                  <a:lnTo>
                    <a:pt x="263474" y="277228"/>
                  </a:lnTo>
                  <a:lnTo>
                    <a:pt x="263702" y="278841"/>
                  </a:lnTo>
                  <a:lnTo>
                    <a:pt x="263702" y="280365"/>
                  </a:lnTo>
                  <a:lnTo>
                    <a:pt x="263753" y="282232"/>
                  </a:lnTo>
                  <a:lnTo>
                    <a:pt x="263753" y="284035"/>
                  </a:lnTo>
                  <a:lnTo>
                    <a:pt x="263702" y="285826"/>
                  </a:lnTo>
                  <a:lnTo>
                    <a:pt x="263702" y="287096"/>
                  </a:lnTo>
                  <a:lnTo>
                    <a:pt x="264198" y="287159"/>
                  </a:lnTo>
                  <a:lnTo>
                    <a:pt x="266026" y="286829"/>
                  </a:lnTo>
                  <a:lnTo>
                    <a:pt x="266801" y="287159"/>
                  </a:lnTo>
                  <a:lnTo>
                    <a:pt x="268681" y="286969"/>
                  </a:lnTo>
                  <a:lnTo>
                    <a:pt x="269786" y="286626"/>
                  </a:lnTo>
                  <a:lnTo>
                    <a:pt x="270840" y="286359"/>
                  </a:lnTo>
                  <a:lnTo>
                    <a:pt x="271005" y="286296"/>
                  </a:lnTo>
                  <a:lnTo>
                    <a:pt x="271119" y="285762"/>
                  </a:lnTo>
                  <a:close/>
                </a:path>
                <a:path w="368300" h="666115">
                  <a:moveTo>
                    <a:pt x="277533" y="324954"/>
                  </a:moveTo>
                  <a:lnTo>
                    <a:pt x="277406" y="324218"/>
                  </a:lnTo>
                  <a:lnTo>
                    <a:pt x="277368" y="323481"/>
                  </a:lnTo>
                  <a:lnTo>
                    <a:pt x="275983" y="323621"/>
                  </a:lnTo>
                  <a:lnTo>
                    <a:pt x="274599" y="324218"/>
                  </a:lnTo>
                  <a:lnTo>
                    <a:pt x="275323" y="322148"/>
                  </a:lnTo>
                  <a:lnTo>
                    <a:pt x="275209" y="321881"/>
                  </a:lnTo>
                  <a:lnTo>
                    <a:pt x="272834" y="318960"/>
                  </a:lnTo>
                  <a:lnTo>
                    <a:pt x="276313" y="318020"/>
                  </a:lnTo>
                  <a:lnTo>
                    <a:pt x="276999" y="316623"/>
                  </a:lnTo>
                  <a:lnTo>
                    <a:pt x="277253" y="316090"/>
                  </a:lnTo>
                  <a:lnTo>
                    <a:pt x="276428" y="315023"/>
                  </a:lnTo>
                  <a:lnTo>
                    <a:pt x="274434" y="316623"/>
                  </a:lnTo>
                  <a:lnTo>
                    <a:pt x="274434" y="315683"/>
                  </a:lnTo>
                  <a:lnTo>
                    <a:pt x="274434" y="314756"/>
                  </a:lnTo>
                  <a:lnTo>
                    <a:pt x="272770" y="315683"/>
                  </a:lnTo>
                  <a:lnTo>
                    <a:pt x="271170" y="313753"/>
                  </a:lnTo>
                  <a:lnTo>
                    <a:pt x="269125" y="315023"/>
                  </a:lnTo>
                  <a:lnTo>
                    <a:pt x="268795" y="315150"/>
                  </a:lnTo>
                  <a:lnTo>
                    <a:pt x="268516" y="315417"/>
                  </a:lnTo>
                  <a:lnTo>
                    <a:pt x="268427" y="315683"/>
                  </a:lnTo>
                  <a:lnTo>
                    <a:pt x="268617" y="317284"/>
                  </a:lnTo>
                  <a:lnTo>
                    <a:pt x="268732" y="318427"/>
                  </a:lnTo>
                  <a:lnTo>
                    <a:pt x="269125" y="319951"/>
                  </a:lnTo>
                  <a:lnTo>
                    <a:pt x="269735" y="320217"/>
                  </a:lnTo>
                  <a:lnTo>
                    <a:pt x="270281" y="320687"/>
                  </a:lnTo>
                  <a:lnTo>
                    <a:pt x="269786" y="321284"/>
                  </a:lnTo>
                  <a:lnTo>
                    <a:pt x="269176" y="321881"/>
                  </a:lnTo>
                  <a:lnTo>
                    <a:pt x="268795" y="322618"/>
                  </a:lnTo>
                  <a:lnTo>
                    <a:pt x="268198" y="323621"/>
                  </a:lnTo>
                  <a:lnTo>
                    <a:pt x="268122" y="324421"/>
                  </a:lnTo>
                  <a:lnTo>
                    <a:pt x="268846" y="325945"/>
                  </a:lnTo>
                  <a:lnTo>
                    <a:pt x="272110" y="325551"/>
                  </a:lnTo>
                  <a:lnTo>
                    <a:pt x="274104" y="324954"/>
                  </a:lnTo>
                  <a:lnTo>
                    <a:pt x="275767" y="326351"/>
                  </a:lnTo>
                  <a:lnTo>
                    <a:pt x="275983" y="326478"/>
                  </a:lnTo>
                  <a:lnTo>
                    <a:pt x="277037" y="325882"/>
                  </a:lnTo>
                  <a:lnTo>
                    <a:pt x="277317" y="325412"/>
                  </a:lnTo>
                  <a:lnTo>
                    <a:pt x="277533" y="324954"/>
                  </a:lnTo>
                  <a:close/>
                </a:path>
                <a:path w="368300" h="666115">
                  <a:moveTo>
                    <a:pt x="281292" y="632701"/>
                  </a:moveTo>
                  <a:lnTo>
                    <a:pt x="280631" y="632294"/>
                  </a:lnTo>
                  <a:lnTo>
                    <a:pt x="279908" y="631634"/>
                  </a:lnTo>
                  <a:lnTo>
                    <a:pt x="277533" y="632625"/>
                  </a:lnTo>
                  <a:lnTo>
                    <a:pt x="277495" y="632434"/>
                  </a:lnTo>
                  <a:lnTo>
                    <a:pt x="277291" y="631431"/>
                  </a:lnTo>
                  <a:lnTo>
                    <a:pt x="276758" y="629297"/>
                  </a:lnTo>
                  <a:lnTo>
                    <a:pt x="276428" y="630567"/>
                  </a:lnTo>
                  <a:lnTo>
                    <a:pt x="276098" y="631431"/>
                  </a:lnTo>
                  <a:lnTo>
                    <a:pt x="275869" y="632434"/>
                  </a:lnTo>
                  <a:lnTo>
                    <a:pt x="275412" y="631901"/>
                  </a:lnTo>
                  <a:lnTo>
                    <a:pt x="274599" y="630961"/>
                  </a:lnTo>
                  <a:lnTo>
                    <a:pt x="274764" y="630097"/>
                  </a:lnTo>
                  <a:lnTo>
                    <a:pt x="275501" y="629158"/>
                  </a:lnTo>
                  <a:lnTo>
                    <a:pt x="276542" y="627900"/>
                  </a:lnTo>
                  <a:lnTo>
                    <a:pt x="276656" y="627164"/>
                  </a:lnTo>
                  <a:lnTo>
                    <a:pt x="276758" y="626567"/>
                  </a:lnTo>
                  <a:lnTo>
                    <a:pt x="277037" y="625767"/>
                  </a:lnTo>
                  <a:lnTo>
                    <a:pt x="276263" y="625233"/>
                  </a:lnTo>
                  <a:lnTo>
                    <a:pt x="275767" y="624967"/>
                  </a:lnTo>
                  <a:lnTo>
                    <a:pt x="275094" y="624497"/>
                  </a:lnTo>
                  <a:lnTo>
                    <a:pt x="274815" y="624103"/>
                  </a:lnTo>
                  <a:lnTo>
                    <a:pt x="274383" y="624370"/>
                  </a:lnTo>
                  <a:lnTo>
                    <a:pt x="274104" y="624801"/>
                  </a:lnTo>
                  <a:lnTo>
                    <a:pt x="274104" y="631634"/>
                  </a:lnTo>
                  <a:lnTo>
                    <a:pt x="272275" y="631901"/>
                  </a:lnTo>
                  <a:lnTo>
                    <a:pt x="272148" y="630897"/>
                  </a:lnTo>
                  <a:lnTo>
                    <a:pt x="272110" y="630567"/>
                  </a:lnTo>
                  <a:lnTo>
                    <a:pt x="269836" y="630097"/>
                  </a:lnTo>
                  <a:lnTo>
                    <a:pt x="270840" y="627900"/>
                  </a:lnTo>
                  <a:lnTo>
                    <a:pt x="271449" y="628497"/>
                  </a:lnTo>
                  <a:lnTo>
                    <a:pt x="271907" y="629031"/>
                  </a:lnTo>
                  <a:lnTo>
                    <a:pt x="272326" y="629424"/>
                  </a:lnTo>
                  <a:lnTo>
                    <a:pt x="272770" y="629361"/>
                  </a:lnTo>
                  <a:lnTo>
                    <a:pt x="273329" y="629234"/>
                  </a:lnTo>
                  <a:lnTo>
                    <a:pt x="273824" y="629158"/>
                  </a:lnTo>
                  <a:lnTo>
                    <a:pt x="273977" y="629831"/>
                  </a:lnTo>
                  <a:lnTo>
                    <a:pt x="274104" y="631634"/>
                  </a:lnTo>
                  <a:lnTo>
                    <a:pt x="274104" y="624801"/>
                  </a:lnTo>
                  <a:lnTo>
                    <a:pt x="273989" y="624967"/>
                  </a:lnTo>
                  <a:lnTo>
                    <a:pt x="273939" y="625436"/>
                  </a:lnTo>
                  <a:lnTo>
                    <a:pt x="273608" y="626033"/>
                  </a:lnTo>
                  <a:lnTo>
                    <a:pt x="273164" y="626630"/>
                  </a:lnTo>
                  <a:lnTo>
                    <a:pt x="272834" y="627164"/>
                  </a:lnTo>
                  <a:lnTo>
                    <a:pt x="271881" y="626567"/>
                  </a:lnTo>
                  <a:lnTo>
                    <a:pt x="271005" y="625970"/>
                  </a:lnTo>
                  <a:lnTo>
                    <a:pt x="269481" y="629234"/>
                  </a:lnTo>
                  <a:lnTo>
                    <a:pt x="269176" y="629691"/>
                  </a:lnTo>
                  <a:lnTo>
                    <a:pt x="268960" y="629831"/>
                  </a:lnTo>
                  <a:lnTo>
                    <a:pt x="268452" y="630034"/>
                  </a:lnTo>
                  <a:lnTo>
                    <a:pt x="268020" y="630034"/>
                  </a:lnTo>
                  <a:lnTo>
                    <a:pt x="267512" y="630097"/>
                  </a:lnTo>
                  <a:lnTo>
                    <a:pt x="267462" y="628434"/>
                  </a:lnTo>
                  <a:lnTo>
                    <a:pt x="267639" y="628167"/>
                  </a:lnTo>
                  <a:lnTo>
                    <a:pt x="267576" y="627900"/>
                  </a:lnTo>
                  <a:lnTo>
                    <a:pt x="266966" y="627494"/>
                  </a:lnTo>
                  <a:lnTo>
                    <a:pt x="266357" y="626960"/>
                  </a:lnTo>
                  <a:lnTo>
                    <a:pt x="265633" y="626694"/>
                  </a:lnTo>
                  <a:lnTo>
                    <a:pt x="265353" y="626567"/>
                  </a:lnTo>
                  <a:lnTo>
                    <a:pt x="264744" y="626630"/>
                  </a:lnTo>
                  <a:lnTo>
                    <a:pt x="263969" y="628167"/>
                  </a:lnTo>
                  <a:lnTo>
                    <a:pt x="262864" y="629031"/>
                  </a:lnTo>
                  <a:lnTo>
                    <a:pt x="261480" y="629627"/>
                  </a:lnTo>
                  <a:lnTo>
                    <a:pt x="261035" y="629767"/>
                  </a:lnTo>
                  <a:lnTo>
                    <a:pt x="260819" y="630491"/>
                  </a:lnTo>
                  <a:lnTo>
                    <a:pt x="260375" y="631164"/>
                  </a:lnTo>
                  <a:lnTo>
                    <a:pt x="262153" y="631228"/>
                  </a:lnTo>
                  <a:lnTo>
                    <a:pt x="264033" y="630897"/>
                  </a:lnTo>
                  <a:lnTo>
                    <a:pt x="263702" y="633501"/>
                  </a:lnTo>
                  <a:lnTo>
                    <a:pt x="264134" y="633564"/>
                  </a:lnTo>
                  <a:lnTo>
                    <a:pt x="264477" y="633564"/>
                  </a:lnTo>
                  <a:lnTo>
                    <a:pt x="264858" y="633628"/>
                  </a:lnTo>
                  <a:lnTo>
                    <a:pt x="265861" y="633895"/>
                  </a:lnTo>
                  <a:lnTo>
                    <a:pt x="265963" y="634555"/>
                  </a:lnTo>
                  <a:lnTo>
                    <a:pt x="265455" y="635431"/>
                  </a:lnTo>
                  <a:lnTo>
                    <a:pt x="265061" y="636231"/>
                  </a:lnTo>
                  <a:lnTo>
                    <a:pt x="264134" y="637755"/>
                  </a:lnTo>
                  <a:lnTo>
                    <a:pt x="265798" y="637832"/>
                  </a:lnTo>
                  <a:lnTo>
                    <a:pt x="267182" y="637959"/>
                  </a:lnTo>
                  <a:lnTo>
                    <a:pt x="268516" y="638022"/>
                  </a:lnTo>
                  <a:lnTo>
                    <a:pt x="269506" y="636689"/>
                  </a:lnTo>
                  <a:lnTo>
                    <a:pt x="270941" y="635431"/>
                  </a:lnTo>
                  <a:lnTo>
                    <a:pt x="269836" y="633895"/>
                  </a:lnTo>
                  <a:lnTo>
                    <a:pt x="270776" y="634098"/>
                  </a:lnTo>
                  <a:lnTo>
                    <a:pt x="272770" y="634365"/>
                  </a:lnTo>
                  <a:lnTo>
                    <a:pt x="272935" y="634898"/>
                  </a:lnTo>
                  <a:lnTo>
                    <a:pt x="273265" y="636231"/>
                  </a:lnTo>
                  <a:lnTo>
                    <a:pt x="275590" y="636028"/>
                  </a:lnTo>
                  <a:lnTo>
                    <a:pt x="275704" y="635292"/>
                  </a:lnTo>
                  <a:lnTo>
                    <a:pt x="275767" y="634555"/>
                  </a:lnTo>
                  <a:lnTo>
                    <a:pt x="277368" y="633958"/>
                  </a:lnTo>
                  <a:lnTo>
                    <a:pt x="277596" y="633895"/>
                  </a:lnTo>
                  <a:lnTo>
                    <a:pt x="279196" y="633425"/>
                  </a:lnTo>
                  <a:lnTo>
                    <a:pt x="281292" y="632701"/>
                  </a:lnTo>
                  <a:close/>
                </a:path>
                <a:path w="368300" h="666115">
                  <a:moveTo>
                    <a:pt x="281901" y="661022"/>
                  </a:moveTo>
                  <a:lnTo>
                    <a:pt x="281622" y="656755"/>
                  </a:lnTo>
                  <a:lnTo>
                    <a:pt x="281622" y="654748"/>
                  </a:lnTo>
                  <a:lnTo>
                    <a:pt x="281025" y="653021"/>
                  </a:lnTo>
                  <a:lnTo>
                    <a:pt x="280631" y="651751"/>
                  </a:lnTo>
                  <a:lnTo>
                    <a:pt x="279298" y="650824"/>
                  </a:lnTo>
                  <a:lnTo>
                    <a:pt x="278358" y="649757"/>
                  </a:lnTo>
                  <a:lnTo>
                    <a:pt x="277749" y="650354"/>
                  </a:lnTo>
                  <a:lnTo>
                    <a:pt x="277368" y="650951"/>
                  </a:lnTo>
                  <a:lnTo>
                    <a:pt x="276542" y="651624"/>
                  </a:lnTo>
                  <a:lnTo>
                    <a:pt x="275932" y="651751"/>
                  </a:lnTo>
                  <a:lnTo>
                    <a:pt x="275488" y="651687"/>
                  </a:lnTo>
                  <a:lnTo>
                    <a:pt x="275259" y="651624"/>
                  </a:lnTo>
                  <a:lnTo>
                    <a:pt x="274993" y="650557"/>
                  </a:lnTo>
                  <a:lnTo>
                    <a:pt x="274764" y="649960"/>
                  </a:lnTo>
                  <a:lnTo>
                    <a:pt x="274650" y="649351"/>
                  </a:lnTo>
                  <a:lnTo>
                    <a:pt x="274269" y="648754"/>
                  </a:lnTo>
                  <a:lnTo>
                    <a:pt x="273100" y="650824"/>
                  </a:lnTo>
                  <a:lnTo>
                    <a:pt x="273773" y="652957"/>
                  </a:lnTo>
                  <a:lnTo>
                    <a:pt x="275424" y="654291"/>
                  </a:lnTo>
                  <a:lnTo>
                    <a:pt x="275869" y="654558"/>
                  </a:lnTo>
                  <a:lnTo>
                    <a:pt x="275983" y="655548"/>
                  </a:lnTo>
                  <a:lnTo>
                    <a:pt x="275869" y="656082"/>
                  </a:lnTo>
                  <a:lnTo>
                    <a:pt x="275590" y="656958"/>
                  </a:lnTo>
                  <a:lnTo>
                    <a:pt x="275488" y="657415"/>
                  </a:lnTo>
                  <a:lnTo>
                    <a:pt x="276872" y="657479"/>
                  </a:lnTo>
                  <a:lnTo>
                    <a:pt x="277202" y="658482"/>
                  </a:lnTo>
                  <a:lnTo>
                    <a:pt x="276974" y="659688"/>
                  </a:lnTo>
                  <a:lnTo>
                    <a:pt x="275653" y="662012"/>
                  </a:lnTo>
                  <a:lnTo>
                    <a:pt x="275704" y="662952"/>
                  </a:lnTo>
                  <a:lnTo>
                    <a:pt x="277037" y="664349"/>
                  </a:lnTo>
                  <a:lnTo>
                    <a:pt x="276923" y="665213"/>
                  </a:lnTo>
                  <a:lnTo>
                    <a:pt x="277037" y="665886"/>
                  </a:lnTo>
                  <a:lnTo>
                    <a:pt x="281851" y="665886"/>
                  </a:lnTo>
                  <a:lnTo>
                    <a:pt x="281851" y="663409"/>
                  </a:lnTo>
                  <a:lnTo>
                    <a:pt x="281901" y="661022"/>
                  </a:lnTo>
                  <a:close/>
                </a:path>
                <a:path w="368300" h="666115">
                  <a:moveTo>
                    <a:pt x="283349" y="546265"/>
                  </a:moveTo>
                  <a:lnTo>
                    <a:pt x="283171" y="546061"/>
                  </a:lnTo>
                  <a:lnTo>
                    <a:pt x="283070" y="545934"/>
                  </a:lnTo>
                  <a:lnTo>
                    <a:pt x="283006" y="545731"/>
                  </a:lnTo>
                  <a:lnTo>
                    <a:pt x="281686" y="545401"/>
                  </a:lnTo>
                  <a:lnTo>
                    <a:pt x="280416" y="545134"/>
                  </a:lnTo>
                  <a:lnTo>
                    <a:pt x="279120" y="544804"/>
                  </a:lnTo>
                  <a:lnTo>
                    <a:pt x="278866" y="544728"/>
                  </a:lnTo>
                  <a:lnTo>
                    <a:pt x="279082" y="544131"/>
                  </a:lnTo>
                  <a:lnTo>
                    <a:pt x="279298" y="542937"/>
                  </a:lnTo>
                  <a:lnTo>
                    <a:pt x="279412" y="541667"/>
                  </a:lnTo>
                  <a:lnTo>
                    <a:pt x="278917" y="541858"/>
                  </a:lnTo>
                  <a:lnTo>
                    <a:pt x="278307" y="542061"/>
                  </a:lnTo>
                  <a:lnTo>
                    <a:pt x="277749" y="542328"/>
                  </a:lnTo>
                  <a:lnTo>
                    <a:pt x="277253" y="542658"/>
                  </a:lnTo>
                  <a:lnTo>
                    <a:pt x="276974" y="542937"/>
                  </a:lnTo>
                  <a:lnTo>
                    <a:pt x="276758" y="542734"/>
                  </a:lnTo>
                  <a:lnTo>
                    <a:pt x="276682" y="542594"/>
                  </a:lnTo>
                  <a:lnTo>
                    <a:pt x="278307" y="539800"/>
                  </a:lnTo>
                  <a:lnTo>
                    <a:pt x="278422" y="539534"/>
                  </a:lnTo>
                  <a:lnTo>
                    <a:pt x="278752" y="539267"/>
                  </a:lnTo>
                  <a:lnTo>
                    <a:pt x="278587" y="538403"/>
                  </a:lnTo>
                  <a:lnTo>
                    <a:pt x="276199" y="537400"/>
                  </a:lnTo>
                  <a:lnTo>
                    <a:pt x="275488" y="537337"/>
                  </a:lnTo>
                  <a:lnTo>
                    <a:pt x="273608" y="537070"/>
                  </a:lnTo>
                  <a:lnTo>
                    <a:pt x="272770" y="538530"/>
                  </a:lnTo>
                  <a:lnTo>
                    <a:pt x="271665" y="539597"/>
                  </a:lnTo>
                  <a:lnTo>
                    <a:pt x="271170" y="539991"/>
                  </a:lnTo>
                  <a:lnTo>
                    <a:pt x="270611" y="540258"/>
                  </a:lnTo>
                  <a:lnTo>
                    <a:pt x="270002" y="540600"/>
                  </a:lnTo>
                  <a:lnTo>
                    <a:pt x="271056" y="540867"/>
                  </a:lnTo>
                  <a:lnTo>
                    <a:pt x="271157" y="541858"/>
                  </a:lnTo>
                  <a:lnTo>
                    <a:pt x="270002" y="543128"/>
                  </a:lnTo>
                  <a:lnTo>
                    <a:pt x="269735" y="544804"/>
                  </a:lnTo>
                  <a:lnTo>
                    <a:pt x="269113" y="544195"/>
                  </a:lnTo>
                  <a:lnTo>
                    <a:pt x="268071" y="543204"/>
                  </a:lnTo>
                  <a:lnTo>
                    <a:pt x="267017" y="543864"/>
                  </a:lnTo>
                  <a:lnTo>
                    <a:pt x="266077" y="544195"/>
                  </a:lnTo>
                  <a:lnTo>
                    <a:pt x="266852" y="542061"/>
                  </a:lnTo>
                  <a:lnTo>
                    <a:pt x="267296" y="541058"/>
                  </a:lnTo>
                  <a:lnTo>
                    <a:pt x="267131" y="540994"/>
                  </a:lnTo>
                  <a:lnTo>
                    <a:pt x="267017" y="540867"/>
                  </a:lnTo>
                  <a:lnTo>
                    <a:pt x="266852" y="540791"/>
                  </a:lnTo>
                  <a:lnTo>
                    <a:pt x="266636" y="540994"/>
                  </a:lnTo>
                  <a:lnTo>
                    <a:pt x="266128" y="541197"/>
                  </a:lnTo>
                  <a:lnTo>
                    <a:pt x="264972" y="543737"/>
                  </a:lnTo>
                  <a:lnTo>
                    <a:pt x="262813" y="543737"/>
                  </a:lnTo>
                  <a:lnTo>
                    <a:pt x="260375" y="544398"/>
                  </a:lnTo>
                  <a:lnTo>
                    <a:pt x="259384" y="544931"/>
                  </a:lnTo>
                  <a:lnTo>
                    <a:pt x="258660" y="545401"/>
                  </a:lnTo>
                  <a:lnTo>
                    <a:pt x="257721" y="545858"/>
                  </a:lnTo>
                  <a:lnTo>
                    <a:pt x="254901" y="549262"/>
                  </a:lnTo>
                  <a:lnTo>
                    <a:pt x="254508" y="549795"/>
                  </a:lnTo>
                  <a:lnTo>
                    <a:pt x="254406" y="549998"/>
                  </a:lnTo>
                  <a:lnTo>
                    <a:pt x="253847" y="550189"/>
                  </a:lnTo>
                  <a:lnTo>
                    <a:pt x="253568" y="550125"/>
                  </a:lnTo>
                  <a:lnTo>
                    <a:pt x="253288" y="549998"/>
                  </a:lnTo>
                  <a:lnTo>
                    <a:pt x="252742" y="548259"/>
                  </a:lnTo>
                  <a:lnTo>
                    <a:pt x="252501" y="547725"/>
                  </a:lnTo>
                  <a:lnTo>
                    <a:pt x="252387" y="547458"/>
                  </a:lnTo>
                  <a:lnTo>
                    <a:pt x="252272" y="547065"/>
                  </a:lnTo>
                  <a:lnTo>
                    <a:pt x="252158" y="545858"/>
                  </a:lnTo>
                  <a:lnTo>
                    <a:pt x="252247" y="545401"/>
                  </a:lnTo>
                  <a:lnTo>
                    <a:pt x="252399" y="545134"/>
                  </a:lnTo>
                  <a:lnTo>
                    <a:pt x="252526" y="544804"/>
                  </a:lnTo>
                  <a:lnTo>
                    <a:pt x="252412" y="541324"/>
                  </a:lnTo>
                  <a:lnTo>
                    <a:pt x="252056" y="541058"/>
                  </a:lnTo>
                  <a:lnTo>
                    <a:pt x="252183" y="539470"/>
                  </a:lnTo>
                  <a:lnTo>
                    <a:pt x="251637" y="538797"/>
                  </a:lnTo>
                  <a:lnTo>
                    <a:pt x="250253" y="537603"/>
                  </a:lnTo>
                  <a:lnTo>
                    <a:pt x="249859" y="537260"/>
                  </a:lnTo>
                  <a:lnTo>
                    <a:pt x="248983" y="536867"/>
                  </a:lnTo>
                  <a:lnTo>
                    <a:pt x="246761" y="537603"/>
                  </a:lnTo>
                  <a:lnTo>
                    <a:pt x="245770" y="537197"/>
                  </a:lnTo>
                  <a:lnTo>
                    <a:pt x="243611" y="537197"/>
                  </a:lnTo>
                  <a:lnTo>
                    <a:pt x="243192" y="537603"/>
                  </a:lnTo>
                  <a:lnTo>
                    <a:pt x="242951" y="537794"/>
                  </a:lnTo>
                  <a:lnTo>
                    <a:pt x="242951" y="539000"/>
                  </a:lnTo>
                  <a:lnTo>
                    <a:pt x="244436" y="543394"/>
                  </a:lnTo>
                  <a:lnTo>
                    <a:pt x="242557" y="546201"/>
                  </a:lnTo>
                  <a:lnTo>
                    <a:pt x="242468" y="547458"/>
                  </a:lnTo>
                  <a:lnTo>
                    <a:pt x="242341" y="547992"/>
                  </a:lnTo>
                  <a:lnTo>
                    <a:pt x="243166" y="547928"/>
                  </a:lnTo>
                  <a:lnTo>
                    <a:pt x="243776" y="547801"/>
                  </a:lnTo>
                  <a:lnTo>
                    <a:pt x="244665" y="547725"/>
                  </a:lnTo>
                  <a:lnTo>
                    <a:pt x="244424" y="548589"/>
                  </a:lnTo>
                  <a:lnTo>
                    <a:pt x="244055" y="549795"/>
                  </a:lnTo>
                  <a:lnTo>
                    <a:pt x="243636" y="550862"/>
                  </a:lnTo>
                  <a:lnTo>
                    <a:pt x="243446" y="553123"/>
                  </a:lnTo>
                  <a:lnTo>
                    <a:pt x="244322" y="554659"/>
                  </a:lnTo>
                  <a:lnTo>
                    <a:pt x="243497" y="556387"/>
                  </a:lnTo>
                  <a:lnTo>
                    <a:pt x="243941" y="557123"/>
                  </a:lnTo>
                  <a:lnTo>
                    <a:pt x="244322" y="557860"/>
                  </a:lnTo>
                  <a:lnTo>
                    <a:pt x="244881" y="558660"/>
                  </a:lnTo>
                  <a:lnTo>
                    <a:pt x="245211" y="559460"/>
                  </a:lnTo>
                  <a:lnTo>
                    <a:pt x="245935" y="561454"/>
                  </a:lnTo>
                  <a:lnTo>
                    <a:pt x="246646" y="561848"/>
                  </a:lnTo>
                  <a:lnTo>
                    <a:pt x="248805" y="561784"/>
                  </a:lnTo>
                  <a:lnTo>
                    <a:pt x="249974" y="561784"/>
                  </a:lnTo>
                  <a:lnTo>
                    <a:pt x="251244" y="562051"/>
                  </a:lnTo>
                  <a:lnTo>
                    <a:pt x="252514" y="562457"/>
                  </a:lnTo>
                  <a:lnTo>
                    <a:pt x="253733" y="561924"/>
                  </a:lnTo>
                  <a:lnTo>
                    <a:pt x="253784" y="561784"/>
                  </a:lnTo>
                  <a:lnTo>
                    <a:pt x="254177" y="560717"/>
                  </a:lnTo>
                  <a:lnTo>
                    <a:pt x="253631" y="559384"/>
                  </a:lnTo>
                  <a:lnTo>
                    <a:pt x="258165" y="550659"/>
                  </a:lnTo>
                  <a:lnTo>
                    <a:pt x="258889" y="550392"/>
                  </a:lnTo>
                  <a:lnTo>
                    <a:pt x="258914" y="550189"/>
                  </a:lnTo>
                  <a:lnTo>
                    <a:pt x="259168" y="548462"/>
                  </a:lnTo>
                  <a:lnTo>
                    <a:pt x="259257" y="547992"/>
                  </a:lnTo>
                  <a:lnTo>
                    <a:pt x="259905" y="547065"/>
                  </a:lnTo>
                  <a:lnTo>
                    <a:pt x="260375" y="546061"/>
                  </a:lnTo>
                  <a:lnTo>
                    <a:pt x="262420" y="547268"/>
                  </a:lnTo>
                  <a:lnTo>
                    <a:pt x="262521" y="549656"/>
                  </a:lnTo>
                  <a:lnTo>
                    <a:pt x="263017" y="551129"/>
                  </a:lnTo>
                  <a:lnTo>
                    <a:pt x="263423" y="552386"/>
                  </a:lnTo>
                  <a:lnTo>
                    <a:pt x="264198" y="553593"/>
                  </a:lnTo>
                  <a:lnTo>
                    <a:pt x="266522" y="553732"/>
                  </a:lnTo>
                  <a:lnTo>
                    <a:pt x="267741" y="552792"/>
                  </a:lnTo>
                  <a:lnTo>
                    <a:pt x="269125" y="552259"/>
                  </a:lnTo>
                  <a:lnTo>
                    <a:pt x="269176" y="551992"/>
                  </a:lnTo>
                  <a:lnTo>
                    <a:pt x="272935" y="549656"/>
                  </a:lnTo>
                  <a:lnTo>
                    <a:pt x="272999" y="550722"/>
                  </a:lnTo>
                  <a:lnTo>
                    <a:pt x="273989" y="550189"/>
                  </a:lnTo>
                  <a:lnTo>
                    <a:pt x="274586" y="549656"/>
                  </a:lnTo>
                  <a:lnTo>
                    <a:pt x="275043" y="549262"/>
                  </a:lnTo>
                  <a:lnTo>
                    <a:pt x="275932" y="550862"/>
                  </a:lnTo>
                  <a:lnTo>
                    <a:pt x="276923" y="550595"/>
                  </a:lnTo>
                  <a:lnTo>
                    <a:pt x="277710" y="549262"/>
                  </a:lnTo>
                  <a:lnTo>
                    <a:pt x="278193" y="548462"/>
                  </a:lnTo>
                  <a:lnTo>
                    <a:pt x="279577" y="547331"/>
                  </a:lnTo>
                  <a:lnTo>
                    <a:pt x="281851" y="547268"/>
                  </a:lnTo>
                  <a:lnTo>
                    <a:pt x="282346" y="547268"/>
                  </a:lnTo>
                  <a:lnTo>
                    <a:pt x="282841" y="546595"/>
                  </a:lnTo>
                  <a:lnTo>
                    <a:pt x="283349" y="546265"/>
                  </a:lnTo>
                  <a:close/>
                </a:path>
                <a:path w="368300" h="666115">
                  <a:moveTo>
                    <a:pt x="285330" y="575589"/>
                  </a:moveTo>
                  <a:lnTo>
                    <a:pt x="285165" y="575449"/>
                  </a:lnTo>
                  <a:lnTo>
                    <a:pt x="285000" y="575386"/>
                  </a:lnTo>
                  <a:lnTo>
                    <a:pt x="284835" y="575246"/>
                  </a:lnTo>
                  <a:lnTo>
                    <a:pt x="284302" y="576046"/>
                  </a:lnTo>
                  <a:lnTo>
                    <a:pt x="283845" y="576783"/>
                  </a:lnTo>
                  <a:lnTo>
                    <a:pt x="283070" y="577723"/>
                  </a:lnTo>
                  <a:lnTo>
                    <a:pt x="282625" y="577850"/>
                  </a:lnTo>
                  <a:lnTo>
                    <a:pt x="282295" y="577977"/>
                  </a:lnTo>
                  <a:lnTo>
                    <a:pt x="282232" y="577583"/>
                  </a:lnTo>
                  <a:lnTo>
                    <a:pt x="281965" y="576986"/>
                  </a:lnTo>
                  <a:lnTo>
                    <a:pt x="282181" y="576783"/>
                  </a:lnTo>
                  <a:lnTo>
                    <a:pt x="283235" y="575652"/>
                  </a:lnTo>
                  <a:lnTo>
                    <a:pt x="283159" y="574052"/>
                  </a:lnTo>
                  <a:lnTo>
                    <a:pt x="282841" y="573049"/>
                  </a:lnTo>
                  <a:lnTo>
                    <a:pt x="282625" y="572452"/>
                  </a:lnTo>
                  <a:lnTo>
                    <a:pt x="282956" y="571715"/>
                  </a:lnTo>
                  <a:lnTo>
                    <a:pt x="283006" y="570788"/>
                  </a:lnTo>
                  <a:lnTo>
                    <a:pt x="283070" y="570255"/>
                  </a:lnTo>
                  <a:lnTo>
                    <a:pt x="281622" y="568921"/>
                  </a:lnTo>
                  <a:lnTo>
                    <a:pt x="281927" y="568185"/>
                  </a:lnTo>
                  <a:lnTo>
                    <a:pt x="282511" y="566788"/>
                  </a:lnTo>
                  <a:lnTo>
                    <a:pt x="281203" y="565061"/>
                  </a:lnTo>
                  <a:lnTo>
                    <a:pt x="281114" y="564921"/>
                  </a:lnTo>
                  <a:lnTo>
                    <a:pt x="281190" y="564718"/>
                  </a:lnTo>
                  <a:lnTo>
                    <a:pt x="282232" y="562660"/>
                  </a:lnTo>
                  <a:lnTo>
                    <a:pt x="280022" y="562597"/>
                  </a:lnTo>
                  <a:lnTo>
                    <a:pt x="278307" y="561721"/>
                  </a:lnTo>
                  <a:lnTo>
                    <a:pt x="277583" y="562787"/>
                  </a:lnTo>
                  <a:lnTo>
                    <a:pt x="277253" y="563854"/>
                  </a:lnTo>
                  <a:lnTo>
                    <a:pt x="277088" y="564261"/>
                  </a:lnTo>
                  <a:lnTo>
                    <a:pt x="276542" y="564527"/>
                  </a:lnTo>
                  <a:lnTo>
                    <a:pt x="275767" y="565061"/>
                  </a:lnTo>
                  <a:lnTo>
                    <a:pt x="276364" y="562114"/>
                  </a:lnTo>
                  <a:lnTo>
                    <a:pt x="275259" y="561987"/>
                  </a:lnTo>
                  <a:lnTo>
                    <a:pt x="274320" y="561784"/>
                  </a:lnTo>
                  <a:lnTo>
                    <a:pt x="273164" y="561657"/>
                  </a:lnTo>
                  <a:lnTo>
                    <a:pt x="273050" y="561784"/>
                  </a:lnTo>
                  <a:lnTo>
                    <a:pt x="272948" y="561987"/>
                  </a:lnTo>
                  <a:lnTo>
                    <a:pt x="273265" y="563587"/>
                  </a:lnTo>
                  <a:lnTo>
                    <a:pt x="273596" y="564718"/>
                  </a:lnTo>
                  <a:lnTo>
                    <a:pt x="273710" y="565188"/>
                  </a:lnTo>
                  <a:lnTo>
                    <a:pt x="273939" y="566318"/>
                  </a:lnTo>
                  <a:lnTo>
                    <a:pt x="273989" y="566851"/>
                  </a:lnTo>
                  <a:lnTo>
                    <a:pt x="273710" y="567524"/>
                  </a:lnTo>
                  <a:lnTo>
                    <a:pt x="273443" y="568058"/>
                  </a:lnTo>
                  <a:lnTo>
                    <a:pt x="273329" y="568452"/>
                  </a:lnTo>
                  <a:lnTo>
                    <a:pt x="272770" y="568858"/>
                  </a:lnTo>
                  <a:lnTo>
                    <a:pt x="272669" y="569658"/>
                  </a:lnTo>
                  <a:lnTo>
                    <a:pt x="273050" y="570052"/>
                  </a:lnTo>
                  <a:lnTo>
                    <a:pt x="273164" y="570382"/>
                  </a:lnTo>
                  <a:lnTo>
                    <a:pt x="273443" y="570115"/>
                  </a:lnTo>
                  <a:lnTo>
                    <a:pt x="273939" y="569912"/>
                  </a:lnTo>
                  <a:lnTo>
                    <a:pt x="273989" y="568452"/>
                  </a:lnTo>
                  <a:lnTo>
                    <a:pt x="274485" y="568185"/>
                  </a:lnTo>
                  <a:lnTo>
                    <a:pt x="275767" y="568591"/>
                  </a:lnTo>
                  <a:lnTo>
                    <a:pt x="275488" y="569125"/>
                  </a:lnTo>
                  <a:lnTo>
                    <a:pt x="275424" y="569658"/>
                  </a:lnTo>
                  <a:lnTo>
                    <a:pt x="274383" y="571055"/>
                  </a:lnTo>
                  <a:lnTo>
                    <a:pt x="274320" y="571715"/>
                  </a:lnTo>
                  <a:lnTo>
                    <a:pt x="275374" y="572452"/>
                  </a:lnTo>
                  <a:lnTo>
                    <a:pt x="276428" y="573125"/>
                  </a:lnTo>
                  <a:lnTo>
                    <a:pt x="275983" y="574052"/>
                  </a:lnTo>
                  <a:lnTo>
                    <a:pt x="274713" y="576046"/>
                  </a:lnTo>
                  <a:lnTo>
                    <a:pt x="274497" y="576783"/>
                  </a:lnTo>
                  <a:lnTo>
                    <a:pt x="274510" y="577049"/>
                  </a:lnTo>
                  <a:lnTo>
                    <a:pt x="276098" y="578446"/>
                  </a:lnTo>
                  <a:lnTo>
                    <a:pt x="275932" y="579716"/>
                  </a:lnTo>
                  <a:lnTo>
                    <a:pt x="275247" y="581240"/>
                  </a:lnTo>
                  <a:lnTo>
                    <a:pt x="275196" y="581710"/>
                  </a:lnTo>
                  <a:lnTo>
                    <a:pt x="275424" y="582053"/>
                  </a:lnTo>
                  <a:lnTo>
                    <a:pt x="276313" y="582256"/>
                  </a:lnTo>
                  <a:lnTo>
                    <a:pt x="276428" y="584784"/>
                  </a:lnTo>
                  <a:lnTo>
                    <a:pt x="276758" y="584784"/>
                  </a:lnTo>
                  <a:lnTo>
                    <a:pt x="277317" y="583844"/>
                  </a:lnTo>
                  <a:lnTo>
                    <a:pt x="277749" y="582917"/>
                  </a:lnTo>
                  <a:lnTo>
                    <a:pt x="278587" y="581583"/>
                  </a:lnTo>
                  <a:lnTo>
                    <a:pt x="278917" y="581240"/>
                  </a:lnTo>
                  <a:lnTo>
                    <a:pt x="279247" y="580847"/>
                  </a:lnTo>
                  <a:lnTo>
                    <a:pt x="279527" y="581317"/>
                  </a:lnTo>
                  <a:lnTo>
                    <a:pt x="279742" y="581850"/>
                  </a:lnTo>
                  <a:lnTo>
                    <a:pt x="280022" y="582320"/>
                  </a:lnTo>
                  <a:lnTo>
                    <a:pt x="280187" y="582523"/>
                  </a:lnTo>
                  <a:lnTo>
                    <a:pt x="280301" y="583044"/>
                  </a:lnTo>
                  <a:lnTo>
                    <a:pt x="281736" y="582053"/>
                  </a:lnTo>
                  <a:lnTo>
                    <a:pt x="281736" y="585050"/>
                  </a:lnTo>
                  <a:lnTo>
                    <a:pt x="282397" y="585444"/>
                  </a:lnTo>
                  <a:lnTo>
                    <a:pt x="283006" y="585711"/>
                  </a:lnTo>
                  <a:lnTo>
                    <a:pt x="283946" y="586181"/>
                  </a:lnTo>
                  <a:lnTo>
                    <a:pt x="283921" y="582053"/>
                  </a:lnTo>
                  <a:lnTo>
                    <a:pt x="284670" y="577049"/>
                  </a:lnTo>
                  <a:lnTo>
                    <a:pt x="285330" y="575589"/>
                  </a:lnTo>
                  <a:close/>
                </a:path>
                <a:path w="368300" h="666115">
                  <a:moveTo>
                    <a:pt x="290652" y="342201"/>
                  </a:moveTo>
                  <a:lnTo>
                    <a:pt x="289712" y="339661"/>
                  </a:lnTo>
                  <a:lnTo>
                    <a:pt x="288823" y="337121"/>
                  </a:lnTo>
                  <a:lnTo>
                    <a:pt x="288048" y="333311"/>
                  </a:lnTo>
                  <a:lnTo>
                    <a:pt x="285280" y="324421"/>
                  </a:lnTo>
                  <a:lnTo>
                    <a:pt x="283349" y="316801"/>
                  </a:lnTo>
                  <a:lnTo>
                    <a:pt x="281355" y="309181"/>
                  </a:lnTo>
                  <a:lnTo>
                    <a:pt x="280847" y="309181"/>
                  </a:lnTo>
                  <a:lnTo>
                    <a:pt x="279527" y="314261"/>
                  </a:lnTo>
                  <a:lnTo>
                    <a:pt x="279031" y="315531"/>
                  </a:lnTo>
                  <a:lnTo>
                    <a:pt x="278866" y="318071"/>
                  </a:lnTo>
                  <a:lnTo>
                    <a:pt x="279082" y="319341"/>
                  </a:lnTo>
                  <a:lnTo>
                    <a:pt x="280847" y="320611"/>
                  </a:lnTo>
                  <a:lnTo>
                    <a:pt x="280581" y="320611"/>
                  </a:lnTo>
                  <a:lnTo>
                    <a:pt x="280250" y="321881"/>
                  </a:lnTo>
                  <a:lnTo>
                    <a:pt x="279247" y="323151"/>
                  </a:lnTo>
                  <a:lnTo>
                    <a:pt x="280250" y="325691"/>
                  </a:lnTo>
                  <a:lnTo>
                    <a:pt x="281241" y="326961"/>
                  </a:lnTo>
                  <a:lnTo>
                    <a:pt x="282346" y="328231"/>
                  </a:lnTo>
                  <a:lnTo>
                    <a:pt x="284175" y="329501"/>
                  </a:lnTo>
                  <a:lnTo>
                    <a:pt x="285610" y="330771"/>
                  </a:lnTo>
                  <a:lnTo>
                    <a:pt x="285838" y="332041"/>
                  </a:lnTo>
                  <a:lnTo>
                    <a:pt x="286004" y="332041"/>
                  </a:lnTo>
                  <a:lnTo>
                    <a:pt x="284721" y="333311"/>
                  </a:lnTo>
                  <a:lnTo>
                    <a:pt x="285889" y="334581"/>
                  </a:lnTo>
                  <a:lnTo>
                    <a:pt x="286334" y="335851"/>
                  </a:lnTo>
                  <a:lnTo>
                    <a:pt x="286715" y="337121"/>
                  </a:lnTo>
                  <a:lnTo>
                    <a:pt x="286943" y="338391"/>
                  </a:lnTo>
                  <a:lnTo>
                    <a:pt x="286219" y="339661"/>
                  </a:lnTo>
                  <a:lnTo>
                    <a:pt x="282346" y="339661"/>
                  </a:lnTo>
                  <a:lnTo>
                    <a:pt x="282232" y="340931"/>
                  </a:lnTo>
                  <a:lnTo>
                    <a:pt x="281927" y="342201"/>
                  </a:lnTo>
                  <a:lnTo>
                    <a:pt x="290652" y="342201"/>
                  </a:lnTo>
                  <a:close/>
                </a:path>
                <a:path w="368300" h="666115">
                  <a:moveTo>
                    <a:pt x="296849" y="603377"/>
                  </a:moveTo>
                  <a:lnTo>
                    <a:pt x="295465" y="602170"/>
                  </a:lnTo>
                  <a:lnTo>
                    <a:pt x="294855" y="601649"/>
                  </a:lnTo>
                  <a:lnTo>
                    <a:pt x="293687" y="602170"/>
                  </a:lnTo>
                  <a:lnTo>
                    <a:pt x="292696" y="601903"/>
                  </a:lnTo>
                  <a:lnTo>
                    <a:pt x="293141" y="600900"/>
                  </a:lnTo>
                  <a:lnTo>
                    <a:pt x="293344" y="600303"/>
                  </a:lnTo>
                  <a:lnTo>
                    <a:pt x="293801" y="599579"/>
                  </a:lnTo>
                  <a:lnTo>
                    <a:pt x="294132" y="598906"/>
                  </a:lnTo>
                  <a:lnTo>
                    <a:pt x="293966" y="598512"/>
                  </a:lnTo>
                  <a:lnTo>
                    <a:pt x="293801" y="598309"/>
                  </a:lnTo>
                  <a:lnTo>
                    <a:pt x="293522" y="598170"/>
                  </a:lnTo>
                  <a:lnTo>
                    <a:pt x="291973" y="600303"/>
                  </a:lnTo>
                  <a:lnTo>
                    <a:pt x="291515" y="600240"/>
                  </a:lnTo>
                  <a:lnTo>
                    <a:pt x="290156" y="600036"/>
                  </a:lnTo>
                  <a:lnTo>
                    <a:pt x="290068" y="599909"/>
                  </a:lnTo>
                  <a:lnTo>
                    <a:pt x="290004" y="599579"/>
                  </a:lnTo>
                  <a:lnTo>
                    <a:pt x="290931" y="597979"/>
                  </a:lnTo>
                  <a:lnTo>
                    <a:pt x="291198" y="597509"/>
                  </a:lnTo>
                  <a:lnTo>
                    <a:pt x="291642" y="597039"/>
                  </a:lnTo>
                  <a:lnTo>
                    <a:pt x="292531" y="595782"/>
                  </a:lnTo>
                  <a:lnTo>
                    <a:pt x="292862" y="595109"/>
                  </a:lnTo>
                  <a:lnTo>
                    <a:pt x="289814" y="595109"/>
                  </a:lnTo>
                  <a:lnTo>
                    <a:pt x="287489" y="597979"/>
                  </a:lnTo>
                  <a:lnTo>
                    <a:pt x="287159" y="597242"/>
                  </a:lnTo>
                  <a:lnTo>
                    <a:pt x="286880" y="596836"/>
                  </a:lnTo>
                  <a:lnTo>
                    <a:pt x="286499" y="595972"/>
                  </a:lnTo>
                  <a:lnTo>
                    <a:pt x="283730" y="600240"/>
                  </a:lnTo>
                  <a:lnTo>
                    <a:pt x="283286" y="600176"/>
                  </a:lnTo>
                  <a:lnTo>
                    <a:pt x="283222" y="598843"/>
                  </a:lnTo>
                  <a:lnTo>
                    <a:pt x="282752" y="598373"/>
                  </a:lnTo>
                  <a:lnTo>
                    <a:pt x="282625" y="598246"/>
                  </a:lnTo>
                  <a:lnTo>
                    <a:pt x="281901" y="598373"/>
                  </a:lnTo>
                  <a:lnTo>
                    <a:pt x="281241" y="598309"/>
                  </a:lnTo>
                  <a:lnTo>
                    <a:pt x="281127" y="597712"/>
                  </a:lnTo>
                  <a:lnTo>
                    <a:pt x="280962" y="596582"/>
                  </a:lnTo>
                  <a:lnTo>
                    <a:pt x="280517" y="597039"/>
                  </a:lnTo>
                  <a:lnTo>
                    <a:pt x="280022" y="597242"/>
                  </a:lnTo>
                  <a:lnTo>
                    <a:pt x="279857" y="597712"/>
                  </a:lnTo>
                  <a:lnTo>
                    <a:pt x="278358" y="600303"/>
                  </a:lnTo>
                  <a:lnTo>
                    <a:pt x="276542" y="599973"/>
                  </a:lnTo>
                  <a:lnTo>
                    <a:pt x="276313" y="599909"/>
                  </a:lnTo>
                  <a:lnTo>
                    <a:pt x="275653" y="600633"/>
                  </a:lnTo>
                  <a:lnTo>
                    <a:pt x="276364" y="602437"/>
                  </a:lnTo>
                  <a:lnTo>
                    <a:pt x="276758" y="602513"/>
                  </a:lnTo>
                  <a:lnTo>
                    <a:pt x="279412" y="602843"/>
                  </a:lnTo>
                  <a:lnTo>
                    <a:pt x="278917" y="603973"/>
                  </a:lnTo>
                  <a:lnTo>
                    <a:pt x="277749" y="605370"/>
                  </a:lnTo>
                  <a:lnTo>
                    <a:pt x="277749" y="606171"/>
                  </a:lnTo>
                  <a:lnTo>
                    <a:pt x="278968" y="605701"/>
                  </a:lnTo>
                  <a:lnTo>
                    <a:pt x="279742" y="605370"/>
                  </a:lnTo>
                  <a:lnTo>
                    <a:pt x="279654" y="605904"/>
                  </a:lnTo>
                  <a:lnTo>
                    <a:pt x="279527" y="606844"/>
                  </a:lnTo>
                  <a:lnTo>
                    <a:pt x="279425" y="607441"/>
                  </a:lnTo>
                  <a:lnTo>
                    <a:pt x="279336" y="608507"/>
                  </a:lnTo>
                  <a:lnTo>
                    <a:pt x="280187" y="609104"/>
                  </a:lnTo>
                  <a:lnTo>
                    <a:pt x="280962" y="610031"/>
                  </a:lnTo>
                  <a:lnTo>
                    <a:pt x="281965" y="608965"/>
                  </a:lnTo>
                  <a:lnTo>
                    <a:pt x="282232" y="608634"/>
                  </a:lnTo>
                  <a:lnTo>
                    <a:pt x="282956" y="608774"/>
                  </a:lnTo>
                  <a:lnTo>
                    <a:pt x="283146" y="608634"/>
                  </a:lnTo>
                  <a:lnTo>
                    <a:pt x="283464" y="608431"/>
                  </a:lnTo>
                  <a:lnTo>
                    <a:pt x="284175" y="608037"/>
                  </a:lnTo>
                  <a:lnTo>
                    <a:pt x="284899" y="607441"/>
                  </a:lnTo>
                  <a:lnTo>
                    <a:pt x="285673" y="606844"/>
                  </a:lnTo>
                  <a:lnTo>
                    <a:pt x="286499" y="606310"/>
                  </a:lnTo>
                  <a:lnTo>
                    <a:pt x="286715" y="605370"/>
                  </a:lnTo>
                  <a:lnTo>
                    <a:pt x="286880" y="604647"/>
                  </a:lnTo>
                  <a:lnTo>
                    <a:pt x="288378" y="605904"/>
                  </a:lnTo>
                  <a:lnTo>
                    <a:pt x="288544" y="605967"/>
                  </a:lnTo>
                  <a:lnTo>
                    <a:pt x="289483" y="605167"/>
                  </a:lnTo>
                  <a:lnTo>
                    <a:pt x="289979" y="604710"/>
                  </a:lnTo>
                  <a:lnTo>
                    <a:pt x="290372" y="604443"/>
                  </a:lnTo>
                  <a:lnTo>
                    <a:pt x="290703" y="604113"/>
                  </a:lnTo>
                  <a:lnTo>
                    <a:pt x="291147" y="603770"/>
                  </a:lnTo>
                  <a:lnTo>
                    <a:pt x="291325" y="605967"/>
                  </a:lnTo>
                  <a:lnTo>
                    <a:pt x="295998" y="603770"/>
                  </a:lnTo>
                  <a:lnTo>
                    <a:pt x="296849" y="603377"/>
                  </a:lnTo>
                  <a:close/>
                </a:path>
                <a:path w="368300" h="666115">
                  <a:moveTo>
                    <a:pt x="299453" y="640626"/>
                  </a:moveTo>
                  <a:lnTo>
                    <a:pt x="299377" y="638225"/>
                  </a:lnTo>
                  <a:lnTo>
                    <a:pt x="299059" y="637095"/>
                  </a:lnTo>
                  <a:lnTo>
                    <a:pt x="298958" y="636625"/>
                  </a:lnTo>
                  <a:lnTo>
                    <a:pt x="298894" y="635495"/>
                  </a:lnTo>
                  <a:lnTo>
                    <a:pt x="297459" y="634898"/>
                  </a:lnTo>
                  <a:lnTo>
                    <a:pt x="297840" y="633628"/>
                  </a:lnTo>
                  <a:lnTo>
                    <a:pt x="297395" y="632764"/>
                  </a:lnTo>
                  <a:lnTo>
                    <a:pt x="296570" y="631228"/>
                  </a:lnTo>
                  <a:lnTo>
                    <a:pt x="297294" y="630034"/>
                  </a:lnTo>
                  <a:lnTo>
                    <a:pt x="297561" y="628624"/>
                  </a:lnTo>
                  <a:lnTo>
                    <a:pt x="297700" y="628167"/>
                  </a:lnTo>
                  <a:lnTo>
                    <a:pt x="297815" y="626160"/>
                  </a:lnTo>
                  <a:lnTo>
                    <a:pt x="297903" y="624103"/>
                  </a:lnTo>
                  <a:lnTo>
                    <a:pt x="298069" y="623366"/>
                  </a:lnTo>
                  <a:lnTo>
                    <a:pt x="298170" y="622427"/>
                  </a:lnTo>
                  <a:lnTo>
                    <a:pt x="298284" y="622160"/>
                  </a:lnTo>
                  <a:lnTo>
                    <a:pt x="298513" y="621626"/>
                  </a:lnTo>
                  <a:lnTo>
                    <a:pt x="297065" y="621296"/>
                  </a:lnTo>
                  <a:lnTo>
                    <a:pt x="296405" y="621169"/>
                  </a:lnTo>
                  <a:lnTo>
                    <a:pt x="295846" y="620229"/>
                  </a:lnTo>
                  <a:lnTo>
                    <a:pt x="295148" y="619633"/>
                  </a:lnTo>
                  <a:lnTo>
                    <a:pt x="294970" y="619506"/>
                  </a:lnTo>
                  <a:lnTo>
                    <a:pt x="294360" y="619302"/>
                  </a:lnTo>
                  <a:lnTo>
                    <a:pt x="293966" y="619633"/>
                  </a:lnTo>
                  <a:lnTo>
                    <a:pt x="293966" y="620306"/>
                  </a:lnTo>
                  <a:lnTo>
                    <a:pt x="291871" y="622160"/>
                  </a:lnTo>
                  <a:lnTo>
                    <a:pt x="290652" y="619239"/>
                  </a:lnTo>
                  <a:lnTo>
                    <a:pt x="288709" y="619239"/>
                  </a:lnTo>
                  <a:lnTo>
                    <a:pt x="288658" y="622160"/>
                  </a:lnTo>
                  <a:lnTo>
                    <a:pt x="289267" y="624230"/>
                  </a:lnTo>
                  <a:lnTo>
                    <a:pt x="287159" y="626300"/>
                  </a:lnTo>
                  <a:lnTo>
                    <a:pt x="289153" y="626160"/>
                  </a:lnTo>
                  <a:lnTo>
                    <a:pt x="289382" y="629500"/>
                  </a:lnTo>
                  <a:lnTo>
                    <a:pt x="291706" y="628167"/>
                  </a:lnTo>
                  <a:lnTo>
                    <a:pt x="292036" y="628434"/>
                  </a:lnTo>
                  <a:lnTo>
                    <a:pt x="291033" y="630364"/>
                  </a:lnTo>
                  <a:lnTo>
                    <a:pt x="292252" y="632231"/>
                  </a:lnTo>
                  <a:lnTo>
                    <a:pt x="292138" y="634695"/>
                  </a:lnTo>
                  <a:lnTo>
                    <a:pt x="292582" y="635228"/>
                  </a:lnTo>
                  <a:lnTo>
                    <a:pt x="292696" y="636028"/>
                  </a:lnTo>
                  <a:lnTo>
                    <a:pt x="292811" y="638225"/>
                  </a:lnTo>
                  <a:lnTo>
                    <a:pt x="293522" y="637959"/>
                  </a:lnTo>
                  <a:lnTo>
                    <a:pt x="294297" y="637565"/>
                  </a:lnTo>
                  <a:lnTo>
                    <a:pt x="295402" y="637095"/>
                  </a:lnTo>
                  <a:lnTo>
                    <a:pt x="295516" y="639229"/>
                  </a:lnTo>
                  <a:lnTo>
                    <a:pt x="296291" y="640422"/>
                  </a:lnTo>
                  <a:lnTo>
                    <a:pt x="298069" y="640753"/>
                  </a:lnTo>
                  <a:lnTo>
                    <a:pt x="299110" y="640892"/>
                  </a:lnTo>
                  <a:lnTo>
                    <a:pt x="299453" y="640626"/>
                  </a:lnTo>
                  <a:close/>
                </a:path>
                <a:path w="368300" h="666115">
                  <a:moveTo>
                    <a:pt x="300113" y="516191"/>
                  </a:moveTo>
                  <a:lnTo>
                    <a:pt x="299885" y="514921"/>
                  </a:lnTo>
                  <a:lnTo>
                    <a:pt x="298399" y="516191"/>
                  </a:lnTo>
                  <a:lnTo>
                    <a:pt x="300113" y="516191"/>
                  </a:lnTo>
                  <a:close/>
                </a:path>
                <a:path w="368300" h="666115">
                  <a:moveTo>
                    <a:pt x="307136" y="539470"/>
                  </a:moveTo>
                  <a:lnTo>
                    <a:pt x="306755" y="539661"/>
                  </a:lnTo>
                  <a:lnTo>
                    <a:pt x="306197" y="540131"/>
                  </a:lnTo>
                  <a:lnTo>
                    <a:pt x="303872" y="539800"/>
                  </a:lnTo>
                  <a:lnTo>
                    <a:pt x="303199" y="540931"/>
                  </a:lnTo>
                  <a:lnTo>
                    <a:pt x="302488" y="542467"/>
                  </a:lnTo>
                  <a:lnTo>
                    <a:pt x="302209" y="543001"/>
                  </a:lnTo>
                  <a:lnTo>
                    <a:pt x="301434" y="543204"/>
                  </a:lnTo>
                  <a:lnTo>
                    <a:pt x="300888" y="543534"/>
                  </a:lnTo>
                  <a:lnTo>
                    <a:pt x="300558" y="542798"/>
                  </a:lnTo>
                  <a:lnTo>
                    <a:pt x="299834" y="541794"/>
                  </a:lnTo>
                  <a:lnTo>
                    <a:pt x="300151" y="541324"/>
                  </a:lnTo>
                  <a:lnTo>
                    <a:pt x="300380" y="540931"/>
                  </a:lnTo>
                  <a:lnTo>
                    <a:pt x="300901" y="539991"/>
                  </a:lnTo>
                  <a:lnTo>
                    <a:pt x="301040" y="539394"/>
                  </a:lnTo>
                  <a:lnTo>
                    <a:pt x="301015" y="538670"/>
                  </a:lnTo>
                  <a:lnTo>
                    <a:pt x="299554" y="537400"/>
                  </a:lnTo>
                  <a:lnTo>
                    <a:pt x="299783" y="536536"/>
                  </a:lnTo>
                  <a:lnTo>
                    <a:pt x="300062" y="536130"/>
                  </a:lnTo>
                  <a:lnTo>
                    <a:pt x="300837" y="534797"/>
                  </a:lnTo>
                  <a:lnTo>
                    <a:pt x="294970" y="530339"/>
                  </a:lnTo>
                  <a:lnTo>
                    <a:pt x="293852" y="530263"/>
                  </a:lnTo>
                  <a:lnTo>
                    <a:pt x="293585" y="530263"/>
                  </a:lnTo>
                  <a:lnTo>
                    <a:pt x="293306" y="530339"/>
                  </a:lnTo>
                  <a:lnTo>
                    <a:pt x="293027" y="530339"/>
                  </a:lnTo>
                  <a:lnTo>
                    <a:pt x="291973" y="530263"/>
                  </a:lnTo>
                  <a:lnTo>
                    <a:pt x="290931" y="530263"/>
                  </a:lnTo>
                  <a:lnTo>
                    <a:pt x="289382" y="530199"/>
                  </a:lnTo>
                  <a:lnTo>
                    <a:pt x="289382" y="530402"/>
                  </a:lnTo>
                  <a:lnTo>
                    <a:pt x="289204" y="531139"/>
                  </a:lnTo>
                  <a:lnTo>
                    <a:pt x="289483" y="531672"/>
                  </a:lnTo>
                  <a:lnTo>
                    <a:pt x="290258" y="533742"/>
                  </a:lnTo>
                  <a:lnTo>
                    <a:pt x="290703" y="535736"/>
                  </a:lnTo>
                  <a:lnTo>
                    <a:pt x="288759" y="538670"/>
                  </a:lnTo>
                  <a:lnTo>
                    <a:pt x="288632" y="539991"/>
                  </a:lnTo>
                  <a:lnTo>
                    <a:pt x="288328" y="540994"/>
                  </a:lnTo>
                  <a:lnTo>
                    <a:pt x="288874" y="541324"/>
                  </a:lnTo>
                  <a:lnTo>
                    <a:pt x="290931" y="538670"/>
                  </a:lnTo>
                  <a:lnTo>
                    <a:pt x="291922" y="537337"/>
                  </a:lnTo>
                  <a:lnTo>
                    <a:pt x="292252" y="537603"/>
                  </a:lnTo>
                  <a:lnTo>
                    <a:pt x="290906" y="540131"/>
                  </a:lnTo>
                  <a:lnTo>
                    <a:pt x="290830" y="540397"/>
                  </a:lnTo>
                  <a:lnTo>
                    <a:pt x="290537" y="542061"/>
                  </a:lnTo>
                  <a:lnTo>
                    <a:pt x="291312" y="541667"/>
                  </a:lnTo>
                  <a:lnTo>
                    <a:pt x="292138" y="541324"/>
                  </a:lnTo>
                  <a:lnTo>
                    <a:pt x="292912" y="540931"/>
                  </a:lnTo>
                  <a:lnTo>
                    <a:pt x="293255" y="541134"/>
                  </a:lnTo>
                  <a:lnTo>
                    <a:pt x="292773" y="542467"/>
                  </a:lnTo>
                  <a:lnTo>
                    <a:pt x="292252" y="543598"/>
                  </a:lnTo>
                  <a:lnTo>
                    <a:pt x="291706" y="545401"/>
                  </a:lnTo>
                  <a:lnTo>
                    <a:pt x="291706" y="546125"/>
                  </a:lnTo>
                  <a:lnTo>
                    <a:pt x="291922" y="546531"/>
                  </a:lnTo>
                  <a:lnTo>
                    <a:pt x="292646" y="547662"/>
                  </a:lnTo>
                  <a:lnTo>
                    <a:pt x="293027" y="548525"/>
                  </a:lnTo>
                  <a:lnTo>
                    <a:pt x="291477" y="549795"/>
                  </a:lnTo>
                  <a:lnTo>
                    <a:pt x="291706" y="550799"/>
                  </a:lnTo>
                  <a:lnTo>
                    <a:pt x="291706" y="551726"/>
                  </a:lnTo>
                  <a:lnTo>
                    <a:pt x="292481" y="551319"/>
                  </a:lnTo>
                  <a:lnTo>
                    <a:pt x="292811" y="551129"/>
                  </a:lnTo>
                  <a:lnTo>
                    <a:pt x="293192" y="550926"/>
                  </a:lnTo>
                  <a:lnTo>
                    <a:pt x="293192" y="551992"/>
                  </a:lnTo>
                  <a:lnTo>
                    <a:pt x="292811" y="552602"/>
                  </a:lnTo>
                  <a:lnTo>
                    <a:pt x="292036" y="553326"/>
                  </a:lnTo>
                  <a:lnTo>
                    <a:pt x="293027" y="553796"/>
                  </a:lnTo>
                  <a:lnTo>
                    <a:pt x="293852" y="554266"/>
                  </a:lnTo>
                  <a:lnTo>
                    <a:pt x="294906" y="554456"/>
                  </a:lnTo>
                  <a:lnTo>
                    <a:pt x="295846" y="554393"/>
                  </a:lnTo>
                  <a:lnTo>
                    <a:pt x="296189" y="554329"/>
                  </a:lnTo>
                  <a:lnTo>
                    <a:pt x="296519" y="553059"/>
                  </a:lnTo>
                  <a:lnTo>
                    <a:pt x="296621" y="552323"/>
                  </a:lnTo>
                  <a:lnTo>
                    <a:pt x="296900" y="550926"/>
                  </a:lnTo>
                  <a:lnTo>
                    <a:pt x="297014" y="549059"/>
                  </a:lnTo>
                  <a:lnTo>
                    <a:pt x="297180" y="548055"/>
                  </a:lnTo>
                  <a:lnTo>
                    <a:pt x="297561" y="547928"/>
                  </a:lnTo>
                  <a:lnTo>
                    <a:pt x="297840" y="547865"/>
                  </a:lnTo>
                  <a:lnTo>
                    <a:pt x="298640" y="548525"/>
                  </a:lnTo>
                  <a:lnTo>
                    <a:pt x="299224" y="549059"/>
                  </a:lnTo>
                  <a:lnTo>
                    <a:pt x="299948" y="549656"/>
                  </a:lnTo>
                  <a:lnTo>
                    <a:pt x="301713" y="548525"/>
                  </a:lnTo>
                  <a:lnTo>
                    <a:pt x="301777" y="547865"/>
                  </a:lnTo>
                  <a:lnTo>
                    <a:pt x="301879" y="546531"/>
                  </a:lnTo>
                  <a:lnTo>
                    <a:pt x="302552" y="544804"/>
                  </a:lnTo>
                  <a:lnTo>
                    <a:pt x="302818" y="544195"/>
                  </a:lnTo>
                  <a:lnTo>
                    <a:pt x="303377" y="543534"/>
                  </a:lnTo>
                  <a:lnTo>
                    <a:pt x="303542" y="543331"/>
                  </a:lnTo>
                  <a:lnTo>
                    <a:pt x="303936" y="543331"/>
                  </a:lnTo>
                  <a:lnTo>
                    <a:pt x="305917" y="543598"/>
                  </a:lnTo>
                  <a:lnTo>
                    <a:pt x="306070" y="543331"/>
                  </a:lnTo>
                  <a:lnTo>
                    <a:pt x="306527" y="542467"/>
                  </a:lnTo>
                  <a:lnTo>
                    <a:pt x="306819" y="541324"/>
                  </a:lnTo>
                  <a:lnTo>
                    <a:pt x="306895" y="540131"/>
                  </a:lnTo>
                  <a:lnTo>
                    <a:pt x="306959" y="539800"/>
                  </a:lnTo>
                  <a:lnTo>
                    <a:pt x="307136" y="539470"/>
                  </a:lnTo>
                  <a:close/>
                </a:path>
                <a:path w="368300" h="666115">
                  <a:moveTo>
                    <a:pt x="311785" y="656755"/>
                  </a:moveTo>
                  <a:lnTo>
                    <a:pt x="309740" y="657555"/>
                  </a:lnTo>
                  <a:lnTo>
                    <a:pt x="309727" y="657288"/>
                  </a:lnTo>
                  <a:lnTo>
                    <a:pt x="309727" y="657148"/>
                  </a:lnTo>
                  <a:lnTo>
                    <a:pt x="309638" y="655751"/>
                  </a:lnTo>
                  <a:lnTo>
                    <a:pt x="309194" y="654558"/>
                  </a:lnTo>
                  <a:lnTo>
                    <a:pt x="308521" y="656285"/>
                  </a:lnTo>
                  <a:lnTo>
                    <a:pt x="308241" y="657148"/>
                  </a:lnTo>
                  <a:lnTo>
                    <a:pt x="307695" y="656882"/>
                  </a:lnTo>
                  <a:lnTo>
                    <a:pt x="307251" y="656615"/>
                  </a:lnTo>
                  <a:lnTo>
                    <a:pt x="307086" y="656551"/>
                  </a:lnTo>
                  <a:lnTo>
                    <a:pt x="307860" y="653021"/>
                  </a:lnTo>
                  <a:lnTo>
                    <a:pt x="308190" y="650951"/>
                  </a:lnTo>
                  <a:lnTo>
                    <a:pt x="307695" y="650417"/>
                  </a:lnTo>
                  <a:lnTo>
                    <a:pt x="307467" y="650024"/>
                  </a:lnTo>
                  <a:lnTo>
                    <a:pt x="307086" y="650354"/>
                  </a:lnTo>
                  <a:lnTo>
                    <a:pt x="306425" y="650557"/>
                  </a:lnTo>
                  <a:lnTo>
                    <a:pt x="306197" y="650951"/>
                  </a:lnTo>
                  <a:lnTo>
                    <a:pt x="304927" y="653554"/>
                  </a:lnTo>
                  <a:lnTo>
                    <a:pt x="304457" y="655281"/>
                  </a:lnTo>
                  <a:lnTo>
                    <a:pt x="304444" y="655751"/>
                  </a:lnTo>
                  <a:lnTo>
                    <a:pt x="304698" y="656285"/>
                  </a:lnTo>
                  <a:lnTo>
                    <a:pt x="304761" y="657288"/>
                  </a:lnTo>
                  <a:lnTo>
                    <a:pt x="304685" y="657085"/>
                  </a:lnTo>
                  <a:lnTo>
                    <a:pt x="304368" y="656755"/>
                  </a:lnTo>
                  <a:lnTo>
                    <a:pt x="303479" y="655815"/>
                  </a:lnTo>
                  <a:lnTo>
                    <a:pt x="302209" y="654418"/>
                  </a:lnTo>
                  <a:lnTo>
                    <a:pt x="300837" y="655421"/>
                  </a:lnTo>
                  <a:lnTo>
                    <a:pt x="300736" y="659079"/>
                  </a:lnTo>
                  <a:lnTo>
                    <a:pt x="300189" y="659955"/>
                  </a:lnTo>
                  <a:lnTo>
                    <a:pt x="299707" y="660882"/>
                  </a:lnTo>
                  <a:lnTo>
                    <a:pt x="299110" y="661885"/>
                  </a:lnTo>
                  <a:lnTo>
                    <a:pt x="298069" y="660146"/>
                  </a:lnTo>
                  <a:lnTo>
                    <a:pt x="297992" y="659879"/>
                  </a:lnTo>
                  <a:lnTo>
                    <a:pt x="298513" y="659079"/>
                  </a:lnTo>
                  <a:lnTo>
                    <a:pt x="299783" y="658622"/>
                  </a:lnTo>
                  <a:lnTo>
                    <a:pt x="300062" y="658482"/>
                  </a:lnTo>
                  <a:lnTo>
                    <a:pt x="300443" y="658888"/>
                  </a:lnTo>
                  <a:lnTo>
                    <a:pt x="300609" y="658952"/>
                  </a:lnTo>
                  <a:lnTo>
                    <a:pt x="300736" y="659079"/>
                  </a:lnTo>
                  <a:lnTo>
                    <a:pt x="300736" y="655485"/>
                  </a:lnTo>
                  <a:lnTo>
                    <a:pt x="300164" y="655815"/>
                  </a:lnTo>
                  <a:lnTo>
                    <a:pt x="299885" y="655421"/>
                  </a:lnTo>
                  <a:lnTo>
                    <a:pt x="299821" y="655281"/>
                  </a:lnTo>
                  <a:lnTo>
                    <a:pt x="299720" y="654748"/>
                  </a:lnTo>
                  <a:lnTo>
                    <a:pt x="299288" y="654558"/>
                  </a:lnTo>
                  <a:lnTo>
                    <a:pt x="298615" y="654151"/>
                  </a:lnTo>
                  <a:lnTo>
                    <a:pt x="297395" y="653618"/>
                  </a:lnTo>
                  <a:lnTo>
                    <a:pt x="295516" y="655421"/>
                  </a:lnTo>
                  <a:lnTo>
                    <a:pt x="293471" y="655421"/>
                  </a:lnTo>
                  <a:lnTo>
                    <a:pt x="291528" y="655751"/>
                  </a:lnTo>
                  <a:lnTo>
                    <a:pt x="291363" y="655751"/>
                  </a:lnTo>
                  <a:lnTo>
                    <a:pt x="291312" y="655891"/>
                  </a:lnTo>
                  <a:lnTo>
                    <a:pt x="290931" y="656158"/>
                  </a:lnTo>
                  <a:lnTo>
                    <a:pt x="292303" y="656551"/>
                  </a:lnTo>
                  <a:lnTo>
                    <a:pt x="292811" y="658418"/>
                  </a:lnTo>
                  <a:lnTo>
                    <a:pt x="295465" y="656755"/>
                  </a:lnTo>
                  <a:lnTo>
                    <a:pt x="296189" y="657479"/>
                  </a:lnTo>
                  <a:lnTo>
                    <a:pt x="295846" y="658749"/>
                  </a:lnTo>
                  <a:lnTo>
                    <a:pt x="295732" y="659015"/>
                  </a:lnTo>
                  <a:lnTo>
                    <a:pt x="295402" y="659345"/>
                  </a:lnTo>
                  <a:lnTo>
                    <a:pt x="295021" y="660146"/>
                  </a:lnTo>
                  <a:lnTo>
                    <a:pt x="294855" y="660882"/>
                  </a:lnTo>
                  <a:lnTo>
                    <a:pt x="295910" y="661822"/>
                  </a:lnTo>
                  <a:lnTo>
                    <a:pt x="296964" y="662279"/>
                  </a:lnTo>
                  <a:lnTo>
                    <a:pt x="297789" y="663079"/>
                  </a:lnTo>
                  <a:lnTo>
                    <a:pt x="298284" y="663613"/>
                  </a:lnTo>
                  <a:lnTo>
                    <a:pt x="298564" y="664476"/>
                  </a:lnTo>
                  <a:lnTo>
                    <a:pt x="299059" y="665353"/>
                  </a:lnTo>
                  <a:lnTo>
                    <a:pt x="301383" y="665149"/>
                  </a:lnTo>
                  <a:lnTo>
                    <a:pt x="301828" y="662622"/>
                  </a:lnTo>
                  <a:lnTo>
                    <a:pt x="302552" y="661885"/>
                  </a:lnTo>
                  <a:lnTo>
                    <a:pt x="303263" y="661149"/>
                  </a:lnTo>
                  <a:lnTo>
                    <a:pt x="304266" y="661885"/>
                  </a:lnTo>
                  <a:lnTo>
                    <a:pt x="304711" y="662152"/>
                  </a:lnTo>
                  <a:lnTo>
                    <a:pt x="305460" y="661149"/>
                  </a:lnTo>
                  <a:lnTo>
                    <a:pt x="307035" y="659079"/>
                  </a:lnTo>
                  <a:lnTo>
                    <a:pt x="307581" y="658749"/>
                  </a:lnTo>
                  <a:lnTo>
                    <a:pt x="308521" y="660552"/>
                  </a:lnTo>
                  <a:lnTo>
                    <a:pt x="310210" y="658749"/>
                  </a:lnTo>
                  <a:lnTo>
                    <a:pt x="310464" y="658482"/>
                  </a:lnTo>
                  <a:lnTo>
                    <a:pt x="310794" y="658088"/>
                  </a:lnTo>
                  <a:lnTo>
                    <a:pt x="311340" y="657555"/>
                  </a:lnTo>
                  <a:lnTo>
                    <a:pt x="311785" y="656755"/>
                  </a:lnTo>
                  <a:close/>
                </a:path>
                <a:path w="368300" h="666115">
                  <a:moveTo>
                    <a:pt x="314058" y="572122"/>
                  </a:moveTo>
                  <a:lnTo>
                    <a:pt x="313702" y="571512"/>
                  </a:lnTo>
                  <a:lnTo>
                    <a:pt x="313448" y="570915"/>
                  </a:lnTo>
                  <a:lnTo>
                    <a:pt x="313105" y="570712"/>
                  </a:lnTo>
                  <a:lnTo>
                    <a:pt x="311734" y="569912"/>
                  </a:lnTo>
                  <a:lnTo>
                    <a:pt x="311518" y="569785"/>
                  </a:lnTo>
                  <a:lnTo>
                    <a:pt x="311124" y="569252"/>
                  </a:lnTo>
                  <a:lnTo>
                    <a:pt x="310680" y="568655"/>
                  </a:lnTo>
                  <a:lnTo>
                    <a:pt x="311010" y="566788"/>
                  </a:lnTo>
                  <a:lnTo>
                    <a:pt x="310565" y="566585"/>
                  </a:lnTo>
                  <a:lnTo>
                    <a:pt x="309740" y="567448"/>
                  </a:lnTo>
                  <a:lnTo>
                    <a:pt x="308800" y="568388"/>
                  </a:lnTo>
                  <a:lnTo>
                    <a:pt x="308025" y="569252"/>
                  </a:lnTo>
                  <a:lnTo>
                    <a:pt x="307809" y="569188"/>
                  </a:lnTo>
                  <a:lnTo>
                    <a:pt x="307365" y="568921"/>
                  </a:lnTo>
                  <a:lnTo>
                    <a:pt x="307860" y="567791"/>
                  </a:lnTo>
                  <a:lnTo>
                    <a:pt x="308762" y="565988"/>
                  </a:lnTo>
                  <a:lnTo>
                    <a:pt x="309016" y="565454"/>
                  </a:lnTo>
                  <a:lnTo>
                    <a:pt x="309168" y="565061"/>
                  </a:lnTo>
                  <a:lnTo>
                    <a:pt x="309194" y="564527"/>
                  </a:lnTo>
                  <a:lnTo>
                    <a:pt x="309359" y="563994"/>
                  </a:lnTo>
                  <a:lnTo>
                    <a:pt x="308800" y="563994"/>
                  </a:lnTo>
                  <a:lnTo>
                    <a:pt x="308241" y="563918"/>
                  </a:lnTo>
                  <a:lnTo>
                    <a:pt x="307467" y="563918"/>
                  </a:lnTo>
                  <a:lnTo>
                    <a:pt x="306755" y="562660"/>
                  </a:lnTo>
                  <a:lnTo>
                    <a:pt x="305854" y="564057"/>
                  </a:lnTo>
                  <a:lnTo>
                    <a:pt x="304533" y="565988"/>
                  </a:lnTo>
                  <a:lnTo>
                    <a:pt x="303428" y="563994"/>
                  </a:lnTo>
                  <a:lnTo>
                    <a:pt x="302933" y="564057"/>
                  </a:lnTo>
                  <a:lnTo>
                    <a:pt x="302272" y="565518"/>
                  </a:lnTo>
                  <a:lnTo>
                    <a:pt x="301942" y="566991"/>
                  </a:lnTo>
                  <a:lnTo>
                    <a:pt x="301015" y="568388"/>
                  </a:lnTo>
                  <a:lnTo>
                    <a:pt x="300113" y="569912"/>
                  </a:lnTo>
                  <a:lnTo>
                    <a:pt x="299072" y="567791"/>
                  </a:lnTo>
                  <a:lnTo>
                    <a:pt x="298450" y="566585"/>
                  </a:lnTo>
                  <a:lnTo>
                    <a:pt x="297624" y="565061"/>
                  </a:lnTo>
                  <a:lnTo>
                    <a:pt x="295846" y="566788"/>
                  </a:lnTo>
                  <a:lnTo>
                    <a:pt x="292201" y="570255"/>
                  </a:lnTo>
                  <a:lnTo>
                    <a:pt x="292976" y="571512"/>
                  </a:lnTo>
                  <a:lnTo>
                    <a:pt x="295465" y="570712"/>
                  </a:lnTo>
                  <a:lnTo>
                    <a:pt x="294970" y="571855"/>
                  </a:lnTo>
                  <a:lnTo>
                    <a:pt x="294703" y="572389"/>
                  </a:lnTo>
                  <a:lnTo>
                    <a:pt x="294601" y="572719"/>
                  </a:lnTo>
                  <a:lnTo>
                    <a:pt x="294487" y="573316"/>
                  </a:lnTo>
                  <a:lnTo>
                    <a:pt x="294373" y="573659"/>
                  </a:lnTo>
                  <a:lnTo>
                    <a:pt x="294297" y="574789"/>
                  </a:lnTo>
                  <a:lnTo>
                    <a:pt x="294462" y="574789"/>
                  </a:lnTo>
                  <a:lnTo>
                    <a:pt x="295960" y="575246"/>
                  </a:lnTo>
                  <a:lnTo>
                    <a:pt x="295186" y="577189"/>
                  </a:lnTo>
                  <a:lnTo>
                    <a:pt x="295300" y="578053"/>
                  </a:lnTo>
                  <a:lnTo>
                    <a:pt x="296786" y="578053"/>
                  </a:lnTo>
                  <a:lnTo>
                    <a:pt x="298170" y="578319"/>
                  </a:lnTo>
                  <a:lnTo>
                    <a:pt x="300723" y="577646"/>
                  </a:lnTo>
                  <a:lnTo>
                    <a:pt x="301828" y="576719"/>
                  </a:lnTo>
                  <a:lnTo>
                    <a:pt x="303047" y="576046"/>
                  </a:lnTo>
                  <a:lnTo>
                    <a:pt x="303542" y="574382"/>
                  </a:lnTo>
                  <a:lnTo>
                    <a:pt x="303936" y="574382"/>
                  </a:lnTo>
                  <a:lnTo>
                    <a:pt x="304101" y="574649"/>
                  </a:lnTo>
                  <a:lnTo>
                    <a:pt x="304203" y="574979"/>
                  </a:lnTo>
                  <a:lnTo>
                    <a:pt x="304482" y="575589"/>
                  </a:lnTo>
                  <a:lnTo>
                    <a:pt x="305828" y="574382"/>
                  </a:lnTo>
                  <a:lnTo>
                    <a:pt x="307746" y="572719"/>
                  </a:lnTo>
                  <a:lnTo>
                    <a:pt x="307809" y="573049"/>
                  </a:lnTo>
                  <a:lnTo>
                    <a:pt x="307632" y="573392"/>
                  </a:lnTo>
                  <a:lnTo>
                    <a:pt x="307200" y="573849"/>
                  </a:lnTo>
                  <a:lnTo>
                    <a:pt x="306971" y="574979"/>
                  </a:lnTo>
                  <a:lnTo>
                    <a:pt x="307111" y="575386"/>
                  </a:lnTo>
                  <a:lnTo>
                    <a:pt x="307200" y="575983"/>
                  </a:lnTo>
                  <a:lnTo>
                    <a:pt x="307416" y="576122"/>
                  </a:lnTo>
                  <a:lnTo>
                    <a:pt x="307860" y="576313"/>
                  </a:lnTo>
                  <a:lnTo>
                    <a:pt x="308025" y="575983"/>
                  </a:lnTo>
                  <a:lnTo>
                    <a:pt x="308914" y="573392"/>
                  </a:lnTo>
                  <a:lnTo>
                    <a:pt x="310565" y="573049"/>
                  </a:lnTo>
                  <a:lnTo>
                    <a:pt x="313004" y="572782"/>
                  </a:lnTo>
                  <a:lnTo>
                    <a:pt x="313499" y="572389"/>
                  </a:lnTo>
                  <a:lnTo>
                    <a:pt x="314058" y="572122"/>
                  </a:lnTo>
                  <a:close/>
                </a:path>
                <a:path w="368300" h="666115">
                  <a:moveTo>
                    <a:pt x="316103" y="609498"/>
                  </a:moveTo>
                  <a:lnTo>
                    <a:pt x="313778" y="607034"/>
                  </a:lnTo>
                  <a:lnTo>
                    <a:pt x="315163" y="604380"/>
                  </a:lnTo>
                  <a:lnTo>
                    <a:pt x="314439" y="604774"/>
                  </a:lnTo>
                  <a:lnTo>
                    <a:pt x="314109" y="604901"/>
                  </a:lnTo>
                  <a:lnTo>
                    <a:pt x="313563" y="605243"/>
                  </a:lnTo>
                  <a:lnTo>
                    <a:pt x="313448" y="604570"/>
                  </a:lnTo>
                  <a:lnTo>
                    <a:pt x="313118" y="603770"/>
                  </a:lnTo>
                  <a:lnTo>
                    <a:pt x="313397" y="603504"/>
                  </a:lnTo>
                  <a:lnTo>
                    <a:pt x="315163" y="601383"/>
                  </a:lnTo>
                  <a:lnTo>
                    <a:pt x="313664" y="599109"/>
                  </a:lnTo>
                  <a:lnTo>
                    <a:pt x="313842" y="596176"/>
                  </a:lnTo>
                  <a:lnTo>
                    <a:pt x="313334" y="595172"/>
                  </a:lnTo>
                  <a:lnTo>
                    <a:pt x="313563" y="594448"/>
                  </a:lnTo>
                  <a:lnTo>
                    <a:pt x="314388" y="592378"/>
                  </a:lnTo>
                  <a:lnTo>
                    <a:pt x="312889" y="590715"/>
                  </a:lnTo>
                  <a:lnTo>
                    <a:pt x="312674" y="588378"/>
                  </a:lnTo>
                  <a:lnTo>
                    <a:pt x="311518" y="587781"/>
                  </a:lnTo>
                  <a:lnTo>
                    <a:pt x="310184" y="587781"/>
                  </a:lnTo>
                  <a:lnTo>
                    <a:pt x="308800" y="588645"/>
                  </a:lnTo>
                  <a:lnTo>
                    <a:pt x="308241" y="589038"/>
                  </a:lnTo>
                  <a:lnTo>
                    <a:pt x="307911" y="589648"/>
                  </a:lnTo>
                  <a:lnTo>
                    <a:pt x="307530" y="590181"/>
                  </a:lnTo>
                  <a:lnTo>
                    <a:pt x="307365" y="589978"/>
                  </a:lnTo>
                  <a:lnTo>
                    <a:pt x="307200" y="589915"/>
                  </a:lnTo>
                  <a:lnTo>
                    <a:pt x="307365" y="589178"/>
                  </a:lnTo>
                  <a:lnTo>
                    <a:pt x="307467" y="587717"/>
                  </a:lnTo>
                  <a:lnTo>
                    <a:pt x="305485" y="587108"/>
                  </a:lnTo>
                  <a:lnTo>
                    <a:pt x="304203" y="586778"/>
                  </a:lnTo>
                  <a:lnTo>
                    <a:pt x="304203" y="587311"/>
                  </a:lnTo>
                  <a:lnTo>
                    <a:pt x="304152" y="587908"/>
                  </a:lnTo>
                  <a:lnTo>
                    <a:pt x="304533" y="589508"/>
                  </a:lnTo>
                  <a:lnTo>
                    <a:pt x="305092" y="590511"/>
                  </a:lnTo>
                  <a:lnTo>
                    <a:pt x="305257" y="591578"/>
                  </a:lnTo>
                  <a:lnTo>
                    <a:pt x="305422" y="592251"/>
                  </a:lnTo>
                  <a:lnTo>
                    <a:pt x="305206" y="592975"/>
                  </a:lnTo>
                  <a:lnTo>
                    <a:pt x="305041" y="593712"/>
                  </a:lnTo>
                  <a:lnTo>
                    <a:pt x="304812" y="594448"/>
                  </a:lnTo>
                  <a:lnTo>
                    <a:pt x="304482" y="595249"/>
                  </a:lnTo>
                  <a:lnTo>
                    <a:pt x="304482" y="596112"/>
                  </a:lnTo>
                  <a:lnTo>
                    <a:pt x="306870" y="593318"/>
                  </a:lnTo>
                  <a:lnTo>
                    <a:pt x="307530" y="593648"/>
                  </a:lnTo>
                  <a:lnTo>
                    <a:pt x="307035" y="595515"/>
                  </a:lnTo>
                  <a:lnTo>
                    <a:pt x="306527" y="596773"/>
                  </a:lnTo>
                  <a:lnTo>
                    <a:pt x="307809" y="596709"/>
                  </a:lnTo>
                  <a:lnTo>
                    <a:pt x="308140" y="597369"/>
                  </a:lnTo>
                  <a:lnTo>
                    <a:pt x="308140" y="598170"/>
                  </a:lnTo>
                  <a:lnTo>
                    <a:pt x="307860" y="598576"/>
                  </a:lnTo>
                  <a:lnTo>
                    <a:pt x="307530" y="600710"/>
                  </a:lnTo>
                  <a:lnTo>
                    <a:pt x="306260" y="602310"/>
                  </a:lnTo>
                  <a:lnTo>
                    <a:pt x="307695" y="604710"/>
                  </a:lnTo>
                  <a:lnTo>
                    <a:pt x="307251" y="605510"/>
                  </a:lnTo>
                  <a:lnTo>
                    <a:pt x="307136" y="606171"/>
                  </a:lnTo>
                  <a:lnTo>
                    <a:pt x="307746" y="605574"/>
                  </a:lnTo>
                  <a:lnTo>
                    <a:pt x="309359" y="606640"/>
                  </a:lnTo>
                  <a:lnTo>
                    <a:pt x="310134" y="607110"/>
                  </a:lnTo>
                  <a:lnTo>
                    <a:pt x="309079" y="608241"/>
                  </a:lnTo>
                  <a:lnTo>
                    <a:pt x="310464" y="607301"/>
                  </a:lnTo>
                  <a:lnTo>
                    <a:pt x="310794" y="607034"/>
                  </a:lnTo>
                  <a:lnTo>
                    <a:pt x="313169" y="607974"/>
                  </a:lnTo>
                  <a:lnTo>
                    <a:pt x="314223" y="608304"/>
                  </a:lnTo>
                  <a:lnTo>
                    <a:pt x="312839" y="611035"/>
                  </a:lnTo>
                  <a:lnTo>
                    <a:pt x="313334" y="610971"/>
                  </a:lnTo>
                  <a:lnTo>
                    <a:pt x="315163" y="612101"/>
                  </a:lnTo>
                  <a:lnTo>
                    <a:pt x="316103" y="609498"/>
                  </a:lnTo>
                  <a:close/>
                </a:path>
                <a:path w="368300" h="666115">
                  <a:moveTo>
                    <a:pt x="328942" y="628027"/>
                  </a:moveTo>
                  <a:lnTo>
                    <a:pt x="328612" y="627367"/>
                  </a:lnTo>
                  <a:lnTo>
                    <a:pt x="328002" y="626833"/>
                  </a:lnTo>
                  <a:lnTo>
                    <a:pt x="326453" y="626960"/>
                  </a:lnTo>
                  <a:lnTo>
                    <a:pt x="325793" y="626960"/>
                  </a:lnTo>
                  <a:lnTo>
                    <a:pt x="325907" y="626237"/>
                  </a:lnTo>
                  <a:lnTo>
                    <a:pt x="326009" y="624700"/>
                  </a:lnTo>
                  <a:lnTo>
                    <a:pt x="326072" y="624293"/>
                  </a:lnTo>
                  <a:lnTo>
                    <a:pt x="326339" y="623430"/>
                  </a:lnTo>
                  <a:lnTo>
                    <a:pt x="326123" y="623227"/>
                  </a:lnTo>
                  <a:lnTo>
                    <a:pt x="325628" y="623633"/>
                  </a:lnTo>
                  <a:lnTo>
                    <a:pt x="325348" y="624103"/>
                  </a:lnTo>
                  <a:lnTo>
                    <a:pt x="324573" y="624700"/>
                  </a:lnTo>
                  <a:lnTo>
                    <a:pt x="324078" y="624903"/>
                  </a:lnTo>
                  <a:lnTo>
                    <a:pt x="323748" y="625094"/>
                  </a:lnTo>
                  <a:lnTo>
                    <a:pt x="323634" y="624700"/>
                  </a:lnTo>
                  <a:lnTo>
                    <a:pt x="323303" y="624230"/>
                  </a:lnTo>
                  <a:lnTo>
                    <a:pt x="323684" y="622833"/>
                  </a:lnTo>
                  <a:lnTo>
                    <a:pt x="324078" y="621830"/>
                  </a:lnTo>
                  <a:lnTo>
                    <a:pt x="324358" y="621233"/>
                  </a:lnTo>
                  <a:lnTo>
                    <a:pt x="323684" y="620636"/>
                  </a:lnTo>
                  <a:lnTo>
                    <a:pt x="323138" y="619899"/>
                  </a:lnTo>
                  <a:lnTo>
                    <a:pt x="321970" y="619239"/>
                  </a:lnTo>
                  <a:lnTo>
                    <a:pt x="320916" y="619163"/>
                  </a:lnTo>
                  <a:lnTo>
                    <a:pt x="320649" y="619506"/>
                  </a:lnTo>
                  <a:lnTo>
                    <a:pt x="319697" y="620496"/>
                  </a:lnTo>
                  <a:lnTo>
                    <a:pt x="318985" y="621703"/>
                  </a:lnTo>
                  <a:lnTo>
                    <a:pt x="318147" y="622833"/>
                  </a:lnTo>
                  <a:lnTo>
                    <a:pt x="316331" y="625703"/>
                  </a:lnTo>
                  <a:lnTo>
                    <a:pt x="315823" y="625094"/>
                  </a:lnTo>
                  <a:lnTo>
                    <a:pt x="315607" y="624763"/>
                  </a:lnTo>
                  <a:lnTo>
                    <a:pt x="315442" y="624636"/>
                  </a:lnTo>
                  <a:lnTo>
                    <a:pt x="312788" y="626694"/>
                  </a:lnTo>
                  <a:lnTo>
                    <a:pt x="312229" y="626364"/>
                  </a:lnTo>
                  <a:lnTo>
                    <a:pt x="313169" y="622096"/>
                  </a:lnTo>
                  <a:lnTo>
                    <a:pt x="312508" y="623100"/>
                  </a:lnTo>
                  <a:lnTo>
                    <a:pt x="312343" y="623303"/>
                  </a:lnTo>
                  <a:lnTo>
                    <a:pt x="311404" y="624166"/>
                  </a:lnTo>
                  <a:lnTo>
                    <a:pt x="310400" y="624903"/>
                  </a:lnTo>
                  <a:lnTo>
                    <a:pt x="309194" y="626097"/>
                  </a:lnTo>
                  <a:lnTo>
                    <a:pt x="309079" y="626567"/>
                  </a:lnTo>
                  <a:lnTo>
                    <a:pt x="308800" y="627037"/>
                  </a:lnTo>
                  <a:lnTo>
                    <a:pt x="309194" y="627100"/>
                  </a:lnTo>
                  <a:lnTo>
                    <a:pt x="311899" y="629094"/>
                  </a:lnTo>
                  <a:lnTo>
                    <a:pt x="314109" y="629234"/>
                  </a:lnTo>
                  <a:lnTo>
                    <a:pt x="313499" y="630224"/>
                  </a:lnTo>
                  <a:lnTo>
                    <a:pt x="313067" y="631228"/>
                  </a:lnTo>
                  <a:lnTo>
                    <a:pt x="312458" y="632091"/>
                  </a:lnTo>
                  <a:lnTo>
                    <a:pt x="312013" y="633158"/>
                  </a:lnTo>
                  <a:lnTo>
                    <a:pt x="314109" y="634695"/>
                  </a:lnTo>
                  <a:lnTo>
                    <a:pt x="315112" y="634428"/>
                  </a:lnTo>
                  <a:lnTo>
                    <a:pt x="315937" y="632028"/>
                  </a:lnTo>
                  <a:lnTo>
                    <a:pt x="318262" y="632764"/>
                  </a:lnTo>
                  <a:lnTo>
                    <a:pt x="319430" y="633158"/>
                  </a:lnTo>
                  <a:lnTo>
                    <a:pt x="318922" y="632167"/>
                  </a:lnTo>
                  <a:lnTo>
                    <a:pt x="319481" y="631901"/>
                  </a:lnTo>
                  <a:lnTo>
                    <a:pt x="320141" y="631698"/>
                  </a:lnTo>
                  <a:lnTo>
                    <a:pt x="321691" y="630834"/>
                  </a:lnTo>
                  <a:lnTo>
                    <a:pt x="322694" y="630428"/>
                  </a:lnTo>
                  <a:lnTo>
                    <a:pt x="322795" y="628827"/>
                  </a:lnTo>
                  <a:lnTo>
                    <a:pt x="323684" y="628700"/>
                  </a:lnTo>
                  <a:lnTo>
                    <a:pt x="324078" y="628497"/>
                  </a:lnTo>
                  <a:lnTo>
                    <a:pt x="324129" y="628967"/>
                  </a:lnTo>
                  <a:lnTo>
                    <a:pt x="324294" y="629424"/>
                  </a:lnTo>
                  <a:lnTo>
                    <a:pt x="324243" y="629894"/>
                  </a:lnTo>
                  <a:lnTo>
                    <a:pt x="324129" y="630364"/>
                  </a:lnTo>
                  <a:lnTo>
                    <a:pt x="323799" y="630694"/>
                  </a:lnTo>
                  <a:lnTo>
                    <a:pt x="323634" y="631164"/>
                  </a:lnTo>
                  <a:lnTo>
                    <a:pt x="326402" y="629424"/>
                  </a:lnTo>
                  <a:lnTo>
                    <a:pt x="328942" y="628027"/>
                  </a:lnTo>
                  <a:close/>
                </a:path>
                <a:path w="368300" h="666115">
                  <a:moveTo>
                    <a:pt x="331216" y="663613"/>
                  </a:moveTo>
                  <a:lnTo>
                    <a:pt x="330936" y="659752"/>
                  </a:lnTo>
                  <a:lnTo>
                    <a:pt x="329387" y="659752"/>
                  </a:lnTo>
                  <a:lnTo>
                    <a:pt x="329057" y="659079"/>
                  </a:lnTo>
                  <a:lnTo>
                    <a:pt x="329387" y="655548"/>
                  </a:lnTo>
                  <a:lnTo>
                    <a:pt x="328726" y="653681"/>
                  </a:lnTo>
                  <a:lnTo>
                    <a:pt x="328612" y="650417"/>
                  </a:lnTo>
                  <a:lnTo>
                    <a:pt x="328663" y="648957"/>
                  </a:lnTo>
                  <a:lnTo>
                    <a:pt x="329387" y="646150"/>
                  </a:lnTo>
                  <a:lnTo>
                    <a:pt x="328726" y="645426"/>
                  </a:lnTo>
                  <a:lnTo>
                    <a:pt x="327787" y="644626"/>
                  </a:lnTo>
                  <a:lnTo>
                    <a:pt x="326123" y="646620"/>
                  </a:lnTo>
                  <a:lnTo>
                    <a:pt x="325018" y="646760"/>
                  </a:lnTo>
                  <a:lnTo>
                    <a:pt x="322973" y="645160"/>
                  </a:lnTo>
                  <a:lnTo>
                    <a:pt x="322414" y="644829"/>
                  </a:lnTo>
                  <a:lnTo>
                    <a:pt x="321805" y="644563"/>
                  </a:lnTo>
                  <a:lnTo>
                    <a:pt x="321310" y="644220"/>
                  </a:lnTo>
                  <a:lnTo>
                    <a:pt x="321246" y="644829"/>
                  </a:lnTo>
                  <a:lnTo>
                    <a:pt x="321144" y="645426"/>
                  </a:lnTo>
                  <a:lnTo>
                    <a:pt x="320979" y="647293"/>
                  </a:lnTo>
                  <a:lnTo>
                    <a:pt x="320814" y="648627"/>
                  </a:lnTo>
                  <a:lnTo>
                    <a:pt x="320700" y="650024"/>
                  </a:lnTo>
                  <a:lnTo>
                    <a:pt x="321970" y="650824"/>
                  </a:lnTo>
                  <a:lnTo>
                    <a:pt x="323138" y="651484"/>
                  </a:lnTo>
                  <a:lnTo>
                    <a:pt x="324408" y="652424"/>
                  </a:lnTo>
                  <a:lnTo>
                    <a:pt x="324294" y="653415"/>
                  </a:lnTo>
                  <a:lnTo>
                    <a:pt x="323748" y="654824"/>
                  </a:lnTo>
                  <a:lnTo>
                    <a:pt x="322694" y="657148"/>
                  </a:lnTo>
                  <a:lnTo>
                    <a:pt x="323138" y="657948"/>
                  </a:lnTo>
                  <a:lnTo>
                    <a:pt x="323748" y="658622"/>
                  </a:lnTo>
                  <a:lnTo>
                    <a:pt x="323684" y="660615"/>
                  </a:lnTo>
                  <a:lnTo>
                    <a:pt x="324739" y="660946"/>
                  </a:lnTo>
                  <a:lnTo>
                    <a:pt x="325628" y="661479"/>
                  </a:lnTo>
                  <a:lnTo>
                    <a:pt x="326288" y="661949"/>
                  </a:lnTo>
                  <a:lnTo>
                    <a:pt x="326948" y="662279"/>
                  </a:lnTo>
                  <a:lnTo>
                    <a:pt x="327558" y="662889"/>
                  </a:lnTo>
                  <a:lnTo>
                    <a:pt x="331216" y="663613"/>
                  </a:lnTo>
                  <a:close/>
                </a:path>
                <a:path w="368300" h="666115">
                  <a:moveTo>
                    <a:pt x="331330" y="540397"/>
                  </a:moveTo>
                  <a:lnTo>
                    <a:pt x="328396" y="540258"/>
                  </a:lnTo>
                  <a:lnTo>
                    <a:pt x="328396" y="539330"/>
                  </a:lnTo>
                  <a:lnTo>
                    <a:pt x="328396" y="538403"/>
                  </a:lnTo>
                  <a:lnTo>
                    <a:pt x="328396" y="538200"/>
                  </a:lnTo>
                  <a:lnTo>
                    <a:pt x="328396" y="537730"/>
                  </a:lnTo>
                  <a:lnTo>
                    <a:pt x="327063" y="535940"/>
                  </a:lnTo>
                  <a:lnTo>
                    <a:pt x="326453" y="536536"/>
                  </a:lnTo>
                  <a:lnTo>
                    <a:pt x="324904" y="538200"/>
                  </a:lnTo>
                  <a:lnTo>
                    <a:pt x="325018" y="537400"/>
                  </a:lnTo>
                  <a:lnTo>
                    <a:pt x="325132" y="536067"/>
                  </a:lnTo>
                  <a:lnTo>
                    <a:pt x="326123" y="535000"/>
                  </a:lnTo>
                  <a:lnTo>
                    <a:pt x="327113" y="534530"/>
                  </a:lnTo>
                  <a:lnTo>
                    <a:pt x="326859" y="534200"/>
                  </a:lnTo>
                  <a:lnTo>
                    <a:pt x="325399" y="532333"/>
                  </a:lnTo>
                  <a:lnTo>
                    <a:pt x="323354" y="532333"/>
                  </a:lnTo>
                  <a:lnTo>
                    <a:pt x="322135" y="533539"/>
                  </a:lnTo>
                  <a:lnTo>
                    <a:pt x="321932" y="533869"/>
                  </a:lnTo>
                  <a:lnTo>
                    <a:pt x="321691" y="534200"/>
                  </a:lnTo>
                  <a:lnTo>
                    <a:pt x="321576" y="533336"/>
                  </a:lnTo>
                  <a:lnTo>
                    <a:pt x="321475" y="532866"/>
                  </a:lnTo>
                  <a:lnTo>
                    <a:pt x="321360" y="532066"/>
                  </a:lnTo>
                  <a:lnTo>
                    <a:pt x="320649" y="533069"/>
                  </a:lnTo>
                  <a:lnTo>
                    <a:pt x="319265" y="534733"/>
                  </a:lnTo>
                  <a:lnTo>
                    <a:pt x="318655" y="535533"/>
                  </a:lnTo>
                  <a:lnTo>
                    <a:pt x="317931" y="536333"/>
                  </a:lnTo>
                  <a:lnTo>
                    <a:pt x="317042" y="537400"/>
                  </a:lnTo>
                  <a:lnTo>
                    <a:pt x="317246" y="536206"/>
                  </a:lnTo>
                  <a:lnTo>
                    <a:pt x="317715" y="533869"/>
                  </a:lnTo>
                  <a:lnTo>
                    <a:pt x="315163" y="536206"/>
                  </a:lnTo>
                  <a:lnTo>
                    <a:pt x="313778" y="534733"/>
                  </a:lnTo>
                  <a:lnTo>
                    <a:pt x="313232" y="535533"/>
                  </a:lnTo>
                  <a:lnTo>
                    <a:pt x="312394" y="536994"/>
                  </a:lnTo>
                  <a:lnTo>
                    <a:pt x="309905" y="538403"/>
                  </a:lnTo>
                  <a:lnTo>
                    <a:pt x="308800" y="538060"/>
                  </a:lnTo>
                  <a:lnTo>
                    <a:pt x="307251" y="537527"/>
                  </a:lnTo>
                  <a:lnTo>
                    <a:pt x="307187" y="538060"/>
                  </a:lnTo>
                  <a:lnTo>
                    <a:pt x="307086" y="539394"/>
                  </a:lnTo>
                  <a:lnTo>
                    <a:pt x="308356" y="539330"/>
                  </a:lnTo>
                  <a:lnTo>
                    <a:pt x="309130" y="539737"/>
                  </a:lnTo>
                  <a:lnTo>
                    <a:pt x="309245" y="541858"/>
                  </a:lnTo>
                  <a:lnTo>
                    <a:pt x="309854" y="542531"/>
                  </a:lnTo>
                  <a:lnTo>
                    <a:pt x="310515" y="544068"/>
                  </a:lnTo>
                  <a:lnTo>
                    <a:pt x="310794" y="544931"/>
                  </a:lnTo>
                  <a:lnTo>
                    <a:pt x="311404" y="546201"/>
                  </a:lnTo>
                  <a:lnTo>
                    <a:pt x="311734" y="546735"/>
                  </a:lnTo>
                  <a:lnTo>
                    <a:pt x="313778" y="548055"/>
                  </a:lnTo>
                  <a:lnTo>
                    <a:pt x="315937" y="547725"/>
                  </a:lnTo>
                  <a:lnTo>
                    <a:pt x="317373" y="546392"/>
                  </a:lnTo>
                  <a:lnTo>
                    <a:pt x="317766" y="546061"/>
                  </a:lnTo>
                  <a:lnTo>
                    <a:pt x="318655" y="545795"/>
                  </a:lnTo>
                  <a:lnTo>
                    <a:pt x="319036" y="545934"/>
                  </a:lnTo>
                  <a:lnTo>
                    <a:pt x="320090" y="546468"/>
                  </a:lnTo>
                  <a:lnTo>
                    <a:pt x="320522" y="546061"/>
                  </a:lnTo>
                  <a:lnTo>
                    <a:pt x="320713" y="545795"/>
                  </a:lnTo>
                  <a:lnTo>
                    <a:pt x="321132" y="545134"/>
                  </a:lnTo>
                  <a:lnTo>
                    <a:pt x="322364" y="543331"/>
                  </a:lnTo>
                  <a:lnTo>
                    <a:pt x="323024" y="543331"/>
                  </a:lnTo>
                  <a:lnTo>
                    <a:pt x="324345" y="545134"/>
                  </a:lnTo>
                  <a:lnTo>
                    <a:pt x="325958" y="543661"/>
                  </a:lnTo>
                  <a:lnTo>
                    <a:pt x="326237" y="543331"/>
                  </a:lnTo>
                  <a:lnTo>
                    <a:pt x="327342" y="542061"/>
                  </a:lnTo>
                  <a:lnTo>
                    <a:pt x="330212" y="542594"/>
                  </a:lnTo>
                  <a:lnTo>
                    <a:pt x="330428" y="542061"/>
                  </a:lnTo>
                  <a:lnTo>
                    <a:pt x="330771" y="541197"/>
                  </a:lnTo>
                  <a:lnTo>
                    <a:pt x="331330" y="540397"/>
                  </a:lnTo>
                  <a:close/>
                </a:path>
                <a:path w="368300" h="666115">
                  <a:moveTo>
                    <a:pt x="333870" y="569315"/>
                  </a:moveTo>
                  <a:lnTo>
                    <a:pt x="331762" y="570382"/>
                  </a:lnTo>
                  <a:lnTo>
                    <a:pt x="331546" y="569391"/>
                  </a:lnTo>
                  <a:lnTo>
                    <a:pt x="330936" y="568325"/>
                  </a:lnTo>
                  <a:lnTo>
                    <a:pt x="331381" y="566191"/>
                  </a:lnTo>
                  <a:lnTo>
                    <a:pt x="332206" y="564984"/>
                  </a:lnTo>
                  <a:lnTo>
                    <a:pt x="330657" y="563460"/>
                  </a:lnTo>
                  <a:lnTo>
                    <a:pt x="330885" y="562724"/>
                  </a:lnTo>
                  <a:lnTo>
                    <a:pt x="330936" y="562254"/>
                  </a:lnTo>
                  <a:lnTo>
                    <a:pt x="331597" y="559384"/>
                  </a:lnTo>
                  <a:lnTo>
                    <a:pt x="330936" y="558457"/>
                  </a:lnTo>
                  <a:lnTo>
                    <a:pt x="326783" y="557263"/>
                  </a:lnTo>
                  <a:lnTo>
                    <a:pt x="325678" y="556793"/>
                  </a:lnTo>
                  <a:lnTo>
                    <a:pt x="324624" y="558520"/>
                  </a:lnTo>
                  <a:lnTo>
                    <a:pt x="324294" y="559587"/>
                  </a:lnTo>
                  <a:lnTo>
                    <a:pt x="323799" y="559587"/>
                  </a:lnTo>
                  <a:lnTo>
                    <a:pt x="323799" y="556920"/>
                  </a:lnTo>
                  <a:lnTo>
                    <a:pt x="322630" y="557123"/>
                  </a:lnTo>
                  <a:lnTo>
                    <a:pt x="321754" y="555459"/>
                  </a:lnTo>
                  <a:lnTo>
                    <a:pt x="320255" y="556387"/>
                  </a:lnTo>
                  <a:lnTo>
                    <a:pt x="323138" y="559384"/>
                  </a:lnTo>
                  <a:lnTo>
                    <a:pt x="320421" y="562394"/>
                  </a:lnTo>
                  <a:lnTo>
                    <a:pt x="320370" y="565391"/>
                  </a:lnTo>
                  <a:lnTo>
                    <a:pt x="320586" y="565391"/>
                  </a:lnTo>
                  <a:lnTo>
                    <a:pt x="320916" y="565518"/>
                  </a:lnTo>
                  <a:lnTo>
                    <a:pt x="321310" y="564794"/>
                  </a:lnTo>
                  <a:lnTo>
                    <a:pt x="321589" y="563994"/>
                  </a:lnTo>
                  <a:lnTo>
                    <a:pt x="322300" y="562927"/>
                  </a:lnTo>
                  <a:lnTo>
                    <a:pt x="322910" y="562724"/>
                  </a:lnTo>
                  <a:lnTo>
                    <a:pt x="323354" y="562457"/>
                  </a:lnTo>
                  <a:lnTo>
                    <a:pt x="323405" y="562991"/>
                  </a:lnTo>
                  <a:lnTo>
                    <a:pt x="323570" y="563587"/>
                  </a:lnTo>
                  <a:lnTo>
                    <a:pt x="323075" y="564921"/>
                  </a:lnTo>
                  <a:lnTo>
                    <a:pt x="321640" y="565594"/>
                  </a:lnTo>
                  <a:lnTo>
                    <a:pt x="323024" y="566788"/>
                  </a:lnTo>
                  <a:lnTo>
                    <a:pt x="323405" y="566585"/>
                  </a:lnTo>
                  <a:lnTo>
                    <a:pt x="324243" y="566051"/>
                  </a:lnTo>
                  <a:lnTo>
                    <a:pt x="324573" y="566191"/>
                  </a:lnTo>
                  <a:lnTo>
                    <a:pt x="324739" y="566318"/>
                  </a:lnTo>
                  <a:lnTo>
                    <a:pt x="324294" y="567524"/>
                  </a:lnTo>
                  <a:lnTo>
                    <a:pt x="324015" y="568858"/>
                  </a:lnTo>
                  <a:lnTo>
                    <a:pt x="322910" y="570915"/>
                  </a:lnTo>
                  <a:lnTo>
                    <a:pt x="322694" y="571652"/>
                  </a:lnTo>
                  <a:lnTo>
                    <a:pt x="323570" y="572185"/>
                  </a:lnTo>
                  <a:lnTo>
                    <a:pt x="324789" y="572858"/>
                  </a:lnTo>
                  <a:lnTo>
                    <a:pt x="324624" y="573519"/>
                  </a:lnTo>
                  <a:lnTo>
                    <a:pt x="323799" y="574459"/>
                  </a:lnTo>
                  <a:lnTo>
                    <a:pt x="323469" y="574916"/>
                  </a:lnTo>
                  <a:lnTo>
                    <a:pt x="323303" y="575513"/>
                  </a:lnTo>
                  <a:lnTo>
                    <a:pt x="322973" y="576249"/>
                  </a:lnTo>
                  <a:lnTo>
                    <a:pt x="324078" y="576453"/>
                  </a:lnTo>
                  <a:lnTo>
                    <a:pt x="324688" y="576516"/>
                  </a:lnTo>
                  <a:lnTo>
                    <a:pt x="325132" y="577583"/>
                  </a:lnTo>
                  <a:lnTo>
                    <a:pt x="323303" y="579386"/>
                  </a:lnTo>
                  <a:lnTo>
                    <a:pt x="325793" y="579653"/>
                  </a:lnTo>
                  <a:lnTo>
                    <a:pt x="326402" y="577316"/>
                  </a:lnTo>
                  <a:lnTo>
                    <a:pt x="327113" y="579843"/>
                  </a:lnTo>
                  <a:lnTo>
                    <a:pt x="327279" y="579920"/>
                  </a:lnTo>
                  <a:lnTo>
                    <a:pt x="327621" y="579920"/>
                  </a:lnTo>
                  <a:lnTo>
                    <a:pt x="328117" y="578980"/>
                  </a:lnTo>
                  <a:lnTo>
                    <a:pt x="328726" y="578053"/>
                  </a:lnTo>
                  <a:lnTo>
                    <a:pt x="329336" y="576986"/>
                  </a:lnTo>
                  <a:lnTo>
                    <a:pt x="331330" y="578053"/>
                  </a:lnTo>
                  <a:lnTo>
                    <a:pt x="328282" y="578777"/>
                  </a:lnTo>
                  <a:lnTo>
                    <a:pt x="329272" y="579653"/>
                  </a:lnTo>
                  <a:lnTo>
                    <a:pt x="330212" y="579843"/>
                  </a:lnTo>
                  <a:lnTo>
                    <a:pt x="331266" y="579983"/>
                  </a:lnTo>
                  <a:lnTo>
                    <a:pt x="332536" y="580250"/>
                  </a:lnTo>
                  <a:lnTo>
                    <a:pt x="330657" y="576516"/>
                  </a:lnTo>
                  <a:lnTo>
                    <a:pt x="332206" y="573125"/>
                  </a:lnTo>
                  <a:lnTo>
                    <a:pt x="333870" y="569315"/>
                  </a:lnTo>
                  <a:close/>
                </a:path>
                <a:path w="368300" h="666115">
                  <a:moveTo>
                    <a:pt x="346113" y="597509"/>
                  </a:moveTo>
                  <a:lnTo>
                    <a:pt x="345249" y="596239"/>
                  </a:lnTo>
                  <a:lnTo>
                    <a:pt x="344944" y="595706"/>
                  </a:lnTo>
                  <a:lnTo>
                    <a:pt x="344830" y="595515"/>
                  </a:lnTo>
                  <a:lnTo>
                    <a:pt x="344170" y="594715"/>
                  </a:lnTo>
                  <a:lnTo>
                    <a:pt x="344004" y="594448"/>
                  </a:lnTo>
                  <a:lnTo>
                    <a:pt x="343281" y="593178"/>
                  </a:lnTo>
                  <a:lnTo>
                    <a:pt x="343115" y="592518"/>
                  </a:lnTo>
                  <a:lnTo>
                    <a:pt x="342607" y="591375"/>
                  </a:lnTo>
                  <a:lnTo>
                    <a:pt x="342176" y="592518"/>
                  </a:lnTo>
                  <a:lnTo>
                    <a:pt x="341972" y="593178"/>
                  </a:lnTo>
                  <a:lnTo>
                    <a:pt x="341845" y="593382"/>
                  </a:lnTo>
                  <a:lnTo>
                    <a:pt x="341287" y="594182"/>
                  </a:lnTo>
                  <a:lnTo>
                    <a:pt x="340626" y="594245"/>
                  </a:lnTo>
                  <a:lnTo>
                    <a:pt x="340182" y="594448"/>
                  </a:lnTo>
                  <a:lnTo>
                    <a:pt x="340080" y="593648"/>
                  </a:lnTo>
                  <a:lnTo>
                    <a:pt x="340144" y="593178"/>
                  </a:lnTo>
                  <a:lnTo>
                    <a:pt x="340715" y="592315"/>
                  </a:lnTo>
                  <a:lnTo>
                    <a:pt x="340842" y="592112"/>
                  </a:lnTo>
                  <a:lnTo>
                    <a:pt x="341731" y="591172"/>
                  </a:lnTo>
                  <a:lnTo>
                    <a:pt x="342226" y="590575"/>
                  </a:lnTo>
                  <a:lnTo>
                    <a:pt x="340956" y="588581"/>
                  </a:lnTo>
                  <a:lnTo>
                    <a:pt x="338912" y="588581"/>
                  </a:lnTo>
                  <a:lnTo>
                    <a:pt x="337464" y="591172"/>
                  </a:lnTo>
                  <a:lnTo>
                    <a:pt x="336969" y="591718"/>
                  </a:lnTo>
                  <a:lnTo>
                    <a:pt x="336638" y="592315"/>
                  </a:lnTo>
                  <a:lnTo>
                    <a:pt x="336245" y="592112"/>
                  </a:lnTo>
                  <a:lnTo>
                    <a:pt x="336143" y="590842"/>
                  </a:lnTo>
                  <a:lnTo>
                    <a:pt x="336029" y="590181"/>
                  </a:lnTo>
                  <a:lnTo>
                    <a:pt x="335864" y="590042"/>
                  </a:lnTo>
                  <a:lnTo>
                    <a:pt x="335699" y="589978"/>
                  </a:lnTo>
                  <a:lnTo>
                    <a:pt x="332105" y="595706"/>
                  </a:lnTo>
                  <a:lnTo>
                    <a:pt x="332016" y="595439"/>
                  </a:lnTo>
                  <a:lnTo>
                    <a:pt x="331520" y="593648"/>
                  </a:lnTo>
                  <a:lnTo>
                    <a:pt x="331101" y="592518"/>
                  </a:lnTo>
                  <a:lnTo>
                    <a:pt x="329882" y="595439"/>
                  </a:lnTo>
                  <a:lnTo>
                    <a:pt x="329006" y="594575"/>
                  </a:lnTo>
                  <a:lnTo>
                    <a:pt x="329120" y="593979"/>
                  </a:lnTo>
                  <a:lnTo>
                    <a:pt x="330047" y="591248"/>
                  </a:lnTo>
                  <a:lnTo>
                    <a:pt x="329336" y="591642"/>
                  </a:lnTo>
                  <a:lnTo>
                    <a:pt x="328726" y="591845"/>
                  </a:lnTo>
                  <a:lnTo>
                    <a:pt x="328637" y="592112"/>
                  </a:lnTo>
                  <a:lnTo>
                    <a:pt x="328282" y="593775"/>
                  </a:lnTo>
                  <a:lnTo>
                    <a:pt x="327012" y="594182"/>
                  </a:lnTo>
                  <a:lnTo>
                    <a:pt x="325793" y="594779"/>
                  </a:lnTo>
                  <a:lnTo>
                    <a:pt x="325297" y="595045"/>
                  </a:lnTo>
                  <a:lnTo>
                    <a:pt x="324700" y="595515"/>
                  </a:lnTo>
                  <a:lnTo>
                    <a:pt x="324408" y="595706"/>
                  </a:lnTo>
                  <a:lnTo>
                    <a:pt x="324688" y="597509"/>
                  </a:lnTo>
                  <a:lnTo>
                    <a:pt x="328447" y="596239"/>
                  </a:lnTo>
                  <a:lnTo>
                    <a:pt x="326948" y="599376"/>
                  </a:lnTo>
                  <a:lnTo>
                    <a:pt x="327456" y="599046"/>
                  </a:lnTo>
                  <a:lnTo>
                    <a:pt x="328231" y="598703"/>
                  </a:lnTo>
                  <a:lnTo>
                    <a:pt x="329057" y="598309"/>
                  </a:lnTo>
                  <a:lnTo>
                    <a:pt x="329222" y="598843"/>
                  </a:lnTo>
                  <a:lnTo>
                    <a:pt x="329603" y="599440"/>
                  </a:lnTo>
                  <a:lnTo>
                    <a:pt x="329438" y="599973"/>
                  </a:lnTo>
                  <a:lnTo>
                    <a:pt x="329285" y="600710"/>
                  </a:lnTo>
                  <a:lnTo>
                    <a:pt x="328891" y="601243"/>
                  </a:lnTo>
                  <a:lnTo>
                    <a:pt x="328396" y="602246"/>
                  </a:lnTo>
                  <a:lnTo>
                    <a:pt x="329107" y="601903"/>
                  </a:lnTo>
                  <a:lnTo>
                    <a:pt x="329552" y="601776"/>
                  </a:lnTo>
                  <a:lnTo>
                    <a:pt x="329882" y="601573"/>
                  </a:lnTo>
                  <a:lnTo>
                    <a:pt x="330327" y="602843"/>
                  </a:lnTo>
                  <a:lnTo>
                    <a:pt x="330606" y="603440"/>
                  </a:lnTo>
                  <a:lnTo>
                    <a:pt x="331101" y="602843"/>
                  </a:lnTo>
                  <a:lnTo>
                    <a:pt x="332257" y="601573"/>
                  </a:lnTo>
                  <a:lnTo>
                    <a:pt x="333654" y="602373"/>
                  </a:lnTo>
                  <a:lnTo>
                    <a:pt x="334975" y="602310"/>
                  </a:lnTo>
                  <a:lnTo>
                    <a:pt x="335267" y="601510"/>
                  </a:lnTo>
                  <a:lnTo>
                    <a:pt x="335699" y="600303"/>
                  </a:lnTo>
                  <a:lnTo>
                    <a:pt x="335978" y="600176"/>
                  </a:lnTo>
                  <a:lnTo>
                    <a:pt x="338797" y="599440"/>
                  </a:lnTo>
                  <a:lnTo>
                    <a:pt x="339852" y="598309"/>
                  </a:lnTo>
                  <a:lnTo>
                    <a:pt x="340347" y="597776"/>
                  </a:lnTo>
                  <a:lnTo>
                    <a:pt x="340207" y="599173"/>
                  </a:lnTo>
                  <a:lnTo>
                    <a:pt x="340029" y="600303"/>
                  </a:lnTo>
                  <a:lnTo>
                    <a:pt x="339902" y="602107"/>
                  </a:lnTo>
                  <a:lnTo>
                    <a:pt x="340283" y="602246"/>
                  </a:lnTo>
                  <a:lnTo>
                    <a:pt x="340626" y="601776"/>
                  </a:lnTo>
                  <a:lnTo>
                    <a:pt x="340956" y="601446"/>
                  </a:lnTo>
                  <a:lnTo>
                    <a:pt x="341172" y="600976"/>
                  </a:lnTo>
                  <a:lnTo>
                    <a:pt x="341833" y="599173"/>
                  </a:lnTo>
                  <a:lnTo>
                    <a:pt x="343281" y="598639"/>
                  </a:lnTo>
                  <a:lnTo>
                    <a:pt x="345440" y="598309"/>
                  </a:lnTo>
                  <a:lnTo>
                    <a:pt x="345821" y="597903"/>
                  </a:lnTo>
                  <a:lnTo>
                    <a:pt x="346011" y="597776"/>
                  </a:lnTo>
                  <a:lnTo>
                    <a:pt x="346113" y="597509"/>
                  </a:lnTo>
                  <a:close/>
                </a:path>
                <a:path w="368300" h="666115">
                  <a:moveTo>
                    <a:pt x="348754" y="628294"/>
                  </a:moveTo>
                  <a:lnTo>
                    <a:pt x="348678" y="627900"/>
                  </a:lnTo>
                  <a:lnTo>
                    <a:pt x="348640" y="626960"/>
                  </a:lnTo>
                  <a:lnTo>
                    <a:pt x="348094" y="626770"/>
                  </a:lnTo>
                  <a:lnTo>
                    <a:pt x="347484" y="627900"/>
                  </a:lnTo>
                  <a:lnTo>
                    <a:pt x="346900" y="629094"/>
                  </a:lnTo>
                  <a:lnTo>
                    <a:pt x="346316" y="630161"/>
                  </a:lnTo>
                  <a:lnTo>
                    <a:pt x="346100" y="630161"/>
                  </a:lnTo>
                  <a:lnTo>
                    <a:pt x="345935" y="630224"/>
                  </a:lnTo>
                  <a:lnTo>
                    <a:pt x="345935" y="629767"/>
                  </a:lnTo>
                  <a:lnTo>
                    <a:pt x="345808" y="629031"/>
                  </a:lnTo>
                  <a:lnTo>
                    <a:pt x="345986" y="628764"/>
                  </a:lnTo>
                  <a:lnTo>
                    <a:pt x="347154" y="627494"/>
                  </a:lnTo>
                  <a:lnTo>
                    <a:pt x="347268" y="627227"/>
                  </a:lnTo>
                  <a:lnTo>
                    <a:pt x="347649" y="626364"/>
                  </a:lnTo>
                  <a:lnTo>
                    <a:pt x="345884" y="625233"/>
                  </a:lnTo>
                  <a:lnTo>
                    <a:pt x="345490" y="624967"/>
                  </a:lnTo>
                  <a:lnTo>
                    <a:pt x="345389" y="624497"/>
                  </a:lnTo>
                  <a:lnTo>
                    <a:pt x="345325" y="624166"/>
                  </a:lnTo>
                  <a:lnTo>
                    <a:pt x="344995" y="623570"/>
                  </a:lnTo>
                  <a:lnTo>
                    <a:pt x="343992" y="624027"/>
                  </a:lnTo>
                  <a:lnTo>
                    <a:pt x="343115" y="624497"/>
                  </a:lnTo>
                  <a:lnTo>
                    <a:pt x="343217" y="623900"/>
                  </a:lnTo>
                  <a:lnTo>
                    <a:pt x="343217" y="622833"/>
                  </a:lnTo>
                  <a:lnTo>
                    <a:pt x="344881" y="621233"/>
                  </a:lnTo>
                  <a:lnTo>
                    <a:pt x="345059" y="620229"/>
                  </a:lnTo>
                  <a:lnTo>
                    <a:pt x="345160" y="619633"/>
                  </a:lnTo>
                  <a:lnTo>
                    <a:pt x="345211" y="618172"/>
                  </a:lnTo>
                  <a:lnTo>
                    <a:pt x="345109" y="616762"/>
                  </a:lnTo>
                  <a:lnTo>
                    <a:pt x="344703" y="616102"/>
                  </a:lnTo>
                  <a:lnTo>
                    <a:pt x="344589" y="615962"/>
                  </a:lnTo>
                  <a:lnTo>
                    <a:pt x="344271" y="615696"/>
                  </a:lnTo>
                  <a:lnTo>
                    <a:pt x="343941" y="615696"/>
                  </a:lnTo>
                  <a:lnTo>
                    <a:pt x="343662" y="615772"/>
                  </a:lnTo>
                  <a:lnTo>
                    <a:pt x="343446" y="616102"/>
                  </a:lnTo>
                  <a:lnTo>
                    <a:pt x="343166" y="616432"/>
                  </a:lnTo>
                  <a:lnTo>
                    <a:pt x="342607" y="616966"/>
                  </a:lnTo>
                  <a:lnTo>
                    <a:pt x="342176" y="617562"/>
                  </a:lnTo>
                  <a:lnTo>
                    <a:pt x="341668" y="618172"/>
                  </a:lnTo>
                  <a:lnTo>
                    <a:pt x="341503" y="618032"/>
                  </a:lnTo>
                  <a:lnTo>
                    <a:pt x="341287" y="617969"/>
                  </a:lnTo>
                  <a:lnTo>
                    <a:pt x="341350" y="616762"/>
                  </a:lnTo>
                  <a:lnTo>
                    <a:pt x="341503" y="616038"/>
                  </a:lnTo>
                  <a:lnTo>
                    <a:pt x="341896" y="614375"/>
                  </a:lnTo>
                  <a:lnTo>
                    <a:pt x="341452" y="614768"/>
                  </a:lnTo>
                  <a:lnTo>
                    <a:pt x="341287" y="614832"/>
                  </a:lnTo>
                  <a:lnTo>
                    <a:pt x="340842" y="615302"/>
                  </a:lnTo>
                  <a:lnTo>
                    <a:pt x="340461" y="615632"/>
                  </a:lnTo>
                  <a:lnTo>
                    <a:pt x="340118" y="616038"/>
                  </a:lnTo>
                  <a:lnTo>
                    <a:pt x="339902" y="615505"/>
                  </a:lnTo>
                  <a:lnTo>
                    <a:pt x="339813" y="614832"/>
                  </a:lnTo>
                  <a:lnTo>
                    <a:pt x="339344" y="614032"/>
                  </a:lnTo>
                  <a:lnTo>
                    <a:pt x="339013" y="613575"/>
                  </a:lnTo>
                  <a:lnTo>
                    <a:pt x="338632" y="613371"/>
                  </a:lnTo>
                  <a:lnTo>
                    <a:pt x="338239" y="613232"/>
                  </a:lnTo>
                  <a:lnTo>
                    <a:pt x="337693" y="613371"/>
                  </a:lnTo>
                  <a:lnTo>
                    <a:pt x="337019" y="613435"/>
                  </a:lnTo>
                  <a:lnTo>
                    <a:pt x="338366" y="615696"/>
                  </a:lnTo>
                  <a:lnTo>
                    <a:pt x="338467" y="616102"/>
                  </a:lnTo>
                  <a:lnTo>
                    <a:pt x="337693" y="618299"/>
                  </a:lnTo>
                  <a:lnTo>
                    <a:pt x="336638" y="620763"/>
                  </a:lnTo>
                  <a:lnTo>
                    <a:pt x="336918" y="620572"/>
                  </a:lnTo>
                  <a:lnTo>
                    <a:pt x="337248" y="620229"/>
                  </a:lnTo>
                  <a:lnTo>
                    <a:pt x="337527" y="620306"/>
                  </a:lnTo>
                  <a:lnTo>
                    <a:pt x="337959" y="620369"/>
                  </a:lnTo>
                  <a:lnTo>
                    <a:pt x="338632" y="620636"/>
                  </a:lnTo>
                  <a:lnTo>
                    <a:pt x="339178" y="621893"/>
                  </a:lnTo>
                  <a:lnTo>
                    <a:pt x="339293" y="622960"/>
                  </a:lnTo>
                  <a:lnTo>
                    <a:pt x="339407" y="624967"/>
                  </a:lnTo>
                  <a:lnTo>
                    <a:pt x="339013" y="625970"/>
                  </a:lnTo>
                  <a:lnTo>
                    <a:pt x="338353" y="627367"/>
                  </a:lnTo>
                  <a:lnTo>
                    <a:pt x="339128" y="627227"/>
                  </a:lnTo>
                  <a:lnTo>
                    <a:pt x="339788" y="627227"/>
                  </a:lnTo>
                  <a:lnTo>
                    <a:pt x="340626" y="627303"/>
                  </a:lnTo>
                  <a:lnTo>
                    <a:pt x="340118" y="628764"/>
                  </a:lnTo>
                  <a:lnTo>
                    <a:pt x="339572" y="630097"/>
                  </a:lnTo>
                  <a:lnTo>
                    <a:pt x="339128" y="631494"/>
                  </a:lnTo>
                  <a:lnTo>
                    <a:pt x="339026" y="632028"/>
                  </a:lnTo>
                  <a:lnTo>
                    <a:pt x="339128" y="632701"/>
                  </a:lnTo>
                  <a:lnTo>
                    <a:pt x="339902" y="632561"/>
                  </a:lnTo>
                  <a:lnTo>
                    <a:pt x="340512" y="632434"/>
                  </a:lnTo>
                  <a:lnTo>
                    <a:pt x="340461" y="633298"/>
                  </a:lnTo>
                  <a:lnTo>
                    <a:pt x="340283" y="634225"/>
                  </a:lnTo>
                  <a:lnTo>
                    <a:pt x="340182" y="635165"/>
                  </a:lnTo>
                  <a:lnTo>
                    <a:pt x="342836" y="635762"/>
                  </a:lnTo>
                  <a:lnTo>
                    <a:pt x="345211" y="633958"/>
                  </a:lnTo>
                  <a:lnTo>
                    <a:pt x="345008" y="635165"/>
                  </a:lnTo>
                  <a:lnTo>
                    <a:pt x="344944" y="635762"/>
                  </a:lnTo>
                  <a:lnTo>
                    <a:pt x="345770" y="636092"/>
                  </a:lnTo>
                  <a:lnTo>
                    <a:pt x="347433" y="636892"/>
                  </a:lnTo>
                  <a:lnTo>
                    <a:pt x="348475" y="636295"/>
                  </a:lnTo>
                  <a:lnTo>
                    <a:pt x="348564" y="635762"/>
                  </a:lnTo>
                  <a:lnTo>
                    <a:pt x="348615" y="635165"/>
                  </a:lnTo>
                  <a:lnTo>
                    <a:pt x="347967" y="633958"/>
                  </a:lnTo>
                  <a:lnTo>
                    <a:pt x="347192" y="632434"/>
                  </a:lnTo>
                  <a:lnTo>
                    <a:pt x="346989" y="632028"/>
                  </a:lnTo>
                  <a:lnTo>
                    <a:pt x="346544" y="630301"/>
                  </a:lnTo>
                  <a:lnTo>
                    <a:pt x="348424" y="628561"/>
                  </a:lnTo>
                  <a:lnTo>
                    <a:pt x="348754" y="628294"/>
                  </a:lnTo>
                  <a:close/>
                </a:path>
                <a:path w="368300" h="666115">
                  <a:moveTo>
                    <a:pt x="358724" y="608901"/>
                  </a:moveTo>
                  <a:lnTo>
                    <a:pt x="357771" y="605091"/>
                  </a:lnTo>
                  <a:lnTo>
                    <a:pt x="356781" y="600011"/>
                  </a:lnTo>
                  <a:lnTo>
                    <a:pt x="355841" y="596201"/>
                  </a:lnTo>
                  <a:lnTo>
                    <a:pt x="355066" y="592391"/>
                  </a:lnTo>
                  <a:lnTo>
                    <a:pt x="354342" y="588581"/>
                  </a:lnTo>
                  <a:lnTo>
                    <a:pt x="353517" y="586041"/>
                  </a:lnTo>
                  <a:lnTo>
                    <a:pt x="353301" y="584771"/>
                  </a:lnTo>
                  <a:lnTo>
                    <a:pt x="352856" y="583501"/>
                  </a:lnTo>
                  <a:lnTo>
                    <a:pt x="352183" y="583501"/>
                  </a:lnTo>
                  <a:lnTo>
                    <a:pt x="352183" y="582231"/>
                  </a:lnTo>
                  <a:lnTo>
                    <a:pt x="352742" y="577151"/>
                  </a:lnTo>
                  <a:lnTo>
                    <a:pt x="351231" y="574611"/>
                  </a:lnTo>
                  <a:lnTo>
                    <a:pt x="350469" y="573341"/>
                  </a:lnTo>
                  <a:lnTo>
                    <a:pt x="349758" y="568261"/>
                  </a:lnTo>
                  <a:lnTo>
                    <a:pt x="349415" y="565721"/>
                  </a:lnTo>
                  <a:lnTo>
                    <a:pt x="349084" y="564451"/>
                  </a:lnTo>
                  <a:lnTo>
                    <a:pt x="348754" y="563181"/>
                  </a:lnTo>
                  <a:lnTo>
                    <a:pt x="348208" y="561911"/>
                  </a:lnTo>
                  <a:lnTo>
                    <a:pt x="345605" y="561911"/>
                  </a:lnTo>
                  <a:lnTo>
                    <a:pt x="346265" y="559371"/>
                  </a:lnTo>
                  <a:lnTo>
                    <a:pt x="346100" y="558101"/>
                  </a:lnTo>
                  <a:lnTo>
                    <a:pt x="345211" y="556831"/>
                  </a:lnTo>
                  <a:lnTo>
                    <a:pt x="345211" y="555561"/>
                  </a:lnTo>
                  <a:lnTo>
                    <a:pt x="346430" y="554291"/>
                  </a:lnTo>
                  <a:lnTo>
                    <a:pt x="346659" y="553021"/>
                  </a:lnTo>
                  <a:lnTo>
                    <a:pt x="345490" y="551751"/>
                  </a:lnTo>
                  <a:lnTo>
                    <a:pt x="345109" y="550481"/>
                  </a:lnTo>
                  <a:lnTo>
                    <a:pt x="344944" y="550481"/>
                  </a:lnTo>
                  <a:lnTo>
                    <a:pt x="344995" y="545401"/>
                  </a:lnTo>
                  <a:lnTo>
                    <a:pt x="343776" y="541591"/>
                  </a:lnTo>
                  <a:lnTo>
                    <a:pt x="342341" y="537781"/>
                  </a:lnTo>
                  <a:lnTo>
                    <a:pt x="341287" y="535241"/>
                  </a:lnTo>
                  <a:lnTo>
                    <a:pt x="340118" y="532701"/>
                  </a:lnTo>
                  <a:lnTo>
                    <a:pt x="338848" y="528891"/>
                  </a:lnTo>
                  <a:lnTo>
                    <a:pt x="338353" y="527621"/>
                  </a:lnTo>
                  <a:lnTo>
                    <a:pt x="337629" y="527621"/>
                  </a:lnTo>
                  <a:lnTo>
                    <a:pt x="337019" y="526351"/>
                  </a:lnTo>
                  <a:lnTo>
                    <a:pt x="336689" y="525081"/>
                  </a:lnTo>
                  <a:lnTo>
                    <a:pt x="336918" y="521271"/>
                  </a:lnTo>
                  <a:lnTo>
                    <a:pt x="335622" y="518731"/>
                  </a:lnTo>
                  <a:lnTo>
                    <a:pt x="334975" y="517461"/>
                  </a:lnTo>
                  <a:lnTo>
                    <a:pt x="333095" y="509841"/>
                  </a:lnTo>
                  <a:lnTo>
                    <a:pt x="331660" y="507301"/>
                  </a:lnTo>
                  <a:lnTo>
                    <a:pt x="330936" y="503491"/>
                  </a:lnTo>
                  <a:lnTo>
                    <a:pt x="329996" y="499681"/>
                  </a:lnTo>
                  <a:lnTo>
                    <a:pt x="329717" y="494601"/>
                  </a:lnTo>
                  <a:lnTo>
                    <a:pt x="328777" y="490791"/>
                  </a:lnTo>
                  <a:lnTo>
                    <a:pt x="327787" y="485711"/>
                  </a:lnTo>
                  <a:lnTo>
                    <a:pt x="326402" y="481901"/>
                  </a:lnTo>
                  <a:lnTo>
                    <a:pt x="323748" y="470471"/>
                  </a:lnTo>
                  <a:lnTo>
                    <a:pt x="322364" y="464121"/>
                  </a:lnTo>
                  <a:lnTo>
                    <a:pt x="322008" y="462851"/>
                  </a:lnTo>
                  <a:lnTo>
                    <a:pt x="321589" y="461314"/>
                  </a:lnTo>
                  <a:lnTo>
                    <a:pt x="321589" y="467931"/>
                  </a:lnTo>
                  <a:lnTo>
                    <a:pt x="321246" y="467931"/>
                  </a:lnTo>
                  <a:lnTo>
                    <a:pt x="320421" y="470471"/>
                  </a:lnTo>
                  <a:lnTo>
                    <a:pt x="320509" y="473011"/>
                  </a:lnTo>
                  <a:lnTo>
                    <a:pt x="320586" y="474281"/>
                  </a:lnTo>
                  <a:lnTo>
                    <a:pt x="321246" y="475551"/>
                  </a:lnTo>
                  <a:lnTo>
                    <a:pt x="320814" y="478091"/>
                  </a:lnTo>
                  <a:lnTo>
                    <a:pt x="320979" y="479361"/>
                  </a:lnTo>
                  <a:lnTo>
                    <a:pt x="317715" y="479361"/>
                  </a:lnTo>
                  <a:lnTo>
                    <a:pt x="317271" y="480631"/>
                  </a:lnTo>
                  <a:lnTo>
                    <a:pt x="317042" y="481901"/>
                  </a:lnTo>
                  <a:lnTo>
                    <a:pt x="316712" y="481901"/>
                  </a:lnTo>
                  <a:lnTo>
                    <a:pt x="316496" y="483171"/>
                  </a:lnTo>
                  <a:lnTo>
                    <a:pt x="314337" y="480631"/>
                  </a:lnTo>
                  <a:lnTo>
                    <a:pt x="314223" y="479361"/>
                  </a:lnTo>
                  <a:lnTo>
                    <a:pt x="314223" y="476821"/>
                  </a:lnTo>
                  <a:lnTo>
                    <a:pt x="312013" y="475551"/>
                  </a:lnTo>
                  <a:lnTo>
                    <a:pt x="306692" y="475551"/>
                  </a:lnTo>
                  <a:lnTo>
                    <a:pt x="305536" y="476821"/>
                  </a:lnTo>
                  <a:lnTo>
                    <a:pt x="303491" y="476821"/>
                  </a:lnTo>
                  <a:lnTo>
                    <a:pt x="303047" y="478091"/>
                  </a:lnTo>
                  <a:lnTo>
                    <a:pt x="302818" y="478091"/>
                  </a:lnTo>
                  <a:lnTo>
                    <a:pt x="302818" y="479361"/>
                  </a:lnTo>
                  <a:lnTo>
                    <a:pt x="302387" y="479361"/>
                  </a:lnTo>
                  <a:lnTo>
                    <a:pt x="302107" y="478091"/>
                  </a:lnTo>
                  <a:lnTo>
                    <a:pt x="302437" y="476821"/>
                  </a:lnTo>
                  <a:lnTo>
                    <a:pt x="302933" y="476821"/>
                  </a:lnTo>
                  <a:lnTo>
                    <a:pt x="304101" y="475551"/>
                  </a:lnTo>
                  <a:lnTo>
                    <a:pt x="304266" y="474281"/>
                  </a:lnTo>
                  <a:lnTo>
                    <a:pt x="303098" y="471741"/>
                  </a:lnTo>
                  <a:lnTo>
                    <a:pt x="303047" y="470471"/>
                  </a:lnTo>
                  <a:lnTo>
                    <a:pt x="303428" y="470471"/>
                  </a:lnTo>
                  <a:lnTo>
                    <a:pt x="305371" y="467931"/>
                  </a:lnTo>
                  <a:lnTo>
                    <a:pt x="304711" y="466661"/>
                  </a:lnTo>
                  <a:lnTo>
                    <a:pt x="304152" y="461581"/>
                  </a:lnTo>
                  <a:lnTo>
                    <a:pt x="305816" y="460311"/>
                  </a:lnTo>
                  <a:lnTo>
                    <a:pt x="306527" y="457771"/>
                  </a:lnTo>
                  <a:lnTo>
                    <a:pt x="307136" y="457771"/>
                  </a:lnTo>
                  <a:lnTo>
                    <a:pt x="309016" y="459041"/>
                  </a:lnTo>
                  <a:lnTo>
                    <a:pt x="309524" y="457771"/>
                  </a:lnTo>
                  <a:lnTo>
                    <a:pt x="310134" y="456501"/>
                  </a:lnTo>
                  <a:lnTo>
                    <a:pt x="310400" y="455231"/>
                  </a:lnTo>
                  <a:lnTo>
                    <a:pt x="311238" y="455231"/>
                  </a:lnTo>
                  <a:lnTo>
                    <a:pt x="311569" y="456501"/>
                  </a:lnTo>
                  <a:lnTo>
                    <a:pt x="312064" y="457771"/>
                  </a:lnTo>
                  <a:lnTo>
                    <a:pt x="312178" y="459041"/>
                  </a:lnTo>
                  <a:lnTo>
                    <a:pt x="312508" y="461581"/>
                  </a:lnTo>
                  <a:lnTo>
                    <a:pt x="315937" y="464121"/>
                  </a:lnTo>
                  <a:lnTo>
                    <a:pt x="318427" y="462851"/>
                  </a:lnTo>
                  <a:lnTo>
                    <a:pt x="319595" y="462851"/>
                  </a:lnTo>
                  <a:lnTo>
                    <a:pt x="320141" y="464121"/>
                  </a:lnTo>
                  <a:lnTo>
                    <a:pt x="320471" y="465391"/>
                  </a:lnTo>
                  <a:lnTo>
                    <a:pt x="321081" y="466661"/>
                  </a:lnTo>
                  <a:lnTo>
                    <a:pt x="321589" y="467931"/>
                  </a:lnTo>
                  <a:lnTo>
                    <a:pt x="321589" y="461314"/>
                  </a:lnTo>
                  <a:lnTo>
                    <a:pt x="319595" y="453961"/>
                  </a:lnTo>
                  <a:lnTo>
                    <a:pt x="318046" y="450151"/>
                  </a:lnTo>
                  <a:lnTo>
                    <a:pt x="316776" y="445071"/>
                  </a:lnTo>
                  <a:lnTo>
                    <a:pt x="316103" y="442531"/>
                  </a:lnTo>
                  <a:lnTo>
                    <a:pt x="315607" y="441261"/>
                  </a:lnTo>
                  <a:lnTo>
                    <a:pt x="315391" y="438721"/>
                  </a:lnTo>
                  <a:lnTo>
                    <a:pt x="315112" y="436181"/>
                  </a:lnTo>
                  <a:lnTo>
                    <a:pt x="315112" y="446341"/>
                  </a:lnTo>
                  <a:lnTo>
                    <a:pt x="314947" y="447611"/>
                  </a:lnTo>
                  <a:lnTo>
                    <a:pt x="314502" y="447611"/>
                  </a:lnTo>
                  <a:lnTo>
                    <a:pt x="314109" y="448881"/>
                  </a:lnTo>
                  <a:lnTo>
                    <a:pt x="313563" y="450151"/>
                  </a:lnTo>
                  <a:lnTo>
                    <a:pt x="313397" y="450151"/>
                  </a:lnTo>
                  <a:lnTo>
                    <a:pt x="312458" y="451421"/>
                  </a:lnTo>
                  <a:lnTo>
                    <a:pt x="311010" y="450151"/>
                  </a:lnTo>
                  <a:lnTo>
                    <a:pt x="310743" y="451421"/>
                  </a:lnTo>
                  <a:lnTo>
                    <a:pt x="310184" y="451421"/>
                  </a:lnTo>
                  <a:lnTo>
                    <a:pt x="309791" y="452691"/>
                  </a:lnTo>
                  <a:lnTo>
                    <a:pt x="309245" y="453961"/>
                  </a:lnTo>
                  <a:lnTo>
                    <a:pt x="308914" y="453961"/>
                  </a:lnTo>
                  <a:lnTo>
                    <a:pt x="307035" y="452691"/>
                  </a:lnTo>
                  <a:lnTo>
                    <a:pt x="306476" y="455231"/>
                  </a:lnTo>
                  <a:lnTo>
                    <a:pt x="305422" y="455231"/>
                  </a:lnTo>
                  <a:lnTo>
                    <a:pt x="305142" y="456501"/>
                  </a:lnTo>
                  <a:lnTo>
                    <a:pt x="304482" y="456501"/>
                  </a:lnTo>
                  <a:lnTo>
                    <a:pt x="304596" y="455231"/>
                  </a:lnTo>
                  <a:lnTo>
                    <a:pt x="304761" y="455231"/>
                  </a:lnTo>
                  <a:lnTo>
                    <a:pt x="304812" y="453961"/>
                  </a:lnTo>
                  <a:lnTo>
                    <a:pt x="304596" y="452691"/>
                  </a:lnTo>
                  <a:lnTo>
                    <a:pt x="304596" y="451421"/>
                  </a:lnTo>
                  <a:lnTo>
                    <a:pt x="304368" y="450151"/>
                  </a:lnTo>
                  <a:lnTo>
                    <a:pt x="304711" y="450151"/>
                  </a:lnTo>
                  <a:lnTo>
                    <a:pt x="305257" y="448881"/>
                  </a:lnTo>
                  <a:lnTo>
                    <a:pt x="305422" y="448881"/>
                  </a:lnTo>
                  <a:lnTo>
                    <a:pt x="304761" y="447611"/>
                  </a:lnTo>
                  <a:lnTo>
                    <a:pt x="302209" y="445071"/>
                  </a:lnTo>
                  <a:lnTo>
                    <a:pt x="301942" y="444817"/>
                  </a:lnTo>
                  <a:lnTo>
                    <a:pt x="301942" y="469201"/>
                  </a:lnTo>
                  <a:lnTo>
                    <a:pt x="301548" y="469201"/>
                  </a:lnTo>
                  <a:lnTo>
                    <a:pt x="300113" y="471741"/>
                  </a:lnTo>
                  <a:lnTo>
                    <a:pt x="299618" y="473011"/>
                  </a:lnTo>
                  <a:lnTo>
                    <a:pt x="301383" y="474281"/>
                  </a:lnTo>
                  <a:lnTo>
                    <a:pt x="301612" y="474281"/>
                  </a:lnTo>
                  <a:lnTo>
                    <a:pt x="301383" y="475551"/>
                  </a:lnTo>
                  <a:lnTo>
                    <a:pt x="300558" y="476821"/>
                  </a:lnTo>
                  <a:lnTo>
                    <a:pt x="299783" y="478091"/>
                  </a:lnTo>
                  <a:lnTo>
                    <a:pt x="299224" y="478091"/>
                  </a:lnTo>
                  <a:lnTo>
                    <a:pt x="298170" y="480631"/>
                  </a:lnTo>
                  <a:lnTo>
                    <a:pt x="293585" y="480631"/>
                  </a:lnTo>
                  <a:lnTo>
                    <a:pt x="293357" y="481901"/>
                  </a:lnTo>
                  <a:lnTo>
                    <a:pt x="292862" y="481901"/>
                  </a:lnTo>
                  <a:lnTo>
                    <a:pt x="292481" y="483171"/>
                  </a:lnTo>
                  <a:lnTo>
                    <a:pt x="291973" y="484441"/>
                  </a:lnTo>
                  <a:lnTo>
                    <a:pt x="289318" y="484441"/>
                  </a:lnTo>
                  <a:lnTo>
                    <a:pt x="289648" y="483171"/>
                  </a:lnTo>
                  <a:lnTo>
                    <a:pt x="287997" y="486981"/>
                  </a:lnTo>
                  <a:lnTo>
                    <a:pt x="286385" y="488251"/>
                  </a:lnTo>
                  <a:lnTo>
                    <a:pt x="286219" y="485711"/>
                  </a:lnTo>
                  <a:lnTo>
                    <a:pt x="286054" y="485711"/>
                  </a:lnTo>
                  <a:lnTo>
                    <a:pt x="286054" y="484441"/>
                  </a:lnTo>
                  <a:lnTo>
                    <a:pt x="285940" y="483171"/>
                  </a:lnTo>
                  <a:lnTo>
                    <a:pt x="285673" y="481901"/>
                  </a:lnTo>
                  <a:lnTo>
                    <a:pt x="287934" y="479361"/>
                  </a:lnTo>
                  <a:lnTo>
                    <a:pt x="285838" y="478091"/>
                  </a:lnTo>
                  <a:lnTo>
                    <a:pt x="285673" y="475551"/>
                  </a:lnTo>
                  <a:lnTo>
                    <a:pt x="285610" y="474281"/>
                  </a:lnTo>
                  <a:lnTo>
                    <a:pt x="281686" y="473011"/>
                  </a:lnTo>
                  <a:lnTo>
                    <a:pt x="279971" y="474281"/>
                  </a:lnTo>
                  <a:lnTo>
                    <a:pt x="277418" y="474281"/>
                  </a:lnTo>
                  <a:lnTo>
                    <a:pt x="277317" y="471741"/>
                  </a:lnTo>
                  <a:lnTo>
                    <a:pt x="276199" y="474281"/>
                  </a:lnTo>
                  <a:lnTo>
                    <a:pt x="274485" y="475551"/>
                  </a:lnTo>
                  <a:lnTo>
                    <a:pt x="275323" y="476821"/>
                  </a:lnTo>
                  <a:lnTo>
                    <a:pt x="276364" y="478091"/>
                  </a:lnTo>
                  <a:lnTo>
                    <a:pt x="275488" y="480631"/>
                  </a:lnTo>
                  <a:lnTo>
                    <a:pt x="274383" y="483171"/>
                  </a:lnTo>
                  <a:lnTo>
                    <a:pt x="272999" y="485711"/>
                  </a:lnTo>
                  <a:lnTo>
                    <a:pt x="272110" y="485711"/>
                  </a:lnTo>
                  <a:lnTo>
                    <a:pt x="269951" y="484441"/>
                  </a:lnTo>
                  <a:lnTo>
                    <a:pt x="269455" y="486981"/>
                  </a:lnTo>
                  <a:lnTo>
                    <a:pt x="268795" y="488251"/>
                  </a:lnTo>
                  <a:lnTo>
                    <a:pt x="268516" y="488251"/>
                  </a:lnTo>
                  <a:lnTo>
                    <a:pt x="268185" y="489521"/>
                  </a:lnTo>
                  <a:lnTo>
                    <a:pt x="267741" y="489521"/>
                  </a:lnTo>
                  <a:lnTo>
                    <a:pt x="267068" y="488251"/>
                  </a:lnTo>
                  <a:lnTo>
                    <a:pt x="266522" y="486981"/>
                  </a:lnTo>
                  <a:lnTo>
                    <a:pt x="266230" y="485711"/>
                  </a:lnTo>
                  <a:lnTo>
                    <a:pt x="265633" y="483171"/>
                  </a:lnTo>
                  <a:lnTo>
                    <a:pt x="264642" y="481901"/>
                  </a:lnTo>
                  <a:lnTo>
                    <a:pt x="259486" y="481901"/>
                  </a:lnTo>
                  <a:lnTo>
                    <a:pt x="258660" y="484441"/>
                  </a:lnTo>
                  <a:lnTo>
                    <a:pt x="258216" y="485711"/>
                  </a:lnTo>
                  <a:lnTo>
                    <a:pt x="257505" y="484441"/>
                  </a:lnTo>
                  <a:lnTo>
                    <a:pt x="256171" y="484441"/>
                  </a:lnTo>
                  <a:lnTo>
                    <a:pt x="254952" y="479361"/>
                  </a:lnTo>
                  <a:lnTo>
                    <a:pt x="255397" y="478091"/>
                  </a:lnTo>
                  <a:lnTo>
                    <a:pt x="255612" y="478091"/>
                  </a:lnTo>
                  <a:lnTo>
                    <a:pt x="256730" y="476821"/>
                  </a:lnTo>
                  <a:lnTo>
                    <a:pt x="256997" y="475551"/>
                  </a:lnTo>
                  <a:lnTo>
                    <a:pt x="256336" y="471741"/>
                  </a:lnTo>
                  <a:lnTo>
                    <a:pt x="256552" y="470471"/>
                  </a:lnTo>
                  <a:lnTo>
                    <a:pt x="257225" y="467931"/>
                  </a:lnTo>
                  <a:lnTo>
                    <a:pt x="258114" y="466661"/>
                  </a:lnTo>
                  <a:lnTo>
                    <a:pt x="258660" y="462851"/>
                  </a:lnTo>
                  <a:lnTo>
                    <a:pt x="259384" y="462851"/>
                  </a:lnTo>
                  <a:lnTo>
                    <a:pt x="261315" y="464121"/>
                  </a:lnTo>
                  <a:lnTo>
                    <a:pt x="261988" y="464121"/>
                  </a:lnTo>
                  <a:lnTo>
                    <a:pt x="262534" y="461581"/>
                  </a:lnTo>
                  <a:lnTo>
                    <a:pt x="262763" y="460311"/>
                  </a:lnTo>
                  <a:lnTo>
                    <a:pt x="265023" y="461581"/>
                  </a:lnTo>
                  <a:lnTo>
                    <a:pt x="266458" y="462851"/>
                  </a:lnTo>
                  <a:lnTo>
                    <a:pt x="265747" y="464121"/>
                  </a:lnTo>
                  <a:lnTo>
                    <a:pt x="265417" y="465391"/>
                  </a:lnTo>
                  <a:lnTo>
                    <a:pt x="265303" y="466661"/>
                  </a:lnTo>
                  <a:lnTo>
                    <a:pt x="265684" y="466661"/>
                  </a:lnTo>
                  <a:lnTo>
                    <a:pt x="266522" y="467931"/>
                  </a:lnTo>
                  <a:lnTo>
                    <a:pt x="270167" y="469201"/>
                  </a:lnTo>
                  <a:lnTo>
                    <a:pt x="273100" y="466661"/>
                  </a:lnTo>
                  <a:lnTo>
                    <a:pt x="275653" y="466661"/>
                  </a:lnTo>
                  <a:lnTo>
                    <a:pt x="277583" y="465391"/>
                  </a:lnTo>
                  <a:lnTo>
                    <a:pt x="277418" y="466661"/>
                  </a:lnTo>
                  <a:lnTo>
                    <a:pt x="277202" y="466661"/>
                  </a:lnTo>
                  <a:lnTo>
                    <a:pt x="276263" y="467931"/>
                  </a:lnTo>
                  <a:lnTo>
                    <a:pt x="275767" y="470471"/>
                  </a:lnTo>
                  <a:lnTo>
                    <a:pt x="276872" y="471741"/>
                  </a:lnTo>
                  <a:lnTo>
                    <a:pt x="277317" y="471741"/>
                  </a:lnTo>
                  <a:lnTo>
                    <a:pt x="278917" y="471741"/>
                  </a:lnTo>
                  <a:lnTo>
                    <a:pt x="279361" y="469201"/>
                  </a:lnTo>
                  <a:lnTo>
                    <a:pt x="279082" y="467931"/>
                  </a:lnTo>
                  <a:lnTo>
                    <a:pt x="278917" y="466661"/>
                  </a:lnTo>
                  <a:lnTo>
                    <a:pt x="279196" y="465391"/>
                  </a:lnTo>
                  <a:lnTo>
                    <a:pt x="279641" y="464121"/>
                  </a:lnTo>
                  <a:lnTo>
                    <a:pt x="280962" y="462851"/>
                  </a:lnTo>
                  <a:lnTo>
                    <a:pt x="281520" y="461581"/>
                  </a:lnTo>
                  <a:lnTo>
                    <a:pt x="284060" y="460311"/>
                  </a:lnTo>
                  <a:lnTo>
                    <a:pt x="286385" y="460311"/>
                  </a:lnTo>
                  <a:lnTo>
                    <a:pt x="287058" y="459041"/>
                  </a:lnTo>
                  <a:lnTo>
                    <a:pt x="287324" y="459041"/>
                  </a:lnTo>
                  <a:lnTo>
                    <a:pt x="287832" y="457771"/>
                  </a:lnTo>
                  <a:lnTo>
                    <a:pt x="288048" y="456501"/>
                  </a:lnTo>
                  <a:lnTo>
                    <a:pt x="288493" y="455231"/>
                  </a:lnTo>
                  <a:lnTo>
                    <a:pt x="290982" y="457771"/>
                  </a:lnTo>
                  <a:lnTo>
                    <a:pt x="291807" y="455231"/>
                  </a:lnTo>
                  <a:lnTo>
                    <a:pt x="293255" y="453961"/>
                  </a:lnTo>
                  <a:lnTo>
                    <a:pt x="293916" y="455231"/>
                  </a:lnTo>
                  <a:lnTo>
                    <a:pt x="294195" y="456501"/>
                  </a:lnTo>
                  <a:lnTo>
                    <a:pt x="292862" y="457771"/>
                  </a:lnTo>
                  <a:lnTo>
                    <a:pt x="292646" y="459041"/>
                  </a:lnTo>
                  <a:lnTo>
                    <a:pt x="293916" y="460311"/>
                  </a:lnTo>
                  <a:lnTo>
                    <a:pt x="294627" y="460311"/>
                  </a:lnTo>
                  <a:lnTo>
                    <a:pt x="293916" y="461581"/>
                  </a:lnTo>
                  <a:lnTo>
                    <a:pt x="293852" y="462851"/>
                  </a:lnTo>
                  <a:lnTo>
                    <a:pt x="294525" y="462851"/>
                  </a:lnTo>
                  <a:lnTo>
                    <a:pt x="294690" y="464121"/>
                  </a:lnTo>
                  <a:lnTo>
                    <a:pt x="295135" y="465391"/>
                  </a:lnTo>
                  <a:lnTo>
                    <a:pt x="295300" y="465391"/>
                  </a:lnTo>
                  <a:lnTo>
                    <a:pt x="295744" y="466661"/>
                  </a:lnTo>
                  <a:lnTo>
                    <a:pt x="296621" y="467931"/>
                  </a:lnTo>
                  <a:lnTo>
                    <a:pt x="301167" y="467931"/>
                  </a:lnTo>
                  <a:lnTo>
                    <a:pt x="301942" y="469201"/>
                  </a:lnTo>
                  <a:lnTo>
                    <a:pt x="301942" y="444817"/>
                  </a:lnTo>
                  <a:lnTo>
                    <a:pt x="300888" y="443801"/>
                  </a:lnTo>
                  <a:lnTo>
                    <a:pt x="298119" y="443801"/>
                  </a:lnTo>
                  <a:lnTo>
                    <a:pt x="296621" y="442531"/>
                  </a:lnTo>
                  <a:lnTo>
                    <a:pt x="295744" y="442531"/>
                  </a:lnTo>
                  <a:lnTo>
                    <a:pt x="295960" y="441261"/>
                  </a:lnTo>
                  <a:lnTo>
                    <a:pt x="296849" y="439991"/>
                  </a:lnTo>
                  <a:lnTo>
                    <a:pt x="297903" y="438721"/>
                  </a:lnTo>
                  <a:lnTo>
                    <a:pt x="296291" y="437451"/>
                  </a:lnTo>
                  <a:lnTo>
                    <a:pt x="296125" y="437451"/>
                  </a:lnTo>
                  <a:lnTo>
                    <a:pt x="296405" y="436181"/>
                  </a:lnTo>
                  <a:lnTo>
                    <a:pt x="296621" y="436181"/>
                  </a:lnTo>
                  <a:lnTo>
                    <a:pt x="297561" y="433641"/>
                  </a:lnTo>
                  <a:lnTo>
                    <a:pt x="298729" y="432371"/>
                  </a:lnTo>
                  <a:lnTo>
                    <a:pt x="299618" y="431101"/>
                  </a:lnTo>
                  <a:lnTo>
                    <a:pt x="300164" y="431101"/>
                  </a:lnTo>
                  <a:lnTo>
                    <a:pt x="300774" y="429831"/>
                  </a:lnTo>
                  <a:lnTo>
                    <a:pt x="301383" y="431101"/>
                  </a:lnTo>
                  <a:lnTo>
                    <a:pt x="302717" y="432371"/>
                  </a:lnTo>
                  <a:lnTo>
                    <a:pt x="303377" y="431101"/>
                  </a:lnTo>
                  <a:lnTo>
                    <a:pt x="304596" y="429831"/>
                  </a:lnTo>
                  <a:lnTo>
                    <a:pt x="305041" y="428561"/>
                  </a:lnTo>
                  <a:lnTo>
                    <a:pt x="305422" y="427291"/>
                  </a:lnTo>
                  <a:lnTo>
                    <a:pt x="307911" y="427291"/>
                  </a:lnTo>
                  <a:lnTo>
                    <a:pt x="309575" y="426021"/>
                  </a:lnTo>
                  <a:lnTo>
                    <a:pt x="307911" y="428561"/>
                  </a:lnTo>
                  <a:lnTo>
                    <a:pt x="308356" y="429831"/>
                  </a:lnTo>
                  <a:lnTo>
                    <a:pt x="309524" y="431101"/>
                  </a:lnTo>
                  <a:lnTo>
                    <a:pt x="309359" y="434911"/>
                  </a:lnTo>
                  <a:lnTo>
                    <a:pt x="310400" y="437451"/>
                  </a:lnTo>
                  <a:lnTo>
                    <a:pt x="312229" y="438721"/>
                  </a:lnTo>
                  <a:lnTo>
                    <a:pt x="314337" y="441261"/>
                  </a:lnTo>
                  <a:lnTo>
                    <a:pt x="313842" y="443801"/>
                  </a:lnTo>
                  <a:lnTo>
                    <a:pt x="314998" y="446341"/>
                  </a:lnTo>
                  <a:lnTo>
                    <a:pt x="315112" y="436181"/>
                  </a:lnTo>
                  <a:lnTo>
                    <a:pt x="314833" y="433641"/>
                  </a:lnTo>
                  <a:lnTo>
                    <a:pt x="313728" y="428561"/>
                  </a:lnTo>
                  <a:lnTo>
                    <a:pt x="311645" y="423481"/>
                  </a:lnTo>
                  <a:lnTo>
                    <a:pt x="309575" y="418401"/>
                  </a:lnTo>
                  <a:lnTo>
                    <a:pt x="308140" y="413321"/>
                  </a:lnTo>
                  <a:lnTo>
                    <a:pt x="307695" y="405244"/>
                  </a:lnTo>
                  <a:lnTo>
                    <a:pt x="307695" y="419671"/>
                  </a:lnTo>
                  <a:lnTo>
                    <a:pt x="307581" y="420941"/>
                  </a:lnTo>
                  <a:lnTo>
                    <a:pt x="306870" y="423481"/>
                  </a:lnTo>
                  <a:lnTo>
                    <a:pt x="303491" y="422211"/>
                  </a:lnTo>
                  <a:lnTo>
                    <a:pt x="304482" y="426021"/>
                  </a:lnTo>
                  <a:lnTo>
                    <a:pt x="302818" y="426021"/>
                  </a:lnTo>
                  <a:lnTo>
                    <a:pt x="302437" y="424751"/>
                  </a:lnTo>
                  <a:lnTo>
                    <a:pt x="302209" y="422211"/>
                  </a:lnTo>
                  <a:lnTo>
                    <a:pt x="301828" y="420941"/>
                  </a:lnTo>
                  <a:lnTo>
                    <a:pt x="301218" y="419671"/>
                  </a:lnTo>
                  <a:lnTo>
                    <a:pt x="297395" y="417131"/>
                  </a:lnTo>
                  <a:lnTo>
                    <a:pt x="295402" y="418312"/>
                  </a:lnTo>
                  <a:lnTo>
                    <a:pt x="295402" y="433641"/>
                  </a:lnTo>
                  <a:lnTo>
                    <a:pt x="295186" y="434911"/>
                  </a:lnTo>
                  <a:lnTo>
                    <a:pt x="294195" y="436181"/>
                  </a:lnTo>
                  <a:lnTo>
                    <a:pt x="292252" y="437451"/>
                  </a:lnTo>
                  <a:lnTo>
                    <a:pt x="294297" y="439991"/>
                  </a:lnTo>
                  <a:lnTo>
                    <a:pt x="294525" y="439991"/>
                  </a:lnTo>
                  <a:lnTo>
                    <a:pt x="294246" y="441261"/>
                  </a:lnTo>
                  <a:lnTo>
                    <a:pt x="293636" y="441261"/>
                  </a:lnTo>
                  <a:lnTo>
                    <a:pt x="292912" y="442531"/>
                  </a:lnTo>
                  <a:lnTo>
                    <a:pt x="292582" y="442531"/>
                  </a:lnTo>
                  <a:lnTo>
                    <a:pt x="292252" y="443801"/>
                  </a:lnTo>
                  <a:lnTo>
                    <a:pt x="291973" y="443801"/>
                  </a:lnTo>
                  <a:lnTo>
                    <a:pt x="292201" y="445071"/>
                  </a:lnTo>
                  <a:lnTo>
                    <a:pt x="292976" y="446341"/>
                  </a:lnTo>
                  <a:lnTo>
                    <a:pt x="293636" y="448881"/>
                  </a:lnTo>
                  <a:lnTo>
                    <a:pt x="291922" y="450151"/>
                  </a:lnTo>
                  <a:lnTo>
                    <a:pt x="291528" y="451421"/>
                  </a:lnTo>
                  <a:lnTo>
                    <a:pt x="291198" y="453961"/>
                  </a:lnTo>
                  <a:lnTo>
                    <a:pt x="289598" y="453961"/>
                  </a:lnTo>
                  <a:lnTo>
                    <a:pt x="288378" y="452691"/>
                  </a:lnTo>
                  <a:lnTo>
                    <a:pt x="287553" y="453961"/>
                  </a:lnTo>
                  <a:lnTo>
                    <a:pt x="287058" y="453961"/>
                  </a:lnTo>
                  <a:lnTo>
                    <a:pt x="286715" y="455231"/>
                  </a:lnTo>
                  <a:lnTo>
                    <a:pt x="286613" y="456501"/>
                  </a:lnTo>
                  <a:lnTo>
                    <a:pt x="285724" y="457771"/>
                  </a:lnTo>
                  <a:lnTo>
                    <a:pt x="285280" y="456501"/>
                  </a:lnTo>
                  <a:lnTo>
                    <a:pt x="285064" y="456501"/>
                  </a:lnTo>
                  <a:lnTo>
                    <a:pt x="284391" y="452691"/>
                  </a:lnTo>
                  <a:lnTo>
                    <a:pt x="283679" y="451421"/>
                  </a:lnTo>
                  <a:lnTo>
                    <a:pt x="282740" y="450151"/>
                  </a:lnTo>
                  <a:lnTo>
                    <a:pt x="278193" y="448881"/>
                  </a:lnTo>
                  <a:lnTo>
                    <a:pt x="276364" y="450151"/>
                  </a:lnTo>
                  <a:lnTo>
                    <a:pt x="276199" y="450151"/>
                  </a:lnTo>
                  <a:lnTo>
                    <a:pt x="272059" y="452691"/>
                  </a:lnTo>
                  <a:lnTo>
                    <a:pt x="271830" y="452691"/>
                  </a:lnTo>
                  <a:lnTo>
                    <a:pt x="272326" y="451421"/>
                  </a:lnTo>
                  <a:lnTo>
                    <a:pt x="272669" y="450151"/>
                  </a:lnTo>
                  <a:lnTo>
                    <a:pt x="272999" y="448881"/>
                  </a:lnTo>
                  <a:lnTo>
                    <a:pt x="272605" y="447611"/>
                  </a:lnTo>
                  <a:lnTo>
                    <a:pt x="271614" y="446341"/>
                  </a:lnTo>
                  <a:lnTo>
                    <a:pt x="272059" y="445071"/>
                  </a:lnTo>
                  <a:lnTo>
                    <a:pt x="272999" y="443801"/>
                  </a:lnTo>
                  <a:lnTo>
                    <a:pt x="273710" y="442531"/>
                  </a:lnTo>
                  <a:lnTo>
                    <a:pt x="273939" y="442531"/>
                  </a:lnTo>
                  <a:lnTo>
                    <a:pt x="273380" y="441261"/>
                  </a:lnTo>
                  <a:lnTo>
                    <a:pt x="273164" y="441261"/>
                  </a:lnTo>
                  <a:lnTo>
                    <a:pt x="273164" y="439991"/>
                  </a:lnTo>
                  <a:lnTo>
                    <a:pt x="273329" y="439991"/>
                  </a:lnTo>
                  <a:lnTo>
                    <a:pt x="273939" y="437451"/>
                  </a:lnTo>
                  <a:lnTo>
                    <a:pt x="274599" y="434911"/>
                  </a:lnTo>
                  <a:lnTo>
                    <a:pt x="275323" y="432371"/>
                  </a:lnTo>
                  <a:lnTo>
                    <a:pt x="277926" y="432371"/>
                  </a:lnTo>
                  <a:lnTo>
                    <a:pt x="279031" y="431101"/>
                  </a:lnTo>
                  <a:lnTo>
                    <a:pt x="279742" y="429831"/>
                  </a:lnTo>
                  <a:lnTo>
                    <a:pt x="279908" y="429831"/>
                  </a:lnTo>
                  <a:lnTo>
                    <a:pt x="280250" y="428561"/>
                  </a:lnTo>
                  <a:lnTo>
                    <a:pt x="281851" y="428561"/>
                  </a:lnTo>
                  <a:lnTo>
                    <a:pt x="280911" y="431101"/>
                  </a:lnTo>
                  <a:lnTo>
                    <a:pt x="282676" y="432371"/>
                  </a:lnTo>
                  <a:lnTo>
                    <a:pt x="282905" y="433641"/>
                  </a:lnTo>
                  <a:lnTo>
                    <a:pt x="283006" y="434911"/>
                  </a:lnTo>
                  <a:lnTo>
                    <a:pt x="285559" y="436181"/>
                  </a:lnTo>
                  <a:lnTo>
                    <a:pt x="288048" y="436181"/>
                  </a:lnTo>
                  <a:lnTo>
                    <a:pt x="290207" y="437451"/>
                  </a:lnTo>
                  <a:lnTo>
                    <a:pt x="291363" y="434911"/>
                  </a:lnTo>
                  <a:lnTo>
                    <a:pt x="293255" y="434911"/>
                  </a:lnTo>
                  <a:lnTo>
                    <a:pt x="295236" y="432371"/>
                  </a:lnTo>
                  <a:lnTo>
                    <a:pt x="295402" y="433641"/>
                  </a:lnTo>
                  <a:lnTo>
                    <a:pt x="295402" y="418312"/>
                  </a:lnTo>
                  <a:lnTo>
                    <a:pt x="295236" y="418401"/>
                  </a:lnTo>
                  <a:lnTo>
                    <a:pt x="294906" y="418401"/>
                  </a:lnTo>
                  <a:lnTo>
                    <a:pt x="294246" y="419671"/>
                  </a:lnTo>
                  <a:lnTo>
                    <a:pt x="293522" y="420941"/>
                  </a:lnTo>
                  <a:lnTo>
                    <a:pt x="291922" y="419671"/>
                  </a:lnTo>
                  <a:lnTo>
                    <a:pt x="290817" y="419671"/>
                  </a:lnTo>
                  <a:lnTo>
                    <a:pt x="290322" y="420941"/>
                  </a:lnTo>
                  <a:lnTo>
                    <a:pt x="289928" y="420941"/>
                  </a:lnTo>
                  <a:lnTo>
                    <a:pt x="289547" y="422211"/>
                  </a:lnTo>
                  <a:lnTo>
                    <a:pt x="289039" y="420941"/>
                  </a:lnTo>
                  <a:lnTo>
                    <a:pt x="289267" y="420941"/>
                  </a:lnTo>
                  <a:lnTo>
                    <a:pt x="289382" y="419671"/>
                  </a:lnTo>
                  <a:lnTo>
                    <a:pt x="289648" y="419671"/>
                  </a:lnTo>
                  <a:lnTo>
                    <a:pt x="290258" y="418401"/>
                  </a:lnTo>
                  <a:lnTo>
                    <a:pt x="291477" y="417131"/>
                  </a:lnTo>
                  <a:lnTo>
                    <a:pt x="289382" y="414591"/>
                  </a:lnTo>
                  <a:lnTo>
                    <a:pt x="289877" y="414591"/>
                  </a:lnTo>
                  <a:lnTo>
                    <a:pt x="291261" y="412051"/>
                  </a:lnTo>
                  <a:lnTo>
                    <a:pt x="292811" y="412051"/>
                  </a:lnTo>
                  <a:lnTo>
                    <a:pt x="292201" y="410781"/>
                  </a:lnTo>
                  <a:lnTo>
                    <a:pt x="290982" y="406971"/>
                  </a:lnTo>
                  <a:lnTo>
                    <a:pt x="292481" y="404431"/>
                  </a:lnTo>
                  <a:lnTo>
                    <a:pt x="294132" y="401891"/>
                  </a:lnTo>
                  <a:lnTo>
                    <a:pt x="296849" y="401891"/>
                  </a:lnTo>
                  <a:lnTo>
                    <a:pt x="298069" y="400621"/>
                  </a:lnTo>
                  <a:lnTo>
                    <a:pt x="299059" y="401891"/>
                  </a:lnTo>
                  <a:lnTo>
                    <a:pt x="300393" y="401891"/>
                  </a:lnTo>
                  <a:lnTo>
                    <a:pt x="299504" y="403161"/>
                  </a:lnTo>
                  <a:lnTo>
                    <a:pt x="299224" y="404431"/>
                  </a:lnTo>
                  <a:lnTo>
                    <a:pt x="299389" y="405701"/>
                  </a:lnTo>
                  <a:lnTo>
                    <a:pt x="300062" y="406971"/>
                  </a:lnTo>
                  <a:lnTo>
                    <a:pt x="303491" y="409511"/>
                  </a:lnTo>
                  <a:lnTo>
                    <a:pt x="306197" y="409511"/>
                  </a:lnTo>
                  <a:lnTo>
                    <a:pt x="306425" y="410781"/>
                  </a:lnTo>
                  <a:lnTo>
                    <a:pt x="306755" y="410781"/>
                  </a:lnTo>
                  <a:lnTo>
                    <a:pt x="307251" y="412051"/>
                  </a:lnTo>
                  <a:lnTo>
                    <a:pt x="307581" y="413321"/>
                  </a:lnTo>
                  <a:lnTo>
                    <a:pt x="306527" y="414591"/>
                  </a:lnTo>
                  <a:lnTo>
                    <a:pt x="306806" y="415861"/>
                  </a:lnTo>
                  <a:lnTo>
                    <a:pt x="307695" y="419671"/>
                  </a:lnTo>
                  <a:lnTo>
                    <a:pt x="307695" y="405244"/>
                  </a:lnTo>
                  <a:lnTo>
                    <a:pt x="307581" y="403161"/>
                  </a:lnTo>
                  <a:lnTo>
                    <a:pt x="306146" y="399351"/>
                  </a:lnTo>
                  <a:lnTo>
                    <a:pt x="302272" y="391731"/>
                  </a:lnTo>
                  <a:lnTo>
                    <a:pt x="301828" y="390131"/>
                  </a:lnTo>
                  <a:lnTo>
                    <a:pt x="301828" y="393001"/>
                  </a:lnTo>
                  <a:lnTo>
                    <a:pt x="299834" y="394271"/>
                  </a:lnTo>
                  <a:lnTo>
                    <a:pt x="296964" y="394271"/>
                  </a:lnTo>
                  <a:lnTo>
                    <a:pt x="296125" y="396811"/>
                  </a:lnTo>
                  <a:lnTo>
                    <a:pt x="295744" y="396811"/>
                  </a:lnTo>
                  <a:lnTo>
                    <a:pt x="294360" y="398081"/>
                  </a:lnTo>
                  <a:lnTo>
                    <a:pt x="292201" y="399351"/>
                  </a:lnTo>
                  <a:lnTo>
                    <a:pt x="291922" y="398081"/>
                  </a:lnTo>
                  <a:lnTo>
                    <a:pt x="289039" y="398081"/>
                  </a:lnTo>
                  <a:lnTo>
                    <a:pt x="289039" y="412051"/>
                  </a:lnTo>
                  <a:lnTo>
                    <a:pt x="288544" y="413321"/>
                  </a:lnTo>
                  <a:lnTo>
                    <a:pt x="287934" y="414591"/>
                  </a:lnTo>
                  <a:lnTo>
                    <a:pt x="286880" y="415861"/>
                  </a:lnTo>
                  <a:lnTo>
                    <a:pt x="285724" y="417131"/>
                  </a:lnTo>
                  <a:lnTo>
                    <a:pt x="287604" y="419671"/>
                  </a:lnTo>
                  <a:lnTo>
                    <a:pt x="287388" y="419671"/>
                  </a:lnTo>
                  <a:lnTo>
                    <a:pt x="287159" y="420941"/>
                  </a:lnTo>
                  <a:lnTo>
                    <a:pt x="286385" y="422211"/>
                  </a:lnTo>
                  <a:lnTo>
                    <a:pt x="285496" y="423481"/>
                  </a:lnTo>
                  <a:lnTo>
                    <a:pt x="284899" y="423481"/>
                  </a:lnTo>
                  <a:lnTo>
                    <a:pt x="284289" y="424751"/>
                  </a:lnTo>
                  <a:lnTo>
                    <a:pt x="283616" y="426021"/>
                  </a:lnTo>
                  <a:lnTo>
                    <a:pt x="282740" y="424751"/>
                  </a:lnTo>
                  <a:lnTo>
                    <a:pt x="281571" y="423481"/>
                  </a:lnTo>
                  <a:lnTo>
                    <a:pt x="280746" y="423481"/>
                  </a:lnTo>
                  <a:lnTo>
                    <a:pt x="280073" y="424751"/>
                  </a:lnTo>
                  <a:lnTo>
                    <a:pt x="279641" y="426021"/>
                  </a:lnTo>
                  <a:lnTo>
                    <a:pt x="279361" y="426021"/>
                  </a:lnTo>
                  <a:lnTo>
                    <a:pt x="278752" y="427291"/>
                  </a:lnTo>
                  <a:lnTo>
                    <a:pt x="276872" y="427291"/>
                  </a:lnTo>
                  <a:lnTo>
                    <a:pt x="275767" y="428561"/>
                  </a:lnTo>
                  <a:lnTo>
                    <a:pt x="275259" y="428561"/>
                  </a:lnTo>
                  <a:lnTo>
                    <a:pt x="274599" y="429831"/>
                  </a:lnTo>
                  <a:lnTo>
                    <a:pt x="274320" y="429831"/>
                  </a:lnTo>
                  <a:lnTo>
                    <a:pt x="273710" y="431101"/>
                  </a:lnTo>
                  <a:lnTo>
                    <a:pt x="273939" y="428561"/>
                  </a:lnTo>
                  <a:lnTo>
                    <a:pt x="274154" y="427291"/>
                  </a:lnTo>
                  <a:lnTo>
                    <a:pt x="273100" y="426021"/>
                  </a:lnTo>
                  <a:lnTo>
                    <a:pt x="273608" y="424751"/>
                  </a:lnTo>
                  <a:lnTo>
                    <a:pt x="273824" y="423481"/>
                  </a:lnTo>
                  <a:lnTo>
                    <a:pt x="274320" y="423481"/>
                  </a:lnTo>
                  <a:lnTo>
                    <a:pt x="274104" y="422211"/>
                  </a:lnTo>
                  <a:lnTo>
                    <a:pt x="272326" y="420941"/>
                  </a:lnTo>
                  <a:lnTo>
                    <a:pt x="271386" y="420090"/>
                  </a:lnTo>
                  <a:lnTo>
                    <a:pt x="271386" y="443801"/>
                  </a:lnTo>
                  <a:lnTo>
                    <a:pt x="271386" y="445071"/>
                  </a:lnTo>
                  <a:lnTo>
                    <a:pt x="270725" y="445071"/>
                  </a:lnTo>
                  <a:lnTo>
                    <a:pt x="269176" y="447611"/>
                  </a:lnTo>
                  <a:lnTo>
                    <a:pt x="271119" y="450151"/>
                  </a:lnTo>
                  <a:lnTo>
                    <a:pt x="270344" y="451421"/>
                  </a:lnTo>
                  <a:lnTo>
                    <a:pt x="269290" y="452691"/>
                  </a:lnTo>
                  <a:lnTo>
                    <a:pt x="268795" y="452691"/>
                  </a:lnTo>
                  <a:lnTo>
                    <a:pt x="268071" y="455231"/>
                  </a:lnTo>
                  <a:lnTo>
                    <a:pt x="266852" y="455231"/>
                  </a:lnTo>
                  <a:lnTo>
                    <a:pt x="265303" y="456501"/>
                  </a:lnTo>
                  <a:lnTo>
                    <a:pt x="263309" y="456501"/>
                  </a:lnTo>
                  <a:lnTo>
                    <a:pt x="262204" y="457771"/>
                  </a:lnTo>
                  <a:lnTo>
                    <a:pt x="261378" y="459041"/>
                  </a:lnTo>
                  <a:lnTo>
                    <a:pt x="261099" y="459041"/>
                  </a:lnTo>
                  <a:lnTo>
                    <a:pt x="260769" y="460311"/>
                  </a:lnTo>
                  <a:lnTo>
                    <a:pt x="256120" y="460311"/>
                  </a:lnTo>
                  <a:lnTo>
                    <a:pt x="256222" y="457771"/>
                  </a:lnTo>
                  <a:lnTo>
                    <a:pt x="256730" y="456501"/>
                  </a:lnTo>
                  <a:lnTo>
                    <a:pt x="257327" y="455231"/>
                  </a:lnTo>
                  <a:lnTo>
                    <a:pt x="256552" y="453961"/>
                  </a:lnTo>
                  <a:lnTo>
                    <a:pt x="255727" y="452691"/>
                  </a:lnTo>
                  <a:lnTo>
                    <a:pt x="255092" y="451421"/>
                  </a:lnTo>
                  <a:lnTo>
                    <a:pt x="254457" y="450151"/>
                  </a:lnTo>
                  <a:lnTo>
                    <a:pt x="254177" y="450151"/>
                  </a:lnTo>
                  <a:lnTo>
                    <a:pt x="254177" y="483171"/>
                  </a:lnTo>
                  <a:lnTo>
                    <a:pt x="253847" y="484441"/>
                  </a:lnTo>
                  <a:lnTo>
                    <a:pt x="253187" y="484441"/>
                  </a:lnTo>
                  <a:lnTo>
                    <a:pt x="252412" y="485711"/>
                  </a:lnTo>
                  <a:lnTo>
                    <a:pt x="251574" y="486981"/>
                  </a:lnTo>
                  <a:lnTo>
                    <a:pt x="250139" y="489521"/>
                  </a:lnTo>
                  <a:lnTo>
                    <a:pt x="246151" y="489521"/>
                  </a:lnTo>
                  <a:lnTo>
                    <a:pt x="243547" y="492061"/>
                  </a:lnTo>
                  <a:lnTo>
                    <a:pt x="241833" y="495871"/>
                  </a:lnTo>
                  <a:lnTo>
                    <a:pt x="241503" y="495871"/>
                  </a:lnTo>
                  <a:lnTo>
                    <a:pt x="241452" y="494601"/>
                  </a:lnTo>
                  <a:lnTo>
                    <a:pt x="241782" y="494601"/>
                  </a:lnTo>
                  <a:lnTo>
                    <a:pt x="242176" y="492061"/>
                  </a:lnTo>
                  <a:lnTo>
                    <a:pt x="241833" y="492061"/>
                  </a:lnTo>
                  <a:lnTo>
                    <a:pt x="241223" y="490791"/>
                  </a:lnTo>
                  <a:lnTo>
                    <a:pt x="241173" y="489521"/>
                  </a:lnTo>
                  <a:lnTo>
                    <a:pt x="241833" y="488251"/>
                  </a:lnTo>
                  <a:lnTo>
                    <a:pt x="242557" y="488251"/>
                  </a:lnTo>
                  <a:lnTo>
                    <a:pt x="242112" y="486981"/>
                  </a:lnTo>
                  <a:lnTo>
                    <a:pt x="240626" y="485711"/>
                  </a:lnTo>
                  <a:lnTo>
                    <a:pt x="239953" y="484441"/>
                  </a:lnTo>
                  <a:lnTo>
                    <a:pt x="234315" y="484441"/>
                  </a:lnTo>
                  <a:lnTo>
                    <a:pt x="234315" y="483171"/>
                  </a:lnTo>
                  <a:lnTo>
                    <a:pt x="234086" y="483171"/>
                  </a:lnTo>
                  <a:lnTo>
                    <a:pt x="234365" y="481901"/>
                  </a:lnTo>
                  <a:lnTo>
                    <a:pt x="235089" y="480631"/>
                  </a:lnTo>
                  <a:lnTo>
                    <a:pt x="235864" y="479361"/>
                  </a:lnTo>
                  <a:lnTo>
                    <a:pt x="235026" y="476821"/>
                  </a:lnTo>
                  <a:lnTo>
                    <a:pt x="235369" y="476821"/>
                  </a:lnTo>
                  <a:lnTo>
                    <a:pt x="235966" y="475551"/>
                  </a:lnTo>
                  <a:lnTo>
                    <a:pt x="236524" y="474281"/>
                  </a:lnTo>
                  <a:lnTo>
                    <a:pt x="237248" y="473011"/>
                  </a:lnTo>
                  <a:lnTo>
                    <a:pt x="237794" y="473011"/>
                  </a:lnTo>
                  <a:lnTo>
                    <a:pt x="238633" y="471741"/>
                  </a:lnTo>
                  <a:lnTo>
                    <a:pt x="239953" y="471741"/>
                  </a:lnTo>
                  <a:lnTo>
                    <a:pt x="240842" y="470471"/>
                  </a:lnTo>
                  <a:lnTo>
                    <a:pt x="241173" y="470471"/>
                  </a:lnTo>
                  <a:lnTo>
                    <a:pt x="241668" y="469201"/>
                  </a:lnTo>
                  <a:lnTo>
                    <a:pt x="241896" y="466661"/>
                  </a:lnTo>
                  <a:lnTo>
                    <a:pt x="246481" y="466661"/>
                  </a:lnTo>
                  <a:lnTo>
                    <a:pt x="246875" y="467931"/>
                  </a:lnTo>
                  <a:lnTo>
                    <a:pt x="247421" y="469201"/>
                  </a:lnTo>
                  <a:lnTo>
                    <a:pt x="247205" y="469201"/>
                  </a:lnTo>
                  <a:lnTo>
                    <a:pt x="245872" y="470471"/>
                  </a:lnTo>
                  <a:lnTo>
                    <a:pt x="246824" y="471741"/>
                  </a:lnTo>
                  <a:lnTo>
                    <a:pt x="247091" y="474281"/>
                  </a:lnTo>
                  <a:lnTo>
                    <a:pt x="247535" y="476821"/>
                  </a:lnTo>
                  <a:lnTo>
                    <a:pt x="253796" y="476821"/>
                  </a:lnTo>
                  <a:lnTo>
                    <a:pt x="253453" y="478091"/>
                  </a:lnTo>
                  <a:lnTo>
                    <a:pt x="253072" y="480631"/>
                  </a:lnTo>
                  <a:lnTo>
                    <a:pt x="251574" y="480631"/>
                  </a:lnTo>
                  <a:lnTo>
                    <a:pt x="253123" y="481901"/>
                  </a:lnTo>
                  <a:lnTo>
                    <a:pt x="254177" y="483171"/>
                  </a:lnTo>
                  <a:lnTo>
                    <a:pt x="254177" y="450151"/>
                  </a:lnTo>
                  <a:lnTo>
                    <a:pt x="252628" y="450151"/>
                  </a:lnTo>
                  <a:lnTo>
                    <a:pt x="250088" y="451421"/>
                  </a:lnTo>
                  <a:lnTo>
                    <a:pt x="248983" y="451421"/>
                  </a:lnTo>
                  <a:lnTo>
                    <a:pt x="249085" y="450151"/>
                  </a:lnTo>
                  <a:lnTo>
                    <a:pt x="249313" y="448881"/>
                  </a:lnTo>
                  <a:lnTo>
                    <a:pt x="250304" y="447611"/>
                  </a:lnTo>
                  <a:lnTo>
                    <a:pt x="250634" y="446341"/>
                  </a:lnTo>
                  <a:lnTo>
                    <a:pt x="250139" y="445071"/>
                  </a:lnTo>
                  <a:lnTo>
                    <a:pt x="249923" y="443801"/>
                  </a:lnTo>
                  <a:lnTo>
                    <a:pt x="250088" y="442531"/>
                  </a:lnTo>
                  <a:lnTo>
                    <a:pt x="251079" y="439991"/>
                  </a:lnTo>
                  <a:lnTo>
                    <a:pt x="251802" y="438721"/>
                  </a:lnTo>
                  <a:lnTo>
                    <a:pt x="252514" y="437451"/>
                  </a:lnTo>
                  <a:lnTo>
                    <a:pt x="256781" y="437451"/>
                  </a:lnTo>
                  <a:lnTo>
                    <a:pt x="257327" y="436181"/>
                  </a:lnTo>
                  <a:lnTo>
                    <a:pt x="257327" y="434911"/>
                  </a:lnTo>
                  <a:lnTo>
                    <a:pt x="257721" y="433641"/>
                  </a:lnTo>
                  <a:lnTo>
                    <a:pt x="259486" y="433641"/>
                  </a:lnTo>
                  <a:lnTo>
                    <a:pt x="262420" y="432371"/>
                  </a:lnTo>
                  <a:lnTo>
                    <a:pt x="262813" y="433641"/>
                  </a:lnTo>
                  <a:lnTo>
                    <a:pt x="264477" y="434911"/>
                  </a:lnTo>
                  <a:lnTo>
                    <a:pt x="263029" y="437451"/>
                  </a:lnTo>
                  <a:lnTo>
                    <a:pt x="262699" y="437451"/>
                  </a:lnTo>
                  <a:lnTo>
                    <a:pt x="263029" y="438721"/>
                  </a:lnTo>
                  <a:lnTo>
                    <a:pt x="263359" y="438721"/>
                  </a:lnTo>
                  <a:lnTo>
                    <a:pt x="263804" y="439991"/>
                  </a:lnTo>
                  <a:lnTo>
                    <a:pt x="264312" y="442531"/>
                  </a:lnTo>
                  <a:lnTo>
                    <a:pt x="266128" y="443801"/>
                  </a:lnTo>
                  <a:lnTo>
                    <a:pt x="269341" y="443801"/>
                  </a:lnTo>
                  <a:lnTo>
                    <a:pt x="270002" y="442531"/>
                  </a:lnTo>
                  <a:lnTo>
                    <a:pt x="270611" y="443801"/>
                  </a:lnTo>
                  <a:lnTo>
                    <a:pt x="271386" y="443801"/>
                  </a:lnTo>
                  <a:lnTo>
                    <a:pt x="271386" y="420090"/>
                  </a:lnTo>
                  <a:lnTo>
                    <a:pt x="270941" y="419671"/>
                  </a:lnTo>
                  <a:lnTo>
                    <a:pt x="266687" y="419671"/>
                  </a:lnTo>
                  <a:lnTo>
                    <a:pt x="265633" y="418401"/>
                  </a:lnTo>
                  <a:lnTo>
                    <a:pt x="265303" y="417131"/>
                  </a:lnTo>
                  <a:lnTo>
                    <a:pt x="266026" y="415861"/>
                  </a:lnTo>
                  <a:lnTo>
                    <a:pt x="267296" y="414591"/>
                  </a:lnTo>
                  <a:lnTo>
                    <a:pt x="266407" y="410781"/>
                  </a:lnTo>
                  <a:lnTo>
                    <a:pt x="267792" y="409511"/>
                  </a:lnTo>
                  <a:lnTo>
                    <a:pt x="268516" y="408241"/>
                  </a:lnTo>
                  <a:lnTo>
                    <a:pt x="269621" y="405701"/>
                  </a:lnTo>
                  <a:lnTo>
                    <a:pt x="270116" y="405701"/>
                  </a:lnTo>
                  <a:lnTo>
                    <a:pt x="272326" y="406971"/>
                  </a:lnTo>
                  <a:lnTo>
                    <a:pt x="272770" y="406971"/>
                  </a:lnTo>
                  <a:lnTo>
                    <a:pt x="272935" y="405701"/>
                  </a:lnTo>
                  <a:lnTo>
                    <a:pt x="274040" y="404431"/>
                  </a:lnTo>
                  <a:lnTo>
                    <a:pt x="274599" y="401891"/>
                  </a:lnTo>
                  <a:lnTo>
                    <a:pt x="277977" y="401891"/>
                  </a:lnTo>
                  <a:lnTo>
                    <a:pt x="278587" y="400621"/>
                  </a:lnTo>
                  <a:lnTo>
                    <a:pt x="279692" y="399351"/>
                  </a:lnTo>
                  <a:lnTo>
                    <a:pt x="280746" y="399351"/>
                  </a:lnTo>
                  <a:lnTo>
                    <a:pt x="280847" y="400621"/>
                  </a:lnTo>
                  <a:lnTo>
                    <a:pt x="280187" y="400621"/>
                  </a:lnTo>
                  <a:lnTo>
                    <a:pt x="280022" y="401891"/>
                  </a:lnTo>
                  <a:lnTo>
                    <a:pt x="279742" y="403161"/>
                  </a:lnTo>
                  <a:lnTo>
                    <a:pt x="281736" y="404431"/>
                  </a:lnTo>
                  <a:lnTo>
                    <a:pt x="280847" y="406971"/>
                  </a:lnTo>
                  <a:lnTo>
                    <a:pt x="282181" y="409511"/>
                  </a:lnTo>
                  <a:lnTo>
                    <a:pt x="282397" y="409511"/>
                  </a:lnTo>
                  <a:lnTo>
                    <a:pt x="284289" y="412051"/>
                  </a:lnTo>
                  <a:lnTo>
                    <a:pt x="285940" y="412051"/>
                  </a:lnTo>
                  <a:lnTo>
                    <a:pt x="288213" y="410781"/>
                  </a:lnTo>
                  <a:lnTo>
                    <a:pt x="288874" y="412051"/>
                  </a:lnTo>
                  <a:lnTo>
                    <a:pt x="289039" y="412051"/>
                  </a:lnTo>
                  <a:lnTo>
                    <a:pt x="289039" y="398081"/>
                  </a:lnTo>
                  <a:lnTo>
                    <a:pt x="278193" y="398081"/>
                  </a:lnTo>
                  <a:lnTo>
                    <a:pt x="274320" y="398081"/>
                  </a:lnTo>
                  <a:lnTo>
                    <a:pt x="273939" y="400621"/>
                  </a:lnTo>
                  <a:lnTo>
                    <a:pt x="272059" y="400621"/>
                  </a:lnTo>
                  <a:lnTo>
                    <a:pt x="271665" y="399351"/>
                  </a:lnTo>
                  <a:lnTo>
                    <a:pt x="271386" y="399351"/>
                  </a:lnTo>
                  <a:lnTo>
                    <a:pt x="271284" y="398081"/>
                  </a:lnTo>
                  <a:lnTo>
                    <a:pt x="271119" y="396811"/>
                  </a:lnTo>
                  <a:lnTo>
                    <a:pt x="270941" y="395541"/>
                  </a:lnTo>
                  <a:lnTo>
                    <a:pt x="269506" y="394271"/>
                  </a:lnTo>
                  <a:lnTo>
                    <a:pt x="265417" y="394271"/>
                  </a:lnTo>
                  <a:lnTo>
                    <a:pt x="265417" y="409511"/>
                  </a:lnTo>
                  <a:lnTo>
                    <a:pt x="262864" y="413321"/>
                  </a:lnTo>
                  <a:lnTo>
                    <a:pt x="264033" y="415861"/>
                  </a:lnTo>
                  <a:lnTo>
                    <a:pt x="264198" y="415861"/>
                  </a:lnTo>
                  <a:lnTo>
                    <a:pt x="263969" y="417131"/>
                  </a:lnTo>
                  <a:lnTo>
                    <a:pt x="263702" y="417131"/>
                  </a:lnTo>
                  <a:lnTo>
                    <a:pt x="262699" y="418401"/>
                  </a:lnTo>
                  <a:lnTo>
                    <a:pt x="261378" y="419671"/>
                  </a:lnTo>
                  <a:lnTo>
                    <a:pt x="262978" y="422211"/>
                  </a:lnTo>
                  <a:lnTo>
                    <a:pt x="260045" y="429831"/>
                  </a:lnTo>
                  <a:lnTo>
                    <a:pt x="257771" y="429831"/>
                  </a:lnTo>
                  <a:lnTo>
                    <a:pt x="256336" y="431101"/>
                  </a:lnTo>
                  <a:lnTo>
                    <a:pt x="255892" y="431101"/>
                  </a:lnTo>
                  <a:lnTo>
                    <a:pt x="255397" y="432371"/>
                  </a:lnTo>
                  <a:lnTo>
                    <a:pt x="254952" y="431101"/>
                  </a:lnTo>
                  <a:lnTo>
                    <a:pt x="254292" y="429831"/>
                  </a:lnTo>
                  <a:lnTo>
                    <a:pt x="253403" y="428561"/>
                  </a:lnTo>
                  <a:lnTo>
                    <a:pt x="252577" y="427291"/>
                  </a:lnTo>
                  <a:lnTo>
                    <a:pt x="251637" y="427291"/>
                  </a:lnTo>
                  <a:lnTo>
                    <a:pt x="250304" y="426021"/>
                  </a:lnTo>
                  <a:lnTo>
                    <a:pt x="248475" y="426021"/>
                  </a:lnTo>
                  <a:lnTo>
                    <a:pt x="247650" y="428561"/>
                  </a:lnTo>
                  <a:lnTo>
                    <a:pt x="247256" y="428561"/>
                  </a:lnTo>
                  <a:lnTo>
                    <a:pt x="246545" y="429831"/>
                  </a:lnTo>
                  <a:lnTo>
                    <a:pt x="245325" y="428561"/>
                  </a:lnTo>
                  <a:lnTo>
                    <a:pt x="245325" y="423481"/>
                  </a:lnTo>
                  <a:lnTo>
                    <a:pt x="245656" y="423481"/>
                  </a:lnTo>
                  <a:lnTo>
                    <a:pt x="245821" y="422211"/>
                  </a:lnTo>
                  <a:lnTo>
                    <a:pt x="246481" y="420941"/>
                  </a:lnTo>
                  <a:lnTo>
                    <a:pt x="246545" y="419671"/>
                  </a:lnTo>
                  <a:lnTo>
                    <a:pt x="246646" y="418401"/>
                  </a:lnTo>
                  <a:lnTo>
                    <a:pt x="246761" y="415861"/>
                  </a:lnTo>
                  <a:lnTo>
                    <a:pt x="246926" y="413321"/>
                  </a:lnTo>
                  <a:lnTo>
                    <a:pt x="247256" y="412051"/>
                  </a:lnTo>
                  <a:lnTo>
                    <a:pt x="247421" y="410781"/>
                  </a:lnTo>
                  <a:lnTo>
                    <a:pt x="247535" y="409511"/>
                  </a:lnTo>
                  <a:lnTo>
                    <a:pt x="249859" y="409511"/>
                  </a:lnTo>
                  <a:lnTo>
                    <a:pt x="250583" y="408241"/>
                  </a:lnTo>
                  <a:lnTo>
                    <a:pt x="250964" y="406971"/>
                  </a:lnTo>
                  <a:lnTo>
                    <a:pt x="251472" y="405701"/>
                  </a:lnTo>
                  <a:lnTo>
                    <a:pt x="251968" y="406971"/>
                  </a:lnTo>
                  <a:lnTo>
                    <a:pt x="252514" y="408241"/>
                  </a:lnTo>
                  <a:lnTo>
                    <a:pt x="253072" y="412051"/>
                  </a:lnTo>
                  <a:lnTo>
                    <a:pt x="254177" y="413321"/>
                  </a:lnTo>
                  <a:lnTo>
                    <a:pt x="259765" y="413321"/>
                  </a:lnTo>
                  <a:lnTo>
                    <a:pt x="260705" y="412051"/>
                  </a:lnTo>
                  <a:lnTo>
                    <a:pt x="261429" y="410781"/>
                  </a:lnTo>
                  <a:lnTo>
                    <a:pt x="263702" y="410781"/>
                  </a:lnTo>
                  <a:lnTo>
                    <a:pt x="264083" y="409511"/>
                  </a:lnTo>
                  <a:lnTo>
                    <a:pt x="265417" y="409511"/>
                  </a:lnTo>
                  <a:lnTo>
                    <a:pt x="265417" y="394271"/>
                  </a:lnTo>
                  <a:lnTo>
                    <a:pt x="264033" y="394271"/>
                  </a:lnTo>
                  <a:lnTo>
                    <a:pt x="263144" y="395541"/>
                  </a:lnTo>
                  <a:lnTo>
                    <a:pt x="261480" y="395541"/>
                  </a:lnTo>
                  <a:lnTo>
                    <a:pt x="260375" y="396811"/>
                  </a:lnTo>
                  <a:lnTo>
                    <a:pt x="259219" y="396811"/>
                  </a:lnTo>
                  <a:lnTo>
                    <a:pt x="259156" y="395541"/>
                  </a:lnTo>
                  <a:lnTo>
                    <a:pt x="262763" y="393001"/>
                  </a:lnTo>
                  <a:lnTo>
                    <a:pt x="259156" y="390461"/>
                  </a:lnTo>
                  <a:lnTo>
                    <a:pt x="260159" y="389191"/>
                  </a:lnTo>
                  <a:lnTo>
                    <a:pt x="260654" y="387921"/>
                  </a:lnTo>
                  <a:lnTo>
                    <a:pt x="261708" y="386651"/>
                  </a:lnTo>
                  <a:lnTo>
                    <a:pt x="261429" y="385381"/>
                  </a:lnTo>
                  <a:lnTo>
                    <a:pt x="260769" y="382841"/>
                  </a:lnTo>
                  <a:lnTo>
                    <a:pt x="261429" y="379031"/>
                  </a:lnTo>
                  <a:lnTo>
                    <a:pt x="263359" y="376491"/>
                  </a:lnTo>
                  <a:lnTo>
                    <a:pt x="263702" y="376491"/>
                  </a:lnTo>
                  <a:lnTo>
                    <a:pt x="264134" y="377761"/>
                  </a:lnTo>
                  <a:lnTo>
                    <a:pt x="263194" y="380301"/>
                  </a:lnTo>
                  <a:lnTo>
                    <a:pt x="264528" y="381571"/>
                  </a:lnTo>
                  <a:lnTo>
                    <a:pt x="265684" y="382841"/>
                  </a:lnTo>
                  <a:lnTo>
                    <a:pt x="266357" y="381571"/>
                  </a:lnTo>
                  <a:lnTo>
                    <a:pt x="267462" y="381571"/>
                  </a:lnTo>
                  <a:lnTo>
                    <a:pt x="267462" y="379031"/>
                  </a:lnTo>
                  <a:lnTo>
                    <a:pt x="267462" y="377761"/>
                  </a:lnTo>
                  <a:lnTo>
                    <a:pt x="264972" y="379031"/>
                  </a:lnTo>
                  <a:lnTo>
                    <a:pt x="264807" y="377761"/>
                  </a:lnTo>
                  <a:lnTo>
                    <a:pt x="265468" y="377761"/>
                  </a:lnTo>
                  <a:lnTo>
                    <a:pt x="266852" y="375221"/>
                  </a:lnTo>
                  <a:lnTo>
                    <a:pt x="267462" y="376491"/>
                  </a:lnTo>
                  <a:lnTo>
                    <a:pt x="268020" y="376491"/>
                  </a:lnTo>
                  <a:lnTo>
                    <a:pt x="268681" y="377761"/>
                  </a:lnTo>
                  <a:lnTo>
                    <a:pt x="268846" y="379031"/>
                  </a:lnTo>
                  <a:lnTo>
                    <a:pt x="269125" y="379031"/>
                  </a:lnTo>
                  <a:lnTo>
                    <a:pt x="269176" y="380301"/>
                  </a:lnTo>
                  <a:lnTo>
                    <a:pt x="270725" y="381571"/>
                  </a:lnTo>
                  <a:lnTo>
                    <a:pt x="271945" y="382841"/>
                  </a:lnTo>
                  <a:lnTo>
                    <a:pt x="272999" y="384111"/>
                  </a:lnTo>
                  <a:lnTo>
                    <a:pt x="272719" y="384111"/>
                  </a:lnTo>
                  <a:lnTo>
                    <a:pt x="272491" y="385381"/>
                  </a:lnTo>
                  <a:lnTo>
                    <a:pt x="272326" y="385381"/>
                  </a:lnTo>
                  <a:lnTo>
                    <a:pt x="273773" y="386651"/>
                  </a:lnTo>
                  <a:lnTo>
                    <a:pt x="275704" y="385381"/>
                  </a:lnTo>
                  <a:lnTo>
                    <a:pt x="276098" y="384111"/>
                  </a:lnTo>
                  <a:lnTo>
                    <a:pt x="276593" y="382841"/>
                  </a:lnTo>
                  <a:lnTo>
                    <a:pt x="277253" y="381571"/>
                  </a:lnTo>
                  <a:lnTo>
                    <a:pt x="278091" y="380301"/>
                  </a:lnTo>
                  <a:lnTo>
                    <a:pt x="280581" y="380301"/>
                  </a:lnTo>
                  <a:lnTo>
                    <a:pt x="280352" y="381571"/>
                  </a:lnTo>
                  <a:lnTo>
                    <a:pt x="280187" y="382841"/>
                  </a:lnTo>
                  <a:lnTo>
                    <a:pt x="279971" y="384111"/>
                  </a:lnTo>
                  <a:lnTo>
                    <a:pt x="280301" y="384111"/>
                  </a:lnTo>
                  <a:lnTo>
                    <a:pt x="281025" y="385381"/>
                  </a:lnTo>
                  <a:lnTo>
                    <a:pt x="280352" y="386651"/>
                  </a:lnTo>
                  <a:lnTo>
                    <a:pt x="279641" y="387921"/>
                  </a:lnTo>
                  <a:lnTo>
                    <a:pt x="279031" y="389191"/>
                  </a:lnTo>
                  <a:lnTo>
                    <a:pt x="279908" y="391731"/>
                  </a:lnTo>
                  <a:lnTo>
                    <a:pt x="280352" y="391731"/>
                  </a:lnTo>
                  <a:lnTo>
                    <a:pt x="279577" y="395541"/>
                  </a:lnTo>
                  <a:lnTo>
                    <a:pt x="279361" y="395541"/>
                  </a:lnTo>
                  <a:lnTo>
                    <a:pt x="278701" y="396811"/>
                  </a:lnTo>
                  <a:lnTo>
                    <a:pt x="291528" y="396811"/>
                  </a:lnTo>
                  <a:lnTo>
                    <a:pt x="291477" y="395541"/>
                  </a:lnTo>
                  <a:lnTo>
                    <a:pt x="291312" y="394271"/>
                  </a:lnTo>
                  <a:lnTo>
                    <a:pt x="291312" y="390461"/>
                  </a:lnTo>
                  <a:lnTo>
                    <a:pt x="291033" y="390461"/>
                  </a:lnTo>
                  <a:lnTo>
                    <a:pt x="289979" y="389191"/>
                  </a:lnTo>
                  <a:lnTo>
                    <a:pt x="289204" y="389191"/>
                  </a:lnTo>
                  <a:lnTo>
                    <a:pt x="288378" y="387921"/>
                  </a:lnTo>
                  <a:lnTo>
                    <a:pt x="282232" y="387921"/>
                  </a:lnTo>
                  <a:lnTo>
                    <a:pt x="282575" y="386651"/>
                  </a:lnTo>
                  <a:lnTo>
                    <a:pt x="282740" y="386651"/>
                  </a:lnTo>
                  <a:lnTo>
                    <a:pt x="283845" y="384111"/>
                  </a:lnTo>
                  <a:lnTo>
                    <a:pt x="285559" y="382841"/>
                  </a:lnTo>
                  <a:lnTo>
                    <a:pt x="283565" y="380301"/>
                  </a:lnTo>
                  <a:lnTo>
                    <a:pt x="284391" y="380301"/>
                  </a:lnTo>
                  <a:lnTo>
                    <a:pt x="285165" y="377761"/>
                  </a:lnTo>
                  <a:lnTo>
                    <a:pt x="286829" y="376491"/>
                  </a:lnTo>
                  <a:lnTo>
                    <a:pt x="290817" y="376491"/>
                  </a:lnTo>
                  <a:lnTo>
                    <a:pt x="290817" y="375221"/>
                  </a:lnTo>
                  <a:lnTo>
                    <a:pt x="291147" y="373951"/>
                  </a:lnTo>
                  <a:lnTo>
                    <a:pt x="291477" y="373951"/>
                  </a:lnTo>
                  <a:lnTo>
                    <a:pt x="292646" y="372681"/>
                  </a:lnTo>
                  <a:lnTo>
                    <a:pt x="295402" y="375221"/>
                  </a:lnTo>
                  <a:lnTo>
                    <a:pt x="295135" y="376491"/>
                  </a:lnTo>
                  <a:lnTo>
                    <a:pt x="294690" y="377761"/>
                  </a:lnTo>
                  <a:lnTo>
                    <a:pt x="295186" y="379031"/>
                  </a:lnTo>
                  <a:lnTo>
                    <a:pt x="295910" y="382841"/>
                  </a:lnTo>
                  <a:lnTo>
                    <a:pt x="297230" y="385381"/>
                  </a:lnTo>
                  <a:lnTo>
                    <a:pt x="300113" y="386651"/>
                  </a:lnTo>
                  <a:lnTo>
                    <a:pt x="300393" y="386651"/>
                  </a:lnTo>
                  <a:lnTo>
                    <a:pt x="299948" y="387921"/>
                  </a:lnTo>
                  <a:lnTo>
                    <a:pt x="299389" y="389191"/>
                  </a:lnTo>
                  <a:lnTo>
                    <a:pt x="299948" y="390461"/>
                  </a:lnTo>
                  <a:lnTo>
                    <a:pt x="301828" y="393001"/>
                  </a:lnTo>
                  <a:lnTo>
                    <a:pt x="301828" y="390131"/>
                  </a:lnTo>
                  <a:lnTo>
                    <a:pt x="301218" y="387921"/>
                  </a:lnTo>
                  <a:lnTo>
                    <a:pt x="301383" y="385381"/>
                  </a:lnTo>
                  <a:lnTo>
                    <a:pt x="301713" y="377761"/>
                  </a:lnTo>
                  <a:lnTo>
                    <a:pt x="299618" y="370141"/>
                  </a:lnTo>
                  <a:lnTo>
                    <a:pt x="295579" y="357441"/>
                  </a:lnTo>
                  <a:lnTo>
                    <a:pt x="294525" y="352361"/>
                  </a:lnTo>
                  <a:lnTo>
                    <a:pt x="293306" y="348526"/>
                  </a:lnTo>
                  <a:lnTo>
                    <a:pt x="293306" y="365061"/>
                  </a:lnTo>
                  <a:lnTo>
                    <a:pt x="293027" y="366331"/>
                  </a:lnTo>
                  <a:lnTo>
                    <a:pt x="293141" y="367601"/>
                  </a:lnTo>
                  <a:lnTo>
                    <a:pt x="292696" y="368871"/>
                  </a:lnTo>
                  <a:lnTo>
                    <a:pt x="290322" y="368871"/>
                  </a:lnTo>
                  <a:lnTo>
                    <a:pt x="290258" y="370141"/>
                  </a:lnTo>
                  <a:lnTo>
                    <a:pt x="289979" y="371411"/>
                  </a:lnTo>
                  <a:lnTo>
                    <a:pt x="289814" y="372681"/>
                  </a:lnTo>
                  <a:lnTo>
                    <a:pt x="289267" y="372681"/>
                  </a:lnTo>
                  <a:lnTo>
                    <a:pt x="289039" y="373951"/>
                  </a:lnTo>
                  <a:lnTo>
                    <a:pt x="288937" y="372681"/>
                  </a:lnTo>
                  <a:lnTo>
                    <a:pt x="288544" y="372681"/>
                  </a:lnTo>
                  <a:lnTo>
                    <a:pt x="289267" y="370141"/>
                  </a:lnTo>
                  <a:lnTo>
                    <a:pt x="288709" y="368871"/>
                  </a:lnTo>
                  <a:lnTo>
                    <a:pt x="287223" y="367601"/>
                  </a:lnTo>
                  <a:lnTo>
                    <a:pt x="285610" y="366331"/>
                  </a:lnTo>
                  <a:lnTo>
                    <a:pt x="284226" y="365061"/>
                  </a:lnTo>
                  <a:lnTo>
                    <a:pt x="281736" y="365061"/>
                  </a:lnTo>
                  <a:lnTo>
                    <a:pt x="281292" y="366331"/>
                  </a:lnTo>
                  <a:lnTo>
                    <a:pt x="280352" y="366331"/>
                  </a:lnTo>
                  <a:lnTo>
                    <a:pt x="278866" y="365061"/>
                  </a:lnTo>
                  <a:lnTo>
                    <a:pt x="277926" y="365061"/>
                  </a:lnTo>
                  <a:lnTo>
                    <a:pt x="277088" y="366331"/>
                  </a:lnTo>
                  <a:lnTo>
                    <a:pt x="276974" y="367601"/>
                  </a:lnTo>
                  <a:lnTo>
                    <a:pt x="275869" y="367601"/>
                  </a:lnTo>
                  <a:lnTo>
                    <a:pt x="275590" y="366331"/>
                  </a:lnTo>
                  <a:lnTo>
                    <a:pt x="275983" y="365061"/>
                  </a:lnTo>
                  <a:lnTo>
                    <a:pt x="277418" y="363791"/>
                  </a:lnTo>
                  <a:lnTo>
                    <a:pt x="278422" y="362521"/>
                  </a:lnTo>
                  <a:lnTo>
                    <a:pt x="277202" y="361251"/>
                  </a:lnTo>
                  <a:lnTo>
                    <a:pt x="276872" y="359981"/>
                  </a:lnTo>
                  <a:lnTo>
                    <a:pt x="276974" y="358711"/>
                  </a:lnTo>
                  <a:lnTo>
                    <a:pt x="277698" y="357441"/>
                  </a:lnTo>
                  <a:lnTo>
                    <a:pt x="278422" y="356171"/>
                  </a:lnTo>
                  <a:lnTo>
                    <a:pt x="278091" y="354901"/>
                  </a:lnTo>
                  <a:lnTo>
                    <a:pt x="277202" y="351091"/>
                  </a:lnTo>
                  <a:lnTo>
                    <a:pt x="279196" y="347281"/>
                  </a:lnTo>
                  <a:lnTo>
                    <a:pt x="280581" y="348551"/>
                  </a:lnTo>
                  <a:lnTo>
                    <a:pt x="281965" y="348551"/>
                  </a:lnTo>
                  <a:lnTo>
                    <a:pt x="282295" y="347281"/>
                  </a:lnTo>
                  <a:lnTo>
                    <a:pt x="282575" y="346011"/>
                  </a:lnTo>
                  <a:lnTo>
                    <a:pt x="283070" y="346011"/>
                  </a:lnTo>
                  <a:lnTo>
                    <a:pt x="283565" y="344741"/>
                  </a:lnTo>
                  <a:lnTo>
                    <a:pt x="284175" y="347281"/>
                  </a:lnTo>
                  <a:lnTo>
                    <a:pt x="284949" y="347281"/>
                  </a:lnTo>
                  <a:lnTo>
                    <a:pt x="284835" y="351091"/>
                  </a:lnTo>
                  <a:lnTo>
                    <a:pt x="286054" y="352361"/>
                  </a:lnTo>
                  <a:lnTo>
                    <a:pt x="287388" y="353631"/>
                  </a:lnTo>
                  <a:lnTo>
                    <a:pt x="288709" y="353631"/>
                  </a:lnTo>
                  <a:lnTo>
                    <a:pt x="290322" y="354901"/>
                  </a:lnTo>
                  <a:lnTo>
                    <a:pt x="291807" y="353631"/>
                  </a:lnTo>
                  <a:lnTo>
                    <a:pt x="292252" y="354901"/>
                  </a:lnTo>
                  <a:lnTo>
                    <a:pt x="292811" y="356171"/>
                  </a:lnTo>
                  <a:lnTo>
                    <a:pt x="293027" y="357441"/>
                  </a:lnTo>
                  <a:lnTo>
                    <a:pt x="293192" y="358711"/>
                  </a:lnTo>
                  <a:lnTo>
                    <a:pt x="293027" y="358711"/>
                  </a:lnTo>
                  <a:lnTo>
                    <a:pt x="292811" y="359981"/>
                  </a:lnTo>
                  <a:lnTo>
                    <a:pt x="292201" y="361251"/>
                  </a:lnTo>
                  <a:lnTo>
                    <a:pt x="292036" y="361251"/>
                  </a:lnTo>
                  <a:lnTo>
                    <a:pt x="292696" y="363791"/>
                  </a:lnTo>
                  <a:lnTo>
                    <a:pt x="293306" y="365061"/>
                  </a:lnTo>
                  <a:lnTo>
                    <a:pt x="293306" y="348526"/>
                  </a:lnTo>
                  <a:lnTo>
                    <a:pt x="292912" y="347281"/>
                  </a:lnTo>
                  <a:lnTo>
                    <a:pt x="292404" y="344741"/>
                  </a:lnTo>
                  <a:lnTo>
                    <a:pt x="292138" y="343471"/>
                  </a:lnTo>
                  <a:lnTo>
                    <a:pt x="281622" y="343471"/>
                  </a:lnTo>
                  <a:lnTo>
                    <a:pt x="277863" y="343471"/>
                  </a:lnTo>
                  <a:lnTo>
                    <a:pt x="277533" y="344741"/>
                  </a:lnTo>
                  <a:lnTo>
                    <a:pt x="277202" y="346011"/>
                  </a:lnTo>
                  <a:lnTo>
                    <a:pt x="276707" y="346011"/>
                  </a:lnTo>
                  <a:lnTo>
                    <a:pt x="277533" y="344741"/>
                  </a:lnTo>
                  <a:lnTo>
                    <a:pt x="277088" y="342201"/>
                  </a:lnTo>
                  <a:lnTo>
                    <a:pt x="276313" y="340931"/>
                  </a:lnTo>
                  <a:lnTo>
                    <a:pt x="276313" y="339661"/>
                  </a:lnTo>
                  <a:lnTo>
                    <a:pt x="277647" y="338391"/>
                  </a:lnTo>
                  <a:lnTo>
                    <a:pt x="276313" y="337121"/>
                  </a:lnTo>
                  <a:lnTo>
                    <a:pt x="276542" y="334581"/>
                  </a:lnTo>
                  <a:lnTo>
                    <a:pt x="275767" y="334581"/>
                  </a:lnTo>
                  <a:lnTo>
                    <a:pt x="275374" y="333311"/>
                  </a:lnTo>
                  <a:lnTo>
                    <a:pt x="274993" y="333311"/>
                  </a:lnTo>
                  <a:lnTo>
                    <a:pt x="274383" y="334581"/>
                  </a:lnTo>
                  <a:lnTo>
                    <a:pt x="274154" y="334581"/>
                  </a:lnTo>
                  <a:lnTo>
                    <a:pt x="271830" y="340931"/>
                  </a:lnTo>
                  <a:lnTo>
                    <a:pt x="269621" y="347281"/>
                  </a:lnTo>
                  <a:lnTo>
                    <a:pt x="267296" y="353631"/>
                  </a:lnTo>
                  <a:lnTo>
                    <a:pt x="266966" y="353631"/>
                  </a:lnTo>
                  <a:lnTo>
                    <a:pt x="266128" y="354901"/>
                  </a:lnTo>
                  <a:lnTo>
                    <a:pt x="265468" y="356171"/>
                  </a:lnTo>
                  <a:lnTo>
                    <a:pt x="265353" y="357441"/>
                  </a:lnTo>
                  <a:lnTo>
                    <a:pt x="266738" y="356171"/>
                  </a:lnTo>
                  <a:lnTo>
                    <a:pt x="267677" y="356171"/>
                  </a:lnTo>
                  <a:lnTo>
                    <a:pt x="268681" y="357441"/>
                  </a:lnTo>
                  <a:lnTo>
                    <a:pt x="269392" y="358711"/>
                  </a:lnTo>
                  <a:lnTo>
                    <a:pt x="271500" y="358711"/>
                  </a:lnTo>
                  <a:lnTo>
                    <a:pt x="272440" y="357441"/>
                  </a:lnTo>
                  <a:lnTo>
                    <a:pt x="274815" y="357441"/>
                  </a:lnTo>
                  <a:lnTo>
                    <a:pt x="274713" y="358711"/>
                  </a:lnTo>
                  <a:lnTo>
                    <a:pt x="274434" y="359981"/>
                  </a:lnTo>
                  <a:lnTo>
                    <a:pt x="273710" y="361251"/>
                  </a:lnTo>
                  <a:lnTo>
                    <a:pt x="274383" y="362521"/>
                  </a:lnTo>
                  <a:lnTo>
                    <a:pt x="274713" y="362521"/>
                  </a:lnTo>
                  <a:lnTo>
                    <a:pt x="274764" y="363791"/>
                  </a:lnTo>
                  <a:lnTo>
                    <a:pt x="274434" y="365061"/>
                  </a:lnTo>
                  <a:lnTo>
                    <a:pt x="273773" y="366331"/>
                  </a:lnTo>
                  <a:lnTo>
                    <a:pt x="272834" y="367601"/>
                  </a:lnTo>
                  <a:lnTo>
                    <a:pt x="272161" y="367601"/>
                  </a:lnTo>
                  <a:lnTo>
                    <a:pt x="270344" y="368871"/>
                  </a:lnTo>
                  <a:lnTo>
                    <a:pt x="266407" y="368871"/>
                  </a:lnTo>
                  <a:lnTo>
                    <a:pt x="266077" y="370141"/>
                  </a:lnTo>
                  <a:lnTo>
                    <a:pt x="265633" y="371411"/>
                  </a:lnTo>
                  <a:lnTo>
                    <a:pt x="265137" y="372681"/>
                  </a:lnTo>
                  <a:lnTo>
                    <a:pt x="261378" y="372681"/>
                  </a:lnTo>
                  <a:lnTo>
                    <a:pt x="259219" y="371411"/>
                  </a:lnTo>
                  <a:lnTo>
                    <a:pt x="261099" y="370141"/>
                  </a:lnTo>
                  <a:lnTo>
                    <a:pt x="261213" y="368871"/>
                  </a:lnTo>
                  <a:lnTo>
                    <a:pt x="260705" y="368871"/>
                  </a:lnTo>
                  <a:lnTo>
                    <a:pt x="258775" y="371411"/>
                  </a:lnTo>
                  <a:lnTo>
                    <a:pt x="256997" y="373951"/>
                  </a:lnTo>
                  <a:lnTo>
                    <a:pt x="256171" y="375221"/>
                  </a:lnTo>
                  <a:lnTo>
                    <a:pt x="255231" y="376491"/>
                  </a:lnTo>
                  <a:lnTo>
                    <a:pt x="255066" y="376491"/>
                  </a:lnTo>
                  <a:lnTo>
                    <a:pt x="254508" y="377761"/>
                  </a:lnTo>
                  <a:lnTo>
                    <a:pt x="253403" y="377761"/>
                  </a:lnTo>
                  <a:lnTo>
                    <a:pt x="252183" y="379031"/>
                  </a:lnTo>
                  <a:lnTo>
                    <a:pt x="250748" y="381876"/>
                  </a:lnTo>
                  <a:lnTo>
                    <a:pt x="250748" y="385381"/>
                  </a:lnTo>
                  <a:lnTo>
                    <a:pt x="248539" y="385381"/>
                  </a:lnTo>
                  <a:lnTo>
                    <a:pt x="248640" y="384111"/>
                  </a:lnTo>
                  <a:lnTo>
                    <a:pt x="248805" y="384111"/>
                  </a:lnTo>
                  <a:lnTo>
                    <a:pt x="249199" y="382841"/>
                  </a:lnTo>
                  <a:lnTo>
                    <a:pt x="249923" y="384111"/>
                  </a:lnTo>
                  <a:lnTo>
                    <a:pt x="250304" y="384111"/>
                  </a:lnTo>
                  <a:lnTo>
                    <a:pt x="250748" y="385381"/>
                  </a:lnTo>
                  <a:lnTo>
                    <a:pt x="250748" y="381876"/>
                  </a:lnTo>
                  <a:lnTo>
                    <a:pt x="250253" y="382841"/>
                  </a:lnTo>
                  <a:lnTo>
                    <a:pt x="248539" y="380301"/>
                  </a:lnTo>
                  <a:lnTo>
                    <a:pt x="250190" y="379031"/>
                  </a:lnTo>
                  <a:lnTo>
                    <a:pt x="250863" y="377761"/>
                  </a:lnTo>
                  <a:lnTo>
                    <a:pt x="248640" y="377761"/>
                  </a:lnTo>
                  <a:lnTo>
                    <a:pt x="246646" y="376491"/>
                  </a:lnTo>
                  <a:lnTo>
                    <a:pt x="244881" y="376491"/>
                  </a:lnTo>
                  <a:lnTo>
                    <a:pt x="243332" y="381571"/>
                  </a:lnTo>
                  <a:lnTo>
                    <a:pt x="242557" y="382841"/>
                  </a:lnTo>
                  <a:lnTo>
                    <a:pt x="242176" y="384111"/>
                  </a:lnTo>
                  <a:lnTo>
                    <a:pt x="241122" y="385381"/>
                  </a:lnTo>
                  <a:lnTo>
                    <a:pt x="241338" y="386651"/>
                  </a:lnTo>
                  <a:lnTo>
                    <a:pt x="242671" y="386651"/>
                  </a:lnTo>
                  <a:lnTo>
                    <a:pt x="243497" y="387921"/>
                  </a:lnTo>
                  <a:lnTo>
                    <a:pt x="244602" y="387921"/>
                  </a:lnTo>
                  <a:lnTo>
                    <a:pt x="245440" y="389191"/>
                  </a:lnTo>
                  <a:lnTo>
                    <a:pt x="245541" y="387921"/>
                  </a:lnTo>
                  <a:lnTo>
                    <a:pt x="245656" y="385381"/>
                  </a:lnTo>
                  <a:lnTo>
                    <a:pt x="248310" y="385381"/>
                  </a:lnTo>
                  <a:lnTo>
                    <a:pt x="248983" y="386651"/>
                  </a:lnTo>
                  <a:lnTo>
                    <a:pt x="248754" y="389191"/>
                  </a:lnTo>
                  <a:lnTo>
                    <a:pt x="249199" y="387921"/>
                  </a:lnTo>
                  <a:lnTo>
                    <a:pt x="250088" y="387921"/>
                  </a:lnTo>
                  <a:lnTo>
                    <a:pt x="250863" y="386651"/>
                  </a:lnTo>
                  <a:lnTo>
                    <a:pt x="251129" y="387921"/>
                  </a:lnTo>
                  <a:lnTo>
                    <a:pt x="253238" y="389191"/>
                  </a:lnTo>
                  <a:lnTo>
                    <a:pt x="255231" y="387921"/>
                  </a:lnTo>
                  <a:lnTo>
                    <a:pt x="257327" y="386651"/>
                  </a:lnTo>
                  <a:lnTo>
                    <a:pt x="258546" y="386651"/>
                  </a:lnTo>
                  <a:lnTo>
                    <a:pt x="258445" y="387921"/>
                  </a:lnTo>
                  <a:lnTo>
                    <a:pt x="258660" y="389191"/>
                  </a:lnTo>
                  <a:lnTo>
                    <a:pt x="258216" y="389191"/>
                  </a:lnTo>
                  <a:lnTo>
                    <a:pt x="257162" y="390461"/>
                  </a:lnTo>
                  <a:lnTo>
                    <a:pt x="256387" y="391731"/>
                  </a:lnTo>
                  <a:lnTo>
                    <a:pt x="258165" y="394271"/>
                  </a:lnTo>
                  <a:lnTo>
                    <a:pt x="257556" y="395541"/>
                  </a:lnTo>
                  <a:lnTo>
                    <a:pt x="256387" y="398081"/>
                  </a:lnTo>
                  <a:lnTo>
                    <a:pt x="255511" y="399351"/>
                  </a:lnTo>
                  <a:lnTo>
                    <a:pt x="254508" y="400621"/>
                  </a:lnTo>
                  <a:lnTo>
                    <a:pt x="254228" y="400621"/>
                  </a:lnTo>
                  <a:lnTo>
                    <a:pt x="253453" y="401891"/>
                  </a:lnTo>
                  <a:lnTo>
                    <a:pt x="251523" y="400621"/>
                  </a:lnTo>
                  <a:lnTo>
                    <a:pt x="250913" y="400621"/>
                  </a:lnTo>
                  <a:lnTo>
                    <a:pt x="249313" y="404431"/>
                  </a:lnTo>
                  <a:lnTo>
                    <a:pt x="247815" y="405701"/>
                  </a:lnTo>
                  <a:lnTo>
                    <a:pt x="245872" y="403161"/>
                  </a:lnTo>
                  <a:lnTo>
                    <a:pt x="246100" y="403161"/>
                  </a:lnTo>
                  <a:lnTo>
                    <a:pt x="246430" y="401891"/>
                  </a:lnTo>
                  <a:lnTo>
                    <a:pt x="246926" y="400621"/>
                  </a:lnTo>
                  <a:lnTo>
                    <a:pt x="246151" y="398081"/>
                  </a:lnTo>
                  <a:lnTo>
                    <a:pt x="243332" y="398081"/>
                  </a:lnTo>
                  <a:lnTo>
                    <a:pt x="241998" y="401891"/>
                  </a:lnTo>
                  <a:lnTo>
                    <a:pt x="238467" y="404431"/>
                  </a:lnTo>
                  <a:lnTo>
                    <a:pt x="236410" y="406971"/>
                  </a:lnTo>
                  <a:lnTo>
                    <a:pt x="235089" y="409511"/>
                  </a:lnTo>
                  <a:lnTo>
                    <a:pt x="233705" y="412051"/>
                  </a:lnTo>
                  <a:lnTo>
                    <a:pt x="232435" y="414591"/>
                  </a:lnTo>
                  <a:lnTo>
                    <a:pt x="232765" y="414591"/>
                  </a:lnTo>
                  <a:lnTo>
                    <a:pt x="232981" y="415861"/>
                  </a:lnTo>
                  <a:lnTo>
                    <a:pt x="234696" y="414591"/>
                  </a:lnTo>
                  <a:lnTo>
                    <a:pt x="234365" y="412051"/>
                  </a:lnTo>
                  <a:lnTo>
                    <a:pt x="236740" y="410781"/>
                  </a:lnTo>
                  <a:lnTo>
                    <a:pt x="237794" y="412051"/>
                  </a:lnTo>
                  <a:lnTo>
                    <a:pt x="237185" y="413321"/>
                  </a:lnTo>
                  <a:lnTo>
                    <a:pt x="236689" y="414591"/>
                  </a:lnTo>
                  <a:lnTo>
                    <a:pt x="236969" y="415861"/>
                  </a:lnTo>
                  <a:lnTo>
                    <a:pt x="236969" y="417131"/>
                  </a:lnTo>
                  <a:lnTo>
                    <a:pt x="237248" y="417131"/>
                  </a:lnTo>
                  <a:lnTo>
                    <a:pt x="237629" y="420941"/>
                  </a:lnTo>
                  <a:lnTo>
                    <a:pt x="239242" y="422211"/>
                  </a:lnTo>
                  <a:lnTo>
                    <a:pt x="242506" y="420941"/>
                  </a:lnTo>
                  <a:lnTo>
                    <a:pt x="243166" y="420941"/>
                  </a:lnTo>
                  <a:lnTo>
                    <a:pt x="243446" y="422211"/>
                  </a:lnTo>
                  <a:lnTo>
                    <a:pt x="243166" y="423481"/>
                  </a:lnTo>
                  <a:lnTo>
                    <a:pt x="242227" y="424751"/>
                  </a:lnTo>
                  <a:lnTo>
                    <a:pt x="241452" y="426021"/>
                  </a:lnTo>
                  <a:lnTo>
                    <a:pt x="243217" y="427291"/>
                  </a:lnTo>
                  <a:lnTo>
                    <a:pt x="242341" y="429831"/>
                  </a:lnTo>
                  <a:lnTo>
                    <a:pt x="241782" y="431101"/>
                  </a:lnTo>
                  <a:lnTo>
                    <a:pt x="240512" y="432371"/>
                  </a:lnTo>
                  <a:lnTo>
                    <a:pt x="239509" y="433641"/>
                  </a:lnTo>
                  <a:lnTo>
                    <a:pt x="236855" y="433641"/>
                  </a:lnTo>
                  <a:lnTo>
                    <a:pt x="235750" y="434911"/>
                  </a:lnTo>
                  <a:lnTo>
                    <a:pt x="234975" y="437451"/>
                  </a:lnTo>
                  <a:lnTo>
                    <a:pt x="234365" y="438721"/>
                  </a:lnTo>
                  <a:lnTo>
                    <a:pt x="232981" y="438721"/>
                  </a:lnTo>
                  <a:lnTo>
                    <a:pt x="232651" y="437451"/>
                  </a:lnTo>
                  <a:lnTo>
                    <a:pt x="231660" y="437451"/>
                  </a:lnTo>
                  <a:lnTo>
                    <a:pt x="233921" y="434911"/>
                  </a:lnTo>
                  <a:lnTo>
                    <a:pt x="232321" y="432371"/>
                  </a:lnTo>
                  <a:lnTo>
                    <a:pt x="230378" y="427291"/>
                  </a:lnTo>
                  <a:lnTo>
                    <a:pt x="226402" y="427291"/>
                  </a:lnTo>
                  <a:lnTo>
                    <a:pt x="225234" y="429831"/>
                  </a:lnTo>
                  <a:lnTo>
                    <a:pt x="224409" y="431101"/>
                  </a:lnTo>
                  <a:lnTo>
                    <a:pt x="224078" y="432371"/>
                  </a:lnTo>
                  <a:lnTo>
                    <a:pt x="223304" y="434911"/>
                  </a:lnTo>
                  <a:lnTo>
                    <a:pt x="223024" y="436181"/>
                  </a:lnTo>
                  <a:lnTo>
                    <a:pt x="222631" y="437451"/>
                  </a:lnTo>
                  <a:lnTo>
                    <a:pt x="220040" y="437451"/>
                  </a:lnTo>
                  <a:lnTo>
                    <a:pt x="219925" y="438721"/>
                  </a:lnTo>
                  <a:lnTo>
                    <a:pt x="219151" y="441261"/>
                  </a:lnTo>
                  <a:lnTo>
                    <a:pt x="219316" y="441261"/>
                  </a:lnTo>
                  <a:lnTo>
                    <a:pt x="218757" y="442531"/>
                  </a:lnTo>
                  <a:lnTo>
                    <a:pt x="217766" y="442531"/>
                  </a:lnTo>
                  <a:lnTo>
                    <a:pt x="217601" y="441261"/>
                  </a:lnTo>
                  <a:lnTo>
                    <a:pt x="217601" y="439991"/>
                  </a:lnTo>
                  <a:lnTo>
                    <a:pt x="217766" y="438721"/>
                  </a:lnTo>
                  <a:lnTo>
                    <a:pt x="217703" y="436181"/>
                  </a:lnTo>
                  <a:lnTo>
                    <a:pt x="214388" y="436181"/>
                  </a:lnTo>
                  <a:lnTo>
                    <a:pt x="214109" y="437451"/>
                  </a:lnTo>
                  <a:lnTo>
                    <a:pt x="213893" y="438721"/>
                  </a:lnTo>
                  <a:lnTo>
                    <a:pt x="213779" y="439991"/>
                  </a:lnTo>
                  <a:lnTo>
                    <a:pt x="212788" y="442531"/>
                  </a:lnTo>
                  <a:lnTo>
                    <a:pt x="213004" y="442531"/>
                  </a:lnTo>
                  <a:lnTo>
                    <a:pt x="214884" y="443801"/>
                  </a:lnTo>
                  <a:lnTo>
                    <a:pt x="217208" y="443801"/>
                  </a:lnTo>
                  <a:lnTo>
                    <a:pt x="217601" y="447611"/>
                  </a:lnTo>
                  <a:lnTo>
                    <a:pt x="217703" y="448881"/>
                  </a:lnTo>
                  <a:lnTo>
                    <a:pt x="218046" y="448881"/>
                  </a:lnTo>
                  <a:lnTo>
                    <a:pt x="218592" y="447611"/>
                  </a:lnTo>
                  <a:lnTo>
                    <a:pt x="219430" y="446341"/>
                  </a:lnTo>
                  <a:lnTo>
                    <a:pt x="219646" y="445071"/>
                  </a:lnTo>
                  <a:lnTo>
                    <a:pt x="219976" y="443801"/>
                  </a:lnTo>
                  <a:lnTo>
                    <a:pt x="221970" y="445071"/>
                  </a:lnTo>
                  <a:lnTo>
                    <a:pt x="222415" y="443801"/>
                  </a:lnTo>
                  <a:lnTo>
                    <a:pt x="223685" y="443801"/>
                  </a:lnTo>
                  <a:lnTo>
                    <a:pt x="223469" y="445071"/>
                  </a:lnTo>
                  <a:lnTo>
                    <a:pt x="223139" y="446341"/>
                  </a:lnTo>
                  <a:lnTo>
                    <a:pt x="223075" y="448881"/>
                  </a:lnTo>
                  <a:lnTo>
                    <a:pt x="223139" y="450151"/>
                  </a:lnTo>
                  <a:lnTo>
                    <a:pt x="223405" y="450151"/>
                  </a:lnTo>
                  <a:lnTo>
                    <a:pt x="223634" y="453961"/>
                  </a:lnTo>
                  <a:lnTo>
                    <a:pt x="225018" y="455231"/>
                  </a:lnTo>
                  <a:lnTo>
                    <a:pt x="228219" y="453961"/>
                  </a:lnTo>
                  <a:lnTo>
                    <a:pt x="228942" y="453961"/>
                  </a:lnTo>
                  <a:lnTo>
                    <a:pt x="228892" y="455231"/>
                  </a:lnTo>
                  <a:lnTo>
                    <a:pt x="228727" y="455231"/>
                  </a:lnTo>
                  <a:lnTo>
                    <a:pt x="228727" y="456501"/>
                  </a:lnTo>
                  <a:lnTo>
                    <a:pt x="228942" y="456501"/>
                  </a:lnTo>
                  <a:lnTo>
                    <a:pt x="229057" y="457771"/>
                  </a:lnTo>
                  <a:lnTo>
                    <a:pt x="229552" y="456501"/>
                  </a:lnTo>
                  <a:lnTo>
                    <a:pt x="230327" y="456501"/>
                  </a:lnTo>
                  <a:lnTo>
                    <a:pt x="231990" y="455231"/>
                  </a:lnTo>
                  <a:lnTo>
                    <a:pt x="231876" y="453961"/>
                  </a:lnTo>
                  <a:lnTo>
                    <a:pt x="231546" y="450151"/>
                  </a:lnTo>
                  <a:lnTo>
                    <a:pt x="231432" y="448881"/>
                  </a:lnTo>
                  <a:lnTo>
                    <a:pt x="232206" y="446341"/>
                  </a:lnTo>
                  <a:lnTo>
                    <a:pt x="232702" y="443801"/>
                  </a:lnTo>
                  <a:lnTo>
                    <a:pt x="233426" y="442531"/>
                  </a:lnTo>
                  <a:lnTo>
                    <a:pt x="233641" y="442531"/>
                  </a:lnTo>
                  <a:lnTo>
                    <a:pt x="234365" y="441261"/>
                  </a:lnTo>
                  <a:lnTo>
                    <a:pt x="235534" y="439991"/>
                  </a:lnTo>
                  <a:lnTo>
                    <a:pt x="236918" y="439991"/>
                  </a:lnTo>
                  <a:lnTo>
                    <a:pt x="237464" y="441261"/>
                  </a:lnTo>
                  <a:lnTo>
                    <a:pt x="237858" y="442531"/>
                  </a:lnTo>
                  <a:lnTo>
                    <a:pt x="239623" y="446341"/>
                  </a:lnTo>
                  <a:lnTo>
                    <a:pt x="243001" y="446341"/>
                  </a:lnTo>
                  <a:lnTo>
                    <a:pt x="244830" y="443801"/>
                  </a:lnTo>
                  <a:lnTo>
                    <a:pt x="246646" y="443801"/>
                  </a:lnTo>
                  <a:lnTo>
                    <a:pt x="246824" y="445071"/>
                  </a:lnTo>
                  <a:lnTo>
                    <a:pt x="246875" y="446341"/>
                  </a:lnTo>
                  <a:lnTo>
                    <a:pt x="246646" y="446341"/>
                  </a:lnTo>
                  <a:lnTo>
                    <a:pt x="247980" y="448881"/>
                  </a:lnTo>
                  <a:lnTo>
                    <a:pt x="247535" y="450151"/>
                  </a:lnTo>
                  <a:lnTo>
                    <a:pt x="246646" y="450151"/>
                  </a:lnTo>
                  <a:lnTo>
                    <a:pt x="245935" y="451421"/>
                  </a:lnTo>
                  <a:lnTo>
                    <a:pt x="245986" y="452691"/>
                  </a:lnTo>
                  <a:lnTo>
                    <a:pt x="246595" y="453961"/>
                  </a:lnTo>
                  <a:lnTo>
                    <a:pt x="246989" y="455231"/>
                  </a:lnTo>
                  <a:lnTo>
                    <a:pt x="246545" y="456501"/>
                  </a:lnTo>
                  <a:lnTo>
                    <a:pt x="246265" y="457771"/>
                  </a:lnTo>
                  <a:lnTo>
                    <a:pt x="245872" y="459041"/>
                  </a:lnTo>
                  <a:lnTo>
                    <a:pt x="244500" y="462851"/>
                  </a:lnTo>
                  <a:lnTo>
                    <a:pt x="243497" y="462851"/>
                  </a:lnTo>
                  <a:lnTo>
                    <a:pt x="241947" y="461581"/>
                  </a:lnTo>
                  <a:lnTo>
                    <a:pt x="241223" y="462851"/>
                  </a:lnTo>
                  <a:lnTo>
                    <a:pt x="240347" y="464121"/>
                  </a:lnTo>
                  <a:lnTo>
                    <a:pt x="240118" y="465391"/>
                  </a:lnTo>
                  <a:lnTo>
                    <a:pt x="239179" y="462851"/>
                  </a:lnTo>
                  <a:lnTo>
                    <a:pt x="238683" y="460311"/>
                  </a:lnTo>
                  <a:lnTo>
                    <a:pt x="236245" y="460311"/>
                  </a:lnTo>
                  <a:lnTo>
                    <a:pt x="233921" y="459041"/>
                  </a:lnTo>
                  <a:lnTo>
                    <a:pt x="233045" y="459701"/>
                  </a:lnTo>
                  <a:lnTo>
                    <a:pt x="233045" y="480631"/>
                  </a:lnTo>
                  <a:lnTo>
                    <a:pt x="232867" y="481901"/>
                  </a:lnTo>
                  <a:lnTo>
                    <a:pt x="232041" y="483171"/>
                  </a:lnTo>
                  <a:lnTo>
                    <a:pt x="230327" y="484441"/>
                  </a:lnTo>
                  <a:lnTo>
                    <a:pt x="232206" y="486981"/>
                  </a:lnTo>
                  <a:lnTo>
                    <a:pt x="232321" y="488251"/>
                  </a:lnTo>
                  <a:lnTo>
                    <a:pt x="231597" y="489521"/>
                  </a:lnTo>
                  <a:lnTo>
                    <a:pt x="230987" y="492061"/>
                  </a:lnTo>
                  <a:lnTo>
                    <a:pt x="230276" y="494601"/>
                  </a:lnTo>
                  <a:lnTo>
                    <a:pt x="227888" y="494601"/>
                  </a:lnTo>
                  <a:lnTo>
                    <a:pt x="226669" y="495871"/>
                  </a:lnTo>
                  <a:lnTo>
                    <a:pt x="226060" y="497141"/>
                  </a:lnTo>
                  <a:lnTo>
                    <a:pt x="225679" y="497141"/>
                  </a:lnTo>
                  <a:lnTo>
                    <a:pt x="225628" y="495871"/>
                  </a:lnTo>
                  <a:lnTo>
                    <a:pt x="225399" y="495871"/>
                  </a:lnTo>
                  <a:lnTo>
                    <a:pt x="224904" y="494601"/>
                  </a:lnTo>
                  <a:lnTo>
                    <a:pt x="224459" y="493331"/>
                  </a:lnTo>
                  <a:lnTo>
                    <a:pt x="223685" y="492061"/>
                  </a:lnTo>
                  <a:lnTo>
                    <a:pt x="218478" y="492061"/>
                  </a:lnTo>
                  <a:lnTo>
                    <a:pt x="217817" y="493331"/>
                  </a:lnTo>
                  <a:lnTo>
                    <a:pt x="216547" y="493331"/>
                  </a:lnTo>
                  <a:lnTo>
                    <a:pt x="216496" y="492061"/>
                  </a:lnTo>
                  <a:lnTo>
                    <a:pt x="215214" y="489521"/>
                  </a:lnTo>
                  <a:lnTo>
                    <a:pt x="215658" y="488251"/>
                  </a:lnTo>
                  <a:lnTo>
                    <a:pt x="216547" y="486981"/>
                  </a:lnTo>
                  <a:lnTo>
                    <a:pt x="217208" y="485711"/>
                  </a:lnTo>
                  <a:lnTo>
                    <a:pt x="217703" y="484441"/>
                  </a:lnTo>
                  <a:lnTo>
                    <a:pt x="217652" y="483171"/>
                  </a:lnTo>
                  <a:lnTo>
                    <a:pt x="217487" y="480631"/>
                  </a:lnTo>
                  <a:lnTo>
                    <a:pt x="218046" y="478091"/>
                  </a:lnTo>
                  <a:lnTo>
                    <a:pt x="218757" y="475551"/>
                  </a:lnTo>
                  <a:lnTo>
                    <a:pt x="219760" y="475551"/>
                  </a:lnTo>
                  <a:lnTo>
                    <a:pt x="220700" y="474281"/>
                  </a:lnTo>
                  <a:lnTo>
                    <a:pt x="221754" y="474281"/>
                  </a:lnTo>
                  <a:lnTo>
                    <a:pt x="223139" y="473011"/>
                  </a:lnTo>
                  <a:lnTo>
                    <a:pt x="223735" y="474281"/>
                  </a:lnTo>
                  <a:lnTo>
                    <a:pt x="224078" y="474281"/>
                  </a:lnTo>
                  <a:lnTo>
                    <a:pt x="224459" y="475551"/>
                  </a:lnTo>
                  <a:lnTo>
                    <a:pt x="225120" y="476821"/>
                  </a:lnTo>
                  <a:lnTo>
                    <a:pt x="226009" y="479361"/>
                  </a:lnTo>
                  <a:lnTo>
                    <a:pt x="227723" y="478091"/>
                  </a:lnTo>
                  <a:lnTo>
                    <a:pt x="229666" y="478091"/>
                  </a:lnTo>
                  <a:lnTo>
                    <a:pt x="230111" y="476821"/>
                  </a:lnTo>
                  <a:lnTo>
                    <a:pt x="231101" y="476821"/>
                  </a:lnTo>
                  <a:lnTo>
                    <a:pt x="232206" y="475551"/>
                  </a:lnTo>
                  <a:lnTo>
                    <a:pt x="232321" y="476821"/>
                  </a:lnTo>
                  <a:lnTo>
                    <a:pt x="232600" y="476821"/>
                  </a:lnTo>
                  <a:lnTo>
                    <a:pt x="232930" y="479361"/>
                  </a:lnTo>
                  <a:lnTo>
                    <a:pt x="232981" y="480631"/>
                  </a:lnTo>
                  <a:lnTo>
                    <a:pt x="233045" y="459701"/>
                  </a:lnTo>
                  <a:lnTo>
                    <a:pt x="232206" y="460311"/>
                  </a:lnTo>
                  <a:lnTo>
                    <a:pt x="231101" y="462851"/>
                  </a:lnTo>
                  <a:lnTo>
                    <a:pt x="230886" y="461581"/>
                  </a:lnTo>
                  <a:lnTo>
                    <a:pt x="230720" y="461581"/>
                  </a:lnTo>
                  <a:lnTo>
                    <a:pt x="231051" y="459041"/>
                  </a:lnTo>
                  <a:lnTo>
                    <a:pt x="229387" y="459041"/>
                  </a:lnTo>
                  <a:lnTo>
                    <a:pt x="229057" y="460311"/>
                  </a:lnTo>
                  <a:lnTo>
                    <a:pt x="228117" y="461581"/>
                  </a:lnTo>
                  <a:lnTo>
                    <a:pt x="227393" y="464121"/>
                  </a:lnTo>
                  <a:lnTo>
                    <a:pt x="226123" y="465391"/>
                  </a:lnTo>
                  <a:lnTo>
                    <a:pt x="223024" y="465391"/>
                  </a:lnTo>
                  <a:lnTo>
                    <a:pt x="221919" y="467931"/>
                  </a:lnTo>
                  <a:lnTo>
                    <a:pt x="221640" y="467931"/>
                  </a:lnTo>
                  <a:lnTo>
                    <a:pt x="221589" y="469201"/>
                  </a:lnTo>
                  <a:lnTo>
                    <a:pt x="220472" y="469201"/>
                  </a:lnTo>
                  <a:lnTo>
                    <a:pt x="219481" y="470471"/>
                  </a:lnTo>
                  <a:lnTo>
                    <a:pt x="218821" y="469201"/>
                  </a:lnTo>
                  <a:lnTo>
                    <a:pt x="217766" y="469201"/>
                  </a:lnTo>
                  <a:lnTo>
                    <a:pt x="217208" y="466661"/>
                  </a:lnTo>
                  <a:lnTo>
                    <a:pt x="217703" y="466661"/>
                  </a:lnTo>
                  <a:lnTo>
                    <a:pt x="218427" y="464121"/>
                  </a:lnTo>
                  <a:lnTo>
                    <a:pt x="218046" y="462851"/>
                  </a:lnTo>
                  <a:lnTo>
                    <a:pt x="216382" y="461581"/>
                  </a:lnTo>
                  <a:lnTo>
                    <a:pt x="216052" y="461581"/>
                  </a:lnTo>
                  <a:lnTo>
                    <a:pt x="215163" y="460311"/>
                  </a:lnTo>
                  <a:lnTo>
                    <a:pt x="212839" y="460311"/>
                  </a:lnTo>
                  <a:lnTo>
                    <a:pt x="212115" y="461581"/>
                  </a:lnTo>
                  <a:lnTo>
                    <a:pt x="210400" y="461581"/>
                  </a:lnTo>
                  <a:lnTo>
                    <a:pt x="213004" y="462851"/>
                  </a:lnTo>
                  <a:lnTo>
                    <a:pt x="211010" y="464121"/>
                  </a:lnTo>
                  <a:lnTo>
                    <a:pt x="210464" y="464121"/>
                  </a:lnTo>
                  <a:lnTo>
                    <a:pt x="210185" y="462851"/>
                  </a:lnTo>
                  <a:lnTo>
                    <a:pt x="209740" y="464121"/>
                  </a:lnTo>
                  <a:lnTo>
                    <a:pt x="209346" y="464121"/>
                  </a:lnTo>
                  <a:lnTo>
                    <a:pt x="208800" y="465391"/>
                  </a:lnTo>
                  <a:lnTo>
                    <a:pt x="210400" y="466661"/>
                  </a:lnTo>
                  <a:lnTo>
                    <a:pt x="209791" y="467931"/>
                  </a:lnTo>
                  <a:lnTo>
                    <a:pt x="208572" y="467931"/>
                  </a:lnTo>
                  <a:lnTo>
                    <a:pt x="208407" y="469201"/>
                  </a:lnTo>
                  <a:lnTo>
                    <a:pt x="208191" y="469201"/>
                  </a:lnTo>
                  <a:lnTo>
                    <a:pt x="208749" y="471741"/>
                  </a:lnTo>
                  <a:lnTo>
                    <a:pt x="206857" y="473011"/>
                  </a:lnTo>
                  <a:lnTo>
                    <a:pt x="204927" y="475551"/>
                  </a:lnTo>
                  <a:lnTo>
                    <a:pt x="205092" y="476821"/>
                  </a:lnTo>
                  <a:lnTo>
                    <a:pt x="204431" y="478091"/>
                  </a:lnTo>
                  <a:lnTo>
                    <a:pt x="202933" y="478091"/>
                  </a:lnTo>
                  <a:lnTo>
                    <a:pt x="203098" y="479361"/>
                  </a:lnTo>
                  <a:lnTo>
                    <a:pt x="204152" y="481901"/>
                  </a:lnTo>
                  <a:lnTo>
                    <a:pt x="205041" y="481901"/>
                  </a:lnTo>
                  <a:lnTo>
                    <a:pt x="206362" y="480631"/>
                  </a:lnTo>
                  <a:lnTo>
                    <a:pt x="207581" y="480631"/>
                  </a:lnTo>
                  <a:lnTo>
                    <a:pt x="210566" y="485711"/>
                  </a:lnTo>
                  <a:lnTo>
                    <a:pt x="215163" y="485711"/>
                  </a:lnTo>
                  <a:lnTo>
                    <a:pt x="214668" y="486981"/>
                  </a:lnTo>
                  <a:lnTo>
                    <a:pt x="214388" y="488251"/>
                  </a:lnTo>
                  <a:lnTo>
                    <a:pt x="214007" y="488251"/>
                  </a:lnTo>
                  <a:lnTo>
                    <a:pt x="213118" y="489521"/>
                  </a:lnTo>
                  <a:lnTo>
                    <a:pt x="213118" y="490791"/>
                  </a:lnTo>
                  <a:lnTo>
                    <a:pt x="214109" y="492061"/>
                  </a:lnTo>
                  <a:lnTo>
                    <a:pt x="214007" y="493331"/>
                  </a:lnTo>
                  <a:lnTo>
                    <a:pt x="213728" y="493331"/>
                  </a:lnTo>
                  <a:lnTo>
                    <a:pt x="213118" y="494601"/>
                  </a:lnTo>
                  <a:lnTo>
                    <a:pt x="212344" y="495871"/>
                  </a:lnTo>
                  <a:lnTo>
                    <a:pt x="211505" y="497141"/>
                  </a:lnTo>
                  <a:lnTo>
                    <a:pt x="209740" y="497141"/>
                  </a:lnTo>
                  <a:lnTo>
                    <a:pt x="208356" y="498411"/>
                  </a:lnTo>
                  <a:lnTo>
                    <a:pt x="207137" y="498411"/>
                  </a:lnTo>
                  <a:lnTo>
                    <a:pt x="206032" y="499681"/>
                  </a:lnTo>
                  <a:lnTo>
                    <a:pt x="205041" y="500951"/>
                  </a:lnTo>
                  <a:lnTo>
                    <a:pt x="202158" y="500951"/>
                  </a:lnTo>
                  <a:lnTo>
                    <a:pt x="199885" y="493331"/>
                  </a:lnTo>
                  <a:lnTo>
                    <a:pt x="197789" y="495871"/>
                  </a:lnTo>
                  <a:lnTo>
                    <a:pt x="195910" y="498411"/>
                  </a:lnTo>
                  <a:lnTo>
                    <a:pt x="193967" y="499681"/>
                  </a:lnTo>
                  <a:lnTo>
                    <a:pt x="193522" y="499681"/>
                  </a:lnTo>
                  <a:lnTo>
                    <a:pt x="193636" y="498411"/>
                  </a:lnTo>
                  <a:lnTo>
                    <a:pt x="193687" y="497141"/>
                  </a:lnTo>
                  <a:lnTo>
                    <a:pt x="193141" y="497141"/>
                  </a:lnTo>
                  <a:lnTo>
                    <a:pt x="193141" y="503491"/>
                  </a:lnTo>
                  <a:lnTo>
                    <a:pt x="192811" y="504761"/>
                  </a:lnTo>
                  <a:lnTo>
                    <a:pt x="189369" y="506031"/>
                  </a:lnTo>
                  <a:lnTo>
                    <a:pt x="190487" y="504761"/>
                  </a:lnTo>
                  <a:lnTo>
                    <a:pt x="190982" y="503491"/>
                  </a:lnTo>
                  <a:lnTo>
                    <a:pt x="193141" y="503491"/>
                  </a:lnTo>
                  <a:lnTo>
                    <a:pt x="193141" y="497141"/>
                  </a:lnTo>
                  <a:lnTo>
                    <a:pt x="190207" y="497141"/>
                  </a:lnTo>
                  <a:lnTo>
                    <a:pt x="191363" y="494601"/>
                  </a:lnTo>
                  <a:lnTo>
                    <a:pt x="192582" y="492061"/>
                  </a:lnTo>
                  <a:lnTo>
                    <a:pt x="193471" y="490791"/>
                  </a:lnTo>
                  <a:lnTo>
                    <a:pt x="194297" y="488251"/>
                  </a:lnTo>
                  <a:lnTo>
                    <a:pt x="195961" y="485711"/>
                  </a:lnTo>
                  <a:lnTo>
                    <a:pt x="195237" y="483171"/>
                  </a:lnTo>
                  <a:lnTo>
                    <a:pt x="193802" y="484441"/>
                  </a:lnTo>
                  <a:lnTo>
                    <a:pt x="191363" y="488251"/>
                  </a:lnTo>
                  <a:lnTo>
                    <a:pt x="191147" y="489521"/>
                  </a:lnTo>
                  <a:lnTo>
                    <a:pt x="191147" y="490791"/>
                  </a:lnTo>
                  <a:lnTo>
                    <a:pt x="188823" y="494601"/>
                  </a:lnTo>
                  <a:lnTo>
                    <a:pt x="187604" y="497141"/>
                  </a:lnTo>
                  <a:lnTo>
                    <a:pt x="186385" y="498411"/>
                  </a:lnTo>
                  <a:lnTo>
                    <a:pt x="185166" y="500951"/>
                  </a:lnTo>
                  <a:lnTo>
                    <a:pt x="183730" y="503491"/>
                  </a:lnTo>
                  <a:lnTo>
                    <a:pt x="184175" y="504761"/>
                  </a:lnTo>
                  <a:lnTo>
                    <a:pt x="184226" y="506031"/>
                  </a:lnTo>
                  <a:lnTo>
                    <a:pt x="184835" y="506031"/>
                  </a:lnTo>
                  <a:lnTo>
                    <a:pt x="186829" y="502221"/>
                  </a:lnTo>
                  <a:lnTo>
                    <a:pt x="187934" y="500951"/>
                  </a:lnTo>
                  <a:lnTo>
                    <a:pt x="188493" y="499681"/>
                  </a:lnTo>
                  <a:lnTo>
                    <a:pt x="189204" y="499681"/>
                  </a:lnTo>
                  <a:lnTo>
                    <a:pt x="190207" y="498411"/>
                  </a:lnTo>
                  <a:lnTo>
                    <a:pt x="190868" y="498411"/>
                  </a:lnTo>
                  <a:lnTo>
                    <a:pt x="191312" y="499681"/>
                  </a:lnTo>
                  <a:lnTo>
                    <a:pt x="190868" y="500951"/>
                  </a:lnTo>
                  <a:lnTo>
                    <a:pt x="190652" y="502221"/>
                  </a:lnTo>
                  <a:lnTo>
                    <a:pt x="189534" y="503491"/>
                  </a:lnTo>
                  <a:lnTo>
                    <a:pt x="188544" y="504761"/>
                  </a:lnTo>
                  <a:lnTo>
                    <a:pt x="188328" y="506031"/>
                  </a:lnTo>
                  <a:lnTo>
                    <a:pt x="187718" y="507301"/>
                  </a:lnTo>
                  <a:lnTo>
                    <a:pt x="190144" y="507301"/>
                  </a:lnTo>
                  <a:lnTo>
                    <a:pt x="191312" y="508571"/>
                  </a:lnTo>
                  <a:lnTo>
                    <a:pt x="191033" y="511111"/>
                  </a:lnTo>
                  <a:lnTo>
                    <a:pt x="190703" y="513651"/>
                  </a:lnTo>
                  <a:lnTo>
                    <a:pt x="193243" y="516191"/>
                  </a:lnTo>
                  <a:lnTo>
                    <a:pt x="195961" y="514921"/>
                  </a:lnTo>
                  <a:lnTo>
                    <a:pt x="197015" y="514921"/>
                  </a:lnTo>
                  <a:lnTo>
                    <a:pt x="197294" y="516191"/>
                  </a:lnTo>
                  <a:lnTo>
                    <a:pt x="197180" y="517461"/>
                  </a:lnTo>
                  <a:lnTo>
                    <a:pt x="196786" y="517461"/>
                  </a:lnTo>
                  <a:lnTo>
                    <a:pt x="195351" y="518731"/>
                  </a:lnTo>
                  <a:lnTo>
                    <a:pt x="195516" y="520001"/>
                  </a:lnTo>
                  <a:lnTo>
                    <a:pt x="198285" y="522541"/>
                  </a:lnTo>
                  <a:lnTo>
                    <a:pt x="198120" y="522541"/>
                  </a:lnTo>
                  <a:lnTo>
                    <a:pt x="196240" y="525081"/>
                  </a:lnTo>
                  <a:lnTo>
                    <a:pt x="195135" y="526351"/>
                  </a:lnTo>
                  <a:lnTo>
                    <a:pt x="193916" y="527621"/>
                  </a:lnTo>
                  <a:lnTo>
                    <a:pt x="193636" y="527621"/>
                  </a:lnTo>
                  <a:lnTo>
                    <a:pt x="190982" y="526351"/>
                  </a:lnTo>
                  <a:lnTo>
                    <a:pt x="189268" y="528891"/>
                  </a:lnTo>
                  <a:lnTo>
                    <a:pt x="188988" y="528891"/>
                  </a:lnTo>
                  <a:lnTo>
                    <a:pt x="188379" y="530161"/>
                  </a:lnTo>
                  <a:lnTo>
                    <a:pt x="186334" y="530161"/>
                  </a:lnTo>
                  <a:lnTo>
                    <a:pt x="184340" y="531431"/>
                  </a:lnTo>
                  <a:lnTo>
                    <a:pt x="183845" y="532701"/>
                  </a:lnTo>
                  <a:lnTo>
                    <a:pt x="183680" y="532701"/>
                  </a:lnTo>
                  <a:lnTo>
                    <a:pt x="183400" y="533971"/>
                  </a:lnTo>
                  <a:lnTo>
                    <a:pt x="182956" y="533971"/>
                  </a:lnTo>
                  <a:lnTo>
                    <a:pt x="183896" y="531431"/>
                  </a:lnTo>
                  <a:lnTo>
                    <a:pt x="184175" y="530161"/>
                  </a:lnTo>
                  <a:lnTo>
                    <a:pt x="183565" y="527621"/>
                  </a:lnTo>
                  <a:lnTo>
                    <a:pt x="183400" y="527621"/>
                  </a:lnTo>
                  <a:lnTo>
                    <a:pt x="183896" y="526351"/>
                  </a:lnTo>
                  <a:lnTo>
                    <a:pt x="184226" y="525081"/>
                  </a:lnTo>
                  <a:lnTo>
                    <a:pt x="185166" y="523811"/>
                  </a:lnTo>
                  <a:lnTo>
                    <a:pt x="183515" y="523811"/>
                  </a:lnTo>
                  <a:lnTo>
                    <a:pt x="184175" y="521271"/>
                  </a:lnTo>
                  <a:lnTo>
                    <a:pt x="184391" y="520001"/>
                  </a:lnTo>
                  <a:lnTo>
                    <a:pt x="184886" y="520001"/>
                  </a:lnTo>
                  <a:lnTo>
                    <a:pt x="184950" y="518731"/>
                  </a:lnTo>
                  <a:lnTo>
                    <a:pt x="183172" y="521271"/>
                  </a:lnTo>
                  <a:lnTo>
                    <a:pt x="181356" y="522541"/>
                  </a:lnTo>
                  <a:lnTo>
                    <a:pt x="179628" y="525081"/>
                  </a:lnTo>
                  <a:lnTo>
                    <a:pt x="179082" y="525081"/>
                  </a:lnTo>
                  <a:lnTo>
                    <a:pt x="179082" y="527621"/>
                  </a:lnTo>
                  <a:lnTo>
                    <a:pt x="178257" y="527621"/>
                  </a:lnTo>
                  <a:lnTo>
                    <a:pt x="174929" y="532701"/>
                  </a:lnTo>
                  <a:lnTo>
                    <a:pt x="172605" y="535241"/>
                  </a:lnTo>
                  <a:lnTo>
                    <a:pt x="170167" y="539051"/>
                  </a:lnTo>
                  <a:lnTo>
                    <a:pt x="169837" y="539051"/>
                  </a:lnTo>
                  <a:lnTo>
                    <a:pt x="169951" y="540321"/>
                  </a:lnTo>
                  <a:lnTo>
                    <a:pt x="171170" y="540321"/>
                  </a:lnTo>
                  <a:lnTo>
                    <a:pt x="173164" y="536511"/>
                  </a:lnTo>
                  <a:lnTo>
                    <a:pt x="174815" y="536511"/>
                  </a:lnTo>
                  <a:lnTo>
                    <a:pt x="175260" y="537781"/>
                  </a:lnTo>
                  <a:lnTo>
                    <a:pt x="175323" y="539051"/>
                  </a:lnTo>
                  <a:lnTo>
                    <a:pt x="175590" y="541591"/>
                  </a:lnTo>
                  <a:lnTo>
                    <a:pt x="177088" y="542861"/>
                  </a:lnTo>
                  <a:lnTo>
                    <a:pt x="180746" y="541591"/>
                  </a:lnTo>
                  <a:lnTo>
                    <a:pt x="181622" y="542861"/>
                  </a:lnTo>
                  <a:lnTo>
                    <a:pt x="182956" y="542861"/>
                  </a:lnTo>
                  <a:lnTo>
                    <a:pt x="182067" y="544131"/>
                  </a:lnTo>
                  <a:lnTo>
                    <a:pt x="181521" y="544131"/>
                  </a:lnTo>
                  <a:lnTo>
                    <a:pt x="180962" y="545401"/>
                  </a:lnTo>
                  <a:lnTo>
                    <a:pt x="180022" y="546671"/>
                  </a:lnTo>
                  <a:lnTo>
                    <a:pt x="179692" y="547941"/>
                  </a:lnTo>
                  <a:lnTo>
                    <a:pt x="180962" y="549211"/>
                  </a:lnTo>
                  <a:lnTo>
                    <a:pt x="180962" y="550481"/>
                  </a:lnTo>
                  <a:lnTo>
                    <a:pt x="180682" y="550481"/>
                  </a:lnTo>
                  <a:lnTo>
                    <a:pt x="180073" y="551751"/>
                  </a:lnTo>
                  <a:lnTo>
                    <a:pt x="179362" y="553021"/>
                  </a:lnTo>
                  <a:lnTo>
                    <a:pt x="178422" y="554291"/>
                  </a:lnTo>
                  <a:lnTo>
                    <a:pt x="181292" y="554291"/>
                  </a:lnTo>
                  <a:lnTo>
                    <a:pt x="180962" y="553021"/>
                  </a:lnTo>
                  <a:lnTo>
                    <a:pt x="181571" y="553021"/>
                  </a:lnTo>
                  <a:lnTo>
                    <a:pt x="181965" y="551751"/>
                  </a:lnTo>
                  <a:lnTo>
                    <a:pt x="183007" y="550481"/>
                  </a:lnTo>
                  <a:lnTo>
                    <a:pt x="183845" y="549211"/>
                  </a:lnTo>
                  <a:lnTo>
                    <a:pt x="181851" y="546671"/>
                  </a:lnTo>
                  <a:lnTo>
                    <a:pt x="182676" y="545401"/>
                  </a:lnTo>
                  <a:lnTo>
                    <a:pt x="183565" y="544131"/>
                  </a:lnTo>
                  <a:lnTo>
                    <a:pt x="184061" y="544131"/>
                  </a:lnTo>
                  <a:lnTo>
                    <a:pt x="184391" y="542861"/>
                  </a:lnTo>
                  <a:lnTo>
                    <a:pt x="184505" y="541591"/>
                  </a:lnTo>
                  <a:lnTo>
                    <a:pt x="184175" y="540321"/>
                  </a:lnTo>
                  <a:lnTo>
                    <a:pt x="183946" y="539051"/>
                  </a:lnTo>
                  <a:lnTo>
                    <a:pt x="183400" y="537781"/>
                  </a:lnTo>
                  <a:lnTo>
                    <a:pt x="184721" y="536511"/>
                  </a:lnTo>
                  <a:lnTo>
                    <a:pt x="185559" y="533971"/>
                  </a:lnTo>
                  <a:lnTo>
                    <a:pt x="186385" y="533971"/>
                  </a:lnTo>
                  <a:lnTo>
                    <a:pt x="187985" y="535241"/>
                  </a:lnTo>
                  <a:lnTo>
                    <a:pt x="188658" y="533971"/>
                  </a:lnTo>
                  <a:lnTo>
                    <a:pt x="189268" y="532701"/>
                  </a:lnTo>
                  <a:lnTo>
                    <a:pt x="189598" y="532701"/>
                  </a:lnTo>
                  <a:lnTo>
                    <a:pt x="190042" y="531431"/>
                  </a:lnTo>
                  <a:lnTo>
                    <a:pt x="191033" y="531431"/>
                  </a:lnTo>
                  <a:lnTo>
                    <a:pt x="191312" y="533971"/>
                  </a:lnTo>
                  <a:lnTo>
                    <a:pt x="191312" y="535241"/>
                  </a:lnTo>
                  <a:lnTo>
                    <a:pt x="191922" y="536511"/>
                  </a:lnTo>
                  <a:lnTo>
                    <a:pt x="192646" y="539051"/>
                  </a:lnTo>
                  <a:lnTo>
                    <a:pt x="196176" y="540321"/>
                  </a:lnTo>
                  <a:lnTo>
                    <a:pt x="199059" y="540321"/>
                  </a:lnTo>
                  <a:lnTo>
                    <a:pt x="199110" y="539051"/>
                  </a:lnTo>
                  <a:lnTo>
                    <a:pt x="199720" y="537781"/>
                  </a:lnTo>
                  <a:lnTo>
                    <a:pt x="202438" y="537781"/>
                  </a:lnTo>
                  <a:lnTo>
                    <a:pt x="202044" y="539051"/>
                  </a:lnTo>
                  <a:lnTo>
                    <a:pt x="201942" y="540321"/>
                  </a:lnTo>
                  <a:lnTo>
                    <a:pt x="201777" y="541591"/>
                  </a:lnTo>
                  <a:lnTo>
                    <a:pt x="202107" y="541591"/>
                  </a:lnTo>
                  <a:lnTo>
                    <a:pt x="203377" y="542861"/>
                  </a:lnTo>
                  <a:lnTo>
                    <a:pt x="203377" y="544131"/>
                  </a:lnTo>
                  <a:lnTo>
                    <a:pt x="202209" y="545401"/>
                  </a:lnTo>
                  <a:lnTo>
                    <a:pt x="201879" y="545401"/>
                  </a:lnTo>
                  <a:lnTo>
                    <a:pt x="200393" y="546671"/>
                  </a:lnTo>
                  <a:lnTo>
                    <a:pt x="200113" y="547941"/>
                  </a:lnTo>
                  <a:lnTo>
                    <a:pt x="201053" y="547941"/>
                  </a:lnTo>
                  <a:lnTo>
                    <a:pt x="202158" y="549211"/>
                  </a:lnTo>
                  <a:lnTo>
                    <a:pt x="201599" y="550481"/>
                  </a:lnTo>
                  <a:lnTo>
                    <a:pt x="201269" y="551751"/>
                  </a:lnTo>
                  <a:lnTo>
                    <a:pt x="201053" y="551751"/>
                  </a:lnTo>
                  <a:lnTo>
                    <a:pt x="200558" y="553021"/>
                  </a:lnTo>
                  <a:lnTo>
                    <a:pt x="200393" y="554291"/>
                  </a:lnTo>
                  <a:lnTo>
                    <a:pt x="200050" y="555561"/>
                  </a:lnTo>
                  <a:lnTo>
                    <a:pt x="196519" y="555561"/>
                  </a:lnTo>
                  <a:lnTo>
                    <a:pt x="196011" y="558101"/>
                  </a:lnTo>
                  <a:lnTo>
                    <a:pt x="195351" y="558101"/>
                  </a:lnTo>
                  <a:lnTo>
                    <a:pt x="194906" y="559371"/>
                  </a:lnTo>
                  <a:lnTo>
                    <a:pt x="194462" y="559371"/>
                  </a:lnTo>
                  <a:lnTo>
                    <a:pt x="193967" y="558101"/>
                  </a:lnTo>
                  <a:lnTo>
                    <a:pt x="193027" y="555561"/>
                  </a:lnTo>
                  <a:lnTo>
                    <a:pt x="176364" y="555561"/>
                  </a:lnTo>
                  <a:lnTo>
                    <a:pt x="173609" y="555561"/>
                  </a:lnTo>
                  <a:lnTo>
                    <a:pt x="173101" y="556831"/>
                  </a:lnTo>
                  <a:lnTo>
                    <a:pt x="172834" y="558101"/>
                  </a:lnTo>
                  <a:lnTo>
                    <a:pt x="172440" y="559371"/>
                  </a:lnTo>
                  <a:lnTo>
                    <a:pt x="171335" y="559371"/>
                  </a:lnTo>
                  <a:lnTo>
                    <a:pt x="169786" y="558101"/>
                  </a:lnTo>
                  <a:lnTo>
                    <a:pt x="169062" y="558101"/>
                  </a:lnTo>
                  <a:lnTo>
                    <a:pt x="168846" y="560641"/>
                  </a:lnTo>
                  <a:lnTo>
                    <a:pt x="168351" y="561911"/>
                  </a:lnTo>
                  <a:lnTo>
                    <a:pt x="167678" y="561911"/>
                  </a:lnTo>
                  <a:lnTo>
                    <a:pt x="167068" y="560641"/>
                  </a:lnTo>
                  <a:lnTo>
                    <a:pt x="168071" y="558101"/>
                  </a:lnTo>
                  <a:lnTo>
                    <a:pt x="166687" y="554291"/>
                  </a:lnTo>
                  <a:lnTo>
                    <a:pt x="168287" y="551751"/>
                  </a:lnTo>
                  <a:lnTo>
                    <a:pt x="167132" y="549211"/>
                  </a:lnTo>
                  <a:lnTo>
                    <a:pt x="165074" y="550481"/>
                  </a:lnTo>
                  <a:lnTo>
                    <a:pt x="161201" y="553021"/>
                  </a:lnTo>
                  <a:lnTo>
                    <a:pt x="160769" y="553021"/>
                  </a:lnTo>
                  <a:lnTo>
                    <a:pt x="160769" y="555561"/>
                  </a:lnTo>
                  <a:lnTo>
                    <a:pt x="158546" y="555561"/>
                  </a:lnTo>
                  <a:lnTo>
                    <a:pt x="158775" y="554291"/>
                  </a:lnTo>
                  <a:lnTo>
                    <a:pt x="159105" y="554291"/>
                  </a:lnTo>
                  <a:lnTo>
                    <a:pt x="159880" y="553021"/>
                  </a:lnTo>
                  <a:lnTo>
                    <a:pt x="158216" y="550481"/>
                  </a:lnTo>
                  <a:lnTo>
                    <a:pt x="158877" y="550481"/>
                  </a:lnTo>
                  <a:lnTo>
                    <a:pt x="160985" y="547941"/>
                  </a:lnTo>
                  <a:lnTo>
                    <a:pt x="162483" y="545401"/>
                  </a:lnTo>
                  <a:lnTo>
                    <a:pt x="164299" y="541591"/>
                  </a:lnTo>
                  <a:lnTo>
                    <a:pt x="164134" y="540321"/>
                  </a:lnTo>
                  <a:lnTo>
                    <a:pt x="163474" y="541591"/>
                  </a:lnTo>
                  <a:lnTo>
                    <a:pt x="162750" y="541591"/>
                  </a:lnTo>
                  <a:lnTo>
                    <a:pt x="162318" y="542861"/>
                  </a:lnTo>
                  <a:lnTo>
                    <a:pt x="161099" y="544131"/>
                  </a:lnTo>
                  <a:lnTo>
                    <a:pt x="160324" y="545401"/>
                  </a:lnTo>
                  <a:lnTo>
                    <a:pt x="157441" y="544131"/>
                  </a:lnTo>
                  <a:lnTo>
                    <a:pt x="156718" y="545401"/>
                  </a:lnTo>
                  <a:lnTo>
                    <a:pt x="155613" y="545401"/>
                  </a:lnTo>
                  <a:lnTo>
                    <a:pt x="156718" y="542861"/>
                  </a:lnTo>
                  <a:lnTo>
                    <a:pt x="157772" y="541591"/>
                  </a:lnTo>
                  <a:lnTo>
                    <a:pt x="158775" y="539051"/>
                  </a:lnTo>
                  <a:lnTo>
                    <a:pt x="159105" y="537781"/>
                  </a:lnTo>
                  <a:lnTo>
                    <a:pt x="159486" y="537781"/>
                  </a:lnTo>
                  <a:lnTo>
                    <a:pt x="159321" y="536511"/>
                  </a:lnTo>
                  <a:lnTo>
                    <a:pt x="157391" y="536511"/>
                  </a:lnTo>
                  <a:lnTo>
                    <a:pt x="156616" y="537781"/>
                  </a:lnTo>
                  <a:lnTo>
                    <a:pt x="153517" y="537781"/>
                  </a:lnTo>
                  <a:lnTo>
                    <a:pt x="155892" y="533971"/>
                  </a:lnTo>
                  <a:lnTo>
                    <a:pt x="159435" y="530161"/>
                  </a:lnTo>
                  <a:lnTo>
                    <a:pt x="160769" y="526351"/>
                  </a:lnTo>
                  <a:lnTo>
                    <a:pt x="160159" y="526351"/>
                  </a:lnTo>
                  <a:lnTo>
                    <a:pt x="158711" y="527621"/>
                  </a:lnTo>
                  <a:lnTo>
                    <a:pt x="147256" y="544131"/>
                  </a:lnTo>
                  <a:lnTo>
                    <a:pt x="147256" y="545401"/>
                  </a:lnTo>
                  <a:lnTo>
                    <a:pt x="147650" y="545401"/>
                  </a:lnTo>
                  <a:lnTo>
                    <a:pt x="151130" y="541591"/>
                  </a:lnTo>
                  <a:lnTo>
                    <a:pt x="152908" y="539051"/>
                  </a:lnTo>
                  <a:lnTo>
                    <a:pt x="154393" y="540321"/>
                  </a:lnTo>
                  <a:lnTo>
                    <a:pt x="153568" y="541591"/>
                  </a:lnTo>
                  <a:lnTo>
                    <a:pt x="153073" y="542861"/>
                  </a:lnTo>
                  <a:lnTo>
                    <a:pt x="152514" y="542861"/>
                  </a:lnTo>
                  <a:lnTo>
                    <a:pt x="151803" y="544131"/>
                  </a:lnTo>
                  <a:lnTo>
                    <a:pt x="151295" y="545401"/>
                  </a:lnTo>
                  <a:lnTo>
                    <a:pt x="151079" y="545401"/>
                  </a:lnTo>
                  <a:lnTo>
                    <a:pt x="151130" y="546671"/>
                  </a:lnTo>
                  <a:lnTo>
                    <a:pt x="150964" y="546671"/>
                  </a:lnTo>
                  <a:lnTo>
                    <a:pt x="152069" y="547941"/>
                  </a:lnTo>
                  <a:lnTo>
                    <a:pt x="154228" y="547941"/>
                  </a:lnTo>
                  <a:lnTo>
                    <a:pt x="155892" y="546671"/>
                  </a:lnTo>
                  <a:lnTo>
                    <a:pt x="157772" y="546671"/>
                  </a:lnTo>
                  <a:lnTo>
                    <a:pt x="159816" y="545401"/>
                  </a:lnTo>
                  <a:lnTo>
                    <a:pt x="159550" y="546671"/>
                  </a:lnTo>
                  <a:lnTo>
                    <a:pt x="159219" y="547941"/>
                  </a:lnTo>
                  <a:lnTo>
                    <a:pt x="157937" y="549211"/>
                  </a:lnTo>
                  <a:lnTo>
                    <a:pt x="156552" y="550481"/>
                  </a:lnTo>
                  <a:lnTo>
                    <a:pt x="155282" y="553021"/>
                  </a:lnTo>
                  <a:lnTo>
                    <a:pt x="152514" y="556831"/>
                  </a:lnTo>
                  <a:lnTo>
                    <a:pt x="151244" y="558101"/>
                  </a:lnTo>
                  <a:lnTo>
                    <a:pt x="150863" y="559371"/>
                  </a:lnTo>
                  <a:lnTo>
                    <a:pt x="150634" y="560641"/>
                  </a:lnTo>
                  <a:lnTo>
                    <a:pt x="151295" y="560641"/>
                  </a:lnTo>
                  <a:lnTo>
                    <a:pt x="152742" y="559371"/>
                  </a:lnTo>
                  <a:lnTo>
                    <a:pt x="154127" y="556831"/>
                  </a:lnTo>
                  <a:lnTo>
                    <a:pt x="155397" y="555561"/>
                  </a:lnTo>
                  <a:lnTo>
                    <a:pt x="158496" y="555561"/>
                  </a:lnTo>
                  <a:lnTo>
                    <a:pt x="158877" y="558101"/>
                  </a:lnTo>
                  <a:lnTo>
                    <a:pt x="156171" y="559371"/>
                  </a:lnTo>
                  <a:lnTo>
                    <a:pt x="155168" y="559371"/>
                  </a:lnTo>
                  <a:lnTo>
                    <a:pt x="154457" y="560641"/>
                  </a:lnTo>
                  <a:lnTo>
                    <a:pt x="156451" y="561911"/>
                  </a:lnTo>
                  <a:lnTo>
                    <a:pt x="154393" y="563181"/>
                  </a:lnTo>
                  <a:lnTo>
                    <a:pt x="154457" y="564451"/>
                  </a:lnTo>
                  <a:lnTo>
                    <a:pt x="156451" y="563181"/>
                  </a:lnTo>
                  <a:lnTo>
                    <a:pt x="159816" y="559371"/>
                  </a:lnTo>
                  <a:lnTo>
                    <a:pt x="160045" y="559371"/>
                  </a:lnTo>
                  <a:lnTo>
                    <a:pt x="160210" y="560641"/>
                  </a:lnTo>
                  <a:lnTo>
                    <a:pt x="159994" y="561911"/>
                  </a:lnTo>
                  <a:lnTo>
                    <a:pt x="160324" y="565721"/>
                  </a:lnTo>
                  <a:lnTo>
                    <a:pt x="158991" y="568261"/>
                  </a:lnTo>
                  <a:lnTo>
                    <a:pt x="162534" y="570801"/>
                  </a:lnTo>
                  <a:lnTo>
                    <a:pt x="164033" y="570801"/>
                  </a:lnTo>
                  <a:lnTo>
                    <a:pt x="165798" y="572071"/>
                  </a:lnTo>
                  <a:lnTo>
                    <a:pt x="166293" y="572071"/>
                  </a:lnTo>
                  <a:lnTo>
                    <a:pt x="166801" y="573341"/>
                  </a:lnTo>
                  <a:lnTo>
                    <a:pt x="165417" y="574611"/>
                  </a:lnTo>
                  <a:lnTo>
                    <a:pt x="164858" y="574611"/>
                  </a:lnTo>
                  <a:lnTo>
                    <a:pt x="164528" y="575881"/>
                  </a:lnTo>
                  <a:lnTo>
                    <a:pt x="163969" y="575881"/>
                  </a:lnTo>
                  <a:lnTo>
                    <a:pt x="163868" y="577151"/>
                  </a:lnTo>
                  <a:lnTo>
                    <a:pt x="166077" y="578421"/>
                  </a:lnTo>
                  <a:lnTo>
                    <a:pt x="166027" y="579691"/>
                  </a:lnTo>
                  <a:lnTo>
                    <a:pt x="164134" y="582231"/>
                  </a:lnTo>
                  <a:lnTo>
                    <a:pt x="163703" y="582231"/>
                  </a:lnTo>
                  <a:lnTo>
                    <a:pt x="162420" y="583501"/>
                  </a:lnTo>
                  <a:lnTo>
                    <a:pt x="161645" y="583501"/>
                  </a:lnTo>
                  <a:lnTo>
                    <a:pt x="158102" y="584771"/>
                  </a:lnTo>
                  <a:lnTo>
                    <a:pt x="157556" y="584771"/>
                  </a:lnTo>
                  <a:lnTo>
                    <a:pt x="157607" y="587311"/>
                  </a:lnTo>
                  <a:lnTo>
                    <a:pt x="159715" y="587311"/>
                  </a:lnTo>
                  <a:lnTo>
                    <a:pt x="161099" y="588581"/>
                  </a:lnTo>
                  <a:lnTo>
                    <a:pt x="159766" y="591121"/>
                  </a:lnTo>
                  <a:lnTo>
                    <a:pt x="160820" y="594931"/>
                  </a:lnTo>
                  <a:lnTo>
                    <a:pt x="163753" y="597471"/>
                  </a:lnTo>
                  <a:lnTo>
                    <a:pt x="164528" y="597471"/>
                  </a:lnTo>
                  <a:lnTo>
                    <a:pt x="165468" y="598741"/>
                  </a:lnTo>
                  <a:lnTo>
                    <a:pt x="166293" y="597471"/>
                  </a:lnTo>
                  <a:lnTo>
                    <a:pt x="166738" y="596201"/>
                  </a:lnTo>
                  <a:lnTo>
                    <a:pt x="168681" y="597471"/>
                  </a:lnTo>
                  <a:lnTo>
                    <a:pt x="169672" y="596201"/>
                  </a:lnTo>
                  <a:lnTo>
                    <a:pt x="170726" y="594931"/>
                  </a:lnTo>
                  <a:lnTo>
                    <a:pt x="171170" y="594931"/>
                  </a:lnTo>
                  <a:lnTo>
                    <a:pt x="171005" y="596201"/>
                  </a:lnTo>
                  <a:lnTo>
                    <a:pt x="170497" y="597471"/>
                  </a:lnTo>
                  <a:lnTo>
                    <a:pt x="169341" y="598741"/>
                  </a:lnTo>
                  <a:lnTo>
                    <a:pt x="168681" y="598741"/>
                  </a:lnTo>
                  <a:lnTo>
                    <a:pt x="169672" y="601281"/>
                  </a:lnTo>
                  <a:lnTo>
                    <a:pt x="170002" y="601281"/>
                  </a:lnTo>
                  <a:lnTo>
                    <a:pt x="170332" y="602551"/>
                  </a:lnTo>
                  <a:lnTo>
                    <a:pt x="168948" y="603821"/>
                  </a:lnTo>
                  <a:lnTo>
                    <a:pt x="169176" y="605091"/>
                  </a:lnTo>
                  <a:lnTo>
                    <a:pt x="169011" y="608901"/>
                  </a:lnTo>
                  <a:lnTo>
                    <a:pt x="168948" y="610171"/>
                  </a:lnTo>
                  <a:lnTo>
                    <a:pt x="168008" y="613981"/>
                  </a:lnTo>
                  <a:lnTo>
                    <a:pt x="167462" y="615251"/>
                  </a:lnTo>
                  <a:lnTo>
                    <a:pt x="166128" y="615251"/>
                  </a:lnTo>
                  <a:lnTo>
                    <a:pt x="165074" y="613981"/>
                  </a:lnTo>
                  <a:lnTo>
                    <a:pt x="164642" y="615251"/>
                  </a:lnTo>
                  <a:lnTo>
                    <a:pt x="164084" y="615251"/>
                  </a:lnTo>
                  <a:lnTo>
                    <a:pt x="162979" y="617791"/>
                  </a:lnTo>
                  <a:lnTo>
                    <a:pt x="162318" y="617791"/>
                  </a:lnTo>
                  <a:lnTo>
                    <a:pt x="161975" y="616521"/>
                  </a:lnTo>
                  <a:lnTo>
                    <a:pt x="161366" y="615251"/>
                  </a:lnTo>
                  <a:lnTo>
                    <a:pt x="161201" y="613981"/>
                  </a:lnTo>
                  <a:lnTo>
                    <a:pt x="160985" y="611441"/>
                  </a:lnTo>
                  <a:lnTo>
                    <a:pt x="158826" y="608901"/>
                  </a:lnTo>
                  <a:lnTo>
                    <a:pt x="155841" y="608901"/>
                  </a:lnTo>
                  <a:lnTo>
                    <a:pt x="154228" y="610171"/>
                  </a:lnTo>
                  <a:lnTo>
                    <a:pt x="150863" y="611441"/>
                  </a:lnTo>
                  <a:lnTo>
                    <a:pt x="150749" y="608901"/>
                  </a:lnTo>
                  <a:lnTo>
                    <a:pt x="150520" y="608901"/>
                  </a:lnTo>
                  <a:lnTo>
                    <a:pt x="149644" y="610171"/>
                  </a:lnTo>
                  <a:lnTo>
                    <a:pt x="148590" y="611441"/>
                  </a:lnTo>
                  <a:lnTo>
                    <a:pt x="147320" y="612711"/>
                  </a:lnTo>
                  <a:lnTo>
                    <a:pt x="146431" y="613981"/>
                  </a:lnTo>
                  <a:lnTo>
                    <a:pt x="143332" y="613981"/>
                  </a:lnTo>
                  <a:lnTo>
                    <a:pt x="142328" y="615251"/>
                  </a:lnTo>
                  <a:lnTo>
                    <a:pt x="142608" y="616521"/>
                  </a:lnTo>
                  <a:lnTo>
                    <a:pt x="142836" y="617791"/>
                  </a:lnTo>
                  <a:lnTo>
                    <a:pt x="140843" y="617791"/>
                  </a:lnTo>
                  <a:lnTo>
                    <a:pt x="139509" y="616521"/>
                  </a:lnTo>
                  <a:lnTo>
                    <a:pt x="138963" y="617791"/>
                  </a:lnTo>
                  <a:lnTo>
                    <a:pt x="138569" y="619061"/>
                  </a:lnTo>
                  <a:lnTo>
                    <a:pt x="137414" y="619061"/>
                  </a:lnTo>
                  <a:lnTo>
                    <a:pt x="138518" y="617791"/>
                  </a:lnTo>
                  <a:lnTo>
                    <a:pt x="138569" y="615251"/>
                  </a:lnTo>
                  <a:lnTo>
                    <a:pt x="137515" y="613981"/>
                  </a:lnTo>
                  <a:lnTo>
                    <a:pt x="137579" y="612711"/>
                  </a:lnTo>
                  <a:lnTo>
                    <a:pt x="139230" y="611441"/>
                  </a:lnTo>
                  <a:lnTo>
                    <a:pt x="137083" y="608901"/>
                  </a:lnTo>
                  <a:lnTo>
                    <a:pt x="137083" y="605091"/>
                  </a:lnTo>
                  <a:lnTo>
                    <a:pt x="134035" y="605091"/>
                  </a:lnTo>
                  <a:lnTo>
                    <a:pt x="133096" y="603821"/>
                  </a:lnTo>
                  <a:lnTo>
                    <a:pt x="131991" y="603821"/>
                  </a:lnTo>
                  <a:lnTo>
                    <a:pt x="132041" y="606361"/>
                  </a:lnTo>
                  <a:lnTo>
                    <a:pt x="131318" y="611441"/>
                  </a:lnTo>
                  <a:lnTo>
                    <a:pt x="131216" y="612711"/>
                  </a:lnTo>
                  <a:lnTo>
                    <a:pt x="130873" y="613981"/>
                  </a:lnTo>
                  <a:lnTo>
                    <a:pt x="131648" y="615251"/>
                  </a:lnTo>
                  <a:lnTo>
                    <a:pt x="131927" y="615251"/>
                  </a:lnTo>
                  <a:lnTo>
                    <a:pt x="130657" y="617791"/>
                  </a:lnTo>
                  <a:lnTo>
                    <a:pt x="132321" y="620331"/>
                  </a:lnTo>
                  <a:lnTo>
                    <a:pt x="131546" y="622871"/>
                  </a:lnTo>
                  <a:lnTo>
                    <a:pt x="131102" y="625411"/>
                  </a:lnTo>
                  <a:lnTo>
                    <a:pt x="131051" y="626681"/>
                  </a:lnTo>
                  <a:lnTo>
                    <a:pt x="131381" y="627951"/>
                  </a:lnTo>
                  <a:lnTo>
                    <a:pt x="131546" y="629221"/>
                  </a:lnTo>
                  <a:lnTo>
                    <a:pt x="132651" y="629221"/>
                  </a:lnTo>
                  <a:lnTo>
                    <a:pt x="134696" y="630491"/>
                  </a:lnTo>
                  <a:lnTo>
                    <a:pt x="137744" y="630491"/>
                  </a:lnTo>
                  <a:lnTo>
                    <a:pt x="137744" y="626681"/>
                  </a:lnTo>
                  <a:lnTo>
                    <a:pt x="137579" y="625411"/>
                  </a:lnTo>
                  <a:lnTo>
                    <a:pt x="138849" y="622871"/>
                  </a:lnTo>
                  <a:lnTo>
                    <a:pt x="139179" y="622871"/>
                  </a:lnTo>
                  <a:lnTo>
                    <a:pt x="139065" y="620331"/>
                  </a:lnTo>
                  <a:lnTo>
                    <a:pt x="139903" y="619061"/>
                  </a:lnTo>
                  <a:lnTo>
                    <a:pt x="140677" y="620331"/>
                  </a:lnTo>
                  <a:lnTo>
                    <a:pt x="142443" y="620331"/>
                  </a:lnTo>
                  <a:lnTo>
                    <a:pt x="142887" y="619061"/>
                  </a:lnTo>
                  <a:lnTo>
                    <a:pt x="143497" y="617791"/>
                  </a:lnTo>
                  <a:lnTo>
                    <a:pt x="144322" y="617791"/>
                  </a:lnTo>
                  <a:lnTo>
                    <a:pt x="146545" y="622871"/>
                  </a:lnTo>
                  <a:lnTo>
                    <a:pt x="146989" y="624141"/>
                  </a:lnTo>
                  <a:lnTo>
                    <a:pt x="148640" y="625411"/>
                  </a:lnTo>
                  <a:lnTo>
                    <a:pt x="150914" y="625411"/>
                  </a:lnTo>
                  <a:lnTo>
                    <a:pt x="151904" y="622871"/>
                  </a:lnTo>
                  <a:lnTo>
                    <a:pt x="154901" y="625411"/>
                  </a:lnTo>
                  <a:lnTo>
                    <a:pt x="155448" y="622871"/>
                  </a:lnTo>
                  <a:lnTo>
                    <a:pt x="156718" y="622871"/>
                  </a:lnTo>
                  <a:lnTo>
                    <a:pt x="156781" y="624141"/>
                  </a:lnTo>
                  <a:lnTo>
                    <a:pt x="156286" y="625411"/>
                  </a:lnTo>
                  <a:lnTo>
                    <a:pt x="155282" y="625411"/>
                  </a:lnTo>
                  <a:lnTo>
                    <a:pt x="154457" y="626681"/>
                  </a:lnTo>
                  <a:lnTo>
                    <a:pt x="154178" y="627951"/>
                  </a:lnTo>
                  <a:lnTo>
                    <a:pt x="155448" y="629221"/>
                  </a:lnTo>
                  <a:lnTo>
                    <a:pt x="155841" y="629221"/>
                  </a:lnTo>
                  <a:lnTo>
                    <a:pt x="156121" y="630491"/>
                  </a:lnTo>
                  <a:lnTo>
                    <a:pt x="157441" y="630491"/>
                  </a:lnTo>
                  <a:lnTo>
                    <a:pt x="157835" y="629221"/>
                  </a:lnTo>
                  <a:lnTo>
                    <a:pt x="157111" y="627951"/>
                  </a:lnTo>
                  <a:lnTo>
                    <a:pt x="155727" y="626681"/>
                  </a:lnTo>
                  <a:lnTo>
                    <a:pt x="156946" y="625411"/>
                  </a:lnTo>
                  <a:lnTo>
                    <a:pt x="157721" y="624141"/>
                  </a:lnTo>
                  <a:lnTo>
                    <a:pt x="158165" y="624141"/>
                  </a:lnTo>
                  <a:lnTo>
                    <a:pt x="158991" y="622871"/>
                  </a:lnTo>
                  <a:lnTo>
                    <a:pt x="160045" y="621601"/>
                  </a:lnTo>
                  <a:lnTo>
                    <a:pt x="163144" y="621601"/>
                  </a:lnTo>
                  <a:lnTo>
                    <a:pt x="164198" y="619061"/>
                  </a:lnTo>
                  <a:lnTo>
                    <a:pt x="166128" y="619061"/>
                  </a:lnTo>
                  <a:lnTo>
                    <a:pt x="167627" y="617791"/>
                  </a:lnTo>
                  <a:lnTo>
                    <a:pt x="168287" y="616521"/>
                  </a:lnTo>
                  <a:lnTo>
                    <a:pt x="168732" y="615251"/>
                  </a:lnTo>
                  <a:lnTo>
                    <a:pt x="169062" y="615251"/>
                  </a:lnTo>
                  <a:lnTo>
                    <a:pt x="169392" y="613981"/>
                  </a:lnTo>
                  <a:lnTo>
                    <a:pt x="170167" y="615251"/>
                  </a:lnTo>
                  <a:lnTo>
                    <a:pt x="170611" y="615251"/>
                  </a:lnTo>
                  <a:lnTo>
                    <a:pt x="170942" y="616521"/>
                  </a:lnTo>
                  <a:lnTo>
                    <a:pt x="169722" y="617791"/>
                  </a:lnTo>
                  <a:lnTo>
                    <a:pt x="170497" y="619061"/>
                  </a:lnTo>
                  <a:lnTo>
                    <a:pt x="170611" y="620331"/>
                  </a:lnTo>
                  <a:lnTo>
                    <a:pt x="170446" y="621601"/>
                  </a:lnTo>
                  <a:lnTo>
                    <a:pt x="170395" y="622871"/>
                  </a:lnTo>
                  <a:lnTo>
                    <a:pt x="171170" y="624141"/>
                  </a:lnTo>
                  <a:lnTo>
                    <a:pt x="171005" y="626681"/>
                  </a:lnTo>
                  <a:lnTo>
                    <a:pt x="172275" y="627951"/>
                  </a:lnTo>
                  <a:lnTo>
                    <a:pt x="173494" y="629221"/>
                  </a:lnTo>
                  <a:lnTo>
                    <a:pt x="178587" y="629221"/>
                  </a:lnTo>
                  <a:lnTo>
                    <a:pt x="178257" y="630491"/>
                  </a:lnTo>
                  <a:lnTo>
                    <a:pt x="179412" y="630491"/>
                  </a:lnTo>
                  <a:lnTo>
                    <a:pt x="180352" y="629221"/>
                  </a:lnTo>
                  <a:lnTo>
                    <a:pt x="179971" y="627951"/>
                  </a:lnTo>
                  <a:lnTo>
                    <a:pt x="178752" y="625411"/>
                  </a:lnTo>
                  <a:lnTo>
                    <a:pt x="179857" y="622871"/>
                  </a:lnTo>
                  <a:lnTo>
                    <a:pt x="181013" y="619061"/>
                  </a:lnTo>
                  <a:lnTo>
                    <a:pt x="181292" y="619061"/>
                  </a:lnTo>
                  <a:lnTo>
                    <a:pt x="181851" y="617791"/>
                  </a:lnTo>
                  <a:lnTo>
                    <a:pt x="183007" y="619061"/>
                  </a:lnTo>
                  <a:lnTo>
                    <a:pt x="185064" y="619061"/>
                  </a:lnTo>
                  <a:lnTo>
                    <a:pt x="185191" y="617791"/>
                  </a:lnTo>
                  <a:lnTo>
                    <a:pt x="185331" y="616521"/>
                  </a:lnTo>
                  <a:lnTo>
                    <a:pt x="185496" y="616521"/>
                  </a:lnTo>
                  <a:lnTo>
                    <a:pt x="186004" y="615251"/>
                  </a:lnTo>
                  <a:lnTo>
                    <a:pt x="186499" y="615251"/>
                  </a:lnTo>
                  <a:lnTo>
                    <a:pt x="187604" y="616521"/>
                  </a:lnTo>
                  <a:lnTo>
                    <a:pt x="188595" y="619061"/>
                  </a:lnTo>
                  <a:lnTo>
                    <a:pt x="189484" y="620331"/>
                  </a:lnTo>
                  <a:lnTo>
                    <a:pt x="188937" y="621601"/>
                  </a:lnTo>
                  <a:lnTo>
                    <a:pt x="188493" y="622871"/>
                  </a:lnTo>
                  <a:lnTo>
                    <a:pt x="188823" y="622871"/>
                  </a:lnTo>
                  <a:lnTo>
                    <a:pt x="189598" y="624141"/>
                  </a:lnTo>
                  <a:lnTo>
                    <a:pt x="194132" y="624141"/>
                  </a:lnTo>
                  <a:lnTo>
                    <a:pt x="195186" y="622871"/>
                  </a:lnTo>
                  <a:lnTo>
                    <a:pt x="197789" y="622871"/>
                  </a:lnTo>
                  <a:lnTo>
                    <a:pt x="197789" y="625411"/>
                  </a:lnTo>
                  <a:lnTo>
                    <a:pt x="197624" y="626681"/>
                  </a:lnTo>
                  <a:lnTo>
                    <a:pt x="198399" y="626681"/>
                  </a:lnTo>
                  <a:lnTo>
                    <a:pt x="198843" y="629221"/>
                  </a:lnTo>
                  <a:lnTo>
                    <a:pt x="200444" y="626681"/>
                  </a:lnTo>
                  <a:lnTo>
                    <a:pt x="200939" y="625411"/>
                  </a:lnTo>
                  <a:lnTo>
                    <a:pt x="200825" y="622871"/>
                  </a:lnTo>
                  <a:lnTo>
                    <a:pt x="201104" y="621601"/>
                  </a:lnTo>
                  <a:lnTo>
                    <a:pt x="201269" y="621601"/>
                  </a:lnTo>
                  <a:lnTo>
                    <a:pt x="201383" y="620331"/>
                  </a:lnTo>
                  <a:lnTo>
                    <a:pt x="201879" y="620331"/>
                  </a:lnTo>
                  <a:lnTo>
                    <a:pt x="202717" y="617791"/>
                  </a:lnTo>
                  <a:lnTo>
                    <a:pt x="203923" y="616521"/>
                  </a:lnTo>
                  <a:lnTo>
                    <a:pt x="208140" y="616521"/>
                  </a:lnTo>
                  <a:lnTo>
                    <a:pt x="208064" y="615251"/>
                  </a:lnTo>
                  <a:lnTo>
                    <a:pt x="207911" y="612711"/>
                  </a:lnTo>
                  <a:lnTo>
                    <a:pt x="206032" y="612711"/>
                  </a:lnTo>
                  <a:lnTo>
                    <a:pt x="205143" y="611441"/>
                  </a:lnTo>
                  <a:lnTo>
                    <a:pt x="205206" y="610171"/>
                  </a:lnTo>
                  <a:lnTo>
                    <a:pt x="205257" y="608901"/>
                  </a:lnTo>
                  <a:lnTo>
                    <a:pt x="204152" y="606361"/>
                  </a:lnTo>
                  <a:lnTo>
                    <a:pt x="200558" y="605091"/>
                  </a:lnTo>
                  <a:lnTo>
                    <a:pt x="197840" y="607631"/>
                  </a:lnTo>
                  <a:lnTo>
                    <a:pt x="197180" y="608901"/>
                  </a:lnTo>
                  <a:lnTo>
                    <a:pt x="194462" y="608901"/>
                  </a:lnTo>
                  <a:lnTo>
                    <a:pt x="193141" y="610171"/>
                  </a:lnTo>
                  <a:lnTo>
                    <a:pt x="193916" y="607631"/>
                  </a:lnTo>
                  <a:lnTo>
                    <a:pt x="194195" y="606361"/>
                  </a:lnTo>
                  <a:lnTo>
                    <a:pt x="194360" y="606361"/>
                  </a:lnTo>
                  <a:lnTo>
                    <a:pt x="194792" y="605091"/>
                  </a:lnTo>
                  <a:lnTo>
                    <a:pt x="194525" y="603821"/>
                  </a:lnTo>
                  <a:lnTo>
                    <a:pt x="193916" y="602551"/>
                  </a:lnTo>
                  <a:lnTo>
                    <a:pt x="193243" y="602551"/>
                  </a:lnTo>
                  <a:lnTo>
                    <a:pt x="194576" y="600011"/>
                  </a:lnTo>
                  <a:lnTo>
                    <a:pt x="195351" y="600011"/>
                  </a:lnTo>
                  <a:lnTo>
                    <a:pt x="195795" y="598741"/>
                  </a:lnTo>
                  <a:lnTo>
                    <a:pt x="196126" y="598741"/>
                  </a:lnTo>
                  <a:lnTo>
                    <a:pt x="194906" y="596201"/>
                  </a:lnTo>
                  <a:lnTo>
                    <a:pt x="195567" y="593661"/>
                  </a:lnTo>
                  <a:lnTo>
                    <a:pt x="196342" y="592391"/>
                  </a:lnTo>
                  <a:lnTo>
                    <a:pt x="197015" y="588581"/>
                  </a:lnTo>
                  <a:lnTo>
                    <a:pt x="200279" y="588581"/>
                  </a:lnTo>
                  <a:lnTo>
                    <a:pt x="201498" y="587311"/>
                  </a:lnTo>
                  <a:lnTo>
                    <a:pt x="201549" y="586041"/>
                  </a:lnTo>
                  <a:lnTo>
                    <a:pt x="201599" y="584771"/>
                  </a:lnTo>
                  <a:lnTo>
                    <a:pt x="203212" y="584771"/>
                  </a:lnTo>
                  <a:lnTo>
                    <a:pt x="203492" y="586041"/>
                  </a:lnTo>
                  <a:lnTo>
                    <a:pt x="203593" y="588581"/>
                  </a:lnTo>
                  <a:lnTo>
                    <a:pt x="204038" y="589851"/>
                  </a:lnTo>
                  <a:lnTo>
                    <a:pt x="204482" y="592391"/>
                  </a:lnTo>
                  <a:lnTo>
                    <a:pt x="208915" y="593661"/>
                  </a:lnTo>
                  <a:lnTo>
                    <a:pt x="210731" y="591121"/>
                  </a:lnTo>
                  <a:lnTo>
                    <a:pt x="212229" y="589851"/>
                  </a:lnTo>
                  <a:lnTo>
                    <a:pt x="214553" y="589851"/>
                  </a:lnTo>
                  <a:lnTo>
                    <a:pt x="214439" y="591121"/>
                  </a:lnTo>
                  <a:lnTo>
                    <a:pt x="214223" y="591121"/>
                  </a:lnTo>
                  <a:lnTo>
                    <a:pt x="214223" y="592391"/>
                  </a:lnTo>
                  <a:lnTo>
                    <a:pt x="214007" y="593661"/>
                  </a:lnTo>
                  <a:lnTo>
                    <a:pt x="215163" y="594931"/>
                  </a:lnTo>
                  <a:lnTo>
                    <a:pt x="214884" y="596201"/>
                  </a:lnTo>
                  <a:lnTo>
                    <a:pt x="212890" y="598741"/>
                  </a:lnTo>
                  <a:lnTo>
                    <a:pt x="214007" y="602551"/>
                  </a:lnTo>
                  <a:lnTo>
                    <a:pt x="214223" y="603821"/>
                  </a:lnTo>
                  <a:lnTo>
                    <a:pt x="213169" y="606361"/>
                  </a:lnTo>
                  <a:lnTo>
                    <a:pt x="212725" y="606361"/>
                  </a:lnTo>
                  <a:lnTo>
                    <a:pt x="212559" y="607631"/>
                  </a:lnTo>
                  <a:lnTo>
                    <a:pt x="212394" y="607631"/>
                  </a:lnTo>
                  <a:lnTo>
                    <a:pt x="213334" y="608901"/>
                  </a:lnTo>
                  <a:lnTo>
                    <a:pt x="214782" y="608901"/>
                  </a:lnTo>
                  <a:lnTo>
                    <a:pt x="214668" y="613981"/>
                  </a:lnTo>
                  <a:lnTo>
                    <a:pt x="214782" y="616521"/>
                  </a:lnTo>
                  <a:lnTo>
                    <a:pt x="214109" y="619061"/>
                  </a:lnTo>
                  <a:lnTo>
                    <a:pt x="214388" y="621601"/>
                  </a:lnTo>
                  <a:lnTo>
                    <a:pt x="216827" y="622871"/>
                  </a:lnTo>
                  <a:lnTo>
                    <a:pt x="218757" y="622871"/>
                  </a:lnTo>
                  <a:lnTo>
                    <a:pt x="220751" y="620331"/>
                  </a:lnTo>
                  <a:lnTo>
                    <a:pt x="223024" y="622871"/>
                  </a:lnTo>
                  <a:lnTo>
                    <a:pt x="222758" y="620331"/>
                  </a:lnTo>
                  <a:lnTo>
                    <a:pt x="222631" y="619061"/>
                  </a:lnTo>
                  <a:lnTo>
                    <a:pt x="222300" y="616521"/>
                  </a:lnTo>
                  <a:lnTo>
                    <a:pt x="224243" y="612711"/>
                  </a:lnTo>
                  <a:lnTo>
                    <a:pt x="221970" y="613981"/>
                  </a:lnTo>
                  <a:lnTo>
                    <a:pt x="221145" y="612711"/>
                  </a:lnTo>
                  <a:lnTo>
                    <a:pt x="221919" y="610171"/>
                  </a:lnTo>
                  <a:lnTo>
                    <a:pt x="222300" y="610171"/>
                  </a:lnTo>
                  <a:lnTo>
                    <a:pt x="222796" y="608901"/>
                  </a:lnTo>
                  <a:lnTo>
                    <a:pt x="221640" y="607631"/>
                  </a:lnTo>
                  <a:lnTo>
                    <a:pt x="221246" y="607631"/>
                  </a:lnTo>
                  <a:lnTo>
                    <a:pt x="221589" y="605091"/>
                  </a:lnTo>
                  <a:lnTo>
                    <a:pt x="221919" y="603821"/>
                  </a:lnTo>
                  <a:lnTo>
                    <a:pt x="221754" y="601281"/>
                  </a:lnTo>
                  <a:lnTo>
                    <a:pt x="220916" y="600011"/>
                  </a:lnTo>
                  <a:lnTo>
                    <a:pt x="220421" y="598741"/>
                  </a:lnTo>
                  <a:lnTo>
                    <a:pt x="215112" y="598741"/>
                  </a:lnTo>
                  <a:lnTo>
                    <a:pt x="214833" y="597471"/>
                  </a:lnTo>
                  <a:lnTo>
                    <a:pt x="214998" y="596201"/>
                  </a:lnTo>
                  <a:lnTo>
                    <a:pt x="215379" y="596201"/>
                  </a:lnTo>
                  <a:lnTo>
                    <a:pt x="216763" y="594931"/>
                  </a:lnTo>
                  <a:lnTo>
                    <a:pt x="217322" y="593661"/>
                  </a:lnTo>
                  <a:lnTo>
                    <a:pt x="215887" y="591121"/>
                  </a:lnTo>
                  <a:lnTo>
                    <a:pt x="216217" y="591121"/>
                  </a:lnTo>
                  <a:lnTo>
                    <a:pt x="216763" y="589851"/>
                  </a:lnTo>
                  <a:lnTo>
                    <a:pt x="217652" y="588581"/>
                  </a:lnTo>
                  <a:lnTo>
                    <a:pt x="218655" y="586041"/>
                  </a:lnTo>
                  <a:lnTo>
                    <a:pt x="220040" y="586041"/>
                  </a:lnTo>
                  <a:lnTo>
                    <a:pt x="223075" y="584771"/>
                  </a:lnTo>
                  <a:lnTo>
                    <a:pt x="223685" y="584771"/>
                  </a:lnTo>
                  <a:lnTo>
                    <a:pt x="223799" y="580961"/>
                  </a:lnTo>
                  <a:lnTo>
                    <a:pt x="227952" y="580961"/>
                  </a:lnTo>
                  <a:lnTo>
                    <a:pt x="228384" y="579691"/>
                  </a:lnTo>
                  <a:lnTo>
                    <a:pt x="228777" y="579691"/>
                  </a:lnTo>
                  <a:lnTo>
                    <a:pt x="229057" y="580961"/>
                  </a:lnTo>
                  <a:lnTo>
                    <a:pt x="229438" y="580961"/>
                  </a:lnTo>
                  <a:lnTo>
                    <a:pt x="228663" y="584771"/>
                  </a:lnTo>
                  <a:lnTo>
                    <a:pt x="230111" y="587311"/>
                  </a:lnTo>
                  <a:lnTo>
                    <a:pt x="231317" y="591121"/>
                  </a:lnTo>
                  <a:lnTo>
                    <a:pt x="232270" y="592391"/>
                  </a:lnTo>
                  <a:lnTo>
                    <a:pt x="234696" y="591121"/>
                  </a:lnTo>
                  <a:lnTo>
                    <a:pt x="235966" y="591121"/>
                  </a:lnTo>
                  <a:lnTo>
                    <a:pt x="237134" y="592391"/>
                  </a:lnTo>
                  <a:lnTo>
                    <a:pt x="238290" y="592391"/>
                  </a:lnTo>
                  <a:lnTo>
                    <a:pt x="239242" y="591121"/>
                  </a:lnTo>
                  <a:lnTo>
                    <a:pt x="238963" y="589851"/>
                  </a:lnTo>
                  <a:lnTo>
                    <a:pt x="238633" y="588581"/>
                  </a:lnTo>
                  <a:lnTo>
                    <a:pt x="237629" y="583501"/>
                  </a:lnTo>
                  <a:lnTo>
                    <a:pt x="238188" y="583501"/>
                  </a:lnTo>
                  <a:lnTo>
                    <a:pt x="239014" y="582231"/>
                  </a:lnTo>
                  <a:lnTo>
                    <a:pt x="237794" y="580961"/>
                  </a:lnTo>
                  <a:lnTo>
                    <a:pt x="237693" y="579691"/>
                  </a:lnTo>
                  <a:lnTo>
                    <a:pt x="237909" y="579691"/>
                  </a:lnTo>
                  <a:lnTo>
                    <a:pt x="238467" y="578421"/>
                  </a:lnTo>
                  <a:lnTo>
                    <a:pt x="238290" y="578421"/>
                  </a:lnTo>
                  <a:lnTo>
                    <a:pt x="237794" y="577151"/>
                  </a:lnTo>
                  <a:lnTo>
                    <a:pt x="237350" y="575881"/>
                  </a:lnTo>
                  <a:lnTo>
                    <a:pt x="237515" y="574611"/>
                  </a:lnTo>
                  <a:lnTo>
                    <a:pt x="238353" y="573341"/>
                  </a:lnTo>
                  <a:lnTo>
                    <a:pt x="236740" y="572071"/>
                  </a:lnTo>
                  <a:lnTo>
                    <a:pt x="235915" y="570801"/>
                  </a:lnTo>
                  <a:lnTo>
                    <a:pt x="235089" y="569531"/>
                  </a:lnTo>
                  <a:lnTo>
                    <a:pt x="234315" y="568261"/>
                  </a:lnTo>
                  <a:lnTo>
                    <a:pt x="233641" y="568261"/>
                  </a:lnTo>
                  <a:lnTo>
                    <a:pt x="232930" y="569531"/>
                  </a:lnTo>
                  <a:lnTo>
                    <a:pt x="231927" y="570801"/>
                  </a:lnTo>
                  <a:lnTo>
                    <a:pt x="230936" y="570801"/>
                  </a:lnTo>
                  <a:lnTo>
                    <a:pt x="229603" y="569531"/>
                  </a:lnTo>
                  <a:lnTo>
                    <a:pt x="228892" y="568261"/>
                  </a:lnTo>
                  <a:lnTo>
                    <a:pt x="227672" y="568261"/>
                  </a:lnTo>
                  <a:lnTo>
                    <a:pt x="227393" y="569531"/>
                  </a:lnTo>
                  <a:lnTo>
                    <a:pt x="227952" y="570801"/>
                  </a:lnTo>
                  <a:lnTo>
                    <a:pt x="229273" y="573341"/>
                  </a:lnTo>
                  <a:lnTo>
                    <a:pt x="228384" y="575881"/>
                  </a:lnTo>
                  <a:lnTo>
                    <a:pt x="227012" y="578421"/>
                  </a:lnTo>
                  <a:lnTo>
                    <a:pt x="223964" y="578421"/>
                  </a:lnTo>
                  <a:lnTo>
                    <a:pt x="223735" y="579691"/>
                  </a:lnTo>
                  <a:lnTo>
                    <a:pt x="223304" y="580961"/>
                  </a:lnTo>
                  <a:lnTo>
                    <a:pt x="222961" y="580961"/>
                  </a:lnTo>
                  <a:lnTo>
                    <a:pt x="222415" y="582231"/>
                  </a:lnTo>
                  <a:lnTo>
                    <a:pt x="221411" y="582231"/>
                  </a:lnTo>
                  <a:lnTo>
                    <a:pt x="221145" y="580961"/>
                  </a:lnTo>
                  <a:lnTo>
                    <a:pt x="220916" y="579691"/>
                  </a:lnTo>
                  <a:lnTo>
                    <a:pt x="220637" y="578421"/>
                  </a:lnTo>
                  <a:lnTo>
                    <a:pt x="220472" y="577151"/>
                  </a:lnTo>
                  <a:lnTo>
                    <a:pt x="220306" y="575881"/>
                  </a:lnTo>
                  <a:lnTo>
                    <a:pt x="215823" y="575881"/>
                  </a:lnTo>
                  <a:lnTo>
                    <a:pt x="214884" y="574611"/>
                  </a:lnTo>
                  <a:lnTo>
                    <a:pt x="214388" y="575881"/>
                  </a:lnTo>
                  <a:lnTo>
                    <a:pt x="213728" y="575881"/>
                  </a:lnTo>
                  <a:lnTo>
                    <a:pt x="213233" y="577151"/>
                  </a:lnTo>
                  <a:lnTo>
                    <a:pt x="210400" y="577151"/>
                  </a:lnTo>
                  <a:lnTo>
                    <a:pt x="210515" y="575881"/>
                  </a:lnTo>
                  <a:lnTo>
                    <a:pt x="210566" y="574611"/>
                  </a:lnTo>
                  <a:lnTo>
                    <a:pt x="210350" y="573341"/>
                  </a:lnTo>
                  <a:lnTo>
                    <a:pt x="210400" y="572071"/>
                  </a:lnTo>
                  <a:lnTo>
                    <a:pt x="210680" y="570801"/>
                  </a:lnTo>
                  <a:lnTo>
                    <a:pt x="211175" y="569531"/>
                  </a:lnTo>
                  <a:lnTo>
                    <a:pt x="212115" y="568261"/>
                  </a:lnTo>
                  <a:lnTo>
                    <a:pt x="211899" y="566991"/>
                  </a:lnTo>
                  <a:lnTo>
                    <a:pt x="211569" y="564451"/>
                  </a:lnTo>
                  <a:lnTo>
                    <a:pt x="211505" y="563181"/>
                  </a:lnTo>
                  <a:lnTo>
                    <a:pt x="213055" y="560641"/>
                  </a:lnTo>
                  <a:lnTo>
                    <a:pt x="213779" y="559371"/>
                  </a:lnTo>
                  <a:lnTo>
                    <a:pt x="216547" y="559371"/>
                  </a:lnTo>
                  <a:lnTo>
                    <a:pt x="216712" y="558101"/>
                  </a:lnTo>
                  <a:lnTo>
                    <a:pt x="216763" y="556831"/>
                  </a:lnTo>
                  <a:lnTo>
                    <a:pt x="217932" y="555561"/>
                  </a:lnTo>
                  <a:lnTo>
                    <a:pt x="218147" y="555561"/>
                  </a:lnTo>
                  <a:lnTo>
                    <a:pt x="218427" y="556831"/>
                  </a:lnTo>
                  <a:lnTo>
                    <a:pt x="218592" y="556831"/>
                  </a:lnTo>
                  <a:lnTo>
                    <a:pt x="218922" y="558101"/>
                  </a:lnTo>
                  <a:lnTo>
                    <a:pt x="218922" y="559371"/>
                  </a:lnTo>
                  <a:lnTo>
                    <a:pt x="220040" y="563181"/>
                  </a:lnTo>
                  <a:lnTo>
                    <a:pt x="223735" y="564451"/>
                  </a:lnTo>
                  <a:lnTo>
                    <a:pt x="225399" y="563181"/>
                  </a:lnTo>
                  <a:lnTo>
                    <a:pt x="225628" y="563181"/>
                  </a:lnTo>
                  <a:lnTo>
                    <a:pt x="225628" y="561911"/>
                  </a:lnTo>
                  <a:lnTo>
                    <a:pt x="226060" y="560641"/>
                  </a:lnTo>
                  <a:lnTo>
                    <a:pt x="227609" y="560641"/>
                  </a:lnTo>
                  <a:lnTo>
                    <a:pt x="229222" y="561911"/>
                  </a:lnTo>
                  <a:lnTo>
                    <a:pt x="228219" y="563181"/>
                  </a:lnTo>
                  <a:lnTo>
                    <a:pt x="228117" y="565721"/>
                  </a:lnTo>
                  <a:lnTo>
                    <a:pt x="231317" y="565721"/>
                  </a:lnTo>
                  <a:lnTo>
                    <a:pt x="231546" y="564451"/>
                  </a:lnTo>
                  <a:lnTo>
                    <a:pt x="231101" y="563181"/>
                  </a:lnTo>
                  <a:lnTo>
                    <a:pt x="230543" y="561911"/>
                  </a:lnTo>
                  <a:lnTo>
                    <a:pt x="230657" y="560641"/>
                  </a:lnTo>
                  <a:lnTo>
                    <a:pt x="231762" y="559371"/>
                  </a:lnTo>
                  <a:lnTo>
                    <a:pt x="231990" y="559371"/>
                  </a:lnTo>
                  <a:lnTo>
                    <a:pt x="232537" y="556831"/>
                  </a:lnTo>
                  <a:lnTo>
                    <a:pt x="234645" y="555561"/>
                  </a:lnTo>
                  <a:lnTo>
                    <a:pt x="236740" y="555561"/>
                  </a:lnTo>
                  <a:lnTo>
                    <a:pt x="237299" y="554291"/>
                  </a:lnTo>
                  <a:lnTo>
                    <a:pt x="237693" y="554291"/>
                  </a:lnTo>
                  <a:lnTo>
                    <a:pt x="237909" y="553021"/>
                  </a:lnTo>
                  <a:lnTo>
                    <a:pt x="238518" y="551751"/>
                  </a:lnTo>
                  <a:lnTo>
                    <a:pt x="239623" y="550481"/>
                  </a:lnTo>
                  <a:lnTo>
                    <a:pt x="241223" y="551751"/>
                  </a:lnTo>
                  <a:lnTo>
                    <a:pt x="241782" y="550481"/>
                  </a:lnTo>
                  <a:lnTo>
                    <a:pt x="242671" y="550481"/>
                  </a:lnTo>
                  <a:lnTo>
                    <a:pt x="241503" y="549211"/>
                  </a:lnTo>
                  <a:lnTo>
                    <a:pt x="238125" y="549211"/>
                  </a:lnTo>
                  <a:lnTo>
                    <a:pt x="237959" y="550481"/>
                  </a:lnTo>
                  <a:lnTo>
                    <a:pt x="237858" y="551751"/>
                  </a:lnTo>
                  <a:lnTo>
                    <a:pt x="237185" y="553021"/>
                  </a:lnTo>
                  <a:lnTo>
                    <a:pt x="235750" y="553021"/>
                  </a:lnTo>
                  <a:lnTo>
                    <a:pt x="235585" y="551751"/>
                  </a:lnTo>
                  <a:lnTo>
                    <a:pt x="235534" y="550481"/>
                  </a:lnTo>
                  <a:lnTo>
                    <a:pt x="234975" y="549211"/>
                  </a:lnTo>
                  <a:lnTo>
                    <a:pt x="234416" y="547941"/>
                  </a:lnTo>
                  <a:lnTo>
                    <a:pt x="233591" y="546671"/>
                  </a:lnTo>
                  <a:lnTo>
                    <a:pt x="231876" y="544131"/>
                  </a:lnTo>
                  <a:lnTo>
                    <a:pt x="229438" y="545401"/>
                  </a:lnTo>
                  <a:lnTo>
                    <a:pt x="227888" y="546671"/>
                  </a:lnTo>
                  <a:lnTo>
                    <a:pt x="227114" y="546671"/>
                  </a:lnTo>
                  <a:lnTo>
                    <a:pt x="226568" y="547941"/>
                  </a:lnTo>
                  <a:lnTo>
                    <a:pt x="225018" y="547941"/>
                  </a:lnTo>
                  <a:lnTo>
                    <a:pt x="223913" y="549211"/>
                  </a:lnTo>
                  <a:lnTo>
                    <a:pt x="224078" y="547941"/>
                  </a:lnTo>
                  <a:lnTo>
                    <a:pt x="226453" y="545401"/>
                  </a:lnTo>
                  <a:lnTo>
                    <a:pt x="225069" y="544131"/>
                  </a:lnTo>
                  <a:lnTo>
                    <a:pt x="223964" y="541591"/>
                  </a:lnTo>
                  <a:lnTo>
                    <a:pt x="222631" y="542861"/>
                  </a:lnTo>
                  <a:lnTo>
                    <a:pt x="222415" y="544131"/>
                  </a:lnTo>
                  <a:lnTo>
                    <a:pt x="223240" y="545401"/>
                  </a:lnTo>
                  <a:lnTo>
                    <a:pt x="223964" y="546671"/>
                  </a:lnTo>
                  <a:lnTo>
                    <a:pt x="222300" y="547941"/>
                  </a:lnTo>
                  <a:lnTo>
                    <a:pt x="222084" y="547941"/>
                  </a:lnTo>
                  <a:lnTo>
                    <a:pt x="221246" y="550481"/>
                  </a:lnTo>
                  <a:lnTo>
                    <a:pt x="220370" y="551751"/>
                  </a:lnTo>
                  <a:lnTo>
                    <a:pt x="217436" y="551751"/>
                  </a:lnTo>
                  <a:lnTo>
                    <a:pt x="216662" y="553021"/>
                  </a:lnTo>
                  <a:lnTo>
                    <a:pt x="216052" y="554291"/>
                  </a:lnTo>
                  <a:lnTo>
                    <a:pt x="215557" y="554291"/>
                  </a:lnTo>
                  <a:lnTo>
                    <a:pt x="212674" y="555561"/>
                  </a:lnTo>
                  <a:lnTo>
                    <a:pt x="211340" y="554291"/>
                  </a:lnTo>
                  <a:lnTo>
                    <a:pt x="210794" y="553021"/>
                  </a:lnTo>
                  <a:lnTo>
                    <a:pt x="211239" y="551751"/>
                  </a:lnTo>
                  <a:lnTo>
                    <a:pt x="211505" y="550481"/>
                  </a:lnTo>
                  <a:lnTo>
                    <a:pt x="211340" y="549211"/>
                  </a:lnTo>
                  <a:lnTo>
                    <a:pt x="210845" y="549211"/>
                  </a:lnTo>
                  <a:lnTo>
                    <a:pt x="210070" y="547941"/>
                  </a:lnTo>
                  <a:lnTo>
                    <a:pt x="209791" y="547662"/>
                  </a:lnTo>
                  <a:lnTo>
                    <a:pt x="209791" y="575881"/>
                  </a:lnTo>
                  <a:lnTo>
                    <a:pt x="208521" y="577151"/>
                  </a:lnTo>
                  <a:lnTo>
                    <a:pt x="206756" y="579691"/>
                  </a:lnTo>
                  <a:lnTo>
                    <a:pt x="205587" y="580961"/>
                  </a:lnTo>
                  <a:lnTo>
                    <a:pt x="204812" y="582231"/>
                  </a:lnTo>
                  <a:lnTo>
                    <a:pt x="200609" y="582231"/>
                  </a:lnTo>
                  <a:lnTo>
                    <a:pt x="200558" y="583501"/>
                  </a:lnTo>
                  <a:lnTo>
                    <a:pt x="200444" y="584771"/>
                  </a:lnTo>
                  <a:lnTo>
                    <a:pt x="200393" y="586041"/>
                  </a:lnTo>
                  <a:lnTo>
                    <a:pt x="195237" y="586041"/>
                  </a:lnTo>
                  <a:lnTo>
                    <a:pt x="195135" y="584771"/>
                  </a:lnTo>
                  <a:lnTo>
                    <a:pt x="194856" y="584771"/>
                  </a:lnTo>
                  <a:lnTo>
                    <a:pt x="194906" y="582231"/>
                  </a:lnTo>
                  <a:lnTo>
                    <a:pt x="195021" y="580961"/>
                  </a:lnTo>
                  <a:lnTo>
                    <a:pt x="194970" y="579691"/>
                  </a:lnTo>
                  <a:lnTo>
                    <a:pt x="194792" y="578421"/>
                  </a:lnTo>
                  <a:lnTo>
                    <a:pt x="194576" y="575881"/>
                  </a:lnTo>
                  <a:lnTo>
                    <a:pt x="192582" y="574611"/>
                  </a:lnTo>
                  <a:lnTo>
                    <a:pt x="190868" y="574611"/>
                  </a:lnTo>
                  <a:lnTo>
                    <a:pt x="188874" y="575881"/>
                  </a:lnTo>
                  <a:lnTo>
                    <a:pt x="186944" y="574611"/>
                  </a:lnTo>
                  <a:lnTo>
                    <a:pt x="186880" y="572071"/>
                  </a:lnTo>
                  <a:lnTo>
                    <a:pt x="185280" y="573341"/>
                  </a:lnTo>
                  <a:lnTo>
                    <a:pt x="183616" y="574611"/>
                  </a:lnTo>
                  <a:lnTo>
                    <a:pt x="185229" y="577151"/>
                  </a:lnTo>
                  <a:lnTo>
                    <a:pt x="184886" y="579691"/>
                  </a:lnTo>
                  <a:lnTo>
                    <a:pt x="184556" y="580961"/>
                  </a:lnTo>
                  <a:lnTo>
                    <a:pt x="183680" y="584771"/>
                  </a:lnTo>
                  <a:lnTo>
                    <a:pt x="186829" y="584771"/>
                  </a:lnTo>
                  <a:lnTo>
                    <a:pt x="186004" y="587311"/>
                  </a:lnTo>
                  <a:lnTo>
                    <a:pt x="185724" y="587311"/>
                  </a:lnTo>
                  <a:lnTo>
                    <a:pt x="185661" y="588581"/>
                  </a:lnTo>
                  <a:lnTo>
                    <a:pt x="186880" y="589851"/>
                  </a:lnTo>
                  <a:lnTo>
                    <a:pt x="187210" y="591121"/>
                  </a:lnTo>
                  <a:lnTo>
                    <a:pt x="186169" y="592391"/>
                  </a:lnTo>
                  <a:lnTo>
                    <a:pt x="185610" y="593661"/>
                  </a:lnTo>
                  <a:lnTo>
                    <a:pt x="186055" y="594931"/>
                  </a:lnTo>
                  <a:lnTo>
                    <a:pt x="186385" y="597471"/>
                  </a:lnTo>
                  <a:lnTo>
                    <a:pt x="189598" y="600011"/>
                  </a:lnTo>
                  <a:lnTo>
                    <a:pt x="191871" y="598741"/>
                  </a:lnTo>
                  <a:lnTo>
                    <a:pt x="193802" y="598741"/>
                  </a:lnTo>
                  <a:lnTo>
                    <a:pt x="194297" y="600011"/>
                  </a:lnTo>
                  <a:lnTo>
                    <a:pt x="193471" y="600011"/>
                  </a:lnTo>
                  <a:lnTo>
                    <a:pt x="193243" y="601281"/>
                  </a:lnTo>
                  <a:lnTo>
                    <a:pt x="191871" y="602551"/>
                  </a:lnTo>
                  <a:lnTo>
                    <a:pt x="191198" y="605091"/>
                  </a:lnTo>
                  <a:lnTo>
                    <a:pt x="192913" y="606361"/>
                  </a:lnTo>
                  <a:lnTo>
                    <a:pt x="192201" y="607631"/>
                  </a:lnTo>
                  <a:lnTo>
                    <a:pt x="191363" y="608901"/>
                  </a:lnTo>
                  <a:lnTo>
                    <a:pt x="190919" y="610171"/>
                  </a:lnTo>
                  <a:lnTo>
                    <a:pt x="190207" y="611441"/>
                  </a:lnTo>
                  <a:lnTo>
                    <a:pt x="187325" y="611441"/>
                  </a:lnTo>
                  <a:lnTo>
                    <a:pt x="185940" y="612711"/>
                  </a:lnTo>
                  <a:lnTo>
                    <a:pt x="185064" y="612711"/>
                  </a:lnTo>
                  <a:lnTo>
                    <a:pt x="184721" y="616521"/>
                  </a:lnTo>
                  <a:lnTo>
                    <a:pt x="180746" y="616521"/>
                  </a:lnTo>
                  <a:lnTo>
                    <a:pt x="179857" y="617791"/>
                  </a:lnTo>
                  <a:lnTo>
                    <a:pt x="179527" y="619061"/>
                  </a:lnTo>
                  <a:lnTo>
                    <a:pt x="178422" y="619061"/>
                  </a:lnTo>
                  <a:lnTo>
                    <a:pt x="178142" y="617791"/>
                  </a:lnTo>
                  <a:lnTo>
                    <a:pt x="178523" y="617791"/>
                  </a:lnTo>
                  <a:lnTo>
                    <a:pt x="179247" y="616521"/>
                  </a:lnTo>
                  <a:lnTo>
                    <a:pt x="179298" y="615251"/>
                  </a:lnTo>
                  <a:lnTo>
                    <a:pt x="178587" y="613981"/>
                  </a:lnTo>
                  <a:lnTo>
                    <a:pt x="178308" y="613981"/>
                  </a:lnTo>
                  <a:lnTo>
                    <a:pt x="178358" y="612711"/>
                  </a:lnTo>
                  <a:lnTo>
                    <a:pt x="178523" y="612711"/>
                  </a:lnTo>
                  <a:lnTo>
                    <a:pt x="179197" y="610171"/>
                  </a:lnTo>
                  <a:lnTo>
                    <a:pt x="178968" y="608901"/>
                  </a:lnTo>
                  <a:lnTo>
                    <a:pt x="177647" y="606361"/>
                  </a:lnTo>
                  <a:lnTo>
                    <a:pt x="176758" y="605091"/>
                  </a:lnTo>
                  <a:lnTo>
                    <a:pt x="175933" y="603821"/>
                  </a:lnTo>
                  <a:lnTo>
                    <a:pt x="173101" y="605091"/>
                  </a:lnTo>
                  <a:lnTo>
                    <a:pt x="171716" y="603821"/>
                  </a:lnTo>
                  <a:lnTo>
                    <a:pt x="170395" y="603821"/>
                  </a:lnTo>
                  <a:lnTo>
                    <a:pt x="171056" y="602551"/>
                  </a:lnTo>
                  <a:lnTo>
                    <a:pt x="171500" y="602551"/>
                  </a:lnTo>
                  <a:lnTo>
                    <a:pt x="172110" y="601281"/>
                  </a:lnTo>
                  <a:lnTo>
                    <a:pt x="172770" y="600011"/>
                  </a:lnTo>
                  <a:lnTo>
                    <a:pt x="172491" y="600011"/>
                  </a:lnTo>
                  <a:lnTo>
                    <a:pt x="171335" y="597471"/>
                  </a:lnTo>
                  <a:lnTo>
                    <a:pt x="173266" y="596201"/>
                  </a:lnTo>
                  <a:lnTo>
                    <a:pt x="173672" y="594931"/>
                  </a:lnTo>
                  <a:lnTo>
                    <a:pt x="174485" y="592391"/>
                  </a:lnTo>
                  <a:lnTo>
                    <a:pt x="175374" y="592391"/>
                  </a:lnTo>
                  <a:lnTo>
                    <a:pt x="176758" y="591121"/>
                  </a:lnTo>
                  <a:lnTo>
                    <a:pt x="178854" y="591121"/>
                  </a:lnTo>
                  <a:lnTo>
                    <a:pt x="179908" y="589851"/>
                  </a:lnTo>
                  <a:lnTo>
                    <a:pt x="183235" y="589851"/>
                  </a:lnTo>
                  <a:lnTo>
                    <a:pt x="184010" y="588581"/>
                  </a:lnTo>
                  <a:lnTo>
                    <a:pt x="184175" y="587311"/>
                  </a:lnTo>
                  <a:lnTo>
                    <a:pt x="184226" y="586041"/>
                  </a:lnTo>
                  <a:lnTo>
                    <a:pt x="183400" y="586041"/>
                  </a:lnTo>
                  <a:lnTo>
                    <a:pt x="179971" y="586041"/>
                  </a:lnTo>
                  <a:lnTo>
                    <a:pt x="179082" y="587311"/>
                  </a:lnTo>
                  <a:lnTo>
                    <a:pt x="178079" y="588581"/>
                  </a:lnTo>
                  <a:lnTo>
                    <a:pt x="177482" y="587311"/>
                  </a:lnTo>
                  <a:lnTo>
                    <a:pt x="176809" y="586041"/>
                  </a:lnTo>
                  <a:lnTo>
                    <a:pt x="176707" y="584771"/>
                  </a:lnTo>
                  <a:lnTo>
                    <a:pt x="176314" y="580961"/>
                  </a:lnTo>
                  <a:lnTo>
                    <a:pt x="171831" y="580961"/>
                  </a:lnTo>
                  <a:lnTo>
                    <a:pt x="170675" y="579691"/>
                  </a:lnTo>
                  <a:lnTo>
                    <a:pt x="170065" y="579691"/>
                  </a:lnTo>
                  <a:lnTo>
                    <a:pt x="169456" y="580961"/>
                  </a:lnTo>
                  <a:lnTo>
                    <a:pt x="169176" y="580961"/>
                  </a:lnTo>
                  <a:lnTo>
                    <a:pt x="168516" y="582231"/>
                  </a:lnTo>
                  <a:lnTo>
                    <a:pt x="166966" y="582231"/>
                  </a:lnTo>
                  <a:lnTo>
                    <a:pt x="166027" y="583501"/>
                  </a:lnTo>
                  <a:lnTo>
                    <a:pt x="165417" y="582231"/>
                  </a:lnTo>
                  <a:lnTo>
                    <a:pt x="164973" y="583501"/>
                  </a:lnTo>
                  <a:lnTo>
                    <a:pt x="165074" y="582231"/>
                  </a:lnTo>
                  <a:lnTo>
                    <a:pt x="165417" y="582231"/>
                  </a:lnTo>
                  <a:lnTo>
                    <a:pt x="166687" y="580961"/>
                  </a:lnTo>
                  <a:lnTo>
                    <a:pt x="167462" y="579691"/>
                  </a:lnTo>
                  <a:lnTo>
                    <a:pt x="166128" y="575881"/>
                  </a:lnTo>
                  <a:lnTo>
                    <a:pt x="166624" y="574611"/>
                  </a:lnTo>
                  <a:lnTo>
                    <a:pt x="167398" y="573341"/>
                  </a:lnTo>
                  <a:lnTo>
                    <a:pt x="168071" y="572071"/>
                  </a:lnTo>
                  <a:lnTo>
                    <a:pt x="168008" y="570801"/>
                  </a:lnTo>
                  <a:lnTo>
                    <a:pt x="167462" y="568261"/>
                  </a:lnTo>
                  <a:lnTo>
                    <a:pt x="167513" y="566991"/>
                  </a:lnTo>
                  <a:lnTo>
                    <a:pt x="167792" y="565721"/>
                  </a:lnTo>
                  <a:lnTo>
                    <a:pt x="168122" y="564451"/>
                  </a:lnTo>
                  <a:lnTo>
                    <a:pt x="168846" y="563181"/>
                  </a:lnTo>
                  <a:lnTo>
                    <a:pt x="169672" y="561911"/>
                  </a:lnTo>
                  <a:lnTo>
                    <a:pt x="172389" y="561911"/>
                  </a:lnTo>
                  <a:lnTo>
                    <a:pt x="172605" y="560641"/>
                  </a:lnTo>
                  <a:lnTo>
                    <a:pt x="172834" y="560641"/>
                  </a:lnTo>
                  <a:lnTo>
                    <a:pt x="173494" y="559371"/>
                  </a:lnTo>
                  <a:lnTo>
                    <a:pt x="174040" y="558101"/>
                  </a:lnTo>
                  <a:lnTo>
                    <a:pt x="174713" y="558101"/>
                  </a:lnTo>
                  <a:lnTo>
                    <a:pt x="175158" y="559371"/>
                  </a:lnTo>
                  <a:lnTo>
                    <a:pt x="175590" y="561911"/>
                  </a:lnTo>
                  <a:lnTo>
                    <a:pt x="175704" y="565721"/>
                  </a:lnTo>
                  <a:lnTo>
                    <a:pt x="179692" y="568261"/>
                  </a:lnTo>
                  <a:lnTo>
                    <a:pt x="182181" y="566991"/>
                  </a:lnTo>
                  <a:lnTo>
                    <a:pt x="183730" y="565721"/>
                  </a:lnTo>
                  <a:lnTo>
                    <a:pt x="186829" y="565721"/>
                  </a:lnTo>
                  <a:lnTo>
                    <a:pt x="186880" y="566991"/>
                  </a:lnTo>
                  <a:lnTo>
                    <a:pt x="185610" y="568261"/>
                  </a:lnTo>
                  <a:lnTo>
                    <a:pt x="185496" y="569531"/>
                  </a:lnTo>
                  <a:lnTo>
                    <a:pt x="186829" y="570801"/>
                  </a:lnTo>
                  <a:lnTo>
                    <a:pt x="186664" y="572071"/>
                  </a:lnTo>
                  <a:lnTo>
                    <a:pt x="186880" y="572071"/>
                  </a:lnTo>
                  <a:lnTo>
                    <a:pt x="187490" y="572071"/>
                  </a:lnTo>
                  <a:lnTo>
                    <a:pt x="188874" y="570801"/>
                  </a:lnTo>
                  <a:lnTo>
                    <a:pt x="188328" y="568261"/>
                  </a:lnTo>
                  <a:lnTo>
                    <a:pt x="188874" y="566991"/>
                  </a:lnTo>
                  <a:lnTo>
                    <a:pt x="189623" y="565721"/>
                  </a:lnTo>
                  <a:lnTo>
                    <a:pt x="190373" y="564451"/>
                  </a:lnTo>
                  <a:lnTo>
                    <a:pt x="190868" y="563181"/>
                  </a:lnTo>
                  <a:lnTo>
                    <a:pt x="192913" y="560641"/>
                  </a:lnTo>
                  <a:lnTo>
                    <a:pt x="194132" y="561911"/>
                  </a:lnTo>
                  <a:lnTo>
                    <a:pt x="195465" y="563181"/>
                  </a:lnTo>
                  <a:lnTo>
                    <a:pt x="195846" y="561911"/>
                  </a:lnTo>
                  <a:lnTo>
                    <a:pt x="196519" y="560641"/>
                  </a:lnTo>
                  <a:lnTo>
                    <a:pt x="199390" y="560641"/>
                  </a:lnTo>
                  <a:lnTo>
                    <a:pt x="200279" y="559371"/>
                  </a:lnTo>
                  <a:lnTo>
                    <a:pt x="201053" y="558101"/>
                  </a:lnTo>
                  <a:lnTo>
                    <a:pt x="202209" y="558101"/>
                  </a:lnTo>
                  <a:lnTo>
                    <a:pt x="203047" y="560641"/>
                  </a:lnTo>
                  <a:lnTo>
                    <a:pt x="202552" y="561911"/>
                  </a:lnTo>
                  <a:lnTo>
                    <a:pt x="201828" y="563181"/>
                  </a:lnTo>
                  <a:lnTo>
                    <a:pt x="202717" y="564451"/>
                  </a:lnTo>
                  <a:lnTo>
                    <a:pt x="202768" y="565721"/>
                  </a:lnTo>
                  <a:lnTo>
                    <a:pt x="203098" y="565721"/>
                  </a:lnTo>
                  <a:lnTo>
                    <a:pt x="203098" y="566991"/>
                  </a:lnTo>
                  <a:lnTo>
                    <a:pt x="203428" y="566991"/>
                  </a:lnTo>
                  <a:lnTo>
                    <a:pt x="204266" y="569531"/>
                  </a:lnTo>
                  <a:lnTo>
                    <a:pt x="209740" y="569531"/>
                  </a:lnTo>
                  <a:lnTo>
                    <a:pt x="208470" y="572071"/>
                  </a:lnTo>
                  <a:lnTo>
                    <a:pt x="207695" y="573341"/>
                  </a:lnTo>
                  <a:lnTo>
                    <a:pt x="207860" y="573341"/>
                  </a:lnTo>
                  <a:lnTo>
                    <a:pt x="209791" y="575881"/>
                  </a:lnTo>
                  <a:lnTo>
                    <a:pt x="209791" y="547662"/>
                  </a:lnTo>
                  <a:lnTo>
                    <a:pt x="208851" y="546671"/>
                  </a:lnTo>
                  <a:lnTo>
                    <a:pt x="207746" y="545401"/>
                  </a:lnTo>
                  <a:lnTo>
                    <a:pt x="207467" y="545401"/>
                  </a:lnTo>
                  <a:lnTo>
                    <a:pt x="206590" y="546671"/>
                  </a:lnTo>
                  <a:lnTo>
                    <a:pt x="205536" y="546671"/>
                  </a:lnTo>
                  <a:lnTo>
                    <a:pt x="205257" y="547941"/>
                  </a:lnTo>
                  <a:lnTo>
                    <a:pt x="202552" y="545401"/>
                  </a:lnTo>
                  <a:lnTo>
                    <a:pt x="203212" y="545401"/>
                  </a:lnTo>
                  <a:lnTo>
                    <a:pt x="204368" y="544131"/>
                  </a:lnTo>
                  <a:lnTo>
                    <a:pt x="205041" y="542861"/>
                  </a:lnTo>
                  <a:lnTo>
                    <a:pt x="205143" y="541591"/>
                  </a:lnTo>
                  <a:lnTo>
                    <a:pt x="203873" y="539051"/>
                  </a:lnTo>
                  <a:lnTo>
                    <a:pt x="203758" y="537781"/>
                  </a:lnTo>
                  <a:lnTo>
                    <a:pt x="204038" y="537781"/>
                  </a:lnTo>
                  <a:lnTo>
                    <a:pt x="205867" y="536511"/>
                  </a:lnTo>
                  <a:lnTo>
                    <a:pt x="207365" y="533971"/>
                  </a:lnTo>
                  <a:lnTo>
                    <a:pt x="210400" y="532701"/>
                  </a:lnTo>
                  <a:lnTo>
                    <a:pt x="211124" y="532701"/>
                  </a:lnTo>
                  <a:lnTo>
                    <a:pt x="211734" y="531431"/>
                  </a:lnTo>
                  <a:lnTo>
                    <a:pt x="212725" y="530161"/>
                  </a:lnTo>
                  <a:lnTo>
                    <a:pt x="212458" y="528891"/>
                  </a:lnTo>
                  <a:lnTo>
                    <a:pt x="215823" y="528891"/>
                  </a:lnTo>
                  <a:lnTo>
                    <a:pt x="216827" y="530161"/>
                  </a:lnTo>
                  <a:lnTo>
                    <a:pt x="217703" y="531431"/>
                  </a:lnTo>
                  <a:lnTo>
                    <a:pt x="217436" y="532701"/>
                  </a:lnTo>
                  <a:lnTo>
                    <a:pt x="216154" y="532701"/>
                  </a:lnTo>
                  <a:lnTo>
                    <a:pt x="216433" y="533971"/>
                  </a:lnTo>
                  <a:lnTo>
                    <a:pt x="217157" y="535241"/>
                  </a:lnTo>
                  <a:lnTo>
                    <a:pt x="217322" y="536511"/>
                  </a:lnTo>
                  <a:lnTo>
                    <a:pt x="217601" y="537781"/>
                  </a:lnTo>
                  <a:lnTo>
                    <a:pt x="217766" y="537781"/>
                  </a:lnTo>
                  <a:lnTo>
                    <a:pt x="218147" y="539051"/>
                  </a:lnTo>
                  <a:lnTo>
                    <a:pt x="218922" y="539051"/>
                  </a:lnTo>
                  <a:lnTo>
                    <a:pt x="220421" y="540321"/>
                  </a:lnTo>
                  <a:lnTo>
                    <a:pt x="222910" y="539051"/>
                  </a:lnTo>
                  <a:lnTo>
                    <a:pt x="223913" y="539051"/>
                  </a:lnTo>
                  <a:lnTo>
                    <a:pt x="224459" y="541591"/>
                  </a:lnTo>
                  <a:lnTo>
                    <a:pt x="225285" y="540321"/>
                  </a:lnTo>
                  <a:lnTo>
                    <a:pt x="226402" y="539051"/>
                  </a:lnTo>
                  <a:lnTo>
                    <a:pt x="225729" y="533971"/>
                  </a:lnTo>
                  <a:lnTo>
                    <a:pt x="226568" y="531431"/>
                  </a:lnTo>
                  <a:lnTo>
                    <a:pt x="228384" y="528891"/>
                  </a:lnTo>
                  <a:lnTo>
                    <a:pt x="228663" y="528891"/>
                  </a:lnTo>
                  <a:lnTo>
                    <a:pt x="229273" y="527621"/>
                  </a:lnTo>
                  <a:lnTo>
                    <a:pt x="231317" y="527621"/>
                  </a:lnTo>
                  <a:lnTo>
                    <a:pt x="231432" y="526351"/>
                  </a:lnTo>
                  <a:lnTo>
                    <a:pt x="227888" y="526351"/>
                  </a:lnTo>
                  <a:lnTo>
                    <a:pt x="215214" y="526351"/>
                  </a:lnTo>
                  <a:lnTo>
                    <a:pt x="214223" y="526351"/>
                  </a:lnTo>
                  <a:lnTo>
                    <a:pt x="211734" y="526351"/>
                  </a:lnTo>
                  <a:lnTo>
                    <a:pt x="211175" y="527621"/>
                  </a:lnTo>
                  <a:lnTo>
                    <a:pt x="211074" y="528891"/>
                  </a:lnTo>
                  <a:lnTo>
                    <a:pt x="209854" y="528891"/>
                  </a:lnTo>
                  <a:lnTo>
                    <a:pt x="209791" y="527621"/>
                  </a:lnTo>
                  <a:lnTo>
                    <a:pt x="209689" y="525081"/>
                  </a:lnTo>
                  <a:lnTo>
                    <a:pt x="208026" y="523811"/>
                  </a:lnTo>
                  <a:lnTo>
                    <a:pt x="206857" y="522541"/>
                  </a:lnTo>
                  <a:lnTo>
                    <a:pt x="204533" y="522541"/>
                  </a:lnTo>
                  <a:lnTo>
                    <a:pt x="203708" y="523811"/>
                  </a:lnTo>
                  <a:lnTo>
                    <a:pt x="199059" y="523811"/>
                  </a:lnTo>
                  <a:lnTo>
                    <a:pt x="200113" y="522541"/>
                  </a:lnTo>
                  <a:lnTo>
                    <a:pt x="200113" y="521271"/>
                  </a:lnTo>
                  <a:lnTo>
                    <a:pt x="198729" y="520001"/>
                  </a:lnTo>
                  <a:lnTo>
                    <a:pt x="197726" y="520001"/>
                  </a:lnTo>
                  <a:lnTo>
                    <a:pt x="197954" y="518731"/>
                  </a:lnTo>
                  <a:lnTo>
                    <a:pt x="198843" y="517461"/>
                  </a:lnTo>
                  <a:lnTo>
                    <a:pt x="200164" y="516191"/>
                  </a:lnTo>
                  <a:lnTo>
                    <a:pt x="200609" y="514921"/>
                  </a:lnTo>
                  <a:lnTo>
                    <a:pt x="200444" y="512381"/>
                  </a:lnTo>
                  <a:lnTo>
                    <a:pt x="200215" y="512381"/>
                  </a:lnTo>
                  <a:lnTo>
                    <a:pt x="201269" y="508571"/>
                  </a:lnTo>
                  <a:lnTo>
                    <a:pt x="202272" y="507301"/>
                  </a:lnTo>
                  <a:lnTo>
                    <a:pt x="203212" y="506031"/>
                  </a:lnTo>
                  <a:lnTo>
                    <a:pt x="203377" y="506031"/>
                  </a:lnTo>
                  <a:lnTo>
                    <a:pt x="203873" y="504761"/>
                  </a:lnTo>
                  <a:lnTo>
                    <a:pt x="204152" y="506031"/>
                  </a:lnTo>
                  <a:lnTo>
                    <a:pt x="205206" y="506031"/>
                  </a:lnTo>
                  <a:lnTo>
                    <a:pt x="205752" y="504761"/>
                  </a:lnTo>
                  <a:lnTo>
                    <a:pt x="206197" y="504761"/>
                  </a:lnTo>
                  <a:lnTo>
                    <a:pt x="206590" y="503491"/>
                  </a:lnTo>
                  <a:lnTo>
                    <a:pt x="207137" y="503491"/>
                  </a:lnTo>
                  <a:lnTo>
                    <a:pt x="207746" y="502221"/>
                  </a:lnTo>
                  <a:lnTo>
                    <a:pt x="208076" y="503491"/>
                  </a:lnTo>
                  <a:lnTo>
                    <a:pt x="208572" y="504761"/>
                  </a:lnTo>
                  <a:lnTo>
                    <a:pt x="208686" y="506031"/>
                  </a:lnTo>
                  <a:lnTo>
                    <a:pt x="208749" y="508571"/>
                  </a:lnTo>
                  <a:lnTo>
                    <a:pt x="210121" y="508571"/>
                  </a:lnTo>
                  <a:lnTo>
                    <a:pt x="211455" y="509841"/>
                  </a:lnTo>
                  <a:lnTo>
                    <a:pt x="215493" y="509841"/>
                  </a:lnTo>
                  <a:lnTo>
                    <a:pt x="216662" y="508571"/>
                  </a:lnTo>
                  <a:lnTo>
                    <a:pt x="217322" y="508571"/>
                  </a:lnTo>
                  <a:lnTo>
                    <a:pt x="218097" y="507301"/>
                  </a:lnTo>
                  <a:lnTo>
                    <a:pt x="218097" y="508571"/>
                  </a:lnTo>
                  <a:lnTo>
                    <a:pt x="217766" y="509841"/>
                  </a:lnTo>
                  <a:lnTo>
                    <a:pt x="218147" y="511111"/>
                  </a:lnTo>
                  <a:lnTo>
                    <a:pt x="218757" y="512381"/>
                  </a:lnTo>
                  <a:lnTo>
                    <a:pt x="218478" y="513651"/>
                  </a:lnTo>
                  <a:lnTo>
                    <a:pt x="217932" y="514921"/>
                  </a:lnTo>
                  <a:lnTo>
                    <a:pt x="216712" y="516191"/>
                  </a:lnTo>
                  <a:lnTo>
                    <a:pt x="218262" y="520001"/>
                  </a:lnTo>
                  <a:lnTo>
                    <a:pt x="216217" y="522541"/>
                  </a:lnTo>
                  <a:lnTo>
                    <a:pt x="215379" y="525081"/>
                  </a:lnTo>
                  <a:lnTo>
                    <a:pt x="227609" y="525081"/>
                  </a:lnTo>
                  <a:lnTo>
                    <a:pt x="227342" y="523811"/>
                  </a:lnTo>
                  <a:lnTo>
                    <a:pt x="226733" y="521271"/>
                  </a:lnTo>
                  <a:lnTo>
                    <a:pt x="225958" y="516191"/>
                  </a:lnTo>
                  <a:lnTo>
                    <a:pt x="223735" y="514921"/>
                  </a:lnTo>
                  <a:lnTo>
                    <a:pt x="219760" y="514921"/>
                  </a:lnTo>
                  <a:lnTo>
                    <a:pt x="219976" y="513651"/>
                  </a:lnTo>
                  <a:lnTo>
                    <a:pt x="220256" y="513651"/>
                  </a:lnTo>
                  <a:lnTo>
                    <a:pt x="220472" y="512381"/>
                  </a:lnTo>
                  <a:lnTo>
                    <a:pt x="221246" y="511111"/>
                  </a:lnTo>
                  <a:lnTo>
                    <a:pt x="220370" y="508571"/>
                  </a:lnTo>
                  <a:lnTo>
                    <a:pt x="221310" y="507301"/>
                  </a:lnTo>
                  <a:lnTo>
                    <a:pt x="222250" y="506031"/>
                  </a:lnTo>
                  <a:lnTo>
                    <a:pt x="223405" y="503491"/>
                  </a:lnTo>
                  <a:lnTo>
                    <a:pt x="224345" y="503491"/>
                  </a:lnTo>
                  <a:lnTo>
                    <a:pt x="226288" y="502221"/>
                  </a:lnTo>
                  <a:lnTo>
                    <a:pt x="227393" y="500951"/>
                  </a:lnTo>
                  <a:lnTo>
                    <a:pt x="228612" y="498411"/>
                  </a:lnTo>
                  <a:lnTo>
                    <a:pt x="231267" y="498411"/>
                  </a:lnTo>
                  <a:lnTo>
                    <a:pt x="231597" y="500951"/>
                  </a:lnTo>
                  <a:lnTo>
                    <a:pt x="230987" y="503491"/>
                  </a:lnTo>
                  <a:lnTo>
                    <a:pt x="232371" y="504761"/>
                  </a:lnTo>
                  <a:lnTo>
                    <a:pt x="232702" y="504761"/>
                  </a:lnTo>
                  <a:lnTo>
                    <a:pt x="232867" y="508571"/>
                  </a:lnTo>
                  <a:lnTo>
                    <a:pt x="239458" y="508571"/>
                  </a:lnTo>
                  <a:lnTo>
                    <a:pt x="238633" y="509841"/>
                  </a:lnTo>
                  <a:lnTo>
                    <a:pt x="237515" y="512381"/>
                  </a:lnTo>
                  <a:lnTo>
                    <a:pt x="236855" y="512381"/>
                  </a:lnTo>
                  <a:lnTo>
                    <a:pt x="239242" y="514921"/>
                  </a:lnTo>
                  <a:lnTo>
                    <a:pt x="239014" y="514921"/>
                  </a:lnTo>
                  <a:lnTo>
                    <a:pt x="238239" y="516191"/>
                  </a:lnTo>
                  <a:lnTo>
                    <a:pt x="237629" y="517461"/>
                  </a:lnTo>
                  <a:lnTo>
                    <a:pt x="237248" y="517461"/>
                  </a:lnTo>
                  <a:lnTo>
                    <a:pt x="235191" y="520001"/>
                  </a:lnTo>
                  <a:lnTo>
                    <a:pt x="234365" y="521271"/>
                  </a:lnTo>
                  <a:lnTo>
                    <a:pt x="233426" y="521271"/>
                  </a:lnTo>
                  <a:lnTo>
                    <a:pt x="231927" y="522541"/>
                  </a:lnTo>
                  <a:lnTo>
                    <a:pt x="231546" y="522541"/>
                  </a:lnTo>
                  <a:lnTo>
                    <a:pt x="230720" y="525081"/>
                  </a:lnTo>
                  <a:lnTo>
                    <a:pt x="231546" y="525081"/>
                  </a:lnTo>
                  <a:lnTo>
                    <a:pt x="232092" y="525081"/>
                  </a:lnTo>
                  <a:lnTo>
                    <a:pt x="232702" y="523811"/>
                  </a:lnTo>
                  <a:lnTo>
                    <a:pt x="233540" y="527621"/>
                  </a:lnTo>
                  <a:lnTo>
                    <a:pt x="234200" y="531431"/>
                  </a:lnTo>
                  <a:lnTo>
                    <a:pt x="240233" y="531431"/>
                  </a:lnTo>
                  <a:lnTo>
                    <a:pt x="240893" y="528891"/>
                  </a:lnTo>
                  <a:lnTo>
                    <a:pt x="244767" y="528891"/>
                  </a:lnTo>
                  <a:lnTo>
                    <a:pt x="243662" y="531431"/>
                  </a:lnTo>
                  <a:lnTo>
                    <a:pt x="243001" y="532701"/>
                  </a:lnTo>
                  <a:lnTo>
                    <a:pt x="245541" y="533971"/>
                  </a:lnTo>
                  <a:lnTo>
                    <a:pt x="246430" y="533971"/>
                  </a:lnTo>
                  <a:lnTo>
                    <a:pt x="246430" y="532701"/>
                  </a:lnTo>
                  <a:lnTo>
                    <a:pt x="245097" y="530161"/>
                  </a:lnTo>
                  <a:lnTo>
                    <a:pt x="244881" y="530161"/>
                  </a:lnTo>
                  <a:lnTo>
                    <a:pt x="246316" y="528891"/>
                  </a:lnTo>
                  <a:lnTo>
                    <a:pt x="246824" y="527621"/>
                  </a:lnTo>
                  <a:lnTo>
                    <a:pt x="247484" y="525081"/>
                  </a:lnTo>
                  <a:lnTo>
                    <a:pt x="250964" y="523811"/>
                  </a:lnTo>
                  <a:lnTo>
                    <a:pt x="252628" y="523811"/>
                  </a:lnTo>
                  <a:lnTo>
                    <a:pt x="253123" y="522541"/>
                  </a:lnTo>
                  <a:lnTo>
                    <a:pt x="252577" y="521271"/>
                  </a:lnTo>
                  <a:lnTo>
                    <a:pt x="251244" y="521271"/>
                  </a:lnTo>
                  <a:lnTo>
                    <a:pt x="250748" y="520001"/>
                  </a:lnTo>
                  <a:lnTo>
                    <a:pt x="250253" y="517461"/>
                  </a:lnTo>
                  <a:lnTo>
                    <a:pt x="249923" y="516191"/>
                  </a:lnTo>
                  <a:lnTo>
                    <a:pt x="248920" y="512381"/>
                  </a:lnTo>
                  <a:lnTo>
                    <a:pt x="244436" y="512381"/>
                  </a:lnTo>
                  <a:lnTo>
                    <a:pt x="242277" y="514921"/>
                  </a:lnTo>
                  <a:lnTo>
                    <a:pt x="241896" y="514921"/>
                  </a:lnTo>
                  <a:lnTo>
                    <a:pt x="241452" y="516191"/>
                  </a:lnTo>
                  <a:lnTo>
                    <a:pt x="241173" y="516191"/>
                  </a:lnTo>
                  <a:lnTo>
                    <a:pt x="240512" y="514921"/>
                  </a:lnTo>
                  <a:lnTo>
                    <a:pt x="239903" y="513651"/>
                  </a:lnTo>
                  <a:lnTo>
                    <a:pt x="239458" y="511111"/>
                  </a:lnTo>
                  <a:lnTo>
                    <a:pt x="240893" y="508571"/>
                  </a:lnTo>
                  <a:lnTo>
                    <a:pt x="241617" y="507301"/>
                  </a:lnTo>
                  <a:lnTo>
                    <a:pt x="241122" y="504761"/>
                  </a:lnTo>
                  <a:lnTo>
                    <a:pt x="240792" y="503491"/>
                  </a:lnTo>
                  <a:lnTo>
                    <a:pt x="241452" y="502221"/>
                  </a:lnTo>
                  <a:lnTo>
                    <a:pt x="241833" y="499681"/>
                  </a:lnTo>
                  <a:lnTo>
                    <a:pt x="242176" y="499681"/>
                  </a:lnTo>
                  <a:lnTo>
                    <a:pt x="242341" y="498411"/>
                  </a:lnTo>
                  <a:lnTo>
                    <a:pt x="242608" y="497141"/>
                  </a:lnTo>
                  <a:lnTo>
                    <a:pt x="243116" y="495871"/>
                  </a:lnTo>
                  <a:lnTo>
                    <a:pt x="244500" y="497141"/>
                  </a:lnTo>
                  <a:lnTo>
                    <a:pt x="245440" y="497141"/>
                  </a:lnTo>
                  <a:lnTo>
                    <a:pt x="245656" y="495871"/>
                  </a:lnTo>
                  <a:lnTo>
                    <a:pt x="245821" y="495871"/>
                  </a:lnTo>
                  <a:lnTo>
                    <a:pt x="245935" y="494601"/>
                  </a:lnTo>
                  <a:lnTo>
                    <a:pt x="246481" y="493331"/>
                  </a:lnTo>
                  <a:lnTo>
                    <a:pt x="247205" y="492061"/>
                  </a:lnTo>
                  <a:lnTo>
                    <a:pt x="248869" y="498411"/>
                  </a:lnTo>
                  <a:lnTo>
                    <a:pt x="250190" y="499681"/>
                  </a:lnTo>
                  <a:lnTo>
                    <a:pt x="255231" y="499681"/>
                  </a:lnTo>
                  <a:lnTo>
                    <a:pt x="255778" y="498411"/>
                  </a:lnTo>
                  <a:lnTo>
                    <a:pt x="257060" y="498411"/>
                  </a:lnTo>
                  <a:lnTo>
                    <a:pt x="257721" y="497141"/>
                  </a:lnTo>
                  <a:lnTo>
                    <a:pt x="259054" y="497141"/>
                  </a:lnTo>
                  <a:lnTo>
                    <a:pt x="259486" y="495871"/>
                  </a:lnTo>
                  <a:lnTo>
                    <a:pt x="261099" y="495871"/>
                  </a:lnTo>
                  <a:lnTo>
                    <a:pt x="261543" y="497141"/>
                  </a:lnTo>
                  <a:lnTo>
                    <a:pt x="261810" y="497141"/>
                  </a:lnTo>
                  <a:lnTo>
                    <a:pt x="262420" y="495871"/>
                  </a:lnTo>
                  <a:lnTo>
                    <a:pt x="263194" y="494601"/>
                  </a:lnTo>
                  <a:lnTo>
                    <a:pt x="265023" y="493331"/>
                  </a:lnTo>
                  <a:lnTo>
                    <a:pt x="266636" y="493331"/>
                  </a:lnTo>
                  <a:lnTo>
                    <a:pt x="268071" y="492061"/>
                  </a:lnTo>
                  <a:lnTo>
                    <a:pt x="268846" y="492061"/>
                  </a:lnTo>
                  <a:lnTo>
                    <a:pt x="269011" y="489521"/>
                  </a:lnTo>
                  <a:lnTo>
                    <a:pt x="269125" y="488251"/>
                  </a:lnTo>
                  <a:lnTo>
                    <a:pt x="270065" y="488251"/>
                  </a:lnTo>
                  <a:lnTo>
                    <a:pt x="273164" y="489521"/>
                  </a:lnTo>
                  <a:lnTo>
                    <a:pt x="273494" y="488251"/>
                  </a:lnTo>
                  <a:lnTo>
                    <a:pt x="273939" y="486981"/>
                  </a:lnTo>
                  <a:lnTo>
                    <a:pt x="274104" y="485711"/>
                  </a:lnTo>
                  <a:lnTo>
                    <a:pt x="274929" y="485711"/>
                  </a:lnTo>
                  <a:lnTo>
                    <a:pt x="275374" y="484441"/>
                  </a:lnTo>
                  <a:lnTo>
                    <a:pt x="275983" y="484441"/>
                  </a:lnTo>
                  <a:lnTo>
                    <a:pt x="275983" y="485711"/>
                  </a:lnTo>
                  <a:lnTo>
                    <a:pt x="275767" y="485711"/>
                  </a:lnTo>
                  <a:lnTo>
                    <a:pt x="275323" y="486981"/>
                  </a:lnTo>
                  <a:lnTo>
                    <a:pt x="274269" y="488251"/>
                  </a:lnTo>
                  <a:lnTo>
                    <a:pt x="276364" y="490791"/>
                  </a:lnTo>
                  <a:lnTo>
                    <a:pt x="276542" y="490791"/>
                  </a:lnTo>
                  <a:lnTo>
                    <a:pt x="274650" y="493331"/>
                  </a:lnTo>
                  <a:lnTo>
                    <a:pt x="274929" y="493331"/>
                  </a:lnTo>
                  <a:lnTo>
                    <a:pt x="276364" y="495871"/>
                  </a:lnTo>
                  <a:lnTo>
                    <a:pt x="276707" y="497141"/>
                  </a:lnTo>
                  <a:lnTo>
                    <a:pt x="277317" y="498411"/>
                  </a:lnTo>
                  <a:lnTo>
                    <a:pt x="277647" y="498411"/>
                  </a:lnTo>
                  <a:lnTo>
                    <a:pt x="278193" y="499681"/>
                  </a:lnTo>
                  <a:lnTo>
                    <a:pt x="284391" y="499681"/>
                  </a:lnTo>
                  <a:lnTo>
                    <a:pt x="284289" y="500951"/>
                  </a:lnTo>
                  <a:lnTo>
                    <a:pt x="283565" y="502221"/>
                  </a:lnTo>
                  <a:lnTo>
                    <a:pt x="282905" y="502221"/>
                  </a:lnTo>
                  <a:lnTo>
                    <a:pt x="282346" y="503491"/>
                  </a:lnTo>
                  <a:lnTo>
                    <a:pt x="282740" y="504761"/>
                  </a:lnTo>
                  <a:lnTo>
                    <a:pt x="283171" y="504761"/>
                  </a:lnTo>
                  <a:lnTo>
                    <a:pt x="284175" y="506031"/>
                  </a:lnTo>
                  <a:lnTo>
                    <a:pt x="284289" y="507301"/>
                  </a:lnTo>
                  <a:lnTo>
                    <a:pt x="282232" y="508571"/>
                  </a:lnTo>
                  <a:lnTo>
                    <a:pt x="281520" y="511111"/>
                  </a:lnTo>
                  <a:lnTo>
                    <a:pt x="279742" y="512381"/>
                  </a:lnTo>
                  <a:lnTo>
                    <a:pt x="278752" y="512381"/>
                  </a:lnTo>
                  <a:lnTo>
                    <a:pt x="277418" y="513651"/>
                  </a:lnTo>
                  <a:lnTo>
                    <a:pt x="276542" y="513651"/>
                  </a:lnTo>
                  <a:lnTo>
                    <a:pt x="274713" y="514921"/>
                  </a:lnTo>
                  <a:lnTo>
                    <a:pt x="271614" y="514921"/>
                  </a:lnTo>
                  <a:lnTo>
                    <a:pt x="270281" y="518731"/>
                  </a:lnTo>
                  <a:lnTo>
                    <a:pt x="268795" y="518731"/>
                  </a:lnTo>
                  <a:lnTo>
                    <a:pt x="268452" y="517461"/>
                  </a:lnTo>
                  <a:lnTo>
                    <a:pt x="268617" y="517461"/>
                  </a:lnTo>
                  <a:lnTo>
                    <a:pt x="269062" y="516191"/>
                  </a:lnTo>
                  <a:lnTo>
                    <a:pt x="269735" y="514921"/>
                  </a:lnTo>
                  <a:lnTo>
                    <a:pt x="268351" y="513651"/>
                  </a:lnTo>
                  <a:lnTo>
                    <a:pt x="268071" y="513651"/>
                  </a:lnTo>
                  <a:lnTo>
                    <a:pt x="268401" y="512381"/>
                  </a:lnTo>
                  <a:lnTo>
                    <a:pt x="269671" y="511111"/>
                  </a:lnTo>
                  <a:lnTo>
                    <a:pt x="270002" y="509841"/>
                  </a:lnTo>
                  <a:lnTo>
                    <a:pt x="267411" y="508571"/>
                  </a:lnTo>
                  <a:lnTo>
                    <a:pt x="266687" y="507301"/>
                  </a:lnTo>
                  <a:lnTo>
                    <a:pt x="265087" y="506031"/>
                  </a:lnTo>
                  <a:lnTo>
                    <a:pt x="260438" y="506031"/>
                  </a:lnTo>
                  <a:lnTo>
                    <a:pt x="259994" y="504761"/>
                  </a:lnTo>
                  <a:lnTo>
                    <a:pt x="261099" y="500951"/>
                  </a:lnTo>
                  <a:lnTo>
                    <a:pt x="261315" y="499681"/>
                  </a:lnTo>
                  <a:lnTo>
                    <a:pt x="260985" y="497141"/>
                  </a:lnTo>
                  <a:lnTo>
                    <a:pt x="259486" y="498411"/>
                  </a:lnTo>
                  <a:lnTo>
                    <a:pt x="258495" y="499681"/>
                  </a:lnTo>
                  <a:lnTo>
                    <a:pt x="260096" y="503491"/>
                  </a:lnTo>
                  <a:lnTo>
                    <a:pt x="259486" y="504761"/>
                  </a:lnTo>
                  <a:lnTo>
                    <a:pt x="258051" y="506031"/>
                  </a:lnTo>
                  <a:lnTo>
                    <a:pt x="257771" y="507301"/>
                  </a:lnTo>
                  <a:lnTo>
                    <a:pt x="259054" y="508571"/>
                  </a:lnTo>
                  <a:lnTo>
                    <a:pt x="258660" y="511111"/>
                  </a:lnTo>
                  <a:lnTo>
                    <a:pt x="258216" y="512381"/>
                  </a:lnTo>
                  <a:lnTo>
                    <a:pt x="257771" y="514921"/>
                  </a:lnTo>
                  <a:lnTo>
                    <a:pt x="256997" y="516191"/>
                  </a:lnTo>
                  <a:lnTo>
                    <a:pt x="256451" y="517461"/>
                  </a:lnTo>
                  <a:lnTo>
                    <a:pt x="253072" y="517461"/>
                  </a:lnTo>
                  <a:lnTo>
                    <a:pt x="252958" y="518731"/>
                  </a:lnTo>
                  <a:lnTo>
                    <a:pt x="252514" y="520001"/>
                  </a:lnTo>
                  <a:lnTo>
                    <a:pt x="255397" y="520001"/>
                  </a:lnTo>
                  <a:lnTo>
                    <a:pt x="257556" y="518731"/>
                  </a:lnTo>
                  <a:lnTo>
                    <a:pt x="258165" y="518731"/>
                  </a:lnTo>
                  <a:lnTo>
                    <a:pt x="258381" y="520001"/>
                  </a:lnTo>
                  <a:lnTo>
                    <a:pt x="258495" y="521271"/>
                  </a:lnTo>
                  <a:lnTo>
                    <a:pt x="258660" y="522541"/>
                  </a:lnTo>
                  <a:lnTo>
                    <a:pt x="260985" y="522541"/>
                  </a:lnTo>
                  <a:lnTo>
                    <a:pt x="260870" y="525081"/>
                  </a:lnTo>
                  <a:lnTo>
                    <a:pt x="259486" y="525081"/>
                  </a:lnTo>
                  <a:lnTo>
                    <a:pt x="259715" y="526351"/>
                  </a:lnTo>
                  <a:lnTo>
                    <a:pt x="260045" y="527621"/>
                  </a:lnTo>
                  <a:lnTo>
                    <a:pt x="260654" y="528891"/>
                  </a:lnTo>
                  <a:lnTo>
                    <a:pt x="260870" y="530161"/>
                  </a:lnTo>
                  <a:lnTo>
                    <a:pt x="262648" y="531431"/>
                  </a:lnTo>
                  <a:lnTo>
                    <a:pt x="266407" y="531431"/>
                  </a:lnTo>
                  <a:lnTo>
                    <a:pt x="267411" y="530161"/>
                  </a:lnTo>
                  <a:lnTo>
                    <a:pt x="268516" y="530161"/>
                  </a:lnTo>
                  <a:lnTo>
                    <a:pt x="268732" y="531431"/>
                  </a:lnTo>
                  <a:lnTo>
                    <a:pt x="268846" y="530161"/>
                  </a:lnTo>
                  <a:lnTo>
                    <a:pt x="268846" y="528891"/>
                  </a:lnTo>
                  <a:lnTo>
                    <a:pt x="269341" y="525081"/>
                  </a:lnTo>
                  <a:lnTo>
                    <a:pt x="269176" y="522541"/>
                  </a:lnTo>
                  <a:lnTo>
                    <a:pt x="271614" y="520001"/>
                  </a:lnTo>
                  <a:lnTo>
                    <a:pt x="271830" y="518731"/>
                  </a:lnTo>
                  <a:lnTo>
                    <a:pt x="274320" y="518731"/>
                  </a:lnTo>
                  <a:lnTo>
                    <a:pt x="274929" y="517461"/>
                  </a:lnTo>
                  <a:lnTo>
                    <a:pt x="275424" y="516191"/>
                  </a:lnTo>
                  <a:lnTo>
                    <a:pt x="276313" y="516191"/>
                  </a:lnTo>
                  <a:lnTo>
                    <a:pt x="276758" y="514921"/>
                  </a:lnTo>
                  <a:lnTo>
                    <a:pt x="277253" y="516191"/>
                  </a:lnTo>
                  <a:lnTo>
                    <a:pt x="277749" y="516191"/>
                  </a:lnTo>
                  <a:lnTo>
                    <a:pt x="278701" y="518731"/>
                  </a:lnTo>
                  <a:lnTo>
                    <a:pt x="278701" y="521271"/>
                  </a:lnTo>
                  <a:lnTo>
                    <a:pt x="280073" y="522541"/>
                  </a:lnTo>
                  <a:lnTo>
                    <a:pt x="284175" y="522541"/>
                  </a:lnTo>
                  <a:lnTo>
                    <a:pt x="285889" y="521271"/>
                  </a:lnTo>
                  <a:lnTo>
                    <a:pt x="286994" y="520001"/>
                  </a:lnTo>
                  <a:lnTo>
                    <a:pt x="288544" y="521271"/>
                  </a:lnTo>
                  <a:lnTo>
                    <a:pt x="288937" y="521271"/>
                  </a:lnTo>
                  <a:lnTo>
                    <a:pt x="289483" y="520001"/>
                  </a:lnTo>
                  <a:lnTo>
                    <a:pt x="289712" y="520001"/>
                  </a:lnTo>
                  <a:lnTo>
                    <a:pt x="291033" y="518731"/>
                  </a:lnTo>
                  <a:lnTo>
                    <a:pt x="291528" y="518731"/>
                  </a:lnTo>
                  <a:lnTo>
                    <a:pt x="292582" y="520001"/>
                  </a:lnTo>
                  <a:lnTo>
                    <a:pt x="293966" y="518731"/>
                  </a:lnTo>
                  <a:lnTo>
                    <a:pt x="295300" y="517461"/>
                  </a:lnTo>
                  <a:lnTo>
                    <a:pt x="296786" y="517461"/>
                  </a:lnTo>
                  <a:lnTo>
                    <a:pt x="297230" y="516191"/>
                  </a:lnTo>
                  <a:lnTo>
                    <a:pt x="298399" y="516191"/>
                  </a:lnTo>
                  <a:lnTo>
                    <a:pt x="297954" y="514921"/>
                  </a:lnTo>
                  <a:lnTo>
                    <a:pt x="297561" y="513651"/>
                  </a:lnTo>
                  <a:lnTo>
                    <a:pt x="296964" y="511111"/>
                  </a:lnTo>
                  <a:lnTo>
                    <a:pt x="296075" y="509841"/>
                  </a:lnTo>
                  <a:lnTo>
                    <a:pt x="295656" y="508571"/>
                  </a:lnTo>
                  <a:lnTo>
                    <a:pt x="295236" y="507301"/>
                  </a:lnTo>
                  <a:lnTo>
                    <a:pt x="294462" y="508571"/>
                  </a:lnTo>
                  <a:lnTo>
                    <a:pt x="293192" y="508571"/>
                  </a:lnTo>
                  <a:lnTo>
                    <a:pt x="293141" y="507301"/>
                  </a:lnTo>
                  <a:lnTo>
                    <a:pt x="292912" y="506031"/>
                  </a:lnTo>
                  <a:lnTo>
                    <a:pt x="291807" y="507301"/>
                  </a:lnTo>
                  <a:lnTo>
                    <a:pt x="290982" y="508571"/>
                  </a:lnTo>
                  <a:lnTo>
                    <a:pt x="289979" y="509841"/>
                  </a:lnTo>
                  <a:lnTo>
                    <a:pt x="289547" y="507301"/>
                  </a:lnTo>
                  <a:lnTo>
                    <a:pt x="288709" y="508571"/>
                  </a:lnTo>
                  <a:lnTo>
                    <a:pt x="287883" y="508571"/>
                  </a:lnTo>
                  <a:lnTo>
                    <a:pt x="286994" y="509841"/>
                  </a:lnTo>
                  <a:lnTo>
                    <a:pt x="285165" y="507301"/>
                  </a:lnTo>
                  <a:lnTo>
                    <a:pt x="284949" y="511111"/>
                  </a:lnTo>
                  <a:lnTo>
                    <a:pt x="283171" y="509841"/>
                  </a:lnTo>
                  <a:lnTo>
                    <a:pt x="284949" y="507301"/>
                  </a:lnTo>
                  <a:lnTo>
                    <a:pt x="286169" y="504761"/>
                  </a:lnTo>
                  <a:lnTo>
                    <a:pt x="284289" y="504761"/>
                  </a:lnTo>
                  <a:lnTo>
                    <a:pt x="284175" y="503491"/>
                  </a:lnTo>
                  <a:lnTo>
                    <a:pt x="284619" y="502221"/>
                  </a:lnTo>
                  <a:lnTo>
                    <a:pt x="285280" y="500951"/>
                  </a:lnTo>
                  <a:lnTo>
                    <a:pt x="285889" y="499681"/>
                  </a:lnTo>
                  <a:lnTo>
                    <a:pt x="286054" y="498411"/>
                  </a:lnTo>
                  <a:lnTo>
                    <a:pt x="285496" y="497141"/>
                  </a:lnTo>
                  <a:lnTo>
                    <a:pt x="285610" y="494601"/>
                  </a:lnTo>
                  <a:lnTo>
                    <a:pt x="287553" y="492061"/>
                  </a:lnTo>
                  <a:lnTo>
                    <a:pt x="288163" y="489521"/>
                  </a:lnTo>
                  <a:lnTo>
                    <a:pt x="288658" y="488251"/>
                  </a:lnTo>
                  <a:lnTo>
                    <a:pt x="289039" y="486981"/>
                  </a:lnTo>
                  <a:lnTo>
                    <a:pt x="289598" y="485711"/>
                  </a:lnTo>
                  <a:lnTo>
                    <a:pt x="290703" y="486981"/>
                  </a:lnTo>
                  <a:lnTo>
                    <a:pt x="292252" y="486981"/>
                  </a:lnTo>
                  <a:lnTo>
                    <a:pt x="292582" y="485711"/>
                  </a:lnTo>
                  <a:lnTo>
                    <a:pt x="293306" y="485711"/>
                  </a:lnTo>
                  <a:lnTo>
                    <a:pt x="294030" y="484441"/>
                  </a:lnTo>
                  <a:lnTo>
                    <a:pt x="294297" y="485711"/>
                  </a:lnTo>
                  <a:lnTo>
                    <a:pt x="294576" y="485711"/>
                  </a:lnTo>
                  <a:lnTo>
                    <a:pt x="295402" y="488251"/>
                  </a:lnTo>
                  <a:lnTo>
                    <a:pt x="296125" y="489521"/>
                  </a:lnTo>
                  <a:lnTo>
                    <a:pt x="297065" y="492061"/>
                  </a:lnTo>
                  <a:lnTo>
                    <a:pt x="297510" y="492061"/>
                  </a:lnTo>
                  <a:lnTo>
                    <a:pt x="298513" y="493331"/>
                  </a:lnTo>
                  <a:lnTo>
                    <a:pt x="299783" y="492061"/>
                  </a:lnTo>
                  <a:lnTo>
                    <a:pt x="302158" y="492061"/>
                  </a:lnTo>
                  <a:lnTo>
                    <a:pt x="303263" y="490791"/>
                  </a:lnTo>
                  <a:lnTo>
                    <a:pt x="306362" y="490791"/>
                  </a:lnTo>
                  <a:lnTo>
                    <a:pt x="307467" y="489521"/>
                  </a:lnTo>
                  <a:lnTo>
                    <a:pt x="308521" y="489521"/>
                  </a:lnTo>
                  <a:lnTo>
                    <a:pt x="308686" y="490791"/>
                  </a:lnTo>
                  <a:lnTo>
                    <a:pt x="308419" y="490791"/>
                  </a:lnTo>
                  <a:lnTo>
                    <a:pt x="307035" y="492061"/>
                  </a:lnTo>
                  <a:lnTo>
                    <a:pt x="306425" y="494601"/>
                  </a:lnTo>
                  <a:lnTo>
                    <a:pt x="307809" y="495871"/>
                  </a:lnTo>
                  <a:lnTo>
                    <a:pt x="308076" y="495871"/>
                  </a:lnTo>
                  <a:lnTo>
                    <a:pt x="308076" y="497141"/>
                  </a:lnTo>
                  <a:lnTo>
                    <a:pt x="307746" y="498411"/>
                  </a:lnTo>
                  <a:lnTo>
                    <a:pt x="306870" y="498411"/>
                  </a:lnTo>
                  <a:lnTo>
                    <a:pt x="306031" y="499681"/>
                  </a:lnTo>
                  <a:lnTo>
                    <a:pt x="305701" y="500951"/>
                  </a:lnTo>
                  <a:lnTo>
                    <a:pt x="306527" y="503491"/>
                  </a:lnTo>
                  <a:lnTo>
                    <a:pt x="307695" y="504761"/>
                  </a:lnTo>
                  <a:lnTo>
                    <a:pt x="306095" y="507301"/>
                  </a:lnTo>
                  <a:lnTo>
                    <a:pt x="305206" y="508571"/>
                  </a:lnTo>
                  <a:lnTo>
                    <a:pt x="305371" y="511111"/>
                  </a:lnTo>
                  <a:lnTo>
                    <a:pt x="304927" y="512381"/>
                  </a:lnTo>
                  <a:lnTo>
                    <a:pt x="307695" y="513651"/>
                  </a:lnTo>
                  <a:lnTo>
                    <a:pt x="307200" y="516191"/>
                  </a:lnTo>
                  <a:lnTo>
                    <a:pt x="308470" y="517461"/>
                  </a:lnTo>
                  <a:lnTo>
                    <a:pt x="308190" y="518731"/>
                  </a:lnTo>
                  <a:lnTo>
                    <a:pt x="307467" y="520001"/>
                  </a:lnTo>
                  <a:lnTo>
                    <a:pt x="307746" y="520001"/>
                  </a:lnTo>
                  <a:lnTo>
                    <a:pt x="308419" y="521271"/>
                  </a:lnTo>
                  <a:lnTo>
                    <a:pt x="309194" y="522541"/>
                  </a:lnTo>
                  <a:lnTo>
                    <a:pt x="309079" y="523811"/>
                  </a:lnTo>
                  <a:lnTo>
                    <a:pt x="310400" y="523811"/>
                  </a:lnTo>
                  <a:lnTo>
                    <a:pt x="311404" y="525081"/>
                  </a:lnTo>
                  <a:lnTo>
                    <a:pt x="311569" y="523811"/>
                  </a:lnTo>
                  <a:lnTo>
                    <a:pt x="311734" y="523811"/>
                  </a:lnTo>
                  <a:lnTo>
                    <a:pt x="313004" y="522541"/>
                  </a:lnTo>
                  <a:lnTo>
                    <a:pt x="313664" y="522541"/>
                  </a:lnTo>
                  <a:lnTo>
                    <a:pt x="314998" y="523811"/>
                  </a:lnTo>
                  <a:lnTo>
                    <a:pt x="315442" y="525081"/>
                  </a:lnTo>
                  <a:lnTo>
                    <a:pt x="315937" y="525081"/>
                  </a:lnTo>
                  <a:lnTo>
                    <a:pt x="316433" y="526351"/>
                  </a:lnTo>
                  <a:lnTo>
                    <a:pt x="317931" y="525081"/>
                  </a:lnTo>
                  <a:lnTo>
                    <a:pt x="318427" y="523811"/>
                  </a:lnTo>
                  <a:lnTo>
                    <a:pt x="318096" y="522541"/>
                  </a:lnTo>
                  <a:lnTo>
                    <a:pt x="317766" y="520001"/>
                  </a:lnTo>
                  <a:lnTo>
                    <a:pt x="317157" y="517461"/>
                  </a:lnTo>
                  <a:lnTo>
                    <a:pt x="318592" y="516191"/>
                  </a:lnTo>
                  <a:lnTo>
                    <a:pt x="318922" y="514921"/>
                  </a:lnTo>
                  <a:lnTo>
                    <a:pt x="318820" y="513651"/>
                  </a:lnTo>
                  <a:lnTo>
                    <a:pt x="316776" y="513651"/>
                  </a:lnTo>
                  <a:lnTo>
                    <a:pt x="316826" y="506031"/>
                  </a:lnTo>
                  <a:lnTo>
                    <a:pt x="316826" y="503491"/>
                  </a:lnTo>
                  <a:lnTo>
                    <a:pt x="316776" y="502221"/>
                  </a:lnTo>
                  <a:lnTo>
                    <a:pt x="316598" y="500951"/>
                  </a:lnTo>
                  <a:lnTo>
                    <a:pt x="315328" y="499681"/>
                  </a:lnTo>
                  <a:lnTo>
                    <a:pt x="314172" y="498411"/>
                  </a:lnTo>
                  <a:lnTo>
                    <a:pt x="311569" y="499681"/>
                  </a:lnTo>
                  <a:lnTo>
                    <a:pt x="308470" y="498411"/>
                  </a:lnTo>
                  <a:lnTo>
                    <a:pt x="311238" y="494601"/>
                  </a:lnTo>
                  <a:lnTo>
                    <a:pt x="309460" y="492061"/>
                  </a:lnTo>
                  <a:lnTo>
                    <a:pt x="310515" y="490791"/>
                  </a:lnTo>
                  <a:lnTo>
                    <a:pt x="311518" y="489521"/>
                  </a:lnTo>
                  <a:lnTo>
                    <a:pt x="312788" y="486981"/>
                  </a:lnTo>
                  <a:lnTo>
                    <a:pt x="313169" y="486981"/>
                  </a:lnTo>
                  <a:lnTo>
                    <a:pt x="314109" y="485711"/>
                  </a:lnTo>
                  <a:lnTo>
                    <a:pt x="317106" y="486981"/>
                  </a:lnTo>
                  <a:lnTo>
                    <a:pt x="317931" y="485711"/>
                  </a:lnTo>
                  <a:lnTo>
                    <a:pt x="318147" y="483171"/>
                  </a:lnTo>
                  <a:lnTo>
                    <a:pt x="321475" y="483171"/>
                  </a:lnTo>
                  <a:lnTo>
                    <a:pt x="322135" y="486981"/>
                  </a:lnTo>
                  <a:lnTo>
                    <a:pt x="322694" y="489521"/>
                  </a:lnTo>
                  <a:lnTo>
                    <a:pt x="323303" y="490791"/>
                  </a:lnTo>
                  <a:lnTo>
                    <a:pt x="323405" y="493331"/>
                  </a:lnTo>
                  <a:lnTo>
                    <a:pt x="325132" y="494601"/>
                  </a:lnTo>
                  <a:lnTo>
                    <a:pt x="326339" y="494601"/>
                  </a:lnTo>
                  <a:lnTo>
                    <a:pt x="327672" y="495871"/>
                  </a:lnTo>
                  <a:lnTo>
                    <a:pt x="329057" y="497141"/>
                  </a:lnTo>
                  <a:lnTo>
                    <a:pt x="327723" y="498411"/>
                  </a:lnTo>
                  <a:lnTo>
                    <a:pt x="327888" y="499681"/>
                  </a:lnTo>
                  <a:lnTo>
                    <a:pt x="329438" y="502221"/>
                  </a:lnTo>
                  <a:lnTo>
                    <a:pt x="329107" y="503491"/>
                  </a:lnTo>
                  <a:lnTo>
                    <a:pt x="328282" y="504761"/>
                  </a:lnTo>
                  <a:lnTo>
                    <a:pt x="327621" y="506031"/>
                  </a:lnTo>
                  <a:lnTo>
                    <a:pt x="325958" y="506031"/>
                  </a:lnTo>
                  <a:lnTo>
                    <a:pt x="324459" y="507301"/>
                  </a:lnTo>
                  <a:lnTo>
                    <a:pt x="323240" y="507301"/>
                  </a:lnTo>
                  <a:lnTo>
                    <a:pt x="323240" y="511111"/>
                  </a:lnTo>
                  <a:lnTo>
                    <a:pt x="322580" y="511111"/>
                  </a:lnTo>
                  <a:lnTo>
                    <a:pt x="319976" y="509841"/>
                  </a:lnTo>
                  <a:lnTo>
                    <a:pt x="319151" y="511111"/>
                  </a:lnTo>
                  <a:lnTo>
                    <a:pt x="319316" y="512381"/>
                  </a:lnTo>
                  <a:lnTo>
                    <a:pt x="323138" y="512381"/>
                  </a:lnTo>
                  <a:lnTo>
                    <a:pt x="324015" y="511111"/>
                  </a:lnTo>
                  <a:lnTo>
                    <a:pt x="324573" y="511111"/>
                  </a:lnTo>
                  <a:lnTo>
                    <a:pt x="325018" y="512381"/>
                  </a:lnTo>
                  <a:lnTo>
                    <a:pt x="325564" y="513651"/>
                  </a:lnTo>
                  <a:lnTo>
                    <a:pt x="325958" y="514921"/>
                  </a:lnTo>
                  <a:lnTo>
                    <a:pt x="326618" y="517461"/>
                  </a:lnTo>
                  <a:lnTo>
                    <a:pt x="328053" y="518731"/>
                  </a:lnTo>
                  <a:lnTo>
                    <a:pt x="330936" y="520001"/>
                  </a:lnTo>
                  <a:lnTo>
                    <a:pt x="331597" y="520001"/>
                  </a:lnTo>
                  <a:lnTo>
                    <a:pt x="332536" y="518731"/>
                  </a:lnTo>
                  <a:lnTo>
                    <a:pt x="334810" y="518731"/>
                  </a:lnTo>
                  <a:lnTo>
                    <a:pt x="334975" y="521271"/>
                  </a:lnTo>
                  <a:lnTo>
                    <a:pt x="335470" y="522541"/>
                  </a:lnTo>
                  <a:lnTo>
                    <a:pt x="335470" y="525081"/>
                  </a:lnTo>
                  <a:lnTo>
                    <a:pt x="335038" y="526351"/>
                  </a:lnTo>
                  <a:lnTo>
                    <a:pt x="334479" y="526351"/>
                  </a:lnTo>
                  <a:lnTo>
                    <a:pt x="334365" y="527621"/>
                  </a:lnTo>
                  <a:lnTo>
                    <a:pt x="334860" y="528891"/>
                  </a:lnTo>
                  <a:lnTo>
                    <a:pt x="335699" y="530161"/>
                  </a:lnTo>
                  <a:lnTo>
                    <a:pt x="336473" y="532701"/>
                  </a:lnTo>
                  <a:lnTo>
                    <a:pt x="335203" y="535241"/>
                  </a:lnTo>
                  <a:lnTo>
                    <a:pt x="334860" y="535241"/>
                  </a:lnTo>
                  <a:lnTo>
                    <a:pt x="334810" y="537781"/>
                  </a:lnTo>
                  <a:lnTo>
                    <a:pt x="334200" y="537781"/>
                  </a:lnTo>
                  <a:lnTo>
                    <a:pt x="331927" y="536511"/>
                  </a:lnTo>
                  <a:lnTo>
                    <a:pt x="330987" y="537781"/>
                  </a:lnTo>
                  <a:lnTo>
                    <a:pt x="331101" y="539051"/>
                  </a:lnTo>
                  <a:lnTo>
                    <a:pt x="332206" y="539051"/>
                  </a:lnTo>
                  <a:lnTo>
                    <a:pt x="332879" y="540321"/>
                  </a:lnTo>
                  <a:lnTo>
                    <a:pt x="334975" y="540321"/>
                  </a:lnTo>
                  <a:lnTo>
                    <a:pt x="335203" y="539051"/>
                  </a:lnTo>
                  <a:lnTo>
                    <a:pt x="335813" y="537781"/>
                  </a:lnTo>
                  <a:lnTo>
                    <a:pt x="336029" y="537781"/>
                  </a:lnTo>
                  <a:lnTo>
                    <a:pt x="336473" y="539051"/>
                  </a:lnTo>
                  <a:lnTo>
                    <a:pt x="336969" y="541591"/>
                  </a:lnTo>
                  <a:lnTo>
                    <a:pt x="337299" y="542861"/>
                  </a:lnTo>
                  <a:lnTo>
                    <a:pt x="336308" y="545401"/>
                  </a:lnTo>
                  <a:lnTo>
                    <a:pt x="337527" y="546671"/>
                  </a:lnTo>
                  <a:lnTo>
                    <a:pt x="338023" y="549211"/>
                  </a:lnTo>
                  <a:lnTo>
                    <a:pt x="338569" y="550481"/>
                  </a:lnTo>
                  <a:lnTo>
                    <a:pt x="340461" y="551751"/>
                  </a:lnTo>
                  <a:lnTo>
                    <a:pt x="344106" y="553021"/>
                  </a:lnTo>
                  <a:lnTo>
                    <a:pt x="344601" y="553021"/>
                  </a:lnTo>
                  <a:lnTo>
                    <a:pt x="343662" y="554291"/>
                  </a:lnTo>
                  <a:lnTo>
                    <a:pt x="342785" y="555561"/>
                  </a:lnTo>
                  <a:lnTo>
                    <a:pt x="343001" y="556831"/>
                  </a:lnTo>
                  <a:lnTo>
                    <a:pt x="344335" y="559371"/>
                  </a:lnTo>
                  <a:lnTo>
                    <a:pt x="344220" y="560641"/>
                  </a:lnTo>
                  <a:lnTo>
                    <a:pt x="343941" y="561911"/>
                  </a:lnTo>
                  <a:lnTo>
                    <a:pt x="343281" y="563181"/>
                  </a:lnTo>
                  <a:lnTo>
                    <a:pt x="343115" y="563181"/>
                  </a:lnTo>
                  <a:lnTo>
                    <a:pt x="342785" y="564451"/>
                  </a:lnTo>
                  <a:lnTo>
                    <a:pt x="342011" y="564451"/>
                  </a:lnTo>
                  <a:lnTo>
                    <a:pt x="340182" y="563181"/>
                  </a:lnTo>
                  <a:lnTo>
                    <a:pt x="339572" y="563181"/>
                  </a:lnTo>
                  <a:lnTo>
                    <a:pt x="338353" y="565721"/>
                  </a:lnTo>
                  <a:lnTo>
                    <a:pt x="338518" y="566991"/>
                  </a:lnTo>
                  <a:lnTo>
                    <a:pt x="340347" y="566991"/>
                  </a:lnTo>
                  <a:lnTo>
                    <a:pt x="340791" y="568261"/>
                  </a:lnTo>
                  <a:lnTo>
                    <a:pt x="341337" y="569531"/>
                  </a:lnTo>
                  <a:lnTo>
                    <a:pt x="341668" y="570801"/>
                  </a:lnTo>
                  <a:lnTo>
                    <a:pt x="342836" y="574611"/>
                  </a:lnTo>
                  <a:lnTo>
                    <a:pt x="345884" y="575881"/>
                  </a:lnTo>
                  <a:lnTo>
                    <a:pt x="349313" y="575881"/>
                  </a:lnTo>
                  <a:lnTo>
                    <a:pt x="349758" y="574611"/>
                  </a:lnTo>
                  <a:lnTo>
                    <a:pt x="350253" y="577151"/>
                  </a:lnTo>
                  <a:lnTo>
                    <a:pt x="350748" y="578421"/>
                  </a:lnTo>
                  <a:lnTo>
                    <a:pt x="351193" y="579691"/>
                  </a:lnTo>
                  <a:lnTo>
                    <a:pt x="351409" y="580961"/>
                  </a:lnTo>
                  <a:lnTo>
                    <a:pt x="351193" y="580961"/>
                  </a:lnTo>
                  <a:lnTo>
                    <a:pt x="349592" y="583501"/>
                  </a:lnTo>
                  <a:lnTo>
                    <a:pt x="350964" y="584771"/>
                  </a:lnTo>
                  <a:lnTo>
                    <a:pt x="351193" y="587311"/>
                  </a:lnTo>
                  <a:lnTo>
                    <a:pt x="351243" y="591121"/>
                  </a:lnTo>
                  <a:lnTo>
                    <a:pt x="351472" y="592391"/>
                  </a:lnTo>
                  <a:lnTo>
                    <a:pt x="351193" y="592391"/>
                  </a:lnTo>
                  <a:lnTo>
                    <a:pt x="350862" y="593661"/>
                  </a:lnTo>
                  <a:lnTo>
                    <a:pt x="350189" y="593661"/>
                  </a:lnTo>
                  <a:lnTo>
                    <a:pt x="349478" y="594931"/>
                  </a:lnTo>
                  <a:lnTo>
                    <a:pt x="349923" y="594931"/>
                  </a:lnTo>
                  <a:lnTo>
                    <a:pt x="352513" y="596201"/>
                  </a:lnTo>
                  <a:lnTo>
                    <a:pt x="353733" y="597471"/>
                  </a:lnTo>
                  <a:lnTo>
                    <a:pt x="352628" y="602551"/>
                  </a:lnTo>
                  <a:lnTo>
                    <a:pt x="355447" y="607631"/>
                  </a:lnTo>
                  <a:lnTo>
                    <a:pt x="357060" y="607631"/>
                  </a:lnTo>
                  <a:lnTo>
                    <a:pt x="358216" y="608901"/>
                  </a:lnTo>
                  <a:lnTo>
                    <a:pt x="358724" y="608901"/>
                  </a:lnTo>
                  <a:close/>
                </a:path>
                <a:path w="368300" h="666115">
                  <a:moveTo>
                    <a:pt x="362153" y="653021"/>
                  </a:moveTo>
                  <a:lnTo>
                    <a:pt x="358051" y="651217"/>
                  </a:lnTo>
                  <a:lnTo>
                    <a:pt x="358165" y="650494"/>
                  </a:lnTo>
                  <a:lnTo>
                    <a:pt x="358444" y="649351"/>
                  </a:lnTo>
                  <a:lnTo>
                    <a:pt x="358775" y="648220"/>
                  </a:lnTo>
                  <a:lnTo>
                    <a:pt x="358381" y="648093"/>
                  </a:lnTo>
                  <a:lnTo>
                    <a:pt x="358216" y="647954"/>
                  </a:lnTo>
                  <a:lnTo>
                    <a:pt x="357720" y="649084"/>
                  </a:lnTo>
                  <a:lnTo>
                    <a:pt x="357339" y="649554"/>
                  </a:lnTo>
                  <a:lnTo>
                    <a:pt x="356895" y="649960"/>
                  </a:lnTo>
                  <a:lnTo>
                    <a:pt x="355841" y="650417"/>
                  </a:lnTo>
                  <a:lnTo>
                    <a:pt x="355727" y="649884"/>
                  </a:lnTo>
                  <a:lnTo>
                    <a:pt x="355396" y="649224"/>
                  </a:lnTo>
                  <a:lnTo>
                    <a:pt x="356057" y="647750"/>
                  </a:lnTo>
                  <a:lnTo>
                    <a:pt x="356831" y="646823"/>
                  </a:lnTo>
                  <a:lnTo>
                    <a:pt x="357441" y="645960"/>
                  </a:lnTo>
                  <a:lnTo>
                    <a:pt x="355790" y="644220"/>
                  </a:lnTo>
                  <a:lnTo>
                    <a:pt x="355346" y="644220"/>
                  </a:lnTo>
                  <a:lnTo>
                    <a:pt x="353466" y="646087"/>
                  </a:lnTo>
                  <a:lnTo>
                    <a:pt x="352628" y="646823"/>
                  </a:lnTo>
                  <a:lnTo>
                    <a:pt x="351917" y="647890"/>
                  </a:lnTo>
                  <a:lnTo>
                    <a:pt x="351142" y="646087"/>
                  </a:lnTo>
                  <a:lnTo>
                    <a:pt x="349529" y="647357"/>
                  </a:lnTo>
                  <a:lnTo>
                    <a:pt x="349592" y="649884"/>
                  </a:lnTo>
                  <a:lnTo>
                    <a:pt x="347154" y="650684"/>
                  </a:lnTo>
                  <a:lnTo>
                    <a:pt x="347268" y="649020"/>
                  </a:lnTo>
                  <a:lnTo>
                    <a:pt x="347433" y="647954"/>
                  </a:lnTo>
                  <a:lnTo>
                    <a:pt x="345605" y="650354"/>
                  </a:lnTo>
                  <a:lnTo>
                    <a:pt x="344881" y="651357"/>
                  </a:lnTo>
                  <a:lnTo>
                    <a:pt x="344271" y="651027"/>
                  </a:lnTo>
                  <a:lnTo>
                    <a:pt x="344601" y="649884"/>
                  </a:lnTo>
                  <a:lnTo>
                    <a:pt x="345325" y="647687"/>
                  </a:lnTo>
                  <a:lnTo>
                    <a:pt x="339852" y="651090"/>
                  </a:lnTo>
                  <a:lnTo>
                    <a:pt x="339852" y="652157"/>
                  </a:lnTo>
                  <a:lnTo>
                    <a:pt x="340512" y="653224"/>
                  </a:lnTo>
                  <a:lnTo>
                    <a:pt x="342950" y="652348"/>
                  </a:lnTo>
                  <a:lnTo>
                    <a:pt x="343001" y="652818"/>
                  </a:lnTo>
                  <a:lnTo>
                    <a:pt x="343166" y="653021"/>
                  </a:lnTo>
                  <a:lnTo>
                    <a:pt x="343115" y="653148"/>
                  </a:lnTo>
                  <a:lnTo>
                    <a:pt x="341947" y="654888"/>
                  </a:lnTo>
                  <a:lnTo>
                    <a:pt x="342226" y="656488"/>
                  </a:lnTo>
                  <a:lnTo>
                    <a:pt x="343560" y="659612"/>
                  </a:lnTo>
                  <a:lnTo>
                    <a:pt x="344220" y="660082"/>
                  </a:lnTo>
                  <a:lnTo>
                    <a:pt x="347154" y="658749"/>
                  </a:lnTo>
                  <a:lnTo>
                    <a:pt x="349084" y="657758"/>
                  </a:lnTo>
                  <a:lnTo>
                    <a:pt x="351142" y="656755"/>
                  </a:lnTo>
                  <a:lnTo>
                    <a:pt x="351307" y="657021"/>
                  </a:lnTo>
                  <a:lnTo>
                    <a:pt x="351523" y="657225"/>
                  </a:lnTo>
                  <a:lnTo>
                    <a:pt x="351917" y="657682"/>
                  </a:lnTo>
                  <a:lnTo>
                    <a:pt x="351802" y="656755"/>
                  </a:lnTo>
                  <a:lnTo>
                    <a:pt x="351637" y="656082"/>
                  </a:lnTo>
                  <a:lnTo>
                    <a:pt x="351637" y="655751"/>
                  </a:lnTo>
                  <a:lnTo>
                    <a:pt x="353796" y="656018"/>
                  </a:lnTo>
                  <a:lnTo>
                    <a:pt x="354672" y="656082"/>
                  </a:lnTo>
                  <a:lnTo>
                    <a:pt x="355396" y="657085"/>
                  </a:lnTo>
                  <a:lnTo>
                    <a:pt x="355727" y="657618"/>
                  </a:lnTo>
                  <a:lnTo>
                    <a:pt x="356120" y="657148"/>
                  </a:lnTo>
                  <a:lnTo>
                    <a:pt x="356666" y="656755"/>
                  </a:lnTo>
                  <a:lnTo>
                    <a:pt x="357720" y="655154"/>
                  </a:lnTo>
                  <a:lnTo>
                    <a:pt x="358660" y="654418"/>
                  </a:lnTo>
                  <a:lnTo>
                    <a:pt x="361048" y="654621"/>
                  </a:lnTo>
                  <a:lnTo>
                    <a:pt x="361823" y="654418"/>
                  </a:lnTo>
                  <a:lnTo>
                    <a:pt x="362153" y="653021"/>
                  </a:lnTo>
                  <a:close/>
                </a:path>
                <a:path w="368300" h="666115">
                  <a:moveTo>
                    <a:pt x="363423" y="630034"/>
                  </a:moveTo>
                  <a:lnTo>
                    <a:pt x="361759" y="622630"/>
                  </a:lnTo>
                  <a:lnTo>
                    <a:pt x="359105" y="610108"/>
                  </a:lnTo>
                  <a:lnTo>
                    <a:pt x="358114" y="611505"/>
                  </a:lnTo>
                  <a:lnTo>
                    <a:pt x="358216" y="612571"/>
                  </a:lnTo>
                  <a:lnTo>
                    <a:pt x="360489" y="617169"/>
                  </a:lnTo>
                  <a:lnTo>
                    <a:pt x="359219" y="619429"/>
                  </a:lnTo>
                  <a:lnTo>
                    <a:pt x="355015" y="620433"/>
                  </a:lnTo>
                  <a:lnTo>
                    <a:pt x="354507" y="621233"/>
                  </a:lnTo>
                  <a:lnTo>
                    <a:pt x="354012" y="621766"/>
                  </a:lnTo>
                  <a:lnTo>
                    <a:pt x="356336" y="623036"/>
                  </a:lnTo>
                  <a:lnTo>
                    <a:pt x="357505" y="623900"/>
                  </a:lnTo>
                  <a:lnTo>
                    <a:pt x="357505" y="624560"/>
                  </a:lnTo>
                  <a:lnTo>
                    <a:pt x="357670" y="625030"/>
                  </a:lnTo>
                  <a:lnTo>
                    <a:pt x="358000" y="626427"/>
                  </a:lnTo>
                  <a:lnTo>
                    <a:pt x="358051" y="628027"/>
                  </a:lnTo>
                  <a:lnTo>
                    <a:pt x="359435" y="630301"/>
                  </a:lnTo>
                  <a:lnTo>
                    <a:pt x="360768" y="630834"/>
                  </a:lnTo>
                  <a:lnTo>
                    <a:pt x="361759" y="631634"/>
                  </a:lnTo>
                  <a:lnTo>
                    <a:pt x="363143" y="630897"/>
                  </a:lnTo>
                  <a:lnTo>
                    <a:pt x="363423" y="630034"/>
                  </a:lnTo>
                  <a:close/>
                </a:path>
                <a:path w="368300" h="666115">
                  <a:moveTo>
                    <a:pt x="367855" y="650227"/>
                  </a:moveTo>
                  <a:lnTo>
                    <a:pt x="367017" y="646493"/>
                  </a:lnTo>
                  <a:lnTo>
                    <a:pt x="366306" y="642823"/>
                  </a:lnTo>
                  <a:lnTo>
                    <a:pt x="365353" y="638822"/>
                  </a:lnTo>
                  <a:lnTo>
                    <a:pt x="365137" y="638556"/>
                  </a:lnTo>
                  <a:lnTo>
                    <a:pt x="364693" y="638365"/>
                  </a:lnTo>
                  <a:lnTo>
                    <a:pt x="364807" y="639826"/>
                  </a:lnTo>
                  <a:lnTo>
                    <a:pt x="365086" y="641286"/>
                  </a:lnTo>
                  <a:lnTo>
                    <a:pt x="365137" y="642759"/>
                  </a:lnTo>
                  <a:lnTo>
                    <a:pt x="365302" y="644563"/>
                  </a:lnTo>
                  <a:lnTo>
                    <a:pt x="365417" y="646353"/>
                  </a:lnTo>
                  <a:lnTo>
                    <a:pt x="365417" y="648157"/>
                  </a:lnTo>
                  <a:lnTo>
                    <a:pt x="365353" y="649020"/>
                  </a:lnTo>
                  <a:lnTo>
                    <a:pt x="364972" y="649617"/>
                  </a:lnTo>
                  <a:lnTo>
                    <a:pt x="363537" y="649224"/>
                  </a:lnTo>
                  <a:lnTo>
                    <a:pt x="362813" y="649490"/>
                  </a:lnTo>
                  <a:lnTo>
                    <a:pt x="362813" y="650024"/>
                  </a:lnTo>
                  <a:lnTo>
                    <a:pt x="362864" y="650557"/>
                  </a:lnTo>
                  <a:lnTo>
                    <a:pt x="366737" y="652348"/>
                  </a:lnTo>
                  <a:lnTo>
                    <a:pt x="367131" y="652881"/>
                  </a:lnTo>
                  <a:lnTo>
                    <a:pt x="367131" y="655218"/>
                  </a:lnTo>
                  <a:lnTo>
                    <a:pt x="367855" y="65022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145273" y="390575"/>
              <a:ext cx="299085" cy="647700"/>
            </a:xfrm>
            <a:custGeom>
              <a:avLst/>
              <a:gdLst/>
              <a:ahLst/>
              <a:cxnLst/>
              <a:rect l="l" t="t" r="r" b="b"/>
              <a:pathLst>
                <a:path w="299084" h="647700">
                  <a:moveTo>
                    <a:pt x="2489" y="448310"/>
                  </a:moveTo>
                  <a:lnTo>
                    <a:pt x="2260" y="447306"/>
                  </a:lnTo>
                  <a:lnTo>
                    <a:pt x="2159" y="446443"/>
                  </a:lnTo>
                  <a:lnTo>
                    <a:pt x="2159" y="443509"/>
                  </a:lnTo>
                  <a:lnTo>
                    <a:pt x="990" y="443242"/>
                  </a:lnTo>
                  <a:lnTo>
                    <a:pt x="660" y="443509"/>
                  </a:lnTo>
                  <a:lnTo>
                    <a:pt x="774" y="446100"/>
                  </a:lnTo>
                  <a:lnTo>
                    <a:pt x="381" y="447573"/>
                  </a:lnTo>
                  <a:lnTo>
                    <a:pt x="165" y="449033"/>
                  </a:lnTo>
                  <a:lnTo>
                    <a:pt x="101" y="449567"/>
                  </a:lnTo>
                  <a:lnTo>
                    <a:pt x="0" y="450176"/>
                  </a:lnTo>
                  <a:lnTo>
                    <a:pt x="165" y="450710"/>
                  </a:lnTo>
                  <a:lnTo>
                    <a:pt x="330" y="450900"/>
                  </a:lnTo>
                  <a:lnTo>
                    <a:pt x="1270" y="451104"/>
                  </a:lnTo>
                  <a:lnTo>
                    <a:pt x="1485" y="450837"/>
                  </a:lnTo>
                  <a:lnTo>
                    <a:pt x="1993" y="450507"/>
                  </a:lnTo>
                  <a:lnTo>
                    <a:pt x="2425" y="449834"/>
                  </a:lnTo>
                  <a:lnTo>
                    <a:pt x="2425" y="449237"/>
                  </a:lnTo>
                  <a:lnTo>
                    <a:pt x="2489" y="448310"/>
                  </a:lnTo>
                  <a:close/>
                </a:path>
                <a:path w="299084" h="647700">
                  <a:moveTo>
                    <a:pt x="6134" y="424053"/>
                  </a:moveTo>
                  <a:lnTo>
                    <a:pt x="5359" y="423379"/>
                  </a:lnTo>
                  <a:lnTo>
                    <a:pt x="4584" y="422846"/>
                  </a:lnTo>
                  <a:lnTo>
                    <a:pt x="3810" y="422109"/>
                  </a:lnTo>
                  <a:lnTo>
                    <a:pt x="3479" y="421779"/>
                  </a:lnTo>
                  <a:lnTo>
                    <a:pt x="3429" y="421246"/>
                  </a:lnTo>
                  <a:lnTo>
                    <a:pt x="3149" y="420852"/>
                  </a:lnTo>
                  <a:lnTo>
                    <a:pt x="2933" y="420319"/>
                  </a:lnTo>
                  <a:lnTo>
                    <a:pt x="2603" y="419785"/>
                  </a:lnTo>
                  <a:lnTo>
                    <a:pt x="2260" y="419379"/>
                  </a:lnTo>
                  <a:lnTo>
                    <a:pt x="2095" y="419252"/>
                  </a:lnTo>
                  <a:lnTo>
                    <a:pt x="1765" y="419252"/>
                  </a:lnTo>
                  <a:lnTo>
                    <a:pt x="1485" y="419315"/>
                  </a:lnTo>
                  <a:lnTo>
                    <a:pt x="1384" y="419646"/>
                  </a:lnTo>
                  <a:lnTo>
                    <a:pt x="1384" y="419849"/>
                  </a:lnTo>
                  <a:lnTo>
                    <a:pt x="1435" y="420916"/>
                  </a:lnTo>
                  <a:lnTo>
                    <a:pt x="3975" y="424319"/>
                  </a:lnTo>
                  <a:lnTo>
                    <a:pt x="4978" y="424586"/>
                  </a:lnTo>
                  <a:lnTo>
                    <a:pt x="5257" y="424649"/>
                  </a:lnTo>
                  <a:lnTo>
                    <a:pt x="5588" y="424510"/>
                  </a:lnTo>
                  <a:lnTo>
                    <a:pt x="5918" y="424510"/>
                  </a:lnTo>
                  <a:lnTo>
                    <a:pt x="5969" y="424319"/>
                  </a:lnTo>
                  <a:lnTo>
                    <a:pt x="6032" y="424180"/>
                  </a:lnTo>
                  <a:lnTo>
                    <a:pt x="6134" y="424053"/>
                  </a:lnTo>
                  <a:close/>
                </a:path>
                <a:path w="299084" h="647700">
                  <a:moveTo>
                    <a:pt x="10617" y="334213"/>
                  </a:moveTo>
                  <a:lnTo>
                    <a:pt x="10452" y="333552"/>
                  </a:lnTo>
                  <a:lnTo>
                    <a:pt x="10071" y="331825"/>
                  </a:lnTo>
                  <a:lnTo>
                    <a:pt x="7747" y="330682"/>
                  </a:lnTo>
                  <a:lnTo>
                    <a:pt x="8737" y="333616"/>
                  </a:lnTo>
                  <a:lnTo>
                    <a:pt x="7251" y="334149"/>
                  </a:lnTo>
                  <a:lnTo>
                    <a:pt x="8242" y="334822"/>
                  </a:lnTo>
                  <a:lnTo>
                    <a:pt x="8737" y="335216"/>
                  </a:lnTo>
                  <a:lnTo>
                    <a:pt x="9461" y="335686"/>
                  </a:lnTo>
                  <a:lnTo>
                    <a:pt x="9906" y="335153"/>
                  </a:lnTo>
                  <a:lnTo>
                    <a:pt x="10236" y="334683"/>
                  </a:lnTo>
                  <a:lnTo>
                    <a:pt x="10617" y="334213"/>
                  </a:lnTo>
                  <a:close/>
                </a:path>
                <a:path w="299084" h="647700">
                  <a:moveTo>
                    <a:pt x="20802" y="11544"/>
                  </a:moveTo>
                  <a:lnTo>
                    <a:pt x="19697" y="10604"/>
                  </a:lnTo>
                  <a:lnTo>
                    <a:pt x="18872" y="9931"/>
                  </a:lnTo>
                  <a:lnTo>
                    <a:pt x="17703" y="8940"/>
                  </a:lnTo>
                  <a:lnTo>
                    <a:pt x="17487" y="11595"/>
                  </a:lnTo>
                  <a:lnTo>
                    <a:pt x="18034" y="11988"/>
                  </a:lnTo>
                  <a:lnTo>
                    <a:pt x="20802" y="11544"/>
                  </a:lnTo>
                  <a:close/>
                </a:path>
                <a:path w="299084" h="647700">
                  <a:moveTo>
                    <a:pt x="22517" y="1333"/>
                  </a:moveTo>
                  <a:lnTo>
                    <a:pt x="22466" y="1054"/>
                  </a:lnTo>
                  <a:lnTo>
                    <a:pt x="22352" y="673"/>
                  </a:lnTo>
                  <a:lnTo>
                    <a:pt x="21856" y="330"/>
                  </a:lnTo>
                  <a:lnTo>
                    <a:pt x="21526" y="0"/>
                  </a:lnTo>
                  <a:lnTo>
                    <a:pt x="21247" y="330"/>
                  </a:lnTo>
                  <a:lnTo>
                    <a:pt x="20688" y="673"/>
                  </a:lnTo>
                  <a:lnTo>
                    <a:pt x="20637" y="1054"/>
                  </a:lnTo>
                  <a:lnTo>
                    <a:pt x="20637" y="1333"/>
                  </a:lnTo>
                  <a:lnTo>
                    <a:pt x="21132" y="1727"/>
                  </a:lnTo>
                  <a:lnTo>
                    <a:pt x="21640" y="2438"/>
                  </a:lnTo>
                  <a:lnTo>
                    <a:pt x="22021" y="1727"/>
                  </a:lnTo>
                  <a:lnTo>
                    <a:pt x="22517" y="1333"/>
                  </a:lnTo>
                  <a:close/>
                </a:path>
                <a:path w="299084" h="647700">
                  <a:moveTo>
                    <a:pt x="26555" y="572516"/>
                  </a:moveTo>
                  <a:lnTo>
                    <a:pt x="25996" y="571461"/>
                  </a:lnTo>
                  <a:lnTo>
                    <a:pt x="24231" y="572655"/>
                  </a:lnTo>
                  <a:lnTo>
                    <a:pt x="24155" y="572516"/>
                  </a:lnTo>
                  <a:lnTo>
                    <a:pt x="23012" y="570661"/>
                  </a:lnTo>
                  <a:lnTo>
                    <a:pt x="21526" y="570458"/>
                  </a:lnTo>
                  <a:lnTo>
                    <a:pt x="21297" y="572185"/>
                  </a:lnTo>
                  <a:lnTo>
                    <a:pt x="21856" y="572719"/>
                  </a:lnTo>
                  <a:lnTo>
                    <a:pt x="23901" y="572516"/>
                  </a:lnTo>
                  <a:lnTo>
                    <a:pt x="24180" y="572655"/>
                  </a:lnTo>
                  <a:lnTo>
                    <a:pt x="24460" y="572782"/>
                  </a:lnTo>
                  <a:lnTo>
                    <a:pt x="24955" y="572858"/>
                  </a:lnTo>
                  <a:lnTo>
                    <a:pt x="26123" y="572922"/>
                  </a:lnTo>
                  <a:lnTo>
                    <a:pt x="26555" y="572516"/>
                  </a:lnTo>
                  <a:close/>
                </a:path>
                <a:path w="299084" h="647700">
                  <a:moveTo>
                    <a:pt x="27165" y="173088"/>
                  </a:moveTo>
                  <a:lnTo>
                    <a:pt x="27000" y="172681"/>
                  </a:lnTo>
                  <a:lnTo>
                    <a:pt x="27000" y="172351"/>
                  </a:lnTo>
                  <a:lnTo>
                    <a:pt x="26784" y="172351"/>
                  </a:lnTo>
                  <a:lnTo>
                    <a:pt x="26555" y="172415"/>
                  </a:lnTo>
                  <a:lnTo>
                    <a:pt x="26289" y="172415"/>
                  </a:lnTo>
                  <a:lnTo>
                    <a:pt x="25120" y="172478"/>
                  </a:lnTo>
                  <a:lnTo>
                    <a:pt x="23901" y="172618"/>
                  </a:lnTo>
                  <a:lnTo>
                    <a:pt x="22796" y="172478"/>
                  </a:lnTo>
                  <a:lnTo>
                    <a:pt x="21196" y="172415"/>
                  </a:lnTo>
                  <a:lnTo>
                    <a:pt x="19481" y="171742"/>
                  </a:lnTo>
                  <a:lnTo>
                    <a:pt x="16268" y="172478"/>
                  </a:lnTo>
                  <a:lnTo>
                    <a:pt x="15379" y="171678"/>
                  </a:lnTo>
                  <a:lnTo>
                    <a:pt x="14058" y="170281"/>
                  </a:lnTo>
                  <a:lnTo>
                    <a:pt x="13792" y="170078"/>
                  </a:lnTo>
                  <a:lnTo>
                    <a:pt x="13449" y="169811"/>
                  </a:lnTo>
                  <a:lnTo>
                    <a:pt x="13055" y="169875"/>
                  </a:lnTo>
                  <a:lnTo>
                    <a:pt x="11290" y="170078"/>
                  </a:lnTo>
                  <a:lnTo>
                    <a:pt x="10680" y="168744"/>
                  </a:lnTo>
                  <a:lnTo>
                    <a:pt x="5803" y="165354"/>
                  </a:lnTo>
                  <a:lnTo>
                    <a:pt x="3429" y="165684"/>
                  </a:lnTo>
                  <a:lnTo>
                    <a:pt x="3149" y="165747"/>
                  </a:lnTo>
                  <a:lnTo>
                    <a:pt x="2768" y="165887"/>
                  </a:lnTo>
                  <a:lnTo>
                    <a:pt x="2603" y="166154"/>
                  </a:lnTo>
                  <a:lnTo>
                    <a:pt x="1104" y="167881"/>
                  </a:lnTo>
                  <a:lnTo>
                    <a:pt x="990" y="171208"/>
                  </a:lnTo>
                  <a:lnTo>
                    <a:pt x="2260" y="173418"/>
                  </a:lnTo>
                  <a:lnTo>
                    <a:pt x="2705" y="173888"/>
                  </a:lnTo>
                  <a:lnTo>
                    <a:pt x="2933" y="173812"/>
                  </a:lnTo>
                  <a:lnTo>
                    <a:pt x="4978" y="173418"/>
                  </a:lnTo>
                  <a:lnTo>
                    <a:pt x="5461" y="175018"/>
                  </a:lnTo>
                  <a:lnTo>
                    <a:pt x="5689" y="176212"/>
                  </a:lnTo>
                  <a:lnTo>
                    <a:pt x="6311" y="178206"/>
                  </a:lnTo>
                  <a:lnTo>
                    <a:pt x="7302" y="179082"/>
                  </a:lnTo>
                  <a:lnTo>
                    <a:pt x="9347" y="179273"/>
                  </a:lnTo>
                  <a:lnTo>
                    <a:pt x="8877" y="178206"/>
                  </a:lnTo>
                  <a:lnTo>
                    <a:pt x="8572" y="177419"/>
                  </a:lnTo>
                  <a:lnTo>
                    <a:pt x="8128" y="176479"/>
                  </a:lnTo>
                  <a:lnTo>
                    <a:pt x="8458" y="176415"/>
                  </a:lnTo>
                  <a:lnTo>
                    <a:pt x="8686" y="176212"/>
                  </a:lnTo>
                  <a:lnTo>
                    <a:pt x="10680" y="177749"/>
                  </a:lnTo>
                  <a:lnTo>
                    <a:pt x="12725" y="176885"/>
                  </a:lnTo>
                  <a:lnTo>
                    <a:pt x="14719" y="176885"/>
                  </a:lnTo>
                  <a:lnTo>
                    <a:pt x="16929" y="176949"/>
                  </a:lnTo>
                  <a:lnTo>
                    <a:pt x="17665" y="176885"/>
                  </a:lnTo>
                  <a:lnTo>
                    <a:pt x="19138" y="176745"/>
                  </a:lnTo>
                  <a:lnTo>
                    <a:pt x="21297" y="176618"/>
                  </a:lnTo>
                  <a:lnTo>
                    <a:pt x="21691" y="176618"/>
                  </a:lnTo>
                  <a:lnTo>
                    <a:pt x="22466" y="176745"/>
                  </a:lnTo>
                  <a:lnTo>
                    <a:pt x="22491" y="176618"/>
                  </a:lnTo>
                  <a:lnTo>
                    <a:pt x="22593" y="176212"/>
                  </a:lnTo>
                  <a:lnTo>
                    <a:pt x="22910" y="174942"/>
                  </a:lnTo>
                  <a:lnTo>
                    <a:pt x="23190" y="174879"/>
                  </a:lnTo>
                  <a:lnTo>
                    <a:pt x="25234" y="175615"/>
                  </a:lnTo>
                  <a:lnTo>
                    <a:pt x="25120" y="175209"/>
                  </a:lnTo>
                  <a:lnTo>
                    <a:pt x="25006" y="175082"/>
                  </a:lnTo>
                  <a:lnTo>
                    <a:pt x="25120" y="174879"/>
                  </a:lnTo>
                  <a:lnTo>
                    <a:pt x="25679" y="174421"/>
                  </a:lnTo>
                  <a:lnTo>
                    <a:pt x="26454" y="173812"/>
                  </a:lnTo>
                  <a:lnTo>
                    <a:pt x="26822" y="173418"/>
                  </a:lnTo>
                  <a:lnTo>
                    <a:pt x="27000" y="173215"/>
                  </a:lnTo>
                  <a:lnTo>
                    <a:pt x="27165" y="173088"/>
                  </a:lnTo>
                  <a:close/>
                </a:path>
                <a:path w="299084" h="647700">
                  <a:moveTo>
                    <a:pt x="28549" y="120840"/>
                  </a:moveTo>
                  <a:lnTo>
                    <a:pt x="27279" y="119303"/>
                  </a:lnTo>
                  <a:lnTo>
                    <a:pt x="26454" y="118237"/>
                  </a:lnTo>
                  <a:lnTo>
                    <a:pt x="26898" y="115976"/>
                  </a:lnTo>
                  <a:lnTo>
                    <a:pt x="24460" y="116039"/>
                  </a:lnTo>
                  <a:lnTo>
                    <a:pt x="25844" y="117233"/>
                  </a:lnTo>
                  <a:lnTo>
                    <a:pt x="25895" y="118440"/>
                  </a:lnTo>
                  <a:lnTo>
                    <a:pt x="25171" y="119964"/>
                  </a:lnTo>
                  <a:lnTo>
                    <a:pt x="24345" y="121564"/>
                  </a:lnTo>
                  <a:lnTo>
                    <a:pt x="25349" y="123304"/>
                  </a:lnTo>
                  <a:lnTo>
                    <a:pt x="26835" y="123964"/>
                  </a:lnTo>
                  <a:lnTo>
                    <a:pt x="28333" y="122567"/>
                  </a:lnTo>
                  <a:lnTo>
                    <a:pt x="28549" y="120840"/>
                  </a:lnTo>
                  <a:close/>
                </a:path>
                <a:path w="299084" h="647700">
                  <a:moveTo>
                    <a:pt x="30937" y="22707"/>
                  </a:moveTo>
                  <a:lnTo>
                    <a:pt x="30327" y="20764"/>
                  </a:lnTo>
                  <a:lnTo>
                    <a:pt x="28549" y="21094"/>
                  </a:lnTo>
                  <a:lnTo>
                    <a:pt x="27228" y="20256"/>
                  </a:lnTo>
                  <a:lnTo>
                    <a:pt x="27330" y="22428"/>
                  </a:lnTo>
                  <a:lnTo>
                    <a:pt x="28448" y="23037"/>
                  </a:lnTo>
                  <a:lnTo>
                    <a:pt x="30937" y="22707"/>
                  </a:lnTo>
                  <a:close/>
                </a:path>
                <a:path w="299084" h="647700">
                  <a:moveTo>
                    <a:pt x="34251" y="131559"/>
                  </a:moveTo>
                  <a:lnTo>
                    <a:pt x="34086" y="130759"/>
                  </a:lnTo>
                  <a:lnTo>
                    <a:pt x="30594" y="130035"/>
                  </a:lnTo>
                  <a:lnTo>
                    <a:pt x="29768" y="128701"/>
                  </a:lnTo>
                  <a:lnTo>
                    <a:pt x="27228" y="125437"/>
                  </a:lnTo>
                  <a:lnTo>
                    <a:pt x="26504" y="125641"/>
                  </a:lnTo>
                  <a:lnTo>
                    <a:pt x="25895" y="126034"/>
                  </a:lnTo>
                  <a:lnTo>
                    <a:pt x="24130" y="124904"/>
                  </a:lnTo>
                  <a:lnTo>
                    <a:pt x="22517" y="123964"/>
                  </a:lnTo>
                  <a:lnTo>
                    <a:pt x="21132" y="122770"/>
                  </a:lnTo>
                  <a:lnTo>
                    <a:pt x="19913" y="121767"/>
                  </a:lnTo>
                  <a:lnTo>
                    <a:pt x="18643" y="121297"/>
                  </a:lnTo>
                  <a:lnTo>
                    <a:pt x="17932" y="122428"/>
                  </a:lnTo>
                  <a:lnTo>
                    <a:pt x="17373" y="123228"/>
                  </a:lnTo>
                  <a:lnTo>
                    <a:pt x="17538" y="124574"/>
                  </a:lnTo>
                  <a:lnTo>
                    <a:pt x="17653" y="126238"/>
                  </a:lnTo>
                  <a:lnTo>
                    <a:pt x="18262" y="126771"/>
                  </a:lnTo>
                  <a:lnTo>
                    <a:pt x="18313" y="127635"/>
                  </a:lnTo>
                  <a:lnTo>
                    <a:pt x="16878" y="126834"/>
                  </a:lnTo>
                  <a:lnTo>
                    <a:pt x="16268" y="127431"/>
                  </a:lnTo>
                  <a:lnTo>
                    <a:pt x="15938" y="128104"/>
                  </a:lnTo>
                  <a:lnTo>
                    <a:pt x="17259" y="129159"/>
                  </a:lnTo>
                  <a:lnTo>
                    <a:pt x="17538" y="129768"/>
                  </a:lnTo>
                  <a:lnTo>
                    <a:pt x="17653" y="130632"/>
                  </a:lnTo>
                  <a:lnTo>
                    <a:pt x="17373" y="131025"/>
                  </a:lnTo>
                  <a:lnTo>
                    <a:pt x="17259" y="131432"/>
                  </a:lnTo>
                  <a:lnTo>
                    <a:pt x="16929" y="131292"/>
                  </a:lnTo>
                  <a:lnTo>
                    <a:pt x="16548" y="131229"/>
                  </a:lnTo>
                  <a:lnTo>
                    <a:pt x="16217" y="131025"/>
                  </a:lnTo>
                  <a:lnTo>
                    <a:pt x="15989" y="130962"/>
                  </a:lnTo>
                  <a:lnTo>
                    <a:pt x="15989" y="130632"/>
                  </a:lnTo>
                  <a:lnTo>
                    <a:pt x="15773" y="130492"/>
                  </a:lnTo>
                  <a:lnTo>
                    <a:pt x="15265" y="130098"/>
                  </a:lnTo>
                  <a:lnTo>
                    <a:pt x="14224" y="129425"/>
                  </a:lnTo>
                  <a:lnTo>
                    <a:pt x="13881" y="130302"/>
                  </a:lnTo>
                  <a:lnTo>
                    <a:pt x="13385" y="131102"/>
                  </a:lnTo>
                  <a:lnTo>
                    <a:pt x="13055" y="132092"/>
                  </a:lnTo>
                  <a:lnTo>
                    <a:pt x="13449" y="132626"/>
                  </a:lnTo>
                  <a:lnTo>
                    <a:pt x="13665" y="132689"/>
                  </a:lnTo>
                  <a:lnTo>
                    <a:pt x="17818" y="133096"/>
                  </a:lnTo>
                  <a:lnTo>
                    <a:pt x="18923" y="136232"/>
                  </a:lnTo>
                  <a:lnTo>
                    <a:pt x="20027" y="139700"/>
                  </a:lnTo>
                  <a:lnTo>
                    <a:pt x="20193" y="139890"/>
                  </a:lnTo>
                  <a:lnTo>
                    <a:pt x="20586" y="139890"/>
                  </a:lnTo>
                  <a:lnTo>
                    <a:pt x="20586" y="139293"/>
                  </a:lnTo>
                  <a:lnTo>
                    <a:pt x="20523" y="138633"/>
                  </a:lnTo>
                  <a:lnTo>
                    <a:pt x="20688" y="137629"/>
                  </a:lnTo>
                  <a:lnTo>
                    <a:pt x="21132" y="137299"/>
                  </a:lnTo>
                  <a:lnTo>
                    <a:pt x="21361" y="136893"/>
                  </a:lnTo>
                  <a:lnTo>
                    <a:pt x="21691" y="137223"/>
                  </a:lnTo>
                  <a:lnTo>
                    <a:pt x="22021" y="137490"/>
                  </a:lnTo>
                  <a:lnTo>
                    <a:pt x="22301" y="137833"/>
                  </a:lnTo>
                  <a:lnTo>
                    <a:pt x="22682" y="138430"/>
                  </a:lnTo>
                  <a:lnTo>
                    <a:pt x="23012" y="139090"/>
                  </a:lnTo>
                  <a:lnTo>
                    <a:pt x="23520" y="139890"/>
                  </a:lnTo>
                  <a:lnTo>
                    <a:pt x="24295" y="139166"/>
                  </a:lnTo>
                  <a:lnTo>
                    <a:pt x="24841" y="138696"/>
                  </a:lnTo>
                  <a:lnTo>
                    <a:pt x="25615" y="137896"/>
                  </a:lnTo>
                  <a:lnTo>
                    <a:pt x="26504" y="140220"/>
                  </a:lnTo>
                  <a:lnTo>
                    <a:pt x="26898" y="141363"/>
                  </a:lnTo>
                  <a:lnTo>
                    <a:pt x="28105" y="140957"/>
                  </a:lnTo>
                  <a:lnTo>
                    <a:pt x="28943" y="138696"/>
                  </a:lnTo>
                  <a:lnTo>
                    <a:pt x="30327" y="140830"/>
                  </a:lnTo>
                  <a:lnTo>
                    <a:pt x="32423" y="139560"/>
                  </a:lnTo>
                  <a:lnTo>
                    <a:pt x="32258" y="137299"/>
                  </a:lnTo>
                  <a:lnTo>
                    <a:pt x="33197" y="134632"/>
                  </a:lnTo>
                  <a:lnTo>
                    <a:pt x="33312" y="133896"/>
                  </a:lnTo>
                  <a:lnTo>
                    <a:pt x="34251" y="131559"/>
                  </a:lnTo>
                  <a:close/>
                </a:path>
                <a:path w="299084" h="647700">
                  <a:moveTo>
                    <a:pt x="40449" y="629170"/>
                  </a:moveTo>
                  <a:lnTo>
                    <a:pt x="37020" y="628230"/>
                  </a:lnTo>
                  <a:lnTo>
                    <a:pt x="34531" y="626833"/>
                  </a:lnTo>
                  <a:lnTo>
                    <a:pt x="35852" y="622566"/>
                  </a:lnTo>
                  <a:lnTo>
                    <a:pt x="33642" y="624166"/>
                  </a:lnTo>
                  <a:lnTo>
                    <a:pt x="33197" y="626440"/>
                  </a:lnTo>
                  <a:lnTo>
                    <a:pt x="34201" y="628904"/>
                  </a:lnTo>
                  <a:lnTo>
                    <a:pt x="34531" y="629831"/>
                  </a:lnTo>
                  <a:lnTo>
                    <a:pt x="34912" y="630694"/>
                  </a:lnTo>
                  <a:lnTo>
                    <a:pt x="35255" y="631634"/>
                  </a:lnTo>
                  <a:lnTo>
                    <a:pt x="36080" y="631228"/>
                  </a:lnTo>
                  <a:lnTo>
                    <a:pt x="36906" y="630770"/>
                  </a:lnTo>
                  <a:lnTo>
                    <a:pt x="37744" y="630428"/>
                  </a:lnTo>
                  <a:lnTo>
                    <a:pt x="38455" y="630097"/>
                  </a:lnTo>
                  <a:lnTo>
                    <a:pt x="39230" y="629767"/>
                  </a:lnTo>
                  <a:lnTo>
                    <a:pt x="40449" y="629170"/>
                  </a:lnTo>
                  <a:close/>
                </a:path>
                <a:path w="299084" h="647700">
                  <a:moveTo>
                    <a:pt x="42659" y="624700"/>
                  </a:moveTo>
                  <a:lnTo>
                    <a:pt x="42557" y="624573"/>
                  </a:lnTo>
                  <a:lnTo>
                    <a:pt x="42392" y="624306"/>
                  </a:lnTo>
                  <a:lnTo>
                    <a:pt x="40678" y="624700"/>
                  </a:lnTo>
                  <a:lnTo>
                    <a:pt x="39014" y="625030"/>
                  </a:lnTo>
                  <a:lnTo>
                    <a:pt x="37134" y="625500"/>
                  </a:lnTo>
                  <a:lnTo>
                    <a:pt x="37795" y="626567"/>
                  </a:lnTo>
                  <a:lnTo>
                    <a:pt x="38176" y="627303"/>
                  </a:lnTo>
                  <a:lnTo>
                    <a:pt x="38684" y="628027"/>
                  </a:lnTo>
                  <a:lnTo>
                    <a:pt x="40068" y="626897"/>
                  </a:lnTo>
                  <a:lnTo>
                    <a:pt x="41338" y="625767"/>
                  </a:lnTo>
                  <a:lnTo>
                    <a:pt x="42659" y="624700"/>
                  </a:lnTo>
                  <a:close/>
                </a:path>
                <a:path w="299084" h="647700">
                  <a:moveTo>
                    <a:pt x="46647" y="621233"/>
                  </a:moveTo>
                  <a:lnTo>
                    <a:pt x="46431" y="620242"/>
                  </a:lnTo>
                  <a:lnTo>
                    <a:pt x="46532" y="618972"/>
                  </a:lnTo>
                  <a:lnTo>
                    <a:pt x="46037" y="618172"/>
                  </a:lnTo>
                  <a:lnTo>
                    <a:pt x="45097" y="616775"/>
                  </a:lnTo>
                  <a:lnTo>
                    <a:pt x="43383" y="616305"/>
                  </a:lnTo>
                  <a:lnTo>
                    <a:pt x="41833" y="616775"/>
                  </a:lnTo>
                  <a:lnTo>
                    <a:pt x="39230" y="617499"/>
                  </a:lnTo>
                  <a:lnTo>
                    <a:pt x="37350" y="619366"/>
                  </a:lnTo>
                  <a:lnTo>
                    <a:pt x="35585" y="621576"/>
                  </a:lnTo>
                  <a:lnTo>
                    <a:pt x="35636" y="621842"/>
                  </a:lnTo>
                  <a:lnTo>
                    <a:pt x="35636" y="622300"/>
                  </a:lnTo>
                  <a:lnTo>
                    <a:pt x="36576" y="621969"/>
                  </a:lnTo>
                  <a:lnTo>
                    <a:pt x="36906" y="621703"/>
                  </a:lnTo>
                  <a:lnTo>
                    <a:pt x="38239" y="620903"/>
                  </a:lnTo>
                  <a:lnTo>
                    <a:pt x="39458" y="619899"/>
                  </a:lnTo>
                  <a:lnTo>
                    <a:pt x="40779" y="619175"/>
                  </a:lnTo>
                  <a:lnTo>
                    <a:pt x="41783" y="618566"/>
                  </a:lnTo>
                  <a:lnTo>
                    <a:pt x="44107" y="619239"/>
                  </a:lnTo>
                  <a:lnTo>
                    <a:pt x="44818" y="620242"/>
                  </a:lnTo>
                  <a:lnTo>
                    <a:pt x="45161" y="620636"/>
                  </a:lnTo>
                  <a:lnTo>
                    <a:pt x="45986" y="621499"/>
                  </a:lnTo>
                  <a:lnTo>
                    <a:pt x="46202" y="621372"/>
                  </a:lnTo>
                  <a:lnTo>
                    <a:pt x="46647" y="621233"/>
                  </a:lnTo>
                  <a:close/>
                </a:path>
                <a:path w="299084" h="647700">
                  <a:moveTo>
                    <a:pt x="49974" y="586054"/>
                  </a:moveTo>
                  <a:lnTo>
                    <a:pt x="48856" y="586651"/>
                  </a:lnTo>
                  <a:lnTo>
                    <a:pt x="47091" y="587717"/>
                  </a:lnTo>
                  <a:lnTo>
                    <a:pt x="48806" y="588581"/>
                  </a:lnTo>
                  <a:lnTo>
                    <a:pt x="49530" y="588187"/>
                  </a:lnTo>
                  <a:lnTo>
                    <a:pt x="49974" y="586054"/>
                  </a:lnTo>
                  <a:close/>
                </a:path>
                <a:path w="299084" h="647700">
                  <a:moveTo>
                    <a:pt x="53073" y="123634"/>
                  </a:moveTo>
                  <a:lnTo>
                    <a:pt x="51790" y="122161"/>
                  </a:lnTo>
                  <a:lnTo>
                    <a:pt x="51358" y="120370"/>
                  </a:lnTo>
                  <a:lnTo>
                    <a:pt x="52679" y="116776"/>
                  </a:lnTo>
                  <a:lnTo>
                    <a:pt x="51358" y="116509"/>
                  </a:lnTo>
                  <a:lnTo>
                    <a:pt x="50469" y="115976"/>
                  </a:lnTo>
                  <a:lnTo>
                    <a:pt x="50076" y="115836"/>
                  </a:lnTo>
                  <a:lnTo>
                    <a:pt x="49466" y="115976"/>
                  </a:lnTo>
                  <a:lnTo>
                    <a:pt x="48691" y="115836"/>
                  </a:lnTo>
                  <a:lnTo>
                    <a:pt x="50025" y="116967"/>
                  </a:lnTo>
                  <a:lnTo>
                    <a:pt x="50634" y="117970"/>
                  </a:lnTo>
                  <a:lnTo>
                    <a:pt x="48641" y="119900"/>
                  </a:lnTo>
                  <a:lnTo>
                    <a:pt x="48856" y="120370"/>
                  </a:lnTo>
                  <a:lnTo>
                    <a:pt x="50076" y="120904"/>
                  </a:lnTo>
                  <a:lnTo>
                    <a:pt x="50634" y="121297"/>
                  </a:lnTo>
                  <a:lnTo>
                    <a:pt x="50634" y="121831"/>
                  </a:lnTo>
                  <a:lnTo>
                    <a:pt x="50190" y="122364"/>
                  </a:lnTo>
                  <a:lnTo>
                    <a:pt x="49530" y="122504"/>
                  </a:lnTo>
                  <a:lnTo>
                    <a:pt x="49034" y="122301"/>
                  </a:lnTo>
                  <a:lnTo>
                    <a:pt x="48691" y="122097"/>
                  </a:lnTo>
                  <a:lnTo>
                    <a:pt x="48082" y="121831"/>
                  </a:lnTo>
                  <a:lnTo>
                    <a:pt x="47536" y="121437"/>
                  </a:lnTo>
                  <a:lnTo>
                    <a:pt x="46977" y="121094"/>
                  </a:lnTo>
                  <a:lnTo>
                    <a:pt x="46647" y="121704"/>
                  </a:lnTo>
                  <a:lnTo>
                    <a:pt x="47371" y="122301"/>
                  </a:lnTo>
                  <a:lnTo>
                    <a:pt x="48856" y="123367"/>
                  </a:lnTo>
                  <a:lnTo>
                    <a:pt x="48310" y="125234"/>
                  </a:lnTo>
                  <a:lnTo>
                    <a:pt x="47701" y="125437"/>
                  </a:lnTo>
                  <a:lnTo>
                    <a:pt x="45377" y="123037"/>
                  </a:lnTo>
                  <a:lnTo>
                    <a:pt x="44488" y="121970"/>
                  </a:lnTo>
                  <a:lnTo>
                    <a:pt x="43662" y="123634"/>
                  </a:lnTo>
                  <a:lnTo>
                    <a:pt x="44716" y="125831"/>
                  </a:lnTo>
                  <a:lnTo>
                    <a:pt x="45097" y="126504"/>
                  </a:lnTo>
                  <a:lnTo>
                    <a:pt x="45427" y="127228"/>
                  </a:lnTo>
                  <a:lnTo>
                    <a:pt x="45986" y="127838"/>
                  </a:lnTo>
                  <a:lnTo>
                    <a:pt x="47371" y="129095"/>
                  </a:lnTo>
                  <a:lnTo>
                    <a:pt x="47205" y="131965"/>
                  </a:lnTo>
                  <a:lnTo>
                    <a:pt x="45656" y="132829"/>
                  </a:lnTo>
                  <a:lnTo>
                    <a:pt x="46761" y="134099"/>
                  </a:lnTo>
                  <a:lnTo>
                    <a:pt x="47421" y="135229"/>
                  </a:lnTo>
                  <a:lnTo>
                    <a:pt x="44818" y="136232"/>
                  </a:lnTo>
                  <a:lnTo>
                    <a:pt x="44881" y="137490"/>
                  </a:lnTo>
                  <a:lnTo>
                    <a:pt x="44767" y="138366"/>
                  </a:lnTo>
                  <a:lnTo>
                    <a:pt x="46037" y="138760"/>
                  </a:lnTo>
                  <a:lnTo>
                    <a:pt x="46875" y="138633"/>
                  </a:lnTo>
                  <a:lnTo>
                    <a:pt x="47307" y="137363"/>
                  </a:lnTo>
                  <a:lnTo>
                    <a:pt x="47421" y="136893"/>
                  </a:lnTo>
                  <a:lnTo>
                    <a:pt x="47866" y="136563"/>
                  </a:lnTo>
                  <a:lnTo>
                    <a:pt x="48755" y="135369"/>
                  </a:lnTo>
                  <a:lnTo>
                    <a:pt x="49695" y="134569"/>
                  </a:lnTo>
                  <a:lnTo>
                    <a:pt x="50190" y="131826"/>
                  </a:lnTo>
                  <a:lnTo>
                    <a:pt x="51523" y="132232"/>
                  </a:lnTo>
                  <a:lnTo>
                    <a:pt x="51739" y="132029"/>
                  </a:lnTo>
                  <a:lnTo>
                    <a:pt x="51295" y="131292"/>
                  </a:lnTo>
                  <a:lnTo>
                    <a:pt x="50406" y="130632"/>
                  </a:lnTo>
                  <a:lnTo>
                    <a:pt x="50139" y="129895"/>
                  </a:lnTo>
                  <a:lnTo>
                    <a:pt x="50025" y="129362"/>
                  </a:lnTo>
                  <a:lnTo>
                    <a:pt x="50800" y="128638"/>
                  </a:lnTo>
                  <a:lnTo>
                    <a:pt x="51295" y="127901"/>
                  </a:lnTo>
                  <a:lnTo>
                    <a:pt x="49631" y="127038"/>
                  </a:lnTo>
                  <a:lnTo>
                    <a:pt x="51790" y="126034"/>
                  </a:lnTo>
                  <a:lnTo>
                    <a:pt x="51523" y="125298"/>
                  </a:lnTo>
                  <a:lnTo>
                    <a:pt x="51295" y="124574"/>
                  </a:lnTo>
                  <a:lnTo>
                    <a:pt x="51015" y="123901"/>
                  </a:lnTo>
                  <a:lnTo>
                    <a:pt x="51739" y="123837"/>
                  </a:lnTo>
                  <a:lnTo>
                    <a:pt x="52400" y="123698"/>
                  </a:lnTo>
                  <a:lnTo>
                    <a:pt x="53073" y="123634"/>
                  </a:lnTo>
                  <a:close/>
                </a:path>
                <a:path w="299084" h="647700">
                  <a:moveTo>
                    <a:pt x="54724" y="573849"/>
                  </a:moveTo>
                  <a:lnTo>
                    <a:pt x="53682" y="572249"/>
                  </a:lnTo>
                  <a:lnTo>
                    <a:pt x="52463" y="571982"/>
                  </a:lnTo>
                  <a:lnTo>
                    <a:pt x="50850" y="573316"/>
                  </a:lnTo>
                  <a:lnTo>
                    <a:pt x="52298" y="573519"/>
                  </a:lnTo>
                  <a:lnTo>
                    <a:pt x="53454" y="573659"/>
                  </a:lnTo>
                  <a:lnTo>
                    <a:pt x="54724" y="573849"/>
                  </a:lnTo>
                  <a:close/>
                </a:path>
                <a:path w="299084" h="647700">
                  <a:moveTo>
                    <a:pt x="54787" y="148755"/>
                  </a:moveTo>
                  <a:lnTo>
                    <a:pt x="54673" y="147421"/>
                  </a:lnTo>
                  <a:lnTo>
                    <a:pt x="54343" y="144360"/>
                  </a:lnTo>
                  <a:lnTo>
                    <a:pt x="53403" y="144627"/>
                  </a:lnTo>
                  <a:lnTo>
                    <a:pt x="51955" y="143700"/>
                  </a:lnTo>
                  <a:lnTo>
                    <a:pt x="52184" y="145694"/>
                  </a:lnTo>
                  <a:lnTo>
                    <a:pt x="52184" y="145897"/>
                  </a:lnTo>
                  <a:lnTo>
                    <a:pt x="51854" y="146291"/>
                  </a:lnTo>
                  <a:lnTo>
                    <a:pt x="50076" y="146824"/>
                  </a:lnTo>
                  <a:lnTo>
                    <a:pt x="48475" y="147091"/>
                  </a:lnTo>
                  <a:lnTo>
                    <a:pt x="44323" y="149161"/>
                  </a:lnTo>
                  <a:lnTo>
                    <a:pt x="41173" y="148691"/>
                  </a:lnTo>
                  <a:lnTo>
                    <a:pt x="37401" y="150622"/>
                  </a:lnTo>
                  <a:lnTo>
                    <a:pt x="36741" y="152425"/>
                  </a:lnTo>
                  <a:lnTo>
                    <a:pt x="36080" y="153822"/>
                  </a:lnTo>
                  <a:lnTo>
                    <a:pt x="35471" y="155219"/>
                  </a:lnTo>
                  <a:lnTo>
                    <a:pt x="35191" y="156756"/>
                  </a:lnTo>
                  <a:lnTo>
                    <a:pt x="34975" y="158483"/>
                  </a:lnTo>
                  <a:lnTo>
                    <a:pt x="35521" y="157886"/>
                  </a:lnTo>
                  <a:lnTo>
                    <a:pt x="36245" y="157353"/>
                  </a:lnTo>
                  <a:lnTo>
                    <a:pt x="36576" y="156692"/>
                  </a:lnTo>
                  <a:lnTo>
                    <a:pt x="37236" y="155155"/>
                  </a:lnTo>
                  <a:lnTo>
                    <a:pt x="38125" y="154825"/>
                  </a:lnTo>
                  <a:lnTo>
                    <a:pt x="39674" y="155689"/>
                  </a:lnTo>
                  <a:lnTo>
                    <a:pt x="40335" y="156019"/>
                  </a:lnTo>
                  <a:lnTo>
                    <a:pt x="41173" y="155956"/>
                  </a:lnTo>
                  <a:lnTo>
                    <a:pt x="42113" y="156159"/>
                  </a:lnTo>
                  <a:lnTo>
                    <a:pt x="41998" y="155422"/>
                  </a:lnTo>
                  <a:lnTo>
                    <a:pt x="41783" y="154559"/>
                  </a:lnTo>
                  <a:lnTo>
                    <a:pt x="42113" y="154889"/>
                  </a:lnTo>
                  <a:lnTo>
                    <a:pt x="43002" y="154152"/>
                  </a:lnTo>
                  <a:lnTo>
                    <a:pt x="43776" y="153352"/>
                  </a:lnTo>
                  <a:lnTo>
                    <a:pt x="45212" y="152349"/>
                  </a:lnTo>
                  <a:lnTo>
                    <a:pt x="46202" y="151815"/>
                  </a:lnTo>
                  <a:lnTo>
                    <a:pt x="48082" y="152488"/>
                  </a:lnTo>
                  <a:lnTo>
                    <a:pt x="48856" y="151625"/>
                  </a:lnTo>
                  <a:lnTo>
                    <a:pt x="50139" y="151091"/>
                  </a:lnTo>
                  <a:lnTo>
                    <a:pt x="50520" y="150888"/>
                  </a:lnTo>
                  <a:lnTo>
                    <a:pt x="52463" y="150952"/>
                  </a:lnTo>
                  <a:lnTo>
                    <a:pt x="52793" y="150291"/>
                  </a:lnTo>
                  <a:lnTo>
                    <a:pt x="52298" y="148894"/>
                  </a:lnTo>
                  <a:lnTo>
                    <a:pt x="53009" y="148818"/>
                  </a:lnTo>
                  <a:lnTo>
                    <a:pt x="53682" y="148818"/>
                  </a:lnTo>
                  <a:lnTo>
                    <a:pt x="54787" y="148755"/>
                  </a:lnTo>
                  <a:close/>
                </a:path>
                <a:path w="299084" h="647700">
                  <a:moveTo>
                    <a:pt x="66344" y="274510"/>
                  </a:moveTo>
                  <a:lnTo>
                    <a:pt x="64579" y="271106"/>
                  </a:lnTo>
                  <a:lnTo>
                    <a:pt x="61861" y="272173"/>
                  </a:lnTo>
                  <a:lnTo>
                    <a:pt x="59321" y="272249"/>
                  </a:lnTo>
                  <a:lnTo>
                    <a:pt x="56222" y="272249"/>
                  </a:lnTo>
                  <a:lnTo>
                    <a:pt x="56057" y="272910"/>
                  </a:lnTo>
                  <a:lnTo>
                    <a:pt x="55943" y="273710"/>
                  </a:lnTo>
                  <a:lnTo>
                    <a:pt x="55727" y="274574"/>
                  </a:lnTo>
                  <a:lnTo>
                    <a:pt x="59321" y="273240"/>
                  </a:lnTo>
                  <a:lnTo>
                    <a:pt x="62750" y="274243"/>
                  </a:lnTo>
                  <a:lnTo>
                    <a:pt x="66344" y="274510"/>
                  </a:lnTo>
                  <a:close/>
                </a:path>
                <a:path w="299084" h="647700">
                  <a:moveTo>
                    <a:pt x="70662" y="454304"/>
                  </a:moveTo>
                  <a:lnTo>
                    <a:pt x="70332" y="453631"/>
                  </a:lnTo>
                  <a:lnTo>
                    <a:pt x="70218" y="453034"/>
                  </a:lnTo>
                  <a:lnTo>
                    <a:pt x="69837" y="453440"/>
                  </a:lnTo>
                  <a:lnTo>
                    <a:pt x="69278" y="453771"/>
                  </a:lnTo>
                  <a:lnTo>
                    <a:pt x="68948" y="454240"/>
                  </a:lnTo>
                  <a:lnTo>
                    <a:pt x="68287" y="455231"/>
                  </a:lnTo>
                  <a:lnTo>
                    <a:pt x="67678" y="456298"/>
                  </a:lnTo>
                  <a:lnTo>
                    <a:pt x="66954" y="457441"/>
                  </a:lnTo>
                  <a:lnTo>
                    <a:pt x="69951" y="457441"/>
                  </a:lnTo>
                  <a:lnTo>
                    <a:pt x="70167" y="456704"/>
                  </a:lnTo>
                  <a:lnTo>
                    <a:pt x="70561" y="455764"/>
                  </a:lnTo>
                  <a:lnTo>
                    <a:pt x="70612" y="454901"/>
                  </a:lnTo>
                  <a:lnTo>
                    <a:pt x="70662" y="454304"/>
                  </a:lnTo>
                  <a:close/>
                </a:path>
                <a:path w="299084" h="647700">
                  <a:moveTo>
                    <a:pt x="74371" y="464896"/>
                  </a:moveTo>
                  <a:lnTo>
                    <a:pt x="72326" y="462635"/>
                  </a:lnTo>
                  <a:lnTo>
                    <a:pt x="73596" y="460438"/>
                  </a:lnTo>
                  <a:lnTo>
                    <a:pt x="74041" y="458241"/>
                  </a:lnTo>
                  <a:lnTo>
                    <a:pt x="70497" y="458241"/>
                  </a:lnTo>
                  <a:lnTo>
                    <a:pt x="70726" y="458838"/>
                  </a:lnTo>
                  <a:lnTo>
                    <a:pt x="71056" y="459435"/>
                  </a:lnTo>
                  <a:lnTo>
                    <a:pt x="71221" y="460032"/>
                  </a:lnTo>
                  <a:lnTo>
                    <a:pt x="71386" y="460768"/>
                  </a:lnTo>
                  <a:lnTo>
                    <a:pt x="71666" y="461568"/>
                  </a:lnTo>
                  <a:lnTo>
                    <a:pt x="71551" y="462305"/>
                  </a:lnTo>
                  <a:lnTo>
                    <a:pt x="71221" y="464235"/>
                  </a:lnTo>
                  <a:lnTo>
                    <a:pt x="71602" y="464832"/>
                  </a:lnTo>
                  <a:lnTo>
                    <a:pt x="74371" y="464896"/>
                  </a:lnTo>
                  <a:close/>
                </a:path>
                <a:path w="299084" h="647700">
                  <a:moveTo>
                    <a:pt x="76250" y="381927"/>
                  </a:moveTo>
                  <a:lnTo>
                    <a:pt x="74371" y="378269"/>
                  </a:lnTo>
                  <a:lnTo>
                    <a:pt x="73545" y="376529"/>
                  </a:lnTo>
                  <a:lnTo>
                    <a:pt x="73215" y="376732"/>
                  </a:lnTo>
                  <a:lnTo>
                    <a:pt x="72986" y="376732"/>
                  </a:lnTo>
                  <a:lnTo>
                    <a:pt x="72986" y="377202"/>
                  </a:lnTo>
                  <a:lnTo>
                    <a:pt x="72885" y="377863"/>
                  </a:lnTo>
                  <a:lnTo>
                    <a:pt x="73152" y="378066"/>
                  </a:lnTo>
                  <a:lnTo>
                    <a:pt x="74269" y="379006"/>
                  </a:lnTo>
                  <a:lnTo>
                    <a:pt x="73545" y="379869"/>
                  </a:lnTo>
                  <a:lnTo>
                    <a:pt x="73266" y="380733"/>
                  </a:lnTo>
                  <a:lnTo>
                    <a:pt x="73152" y="381127"/>
                  </a:lnTo>
                  <a:lnTo>
                    <a:pt x="73050" y="381596"/>
                  </a:lnTo>
                  <a:lnTo>
                    <a:pt x="72986" y="382066"/>
                  </a:lnTo>
                  <a:lnTo>
                    <a:pt x="74701" y="382066"/>
                  </a:lnTo>
                  <a:lnTo>
                    <a:pt x="75260" y="382003"/>
                  </a:lnTo>
                  <a:lnTo>
                    <a:pt x="76250" y="381927"/>
                  </a:lnTo>
                  <a:close/>
                </a:path>
                <a:path w="299084" h="647700">
                  <a:moveTo>
                    <a:pt x="78524" y="434644"/>
                  </a:moveTo>
                  <a:lnTo>
                    <a:pt x="77533" y="432511"/>
                  </a:lnTo>
                  <a:lnTo>
                    <a:pt x="77419" y="432650"/>
                  </a:lnTo>
                  <a:lnTo>
                    <a:pt x="77139" y="432777"/>
                  </a:lnTo>
                  <a:lnTo>
                    <a:pt x="76428" y="434975"/>
                  </a:lnTo>
                  <a:lnTo>
                    <a:pt x="75539" y="435775"/>
                  </a:lnTo>
                  <a:lnTo>
                    <a:pt x="72986" y="436841"/>
                  </a:lnTo>
                  <a:lnTo>
                    <a:pt x="72491" y="437718"/>
                  </a:lnTo>
                  <a:lnTo>
                    <a:pt x="72555" y="438238"/>
                  </a:lnTo>
                  <a:lnTo>
                    <a:pt x="72656" y="440309"/>
                  </a:lnTo>
                  <a:lnTo>
                    <a:pt x="71831" y="440639"/>
                  </a:lnTo>
                  <a:lnTo>
                    <a:pt x="70053" y="439978"/>
                  </a:lnTo>
                  <a:lnTo>
                    <a:pt x="69837" y="440042"/>
                  </a:lnTo>
                  <a:lnTo>
                    <a:pt x="69672" y="440042"/>
                  </a:lnTo>
                  <a:lnTo>
                    <a:pt x="72720" y="441579"/>
                  </a:lnTo>
                  <a:lnTo>
                    <a:pt x="74650" y="442506"/>
                  </a:lnTo>
                  <a:lnTo>
                    <a:pt x="73863" y="440639"/>
                  </a:lnTo>
                  <a:lnTo>
                    <a:pt x="73380" y="439572"/>
                  </a:lnTo>
                  <a:lnTo>
                    <a:pt x="72821" y="438238"/>
                  </a:lnTo>
                  <a:lnTo>
                    <a:pt x="75476" y="438315"/>
                  </a:lnTo>
                  <a:lnTo>
                    <a:pt x="78524" y="434644"/>
                  </a:lnTo>
                  <a:close/>
                </a:path>
                <a:path w="299084" h="647700">
                  <a:moveTo>
                    <a:pt x="79463" y="450037"/>
                  </a:moveTo>
                  <a:lnTo>
                    <a:pt x="79184" y="450240"/>
                  </a:lnTo>
                  <a:lnTo>
                    <a:pt x="78638" y="449033"/>
                  </a:lnTo>
                  <a:lnTo>
                    <a:pt x="78143" y="447903"/>
                  </a:lnTo>
                  <a:lnTo>
                    <a:pt x="77533" y="446633"/>
                  </a:lnTo>
                  <a:lnTo>
                    <a:pt x="74155" y="446443"/>
                  </a:lnTo>
                  <a:lnTo>
                    <a:pt x="72821" y="446443"/>
                  </a:lnTo>
                  <a:lnTo>
                    <a:pt x="71501" y="446303"/>
                  </a:lnTo>
                  <a:lnTo>
                    <a:pt x="70332" y="446633"/>
                  </a:lnTo>
                  <a:lnTo>
                    <a:pt x="69011" y="446976"/>
                  </a:lnTo>
                  <a:lnTo>
                    <a:pt x="69278" y="448043"/>
                  </a:lnTo>
                  <a:lnTo>
                    <a:pt x="69951" y="448640"/>
                  </a:lnTo>
                  <a:lnTo>
                    <a:pt x="69621" y="449440"/>
                  </a:lnTo>
                  <a:lnTo>
                    <a:pt x="69278" y="450037"/>
                  </a:lnTo>
                  <a:lnTo>
                    <a:pt x="69227" y="450634"/>
                  </a:lnTo>
                  <a:lnTo>
                    <a:pt x="69176" y="450900"/>
                  </a:lnTo>
                  <a:lnTo>
                    <a:pt x="69672" y="451307"/>
                  </a:lnTo>
                  <a:lnTo>
                    <a:pt x="69951" y="451573"/>
                  </a:lnTo>
                  <a:lnTo>
                    <a:pt x="70218" y="451243"/>
                  </a:lnTo>
                  <a:lnTo>
                    <a:pt x="70662" y="450977"/>
                  </a:lnTo>
                  <a:lnTo>
                    <a:pt x="70726" y="450570"/>
                  </a:lnTo>
                  <a:lnTo>
                    <a:pt x="71170" y="449033"/>
                  </a:lnTo>
                  <a:lnTo>
                    <a:pt x="73380" y="447840"/>
                  </a:lnTo>
                  <a:lnTo>
                    <a:pt x="75374" y="448767"/>
                  </a:lnTo>
                  <a:lnTo>
                    <a:pt x="76149" y="448970"/>
                  </a:lnTo>
                  <a:lnTo>
                    <a:pt x="76593" y="449440"/>
                  </a:lnTo>
                  <a:lnTo>
                    <a:pt x="76974" y="449770"/>
                  </a:lnTo>
                  <a:lnTo>
                    <a:pt x="77139" y="450367"/>
                  </a:lnTo>
                  <a:lnTo>
                    <a:pt x="77470" y="450900"/>
                  </a:lnTo>
                  <a:lnTo>
                    <a:pt x="78409" y="452704"/>
                  </a:lnTo>
                  <a:lnTo>
                    <a:pt x="78854" y="453631"/>
                  </a:lnTo>
                  <a:lnTo>
                    <a:pt x="79133" y="453440"/>
                  </a:lnTo>
                  <a:lnTo>
                    <a:pt x="79298" y="452297"/>
                  </a:lnTo>
                  <a:lnTo>
                    <a:pt x="79413" y="451167"/>
                  </a:lnTo>
                  <a:lnTo>
                    <a:pt x="79463" y="450037"/>
                  </a:lnTo>
                  <a:close/>
                </a:path>
                <a:path w="299084" h="647700">
                  <a:moveTo>
                    <a:pt x="82626" y="463562"/>
                  </a:moveTo>
                  <a:lnTo>
                    <a:pt x="81851" y="462368"/>
                  </a:lnTo>
                  <a:lnTo>
                    <a:pt x="81457" y="461695"/>
                  </a:lnTo>
                  <a:lnTo>
                    <a:pt x="80899" y="460705"/>
                  </a:lnTo>
                  <a:lnTo>
                    <a:pt x="80467" y="459701"/>
                  </a:lnTo>
                  <a:lnTo>
                    <a:pt x="79908" y="458571"/>
                  </a:lnTo>
                  <a:lnTo>
                    <a:pt x="79413" y="459232"/>
                  </a:lnTo>
                  <a:lnTo>
                    <a:pt x="78638" y="460032"/>
                  </a:lnTo>
                  <a:lnTo>
                    <a:pt x="78079" y="460705"/>
                  </a:lnTo>
                  <a:lnTo>
                    <a:pt x="77533" y="460565"/>
                  </a:lnTo>
                  <a:lnTo>
                    <a:pt x="76860" y="460235"/>
                  </a:lnTo>
                  <a:lnTo>
                    <a:pt x="76250" y="460235"/>
                  </a:lnTo>
                  <a:lnTo>
                    <a:pt x="75819" y="460298"/>
                  </a:lnTo>
                  <a:lnTo>
                    <a:pt x="75260" y="460705"/>
                  </a:lnTo>
                  <a:lnTo>
                    <a:pt x="74980" y="461098"/>
                  </a:lnTo>
                  <a:lnTo>
                    <a:pt x="74930" y="461238"/>
                  </a:lnTo>
                  <a:lnTo>
                    <a:pt x="75374" y="461899"/>
                  </a:lnTo>
                  <a:lnTo>
                    <a:pt x="75653" y="462229"/>
                  </a:lnTo>
                  <a:lnTo>
                    <a:pt x="76758" y="463435"/>
                  </a:lnTo>
                  <a:lnTo>
                    <a:pt x="77800" y="463562"/>
                  </a:lnTo>
                  <a:lnTo>
                    <a:pt x="79133" y="461962"/>
                  </a:lnTo>
                  <a:lnTo>
                    <a:pt x="80187" y="462229"/>
                  </a:lnTo>
                  <a:lnTo>
                    <a:pt x="80632" y="462572"/>
                  </a:lnTo>
                  <a:lnTo>
                    <a:pt x="81178" y="462902"/>
                  </a:lnTo>
                  <a:lnTo>
                    <a:pt x="81508" y="463562"/>
                  </a:lnTo>
                  <a:lnTo>
                    <a:pt x="81902" y="464032"/>
                  </a:lnTo>
                  <a:lnTo>
                    <a:pt x="82181" y="463892"/>
                  </a:lnTo>
                  <a:lnTo>
                    <a:pt x="82397" y="463702"/>
                  </a:lnTo>
                  <a:lnTo>
                    <a:pt x="82626" y="463562"/>
                  </a:lnTo>
                  <a:close/>
                </a:path>
                <a:path w="299084" h="647700">
                  <a:moveTo>
                    <a:pt x="83121" y="142430"/>
                  </a:moveTo>
                  <a:lnTo>
                    <a:pt x="82727" y="139623"/>
                  </a:lnTo>
                  <a:lnTo>
                    <a:pt x="80848" y="138557"/>
                  </a:lnTo>
                  <a:lnTo>
                    <a:pt x="78752" y="137693"/>
                  </a:lnTo>
                  <a:lnTo>
                    <a:pt x="78473" y="134366"/>
                  </a:lnTo>
                  <a:lnTo>
                    <a:pt x="80187" y="134366"/>
                  </a:lnTo>
                  <a:lnTo>
                    <a:pt x="80124" y="133565"/>
                  </a:lnTo>
                  <a:lnTo>
                    <a:pt x="80238" y="132562"/>
                  </a:lnTo>
                  <a:lnTo>
                    <a:pt x="79578" y="131165"/>
                  </a:lnTo>
                  <a:lnTo>
                    <a:pt x="78752" y="130162"/>
                  </a:lnTo>
                  <a:lnTo>
                    <a:pt x="78143" y="130225"/>
                  </a:lnTo>
                  <a:lnTo>
                    <a:pt x="77254" y="130225"/>
                  </a:lnTo>
                  <a:lnTo>
                    <a:pt x="76250" y="130962"/>
                  </a:lnTo>
                  <a:lnTo>
                    <a:pt x="76530" y="132295"/>
                  </a:lnTo>
                  <a:lnTo>
                    <a:pt x="76593" y="132689"/>
                  </a:lnTo>
                  <a:lnTo>
                    <a:pt x="76479" y="133223"/>
                  </a:lnTo>
                  <a:lnTo>
                    <a:pt x="76250" y="133565"/>
                  </a:lnTo>
                  <a:lnTo>
                    <a:pt x="75590" y="134429"/>
                  </a:lnTo>
                  <a:lnTo>
                    <a:pt x="75311" y="136436"/>
                  </a:lnTo>
                  <a:lnTo>
                    <a:pt x="75984" y="137693"/>
                  </a:lnTo>
                  <a:lnTo>
                    <a:pt x="74041" y="137096"/>
                  </a:lnTo>
                  <a:lnTo>
                    <a:pt x="73380" y="140220"/>
                  </a:lnTo>
                  <a:lnTo>
                    <a:pt x="71221" y="138963"/>
                  </a:lnTo>
                  <a:lnTo>
                    <a:pt x="71056" y="138899"/>
                  </a:lnTo>
                  <a:lnTo>
                    <a:pt x="70497" y="139357"/>
                  </a:lnTo>
                  <a:lnTo>
                    <a:pt x="70497" y="139496"/>
                  </a:lnTo>
                  <a:lnTo>
                    <a:pt x="70726" y="140754"/>
                  </a:lnTo>
                  <a:lnTo>
                    <a:pt x="71221" y="141554"/>
                  </a:lnTo>
                  <a:lnTo>
                    <a:pt x="71666" y="141630"/>
                  </a:lnTo>
                  <a:lnTo>
                    <a:pt x="72326" y="142024"/>
                  </a:lnTo>
                  <a:lnTo>
                    <a:pt x="70002" y="142760"/>
                  </a:lnTo>
                  <a:lnTo>
                    <a:pt x="70891" y="145224"/>
                  </a:lnTo>
                  <a:lnTo>
                    <a:pt x="71666" y="145821"/>
                  </a:lnTo>
                  <a:lnTo>
                    <a:pt x="73545" y="145427"/>
                  </a:lnTo>
                  <a:lnTo>
                    <a:pt x="73926" y="145427"/>
                  </a:lnTo>
                  <a:lnTo>
                    <a:pt x="75476" y="143154"/>
                  </a:lnTo>
                  <a:lnTo>
                    <a:pt x="77635" y="144157"/>
                  </a:lnTo>
                  <a:lnTo>
                    <a:pt x="79629" y="144030"/>
                  </a:lnTo>
                  <a:lnTo>
                    <a:pt x="79959" y="144030"/>
                  </a:lnTo>
                  <a:lnTo>
                    <a:pt x="80302" y="143560"/>
                  </a:lnTo>
                  <a:lnTo>
                    <a:pt x="80568" y="142887"/>
                  </a:lnTo>
                  <a:lnTo>
                    <a:pt x="80073" y="142824"/>
                  </a:lnTo>
                  <a:lnTo>
                    <a:pt x="79413" y="142887"/>
                  </a:lnTo>
                  <a:lnTo>
                    <a:pt x="79082" y="142621"/>
                  </a:lnTo>
                  <a:lnTo>
                    <a:pt x="78574" y="142290"/>
                  </a:lnTo>
                  <a:lnTo>
                    <a:pt x="78308" y="141693"/>
                  </a:lnTo>
                  <a:lnTo>
                    <a:pt x="77978" y="141224"/>
                  </a:lnTo>
                  <a:lnTo>
                    <a:pt x="78524" y="141020"/>
                  </a:lnTo>
                  <a:lnTo>
                    <a:pt x="79133" y="140690"/>
                  </a:lnTo>
                  <a:lnTo>
                    <a:pt x="80238" y="140893"/>
                  </a:lnTo>
                  <a:lnTo>
                    <a:pt x="80797" y="141490"/>
                  </a:lnTo>
                  <a:lnTo>
                    <a:pt x="81457" y="141820"/>
                  </a:lnTo>
                  <a:lnTo>
                    <a:pt x="81902" y="142087"/>
                  </a:lnTo>
                  <a:lnTo>
                    <a:pt x="82397" y="142163"/>
                  </a:lnTo>
                  <a:lnTo>
                    <a:pt x="83121" y="142430"/>
                  </a:lnTo>
                  <a:close/>
                </a:path>
                <a:path w="299084" h="647700">
                  <a:moveTo>
                    <a:pt x="83731" y="468236"/>
                  </a:moveTo>
                  <a:lnTo>
                    <a:pt x="82283" y="466699"/>
                  </a:lnTo>
                  <a:lnTo>
                    <a:pt x="80899" y="465162"/>
                  </a:lnTo>
                  <a:lnTo>
                    <a:pt x="79794" y="463829"/>
                  </a:lnTo>
                  <a:lnTo>
                    <a:pt x="78473" y="464235"/>
                  </a:lnTo>
                  <a:lnTo>
                    <a:pt x="77419" y="464566"/>
                  </a:lnTo>
                  <a:lnTo>
                    <a:pt x="76314" y="464896"/>
                  </a:lnTo>
                  <a:lnTo>
                    <a:pt x="76314" y="465035"/>
                  </a:lnTo>
                  <a:lnTo>
                    <a:pt x="76250" y="465162"/>
                  </a:lnTo>
                  <a:lnTo>
                    <a:pt x="76250" y="465302"/>
                  </a:lnTo>
                  <a:lnTo>
                    <a:pt x="77533" y="465632"/>
                  </a:lnTo>
                  <a:lnTo>
                    <a:pt x="78854" y="465823"/>
                  </a:lnTo>
                  <a:lnTo>
                    <a:pt x="79959" y="466356"/>
                  </a:lnTo>
                  <a:lnTo>
                    <a:pt x="81178" y="466966"/>
                  </a:lnTo>
                  <a:lnTo>
                    <a:pt x="82118" y="467893"/>
                  </a:lnTo>
                  <a:lnTo>
                    <a:pt x="83172" y="468693"/>
                  </a:lnTo>
                  <a:lnTo>
                    <a:pt x="83400" y="468630"/>
                  </a:lnTo>
                  <a:lnTo>
                    <a:pt x="83502" y="468426"/>
                  </a:lnTo>
                  <a:lnTo>
                    <a:pt x="83731" y="468236"/>
                  </a:lnTo>
                  <a:close/>
                </a:path>
                <a:path w="299084" h="647700">
                  <a:moveTo>
                    <a:pt x="87604" y="153758"/>
                  </a:moveTo>
                  <a:lnTo>
                    <a:pt x="87160" y="153619"/>
                  </a:lnTo>
                  <a:lnTo>
                    <a:pt x="86601" y="153352"/>
                  </a:lnTo>
                  <a:lnTo>
                    <a:pt x="83058" y="153022"/>
                  </a:lnTo>
                  <a:lnTo>
                    <a:pt x="81127" y="152958"/>
                  </a:lnTo>
                  <a:lnTo>
                    <a:pt x="80733" y="153352"/>
                  </a:lnTo>
                  <a:lnTo>
                    <a:pt x="80238" y="153492"/>
                  </a:lnTo>
                  <a:lnTo>
                    <a:pt x="79463" y="153885"/>
                  </a:lnTo>
                  <a:lnTo>
                    <a:pt x="77863" y="153962"/>
                  </a:lnTo>
                  <a:lnTo>
                    <a:pt x="76644" y="153822"/>
                  </a:lnTo>
                  <a:lnTo>
                    <a:pt x="74930" y="154025"/>
                  </a:lnTo>
                  <a:lnTo>
                    <a:pt x="74206" y="154355"/>
                  </a:lnTo>
                  <a:lnTo>
                    <a:pt x="73215" y="155625"/>
                  </a:lnTo>
                  <a:lnTo>
                    <a:pt x="72720" y="155562"/>
                  </a:lnTo>
                  <a:lnTo>
                    <a:pt x="71996" y="154889"/>
                  </a:lnTo>
                  <a:lnTo>
                    <a:pt x="71551" y="154559"/>
                  </a:lnTo>
                  <a:lnTo>
                    <a:pt x="70993" y="154292"/>
                  </a:lnTo>
                  <a:lnTo>
                    <a:pt x="70561" y="154025"/>
                  </a:lnTo>
                  <a:lnTo>
                    <a:pt x="69392" y="156222"/>
                  </a:lnTo>
                  <a:lnTo>
                    <a:pt x="66624" y="154419"/>
                  </a:lnTo>
                  <a:lnTo>
                    <a:pt x="66408" y="154889"/>
                  </a:lnTo>
                  <a:lnTo>
                    <a:pt x="66179" y="155219"/>
                  </a:lnTo>
                  <a:lnTo>
                    <a:pt x="66294" y="157022"/>
                  </a:lnTo>
                  <a:lnTo>
                    <a:pt x="66294" y="158419"/>
                  </a:lnTo>
                  <a:lnTo>
                    <a:pt x="64249" y="158623"/>
                  </a:lnTo>
                  <a:lnTo>
                    <a:pt x="64020" y="158686"/>
                  </a:lnTo>
                  <a:lnTo>
                    <a:pt x="63690" y="159283"/>
                  </a:lnTo>
                  <a:lnTo>
                    <a:pt x="63855" y="159486"/>
                  </a:lnTo>
                  <a:lnTo>
                    <a:pt x="63969" y="159816"/>
                  </a:lnTo>
                  <a:lnTo>
                    <a:pt x="64363" y="160223"/>
                  </a:lnTo>
                  <a:lnTo>
                    <a:pt x="64693" y="160286"/>
                  </a:lnTo>
                  <a:lnTo>
                    <a:pt x="65303" y="160553"/>
                  </a:lnTo>
                  <a:lnTo>
                    <a:pt x="66078" y="160489"/>
                  </a:lnTo>
                  <a:lnTo>
                    <a:pt x="66954" y="160489"/>
                  </a:lnTo>
                  <a:lnTo>
                    <a:pt x="66624" y="158483"/>
                  </a:lnTo>
                  <a:lnTo>
                    <a:pt x="79463" y="157683"/>
                  </a:lnTo>
                  <a:lnTo>
                    <a:pt x="86106" y="157226"/>
                  </a:lnTo>
                  <a:lnTo>
                    <a:pt x="85496" y="156349"/>
                  </a:lnTo>
                  <a:lnTo>
                    <a:pt x="85051" y="155625"/>
                  </a:lnTo>
                  <a:lnTo>
                    <a:pt x="84607" y="155092"/>
                  </a:lnTo>
                  <a:lnTo>
                    <a:pt x="85610" y="154889"/>
                  </a:lnTo>
                  <a:lnTo>
                    <a:pt x="87541" y="154355"/>
                  </a:lnTo>
                  <a:lnTo>
                    <a:pt x="87541" y="153962"/>
                  </a:lnTo>
                  <a:lnTo>
                    <a:pt x="87604" y="153758"/>
                  </a:lnTo>
                  <a:close/>
                </a:path>
                <a:path w="299084" h="647700">
                  <a:moveTo>
                    <a:pt x="100330" y="639368"/>
                  </a:moveTo>
                  <a:lnTo>
                    <a:pt x="98285" y="640092"/>
                  </a:lnTo>
                  <a:lnTo>
                    <a:pt x="98120" y="640626"/>
                  </a:lnTo>
                  <a:lnTo>
                    <a:pt x="98996" y="642289"/>
                  </a:lnTo>
                  <a:lnTo>
                    <a:pt x="99161" y="642366"/>
                  </a:lnTo>
                  <a:lnTo>
                    <a:pt x="99390" y="642429"/>
                  </a:lnTo>
                  <a:lnTo>
                    <a:pt x="99669" y="642429"/>
                  </a:lnTo>
                  <a:lnTo>
                    <a:pt x="99834" y="641489"/>
                  </a:lnTo>
                  <a:lnTo>
                    <a:pt x="100050" y="640562"/>
                  </a:lnTo>
                  <a:lnTo>
                    <a:pt x="100330" y="639368"/>
                  </a:lnTo>
                  <a:close/>
                </a:path>
                <a:path w="299084" h="647700">
                  <a:moveTo>
                    <a:pt x="102095" y="591375"/>
                  </a:moveTo>
                  <a:lnTo>
                    <a:pt x="101930" y="590715"/>
                  </a:lnTo>
                  <a:lnTo>
                    <a:pt x="101930" y="590042"/>
                  </a:lnTo>
                  <a:lnTo>
                    <a:pt x="101498" y="590042"/>
                  </a:lnTo>
                  <a:lnTo>
                    <a:pt x="101269" y="589978"/>
                  </a:lnTo>
                  <a:lnTo>
                    <a:pt x="100609" y="591908"/>
                  </a:lnTo>
                  <a:lnTo>
                    <a:pt x="99771" y="593852"/>
                  </a:lnTo>
                  <a:lnTo>
                    <a:pt x="99110" y="595782"/>
                  </a:lnTo>
                  <a:lnTo>
                    <a:pt x="98729" y="596976"/>
                  </a:lnTo>
                  <a:lnTo>
                    <a:pt x="98615" y="598449"/>
                  </a:lnTo>
                  <a:lnTo>
                    <a:pt x="96837" y="600849"/>
                  </a:lnTo>
                  <a:lnTo>
                    <a:pt x="97015" y="601916"/>
                  </a:lnTo>
                  <a:lnTo>
                    <a:pt x="97955" y="603110"/>
                  </a:lnTo>
                  <a:lnTo>
                    <a:pt x="98056" y="603377"/>
                  </a:lnTo>
                  <a:lnTo>
                    <a:pt x="98120" y="603707"/>
                  </a:lnTo>
                  <a:lnTo>
                    <a:pt x="98336" y="604380"/>
                  </a:lnTo>
                  <a:lnTo>
                    <a:pt x="99161" y="603046"/>
                  </a:lnTo>
                  <a:lnTo>
                    <a:pt x="99669" y="602310"/>
                  </a:lnTo>
                  <a:lnTo>
                    <a:pt x="98501" y="601980"/>
                  </a:lnTo>
                  <a:lnTo>
                    <a:pt x="97955" y="601776"/>
                  </a:lnTo>
                  <a:lnTo>
                    <a:pt x="98120" y="601383"/>
                  </a:lnTo>
                  <a:lnTo>
                    <a:pt x="98336" y="601116"/>
                  </a:lnTo>
                  <a:lnTo>
                    <a:pt x="98386" y="600710"/>
                  </a:lnTo>
                  <a:lnTo>
                    <a:pt x="98615" y="600049"/>
                  </a:lnTo>
                  <a:lnTo>
                    <a:pt x="98831" y="598576"/>
                  </a:lnTo>
                  <a:lnTo>
                    <a:pt x="98996" y="597979"/>
                  </a:lnTo>
                  <a:lnTo>
                    <a:pt x="98831" y="597382"/>
                  </a:lnTo>
                  <a:lnTo>
                    <a:pt x="99110" y="596912"/>
                  </a:lnTo>
                  <a:lnTo>
                    <a:pt x="100050" y="595185"/>
                  </a:lnTo>
                  <a:lnTo>
                    <a:pt x="101104" y="593585"/>
                  </a:lnTo>
                  <a:lnTo>
                    <a:pt x="101930" y="591845"/>
                  </a:lnTo>
                  <a:lnTo>
                    <a:pt x="102095" y="591375"/>
                  </a:lnTo>
                  <a:close/>
                </a:path>
                <a:path w="299084" h="647700">
                  <a:moveTo>
                    <a:pt x="103822" y="457568"/>
                  </a:moveTo>
                  <a:lnTo>
                    <a:pt x="102044" y="455434"/>
                  </a:lnTo>
                  <a:lnTo>
                    <a:pt x="98615" y="451434"/>
                  </a:lnTo>
                  <a:lnTo>
                    <a:pt x="97066" y="453174"/>
                  </a:lnTo>
                  <a:lnTo>
                    <a:pt x="97116" y="453974"/>
                  </a:lnTo>
                  <a:lnTo>
                    <a:pt x="98729" y="455104"/>
                  </a:lnTo>
                  <a:lnTo>
                    <a:pt x="99771" y="455904"/>
                  </a:lnTo>
                  <a:lnTo>
                    <a:pt x="100825" y="456768"/>
                  </a:lnTo>
                  <a:lnTo>
                    <a:pt x="102654" y="457708"/>
                  </a:lnTo>
                  <a:lnTo>
                    <a:pt x="103428" y="457504"/>
                  </a:lnTo>
                  <a:lnTo>
                    <a:pt x="103822" y="457568"/>
                  </a:lnTo>
                  <a:close/>
                </a:path>
                <a:path w="299084" h="647700">
                  <a:moveTo>
                    <a:pt x="106248" y="607771"/>
                  </a:moveTo>
                  <a:lnTo>
                    <a:pt x="105803" y="606844"/>
                  </a:lnTo>
                  <a:lnTo>
                    <a:pt x="105803" y="606107"/>
                  </a:lnTo>
                  <a:lnTo>
                    <a:pt x="105638" y="606044"/>
                  </a:lnTo>
                  <a:lnTo>
                    <a:pt x="105257" y="606044"/>
                  </a:lnTo>
                  <a:lnTo>
                    <a:pt x="104254" y="607314"/>
                  </a:lnTo>
                  <a:lnTo>
                    <a:pt x="103314" y="608774"/>
                  </a:lnTo>
                  <a:lnTo>
                    <a:pt x="100495" y="611568"/>
                  </a:lnTo>
                  <a:lnTo>
                    <a:pt x="99771" y="613575"/>
                  </a:lnTo>
                  <a:lnTo>
                    <a:pt x="97675" y="618172"/>
                  </a:lnTo>
                  <a:lnTo>
                    <a:pt x="95402" y="620166"/>
                  </a:lnTo>
                  <a:lnTo>
                    <a:pt x="92697" y="623836"/>
                  </a:lnTo>
                  <a:lnTo>
                    <a:pt x="91592" y="625233"/>
                  </a:lnTo>
                  <a:lnTo>
                    <a:pt x="90868" y="626770"/>
                  </a:lnTo>
                  <a:lnTo>
                    <a:pt x="90538" y="627240"/>
                  </a:lnTo>
                  <a:lnTo>
                    <a:pt x="90919" y="628230"/>
                  </a:lnTo>
                  <a:lnTo>
                    <a:pt x="91033" y="629297"/>
                  </a:lnTo>
                  <a:lnTo>
                    <a:pt x="95123" y="623773"/>
                  </a:lnTo>
                  <a:lnTo>
                    <a:pt x="97282" y="620966"/>
                  </a:lnTo>
                  <a:lnTo>
                    <a:pt x="97396" y="620636"/>
                  </a:lnTo>
                  <a:lnTo>
                    <a:pt x="101600" y="617169"/>
                  </a:lnTo>
                  <a:lnTo>
                    <a:pt x="103149" y="612305"/>
                  </a:lnTo>
                  <a:lnTo>
                    <a:pt x="106248" y="607771"/>
                  </a:lnTo>
                  <a:close/>
                </a:path>
                <a:path w="299084" h="647700">
                  <a:moveTo>
                    <a:pt x="109131" y="626973"/>
                  </a:moveTo>
                  <a:lnTo>
                    <a:pt x="107962" y="627037"/>
                  </a:lnTo>
                  <a:lnTo>
                    <a:pt x="107632" y="627100"/>
                  </a:lnTo>
                  <a:lnTo>
                    <a:pt x="107353" y="627634"/>
                  </a:lnTo>
                  <a:lnTo>
                    <a:pt x="107022" y="627900"/>
                  </a:lnTo>
                  <a:lnTo>
                    <a:pt x="108902" y="629031"/>
                  </a:lnTo>
                  <a:lnTo>
                    <a:pt x="109131" y="627697"/>
                  </a:lnTo>
                  <a:lnTo>
                    <a:pt x="109131" y="626973"/>
                  </a:lnTo>
                  <a:close/>
                </a:path>
                <a:path w="299084" h="647700">
                  <a:moveTo>
                    <a:pt x="111290" y="457238"/>
                  </a:moveTo>
                  <a:lnTo>
                    <a:pt x="109626" y="454964"/>
                  </a:lnTo>
                  <a:lnTo>
                    <a:pt x="110286" y="451370"/>
                  </a:lnTo>
                  <a:lnTo>
                    <a:pt x="106413" y="450367"/>
                  </a:lnTo>
                  <a:lnTo>
                    <a:pt x="107022" y="451510"/>
                  </a:lnTo>
                  <a:lnTo>
                    <a:pt x="107581" y="452437"/>
                  </a:lnTo>
                  <a:lnTo>
                    <a:pt x="107962" y="453440"/>
                  </a:lnTo>
                  <a:lnTo>
                    <a:pt x="108737" y="455168"/>
                  </a:lnTo>
                  <a:lnTo>
                    <a:pt x="108966" y="456095"/>
                  </a:lnTo>
                  <a:lnTo>
                    <a:pt x="109347" y="457238"/>
                  </a:lnTo>
                  <a:lnTo>
                    <a:pt x="109905" y="457708"/>
                  </a:lnTo>
                  <a:lnTo>
                    <a:pt x="111290" y="457238"/>
                  </a:lnTo>
                  <a:close/>
                </a:path>
                <a:path w="299084" h="647700">
                  <a:moveTo>
                    <a:pt x="111671" y="298030"/>
                  </a:moveTo>
                  <a:lnTo>
                    <a:pt x="111340" y="297624"/>
                  </a:lnTo>
                  <a:lnTo>
                    <a:pt x="111125" y="297230"/>
                  </a:lnTo>
                  <a:lnTo>
                    <a:pt x="110896" y="297167"/>
                  </a:lnTo>
                  <a:lnTo>
                    <a:pt x="108686" y="296303"/>
                  </a:lnTo>
                  <a:lnTo>
                    <a:pt x="104317" y="294703"/>
                  </a:lnTo>
                  <a:lnTo>
                    <a:pt x="104038" y="294563"/>
                  </a:lnTo>
                  <a:lnTo>
                    <a:pt x="103593" y="294500"/>
                  </a:lnTo>
                  <a:lnTo>
                    <a:pt x="103378" y="294627"/>
                  </a:lnTo>
                  <a:lnTo>
                    <a:pt x="102158" y="295503"/>
                  </a:lnTo>
                  <a:lnTo>
                    <a:pt x="101155" y="294894"/>
                  </a:lnTo>
                  <a:lnTo>
                    <a:pt x="100114" y="294500"/>
                  </a:lnTo>
                  <a:lnTo>
                    <a:pt x="99441" y="294297"/>
                  </a:lnTo>
                  <a:lnTo>
                    <a:pt x="98615" y="294563"/>
                  </a:lnTo>
                  <a:lnTo>
                    <a:pt x="97790" y="295033"/>
                  </a:lnTo>
                  <a:lnTo>
                    <a:pt x="102158" y="296837"/>
                  </a:lnTo>
                  <a:lnTo>
                    <a:pt x="106362" y="299300"/>
                  </a:lnTo>
                  <a:lnTo>
                    <a:pt x="111671" y="298030"/>
                  </a:lnTo>
                  <a:close/>
                </a:path>
                <a:path w="299084" h="647700">
                  <a:moveTo>
                    <a:pt x="115379" y="611835"/>
                  </a:moveTo>
                  <a:lnTo>
                    <a:pt x="115277" y="610704"/>
                  </a:lnTo>
                  <a:lnTo>
                    <a:pt x="115214" y="609511"/>
                  </a:lnTo>
                  <a:lnTo>
                    <a:pt x="114998" y="608114"/>
                  </a:lnTo>
                  <a:lnTo>
                    <a:pt x="113449" y="609307"/>
                  </a:lnTo>
                  <a:lnTo>
                    <a:pt x="113449" y="610311"/>
                  </a:lnTo>
                  <a:lnTo>
                    <a:pt x="114833" y="611835"/>
                  </a:lnTo>
                  <a:lnTo>
                    <a:pt x="115379" y="611835"/>
                  </a:lnTo>
                  <a:close/>
                </a:path>
                <a:path w="299084" h="647700">
                  <a:moveTo>
                    <a:pt x="125780" y="437375"/>
                  </a:moveTo>
                  <a:lnTo>
                    <a:pt x="125006" y="435635"/>
                  </a:lnTo>
                  <a:lnTo>
                    <a:pt x="123799" y="434911"/>
                  </a:lnTo>
                  <a:lnTo>
                    <a:pt x="122351" y="434111"/>
                  </a:lnTo>
                  <a:lnTo>
                    <a:pt x="119367" y="432181"/>
                  </a:lnTo>
                  <a:lnTo>
                    <a:pt x="119202" y="433044"/>
                  </a:lnTo>
                  <a:lnTo>
                    <a:pt x="118922" y="433844"/>
                  </a:lnTo>
                  <a:lnTo>
                    <a:pt x="117932" y="433781"/>
                  </a:lnTo>
                  <a:lnTo>
                    <a:pt x="116382" y="434505"/>
                  </a:lnTo>
                  <a:lnTo>
                    <a:pt x="115608" y="432714"/>
                  </a:lnTo>
                  <a:lnTo>
                    <a:pt x="115544" y="432511"/>
                  </a:lnTo>
                  <a:lnTo>
                    <a:pt x="114833" y="432574"/>
                  </a:lnTo>
                  <a:lnTo>
                    <a:pt x="114223" y="432511"/>
                  </a:lnTo>
                  <a:lnTo>
                    <a:pt x="114604" y="434441"/>
                  </a:lnTo>
                  <a:lnTo>
                    <a:pt x="117322" y="435038"/>
                  </a:lnTo>
                  <a:lnTo>
                    <a:pt x="115989" y="438912"/>
                  </a:lnTo>
                  <a:lnTo>
                    <a:pt x="115608" y="440639"/>
                  </a:lnTo>
                  <a:lnTo>
                    <a:pt x="115163" y="442239"/>
                  </a:lnTo>
                  <a:lnTo>
                    <a:pt x="115658" y="442175"/>
                  </a:lnTo>
                  <a:lnTo>
                    <a:pt x="116649" y="442175"/>
                  </a:lnTo>
                  <a:lnTo>
                    <a:pt x="117817" y="442036"/>
                  </a:lnTo>
                  <a:lnTo>
                    <a:pt x="116992" y="443903"/>
                  </a:lnTo>
                  <a:lnTo>
                    <a:pt x="114554" y="444169"/>
                  </a:lnTo>
                  <a:lnTo>
                    <a:pt x="111734" y="442912"/>
                  </a:lnTo>
                  <a:lnTo>
                    <a:pt x="111671" y="443039"/>
                  </a:lnTo>
                  <a:lnTo>
                    <a:pt x="111455" y="443242"/>
                  </a:lnTo>
                  <a:lnTo>
                    <a:pt x="112001" y="443636"/>
                  </a:lnTo>
                  <a:lnTo>
                    <a:pt x="112674" y="443966"/>
                  </a:lnTo>
                  <a:lnTo>
                    <a:pt x="113118" y="444436"/>
                  </a:lnTo>
                  <a:lnTo>
                    <a:pt x="114109" y="445376"/>
                  </a:lnTo>
                  <a:lnTo>
                    <a:pt x="115328" y="446239"/>
                  </a:lnTo>
                  <a:lnTo>
                    <a:pt x="117373" y="449910"/>
                  </a:lnTo>
                  <a:lnTo>
                    <a:pt x="118808" y="452374"/>
                  </a:lnTo>
                  <a:lnTo>
                    <a:pt x="121310" y="454037"/>
                  </a:lnTo>
                  <a:lnTo>
                    <a:pt x="121640" y="454304"/>
                  </a:lnTo>
                  <a:lnTo>
                    <a:pt x="122250" y="454240"/>
                  </a:lnTo>
                  <a:lnTo>
                    <a:pt x="122682" y="454431"/>
                  </a:lnTo>
                  <a:lnTo>
                    <a:pt x="123024" y="454634"/>
                  </a:lnTo>
                  <a:lnTo>
                    <a:pt x="123240" y="455104"/>
                  </a:lnTo>
                  <a:lnTo>
                    <a:pt x="123964" y="455701"/>
                  </a:lnTo>
                  <a:lnTo>
                    <a:pt x="124345" y="456095"/>
                  </a:lnTo>
                  <a:lnTo>
                    <a:pt x="124955" y="456438"/>
                  </a:lnTo>
                  <a:lnTo>
                    <a:pt x="125514" y="456031"/>
                  </a:lnTo>
                  <a:lnTo>
                    <a:pt x="125285" y="455498"/>
                  </a:lnTo>
                  <a:lnTo>
                    <a:pt x="125120" y="454634"/>
                  </a:lnTo>
                  <a:lnTo>
                    <a:pt x="123850" y="454304"/>
                  </a:lnTo>
                  <a:lnTo>
                    <a:pt x="123520" y="453034"/>
                  </a:lnTo>
                  <a:lnTo>
                    <a:pt x="121577" y="453301"/>
                  </a:lnTo>
                  <a:lnTo>
                    <a:pt x="120802" y="451904"/>
                  </a:lnTo>
                  <a:lnTo>
                    <a:pt x="120192" y="451104"/>
                  </a:lnTo>
                  <a:lnTo>
                    <a:pt x="119316" y="450037"/>
                  </a:lnTo>
                  <a:lnTo>
                    <a:pt x="117817" y="447509"/>
                  </a:lnTo>
                  <a:lnTo>
                    <a:pt x="119367" y="448513"/>
                  </a:lnTo>
                  <a:lnTo>
                    <a:pt x="121132" y="448703"/>
                  </a:lnTo>
                  <a:lnTo>
                    <a:pt x="121577" y="450977"/>
                  </a:lnTo>
                  <a:lnTo>
                    <a:pt x="123024" y="450977"/>
                  </a:lnTo>
                  <a:lnTo>
                    <a:pt x="123850" y="451104"/>
                  </a:lnTo>
                  <a:lnTo>
                    <a:pt x="123685" y="450570"/>
                  </a:lnTo>
                  <a:lnTo>
                    <a:pt x="123685" y="449707"/>
                  </a:lnTo>
                  <a:lnTo>
                    <a:pt x="122021" y="448437"/>
                  </a:lnTo>
                  <a:lnTo>
                    <a:pt x="121577" y="446366"/>
                  </a:lnTo>
                  <a:lnTo>
                    <a:pt x="119151" y="446366"/>
                  </a:lnTo>
                  <a:lnTo>
                    <a:pt x="118541" y="445503"/>
                  </a:lnTo>
                  <a:lnTo>
                    <a:pt x="118592" y="442836"/>
                  </a:lnTo>
                  <a:lnTo>
                    <a:pt x="118478" y="440512"/>
                  </a:lnTo>
                  <a:lnTo>
                    <a:pt x="118973" y="438378"/>
                  </a:lnTo>
                  <a:lnTo>
                    <a:pt x="119532" y="436372"/>
                  </a:lnTo>
                  <a:lnTo>
                    <a:pt x="121310" y="436105"/>
                  </a:lnTo>
                  <a:lnTo>
                    <a:pt x="123355" y="437375"/>
                  </a:lnTo>
                  <a:lnTo>
                    <a:pt x="125234" y="438378"/>
                  </a:lnTo>
                  <a:lnTo>
                    <a:pt x="125780" y="437375"/>
                  </a:lnTo>
                  <a:close/>
                </a:path>
                <a:path w="299084" h="647700">
                  <a:moveTo>
                    <a:pt x="133146" y="423176"/>
                  </a:moveTo>
                  <a:lnTo>
                    <a:pt x="132930" y="423176"/>
                  </a:lnTo>
                  <a:lnTo>
                    <a:pt x="133146" y="423265"/>
                  </a:lnTo>
                  <a:close/>
                </a:path>
                <a:path w="299084" h="647700">
                  <a:moveTo>
                    <a:pt x="133591" y="432447"/>
                  </a:moveTo>
                  <a:lnTo>
                    <a:pt x="133197" y="431977"/>
                  </a:lnTo>
                  <a:lnTo>
                    <a:pt x="132930" y="431914"/>
                  </a:lnTo>
                  <a:lnTo>
                    <a:pt x="131597" y="431507"/>
                  </a:lnTo>
                  <a:lnTo>
                    <a:pt x="130263" y="431177"/>
                  </a:lnTo>
                  <a:lnTo>
                    <a:pt x="129108" y="430847"/>
                  </a:lnTo>
                  <a:lnTo>
                    <a:pt x="128778" y="429907"/>
                  </a:lnTo>
                  <a:lnTo>
                    <a:pt x="129374" y="428650"/>
                  </a:lnTo>
                  <a:lnTo>
                    <a:pt x="129438" y="428510"/>
                  </a:lnTo>
                  <a:lnTo>
                    <a:pt x="127774" y="428650"/>
                  </a:lnTo>
                  <a:lnTo>
                    <a:pt x="127558" y="428117"/>
                  </a:lnTo>
                  <a:lnTo>
                    <a:pt x="127444" y="427850"/>
                  </a:lnTo>
                  <a:lnTo>
                    <a:pt x="127939" y="427786"/>
                  </a:lnTo>
                  <a:lnTo>
                    <a:pt x="128498" y="427583"/>
                  </a:lnTo>
                  <a:lnTo>
                    <a:pt x="129603" y="427977"/>
                  </a:lnTo>
                  <a:lnTo>
                    <a:pt x="130263" y="428510"/>
                  </a:lnTo>
                  <a:lnTo>
                    <a:pt x="130987" y="428980"/>
                  </a:lnTo>
                  <a:lnTo>
                    <a:pt x="131102" y="428650"/>
                  </a:lnTo>
                  <a:lnTo>
                    <a:pt x="131216" y="428510"/>
                  </a:lnTo>
                  <a:lnTo>
                    <a:pt x="131102" y="427786"/>
                  </a:lnTo>
                  <a:lnTo>
                    <a:pt x="131038" y="427583"/>
                  </a:lnTo>
                  <a:lnTo>
                    <a:pt x="130302" y="424916"/>
                  </a:lnTo>
                  <a:lnTo>
                    <a:pt x="129882" y="423252"/>
                  </a:lnTo>
                  <a:lnTo>
                    <a:pt x="132537" y="423176"/>
                  </a:lnTo>
                  <a:lnTo>
                    <a:pt x="132930" y="423176"/>
                  </a:lnTo>
                  <a:lnTo>
                    <a:pt x="132257" y="422910"/>
                  </a:lnTo>
                  <a:lnTo>
                    <a:pt x="132156" y="421919"/>
                  </a:lnTo>
                  <a:lnTo>
                    <a:pt x="131152" y="420979"/>
                  </a:lnTo>
                  <a:lnTo>
                    <a:pt x="130441" y="420446"/>
                  </a:lnTo>
                  <a:lnTo>
                    <a:pt x="129667" y="420319"/>
                  </a:lnTo>
                  <a:lnTo>
                    <a:pt x="129438" y="420255"/>
                  </a:lnTo>
                  <a:lnTo>
                    <a:pt x="128612" y="421779"/>
                  </a:lnTo>
                  <a:lnTo>
                    <a:pt x="128447" y="422186"/>
                  </a:lnTo>
                  <a:lnTo>
                    <a:pt x="128003" y="423976"/>
                  </a:lnTo>
                  <a:lnTo>
                    <a:pt x="127812" y="424980"/>
                  </a:lnTo>
                  <a:lnTo>
                    <a:pt x="127609" y="425780"/>
                  </a:lnTo>
                  <a:lnTo>
                    <a:pt x="127838" y="425843"/>
                  </a:lnTo>
                  <a:lnTo>
                    <a:pt x="128104" y="425907"/>
                  </a:lnTo>
                  <a:lnTo>
                    <a:pt x="127114" y="426440"/>
                  </a:lnTo>
                  <a:lnTo>
                    <a:pt x="126123" y="427050"/>
                  </a:lnTo>
                  <a:lnTo>
                    <a:pt x="125133" y="427583"/>
                  </a:lnTo>
                  <a:lnTo>
                    <a:pt x="125069" y="427786"/>
                  </a:lnTo>
                  <a:lnTo>
                    <a:pt x="125780" y="429577"/>
                  </a:lnTo>
                  <a:lnTo>
                    <a:pt x="126834" y="431241"/>
                  </a:lnTo>
                  <a:lnTo>
                    <a:pt x="130987" y="433108"/>
                  </a:lnTo>
                  <a:lnTo>
                    <a:pt x="129997" y="435178"/>
                  </a:lnTo>
                  <a:lnTo>
                    <a:pt x="130937" y="435571"/>
                  </a:lnTo>
                  <a:lnTo>
                    <a:pt x="131876" y="436041"/>
                  </a:lnTo>
                  <a:lnTo>
                    <a:pt x="132765" y="436435"/>
                  </a:lnTo>
                  <a:lnTo>
                    <a:pt x="132981" y="436105"/>
                  </a:lnTo>
                  <a:lnTo>
                    <a:pt x="131762" y="433781"/>
                  </a:lnTo>
                  <a:lnTo>
                    <a:pt x="132257" y="433641"/>
                  </a:lnTo>
                  <a:lnTo>
                    <a:pt x="132651" y="433641"/>
                  </a:lnTo>
                  <a:lnTo>
                    <a:pt x="132930" y="433514"/>
                  </a:lnTo>
                  <a:lnTo>
                    <a:pt x="133197" y="433311"/>
                  </a:lnTo>
                  <a:lnTo>
                    <a:pt x="133515" y="433044"/>
                  </a:lnTo>
                  <a:lnTo>
                    <a:pt x="133591" y="432447"/>
                  </a:lnTo>
                  <a:close/>
                </a:path>
                <a:path w="299084" h="647700">
                  <a:moveTo>
                    <a:pt x="135864" y="427443"/>
                  </a:moveTo>
                  <a:lnTo>
                    <a:pt x="134366" y="426046"/>
                  </a:lnTo>
                  <a:lnTo>
                    <a:pt x="134581" y="423849"/>
                  </a:lnTo>
                  <a:lnTo>
                    <a:pt x="133146" y="423265"/>
                  </a:lnTo>
                  <a:lnTo>
                    <a:pt x="133045" y="424916"/>
                  </a:lnTo>
                  <a:lnTo>
                    <a:pt x="132930" y="427647"/>
                  </a:lnTo>
                  <a:lnTo>
                    <a:pt x="134366" y="428053"/>
                  </a:lnTo>
                  <a:lnTo>
                    <a:pt x="135750" y="428713"/>
                  </a:lnTo>
                  <a:lnTo>
                    <a:pt x="135864" y="427443"/>
                  </a:lnTo>
                  <a:close/>
                </a:path>
                <a:path w="299084" h="647700">
                  <a:moveTo>
                    <a:pt x="136740" y="640956"/>
                  </a:moveTo>
                  <a:lnTo>
                    <a:pt x="136575" y="640689"/>
                  </a:lnTo>
                  <a:lnTo>
                    <a:pt x="136131" y="639889"/>
                  </a:lnTo>
                  <a:lnTo>
                    <a:pt x="134810" y="638429"/>
                  </a:lnTo>
                  <a:lnTo>
                    <a:pt x="134581" y="638492"/>
                  </a:lnTo>
                  <a:lnTo>
                    <a:pt x="134416" y="638695"/>
                  </a:lnTo>
                  <a:lnTo>
                    <a:pt x="134137" y="638835"/>
                  </a:lnTo>
                  <a:lnTo>
                    <a:pt x="134696" y="640562"/>
                  </a:lnTo>
                  <a:lnTo>
                    <a:pt x="135026" y="641362"/>
                  </a:lnTo>
                  <a:lnTo>
                    <a:pt x="135140" y="641692"/>
                  </a:lnTo>
                  <a:lnTo>
                    <a:pt x="135686" y="641832"/>
                  </a:lnTo>
                  <a:lnTo>
                    <a:pt x="136029" y="642023"/>
                  </a:lnTo>
                  <a:lnTo>
                    <a:pt x="136194" y="641565"/>
                  </a:lnTo>
                  <a:lnTo>
                    <a:pt x="136740" y="640956"/>
                  </a:lnTo>
                  <a:close/>
                </a:path>
                <a:path w="299084" h="647700">
                  <a:moveTo>
                    <a:pt x="138798" y="543534"/>
                  </a:moveTo>
                  <a:lnTo>
                    <a:pt x="138518" y="543331"/>
                  </a:lnTo>
                  <a:lnTo>
                    <a:pt x="138353" y="543128"/>
                  </a:lnTo>
                  <a:lnTo>
                    <a:pt x="138074" y="543001"/>
                  </a:lnTo>
                  <a:lnTo>
                    <a:pt x="137134" y="544068"/>
                  </a:lnTo>
                  <a:lnTo>
                    <a:pt x="136410" y="545401"/>
                  </a:lnTo>
                  <a:lnTo>
                    <a:pt x="135255" y="546201"/>
                  </a:lnTo>
                  <a:lnTo>
                    <a:pt x="133477" y="547535"/>
                  </a:lnTo>
                  <a:lnTo>
                    <a:pt x="133146" y="549465"/>
                  </a:lnTo>
                  <a:lnTo>
                    <a:pt x="132257" y="551268"/>
                  </a:lnTo>
                  <a:lnTo>
                    <a:pt x="131267" y="553059"/>
                  </a:lnTo>
                  <a:lnTo>
                    <a:pt x="129832" y="554596"/>
                  </a:lnTo>
                  <a:lnTo>
                    <a:pt x="128778" y="556336"/>
                  </a:lnTo>
                  <a:lnTo>
                    <a:pt x="127609" y="557733"/>
                  </a:lnTo>
                  <a:lnTo>
                    <a:pt x="126898" y="559396"/>
                  </a:lnTo>
                  <a:lnTo>
                    <a:pt x="126225" y="560590"/>
                  </a:lnTo>
                  <a:lnTo>
                    <a:pt x="128447" y="558863"/>
                  </a:lnTo>
                  <a:lnTo>
                    <a:pt x="129667" y="557860"/>
                  </a:lnTo>
                  <a:lnTo>
                    <a:pt x="132092" y="555993"/>
                  </a:lnTo>
                  <a:lnTo>
                    <a:pt x="132816" y="555396"/>
                  </a:lnTo>
                  <a:lnTo>
                    <a:pt x="132816" y="554469"/>
                  </a:lnTo>
                  <a:lnTo>
                    <a:pt x="132537" y="553593"/>
                  </a:lnTo>
                  <a:lnTo>
                    <a:pt x="132816" y="553199"/>
                  </a:lnTo>
                  <a:lnTo>
                    <a:pt x="134137" y="551065"/>
                  </a:lnTo>
                  <a:lnTo>
                    <a:pt x="135750" y="549135"/>
                  </a:lnTo>
                  <a:lnTo>
                    <a:pt x="137134" y="547065"/>
                  </a:lnTo>
                  <a:lnTo>
                    <a:pt x="137795" y="545934"/>
                  </a:lnTo>
                  <a:lnTo>
                    <a:pt x="138188" y="544664"/>
                  </a:lnTo>
                  <a:lnTo>
                    <a:pt x="138798" y="543534"/>
                  </a:lnTo>
                  <a:close/>
                </a:path>
                <a:path w="299084" h="647700">
                  <a:moveTo>
                    <a:pt x="138849" y="555129"/>
                  </a:moveTo>
                  <a:lnTo>
                    <a:pt x="138684" y="554596"/>
                  </a:lnTo>
                  <a:lnTo>
                    <a:pt x="138569" y="554329"/>
                  </a:lnTo>
                  <a:lnTo>
                    <a:pt x="137579" y="554393"/>
                  </a:lnTo>
                  <a:lnTo>
                    <a:pt x="135801" y="554393"/>
                  </a:lnTo>
                  <a:lnTo>
                    <a:pt x="135140" y="554329"/>
                  </a:lnTo>
                  <a:lnTo>
                    <a:pt x="134696" y="554329"/>
                  </a:lnTo>
                  <a:lnTo>
                    <a:pt x="134200" y="554266"/>
                  </a:lnTo>
                  <a:lnTo>
                    <a:pt x="133807" y="554266"/>
                  </a:lnTo>
                  <a:lnTo>
                    <a:pt x="133756" y="554393"/>
                  </a:lnTo>
                  <a:lnTo>
                    <a:pt x="133756" y="554659"/>
                  </a:lnTo>
                  <a:lnTo>
                    <a:pt x="133972" y="554799"/>
                  </a:lnTo>
                  <a:lnTo>
                    <a:pt x="134251" y="555002"/>
                  </a:lnTo>
                  <a:lnTo>
                    <a:pt x="135801" y="555269"/>
                  </a:lnTo>
                  <a:lnTo>
                    <a:pt x="135470" y="555726"/>
                  </a:lnTo>
                  <a:lnTo>
                    <a:pt x="135026" y="556463"/>
                  </a:lnTo>
                  <a:lnTo>
                    <a:pt x="132207" y="560920"/>
                  </a:lnTo>
                  <a:lnTo>
                    <a:pt x="130987" y="563257"/>
                  </a:lnTo>
                  <a:lnTo>
                    <a:pt x="130771" y="563791"/>
                  </a:lnTo>
                  <a:lnTo>
                    <a:pt x="131216" y="564730"/>
                  </a:lnTo>
                  <a:lnTo>
                    <a:pt x="131267" y="565454"/>
                  </a:lnTo>
                  <a:lnTo>
                    <a:pt x="132537" y="565061"/>
                  </a:lnTo>
                  <a:lnTo>
                    <a:pt x="134531" y="564667"/>
                  </a:lnTo>
                  <a:lnTo>
                    <a:pt x="134581" y="563384"/>
                  </a:lnTo>
                  <a:lnTo>
                    <a:pt x="135140" y="562394"/>
                  </a:lnTo>
                  <a:lnTo>
                    <a:pt x="136131" y="560324"/>
                  </a:lnTo>
                  <a:lnTo>
                    <a:pt x="137464" y="558457"/>
                  </a:lnTo>
                  <a:lnTo>
                    <a:pt x="138798" y="555929"/>
                  </a:lnTo>
                  <a:lnTo>
                    <a:pt x="138849" y="555129"/>
                  </a:lnTo>
                  <a:close/>
                </a:path>
                <a:path w="299084" h="647700">
                  <a:moveTo>
                    <a:pt x="147421" y="589051"/>
                  </a:moveTo>
                  <a:lnTo>
                    <a:pt x="145376" y="588111"/>
                  </a:lnTo>
                  <a:lnTo>
                    <a:pt x="145097" y="586384"/>
                  </a:lnTo>
                  <a:lnTo>
                    <a:pt x="143878" y="587311"/>
                  </a:lnTo>
                  <a:lnTo>
                    <a:pt x="143992" y="588111"/>
                  </a:lnTo>
                  <a:lnTo>
                    <a:pt x="144767" y="588987"/>
                  </a:lnTo>
                  <a:lnTo>
                    <a:pt x="145326" y="589584"/>
                  </a:lnTo>
                  <a:lnTo>
                    <a:pt x="145770" y="590245"/>
                  </a:lnTo>
                  <a:lnTo>
                    <a:pt x="146316" y="590918"/>
                  </a:lnTo>
                  <a:lnTo>
                    <a:pt x="147421" y="589051"/>
                  </a:lnTo>
                  <a:close/>
                </a:path>
                <a:path w="299084" h="647700">
                  <a:moveTo>
                    <a:pt x="158432" y="180009"/>
                  </a:moveTo>
                  <a:lnTo>
                    <a:pt x="157657" y="180479"/>
                  </a:lnTo>
                  <a:lnTo>
                    <a:pt x="156616" y="180809"/>
                  </a:lnTo>
                  <a:lnTo>
                    <a:pt x="156616" y="182206"/>
                  </a:lnTo>
                  <a:lnTo>
                    <a:pt x="157391" y="182613"/>
                  </a:lnTo>
                  <a:lnTo>
                    <a:pt x="158432" y="182346"/>
                  </a:lnTo>
                  <a:lnTo>
                    <a:pt x="158432" y="180009"/>
                  </a:lnTo>
                  <a:close/>
                </a:path>
                <a:path w="299084" h="647700">
                  <a:moveTo>
                    <a:pt x="164299" y="629500"/>
                  </a:moveTo>
                  <a:lnTo>
                    <a:pt x="163588" y="629297"/>
                  </a:lnTo>
                  <a:lnTo>
                    <a:pt x="162979" y="629031"/>
                  </a:lnTo>
                  <a:lnTo>
                    <a:pt x="162369" y="628967"/>
                  </a:lnTo>
                  <a:lnTo>
                    <a:pt x="161925" y="628904"/>
                  </a:lnTo>
                  <a:lnTo>
                    <a:pt x="161366" y="628827"/>
                  </a:lnTo>
                  <a:lnTo>
                    <a:pt x="160985" y="628967"/>
                  </a:lnTo>
                  <a:lnTo>
                    <a:pt x="160756" y="628967"/>
                  </a:lnTo>
                  <a:lnTo>
                    <a:pt x="160591" y="629627"/>
                  </a:lnTo>
                  <a:lnTo>
                    <a:pt x="160705" y="629831"/>
                  </a:lnTo>
                  <a:lnTo>
                    <a:pt x="160985" y="630097"/>
                  </a:lnTo>
                  <a:lnTo>
                    <a:pt x="161366" y="630364"/>
                  </a:lnTo>
                  <a:lnTo>
                    <a:pt x="161759" y="630428"/>
                  </a:lnTo>
                  <a:lnTo>
                    <a:pt x="164198" y="631101"/>
                  </a:lnTo>
                  <a:lnTo>
                    <a:pt x="164299" y="629500"/>
                  </a:lnTo>
                  <a:close/>
                </a:path>
                <a:path w="299084" h="647700">
                  <a:moveTo>
                    <a:pt x="167233" y="163753"/>
                  </a:moveTo>
                  <a:lnTo>
                    <a:pt x="166243" y="163690"/>
                  </a:lnTo>
                  <a:lnTo>
                    <a:pt x="165519" y="163360"/>
                  </a:lnTo>
                  <a:lnTo>
                    <a:pt x="165188" y="163817"/>
                  </a:lnTo>
                  <a:lnTo>
                    <a:pt x="164909" y="164147"/>
                  </a:lnTo>
                  <a:lnTo>
                    <a:pt x="164630" y="164553"/>
                  </a:lnTo>
                  <a:lnTo>
                    <a:pt x="164414" y="165023"/>
                  </a:lnTo>
                  <a:lnTo>
                    <a:pt x="163969" y="165620"/>
                  </a:lnTo>
                  <a:lnTo>
                    <a:pt x="164033" y="165823"/>
                  </a:lnTo>
                  <a:lnTo>
                    <a:pt x="164363" y="166281"/>
                  </a:lnTo>
                  <a:lnTo>
                    <a:pt x="165023" y="166624"/>
                  </a:lnTo>
                  <a:lnTo>
                    <a:pt x="165582" y="166890"/>
                  </a:lnTo>
                  <a:lnTo>
                    <a:pt x="166077" y="166547"/>
                  </a:lnTo>
                  <a:lnTo>
                    <a:pt x="166243" y="166281"/>
                  </a:lnTo>
                  <a:lnTo>
                    <a:pt x="166357" y="165887"/>
                  </a:lnTo>
                  <a:lnTo>
                    <a:pt x="166293" y="165417"/>
                  </a:lnTo>
                  <a:lnTo>
                    <a:pt x="166522" y="165087"/>
                  </a:lnTo>
                  <a:lnTo>
                    <a:pt x="167233" y="163753"/>
                  </a:lnTo>
                  <a:close/>
                </a:path>
                <a:path w="299084" h="647700">
                  <a:moveTo>
                    <a:pt x="174536" y="617105"/>
                  </a:moveTo>
                  <a:lnTo>
                    <a:pt x="172605" y="613968"/>
                  </a:lnTo>
                  <a:lnTo>
                    <a:pt x="170942" y="615442"/>
                  </a:lnTo>
                  <a:lnTo>
                    <a:pt x="170942" y="616038"/>
                  </a:lnTo>
                  <a:lnTo>
                    <a:pt x="172212" y="617639"/>
                  </a:lnTo>
                  <a:lnTo>
                    <a:pt x="172605" y="618109"/>
                  </a:lnTo>
                  <a:lnTo>
                    <a:pt x="172491" y="618972"/>
                  </a:lnTo>
                  <a:lnTo>
                    <a:pt x="172491" y="619633"/>
                  </a:lnTo>
                  <a:lnTo>
                    <a:pt x="172554" y="620039"/>
                  </a:lnTo>
                  <a:lnTo>
                    <a:pt x="172326" y="620306"/>
                  </a:lnTo>
                  <a:lnTo>
                    <a:pt x="172046" y="621106"/>
                  </a:lnTo>
                  <a:lnTo>
                    <a:pt x="174485" y="619302"/>
                  </a:lnTo>
                  <a:lnTo>
                    <a:pt x="174536" y="617105"/>
                  </a:lnTo>
                  <a:close/>
                </a:path>
                <a:path w="299084" h="647700">
                  <a:moveTo>
                    <a:pt x="176479" y="197802"/>
                  </a:moveTo>
                  <a:lnTo>
                    <a:pt x="175869" y="197002"/>
                  </a:lnTo>
                  <a:lnTo>
                    <a:pt x="174764" y="195402"/>
                  </a:lnTo>
                  <a:lnTo>
                    <a:pt x="174434" y="196011"/>
                  </a:lnTo>
                  <a:lnTo>
                    <a:pt x="173990" y="196545"/>
                  </a:lnTo>
                  <a:lnTo>
                    <a:pt x="173545" y="197142"/>
                  </a:lnTo>
                  <a:lnTo>
                    <a:pt x="174650" y="197599"/>
                  </a:lnTo>
                  <a:lnTo>
                    <a:pt x="175425" y="197866"/>
                  </a:lnTo>
                  <a:lnTo>
                    <a:pt x="176085" y="198132"/>
                  </a:lnTo>
                  <a:lnTo>
                    <a:pt x="176314" y="197942"/>
                  </a:lnTo>
                  <a:lnTo>
                    <a:pt x="176479" y="197802"/>
                  </a:lnTo>
                  <a:close/>
                </a:path>
                <a:path w="299084" h="647700">
                  <a:moveTo>
                    <a:pt x="180517" y="638568"/>
                  </a:moveTo>
                  <a:lnTo>
                    <a:pt x="180238" y="637832"/>
                  </a:lnTo>
                  <a:lnTo>
                    <a:pt x="179908" y="637032"/>
                  </a:lnTo>
                  <a:lnTo>
                    <a:pt x="179578" y="636168"/>
                  </a:lnTo>
                  <a:lnTo>
                    <a:pt x="178142" y="637298"/>
                  </a:lnTo>
                  <a:lnTo>
                    <a:pt x="178244" y="637895"/>
                  </a:lnTo>
                  <a:lnTo>
                    <a:pt x="179971" y="638835"/>
                  </a:lnTo>
                  <a:lnTo>
                    <a:pt x="180187" y="638759"/>
                  </a:lnTo>
                  <a:lnTo>
                    <a:pt x="180517" y="638568"/>
                  </a:lnTo>
                  <a:close/>
                </a:path>
                <a:path w="299084" h="647700">
                  <a:moveTo>
                    <a:pt x="199390" y="464426"/>
                  </a:moveTo>
                  <a:lnTo>
                    <a:pt x="198501" y="465493"/>
                  </a:lnTo>
                  <a:lnTo>
                    <a:pt x="196786" y="466090"/>
                  </a:lnTo>
                  <a:lnTo>
                    <a:pt x="197345" y="468236"/>
                  </a:lnTo>
                  <a:lnTo>
                    <a:pt x="199110" y="467436"/>
                  </a:lnTo>
                  <a:lnTo>
                    <a:pt x="198501" y="465556"/>
                  </a:lnTo>
                  <a:lnTo>
                    <a:pt x="199390" y="464426"/>
                  </a:lnTo>
                  <a:close/>
                </a:path>
                <a:path w="299084" h="647700">
                  <a:moveTo>
                    <a:pt x="206032" y="196469"/>
                  </a:moveTo>
                  <a:lnTo>
                    <a:pt x="204927" y="196735"/>
                  </a:lnTo>
                  <a:lnTo>
                    <a:pt x="203593" y="196278"/>
                  </a:lnTo>
                  <a:lnTo>
                    <a:pt x="203657" y="198132"/>
                  </a:lnTo>
                  <a:lnTo>
                    <a:pt x="204927" y="198335"/>
                  </a:lnTo>
                  <a:lnTo>
                    <a:pt x="205816" y="198208"/>
                  </a:lnTo>
                  <a:lnTo>
                    <a:pt x="206032" y="196469"/>
                  </a:lnTo>
                  <a:close/>
                </a:path>
                <a:path w="299084" h="647700">
                  <a:moveTo>
                    <a:pt x="207467" y="594512"/>
                  </a:moveTo>
                  <a:lnTo>
                    <a:pt x="207302" y="591248"/>
                  </a:lnTo>
                  <a:lnTo>
                    <a:pt x="206806" y="591908"/>
                  </a:lnTo>
                  <a:lnTo>
                    <a:pt x="206311" y="592645"/>
                  </a:lnTo>
                  <a:lnTo>
                    <a:pt x="203428" y="591781"/>
                  </a:lnTo>
                  <a:lnTo>
                    <a:pt x="202768" y="594055"/>
                  </a:lnTo>
                  <a:lnTo>
                    <a:pt x="205473" y="595045"/>
                  </a:lnTo>
                  <a:lnTo>
                    <a:pt x="207467" y="594512"/>
                  </a:lnTo>
                  <a:close/>
                </a:path>
                <a:path w="299084" h="647700">
                  <a:moveTo>
                    <a:pt x="208407" y="404456"/>
                  </a:moveTo>
                  <a:lnTo>
                    <a:pt x="207911" y="403987"/>
                  </a:lnTo>
                  <a:lnTo>
                    <a:pt x="207632" y="403593"/>
                  </a:lnTo>
                  <a:lnTo>
                    <a:pt x="207251" y="403923"/>
                  </a:lnTo>
                  <a:lnTo>
                    <a:pt x="206641" y="404126"/>
                  </a:lnTo>
                  <a:lnTo>
                    <a:pt x="205473" y="406857"/>
                  </a:lnTo>
                  <a:lnTo>
                    <a:pt x="204368" y="409117"/>
                  </a:lnTo>
                  <a:lnTo>
                    <a:pt x="204152" y="411784"/>
                  </a:lnTo>
                  <a:lnTo>
                    <a:pt x="204038" y="413715"/>
                  </a:lnTo>
                  <a:lnTo>
                    <a:pt x="202819" y="415518"/>
                  </a:lnTo>
                  <a:lnTo>
                    <a:pt x="200939" y="420446"/>
                  </a:lnTo>
                  <a:lnTo>
                    <a:pt x="200444" y="423646"/>
                  </a:lnTo>
                  <a:lnTo>
                    <a:pt x="200609" y="427113"/>
                  </a:lnTo>
                  <a:lnTo>
                    <a:pt x="200825" y="427316"/>
                  </a:lnTo>
                  <a:lnTo>
                    <a:pt x="201104" y="427850"/>
                  </a:lnTo>
                  <a:lnTo>
                    <a:pt x="202323" y="424649"/>
                  </a:lnTo>
                  <a:lnTo>
                    <a:pt x="202704" y="421055"/>
                  </a:lnTo>
                  <a:lnTo>
                    <a:pt x="206311" y="419582"/>
                  </a:lnTo>
                  <a:lnTo>
                    <a:pt x="205092" y="419455"/>
                  </a:lnTo>
                  <a:lnTo>
                    <a:pt x="203987" y="419379"/>
                  </a:lnTo>
                  <a:lnTo>
                    <a:pt x="205143" y="415112"/>
                  </a:lnTo>
                  <a:lnTo>
                    <a:pt x="206146" y="411988"/>
                  </a:lnTo>
                  <a:lnTo>
                    <a:pt x="206641" y="410921"/>
                  </a:lnTo>
                  <a:lnTo>
                    <a:pt x="207251" y="409321"/>
                  </a:lnTo>
                  <a:lnTo>
                    <a:pt x="207416" y="408724"/>
                  </a:lnTo>
                  <a:lnTo>
                    <a:pt x="207632" y="408127"/>
                  </a:lnTo>
                  <a:lnTo>
                    <a:pt x="207911" y="406984"/>
                  </a:lnTo>
                  <a:lnTo>
                    <a:pt x="208241" y="405917"/>
                  </a:lnTo>
                  <a:lnTo>
                    <a:pt x="208407" y="404456"/>
                  </a:lnTo>
                  <a:close/>
                </a:path>
                <a:path w="299084" h="647700">
                  <a:moveTo>
                    <a:pt x="208470" y="177812"/>
                  </a:moveTo>
                  <a:lnTo>
                    <a:pt x="205473" y="177152"/>
                  </a:lnTo>
                  <a:lnTo>
                    <a:pt x="205422" y="177482"/>
                  </a:lnTo>
                  <a:lnTo>
                    <a:pt x="205371" y="177749"/>
                  </a:lnTo>
                  <a:lnTo>
                    <a:pt x="205257" y="178079"/>
                  </a:lnTo>
                  <a:lnTo>
                    <a:pt x="208241" y="178943"/>
                  </a:lnTo>
                  <a:lnTo>
                    <a:pt x="208305" y="178549"/>
                  </a:lnTo>
                  <a:lnTo>
                    <a:pt x="208407" y="178142"/>
                  </a:lnTo>
                  <a:lnTo>
                    <a:pt x="208470" y="177812"/>
                  </a:lnTo>
                  <a:close/>
                </a:path>
                <a:path w="299084" h="647700">
                  <a:moveTo>
                    <a:pt x="210794" y="429183"/>
                  </a:moveTo>
                  <a:lnTo>
                    <a:pt x="210680" y="427850"/>
                  </a:lnTo>
                  <a:lnTo>
                    <a:pt x="210464" y="425983"/>
                  </a:lnTo>
                  <a:lnTo>
                    <a:pt x="209080" y="425716"/>
                  </a:lnTo>
                  <a:lnTo>
                    <a:pt x="207911" y="426046"/>
                  </a:lnTo>
                  <a:lnTo>
                    <a:pt x="207314" y="427850"/>
                  </a:lnTo>
                  <a:lnTo>
                    <a:pt x="207251" y="428777"/>
                  </a:lnTo>
                  <a:lnTo>
                    <a:pt x="207454" y="429247"/>
                  </a:lnTo>
                  <a:lnTo>
                    <a:pt x="207746" y="429717"/>
                  </a:lnTo>
                  <a:lnTo>
                    <a:pt x="208305" y="430314"/>
                  </a:lnTo>
                  <a:lnTo>
                    <a:pt x="209130" y="429577"/>
                  </a:lnTo>
                  <a:lnTo>
                    <a:pt x="209626" y="429183"/>
                  </a:lnTo>
                  <a:lnTo>
                    <a:pt x="210464" y="429247"/>
                  </a:lnTo>
                  <a:lnTo>
                    <a:pt x="210794" y="429183"/>
                  </a:lnTo>
                  <a:close/>
                </a:path>
                <a:path w="299084" h="647700">
                  <a:moveTo>
                    <a:pt x="216877" y="611174"/>
                  </a:moveTo>
                  <a:lnTo>
                    <a:pt x="216052" y="609041"/>
                  </a:lnTo>
                  <a:lnTo>
                    <a:pt x="215658" y="609180"/>
                  </a:lnTo>
                  <a:lnTo>
                    <a:pt x="215379" y="609307"/>
                  </a:lnTo>
                  <a:lnTo>
                    <a:pt x="215049" y="609371"/>
                  </a:lnTo>
                  <a:lnTo>
                    <a:pt x="215277" y="609968"/>
                  </a:lnTo>
                  <a:lnTo>
                    <a:pt x="215379" y="610641"/>
                  </a:lnTo>
                  <a:lnTo>
                    <a:pt x="215722" y="611174"/>
                  </a:lnTo>
                  <a:lnTo>
                    <a:pt x="215887" y="611301"/>
                  </a:lnTo>
                  <a:lnTo>
                    <a:pt x="216496" y="611174"/>
                  </a:lnTo>
                  <a:lnTo>
                    <a:pt x="216877" y="611174"/>
                  </a:lnTo>
                  <a:close/>
                </a:path>
                <a:path w="299084" h="647700">
                  <a:moveTo>
                    <a:pt x="218986" y="367931"/>
                  </a:moveTo>
                  <a:lnTo>
                    <a:pt x="218313" y="367207"/>
                  </a:lnTo>
                  <a:lnTo>
                    <a:pt x="217322" y="368071"/>
                  </a:lnTo>
                  <a:lnTo>
                    <a:pt x="216319" y="368871"/>
                  </a:lnTo>
                  <a:lnTo>
                    <a:pt x="215493" y="369811"/>
                  </a:lnTo>
                  <a:lnTo>
                    <a:pt x="214223" y="371068"/>
                  </a:lnTo>
                  <a:lnTo>
                    <a:pt x="212725" y="372071"/>
                  </a:lnTo>
                  <a:lnTo>
                    <a:pt x="211455" y="375539"/>
                  </a:lnTo>
                  <a:lnTo>
                    <a:pt x="209791" y="376593"/>
                  </a:lnTo>
                  <a:lnTo>
                    <a:pt x="208241" y="378599"/>
                  </a:lnTo>
                  <a:lnTo>
                    <a:pt x="207911" y="379539"/>
                  </a:lnTo>
                  <a:lnTo>
                    <a:pt x="207416" y="380339"/>
                  </a:lnTo>
                  <a:lnTo>
                    <a:pt x="207302" y="380606"/>
                  </a:lnTo>
                  <a:lnTo>
                    <a:pt x="207086" y="380936"/>
                  </a:lnTo>
                  <a:lnTo>
                    <a:pt x="204812" y="382193"/>
                  </a:lnTo>
                  <a:lnTo>
                    <a:pt x="203047" y="385800"/>
                  </a:lnTo>
                  <a:lnTo>
                    <a:pt x="203377" y="388200"/>
                  </a:lnTo>
                  <a:lnTo>
                    <a:pt x="203593" y="388327"/>
                  </a:lnTo>
                  <a:lnTo>
                    <a:pt x="203758" y="388734"/>
                  </a:lnTo>
                  <a:lnTo>
                    <a:pt x="218986" y="367931"/>
                  </a:lnTo>
                  <a:close/>
                </a:path>
                <a:path w="299084" h="647700">
                  <a:moveTo>
                    <a:pt x="219151" y="301498"/>
                  </a:moveTo>
                  <a:lnTo>
                    <a:pt x="217601" y="301904"/>
                  </a:lnTo>
                  <a:lnTo>
                    <a:pt x="216928" y="302768"/>
                  </a:lnTo>
                  <a:lnTo>
                    <a:pt x="217157" y="304101"/>
                  </a:lnTo>
                  <a:lnTo>
                    <a:pt x="217322" y="304165"/>
                  </a:lnTo>
                  <a:lnTo>
                    <a:pt x="217538" y="304292"/>
                  </a:lnTo>
                  <a:lnTo>
                    <a:pt x="217703" y="304368"/>
                  </a:lnTo>
                  <a:lnTo>
                    <a:pt x="219151" y="301498"/>
                  </a:lnTo>
                  <a:close/>
                </a:path>
                <a:path w="299084" h="647700">
                  <a:moveTo>
                    <a:pt x="223024" y="591908"/>
                  </a:moveTo>
                  <a:lnTo>
                    <a:pt x="220700" y="592251"/>
                  </a:lnTo>
                  <a:lnTo>
                    <a:pt x="219697" y="592378"/>
                  </a:lnTo>
                  <a:lnTo>
                    <a:pt x="219697" y="592582"/>
                  </a:lnTo>
                  <a:lnTo>
                    <a:pt x="219811" y="592785"/>
                  </a:lnTo>
                  <a:lnTo>
                    <a:pt x="219811" y="592975"/>
                  </a:lnTo>
                  <a:lnTo>
                    <a:pt x="220802" y="592785"/>
                  </a:lnTo>
                  <a:lnTo>
                    <a:pt x="221970" y="593915"/>
                  </a:lnTo>
                  <a:lnTo>
                    <a:pt x="223024" y="591908"/>
                  </a:lnTo>
                  <a:close/>
                </a:path>
                <a:path w="299084" h="647700">
                  <a:moveTo>
                    <a:pt x="226339" y="400596"/>
                  </a:moveTo>
                  <a:lnTo>
                    <a:pt x="225844" y="400189"/>
                  </a:lnTo>
                  <a:lnTo>
                    <a:pt x="224574" y="401726"/>
                  </a:lnTo>
                  <a:lnTo>
                    <a:pt x="223799" y="402729"/>
                  </a:lnTo>
                  <a:lnTo>
                    <a:pt x="224243" y="402729"/>
                  </a:lnTo>
                  <a:lnTo>
                    <a:pt x="224675" y="402856"/>
                  </a:lnTo>
                  <a:lnTo>
                    <a:pt x="224853" y="402729"/>
                  </a:lnTo>
                  <a:lnTo>
                    <a:pt x="225450" y="402056"/>
                  </a:lnTo>
                  <a:lnTo>
                    <a:pt x="225844" y="401320"/>
                  </a:lnTo>
                  <a:lnTo>
                    <a:pt x="226339" y="400596"/>
                  </a:lnTo>
                  <a:close/>
                </a:path>
                <a:path w="299084" h="647700">
                  <a:moveTo>
                    <a:pt x="230936" y="202539"/>
                  </a:moveTo>
                  <a:lnTo>
                    <a:pt x="230098" y="202133"/>
                  </a:lnTo>
                  <a:lnTo>
                    <a:pt x="227838" y="202539"/>
                  </a:lnTo>
                  <a:lnTo>
                    <a:pt x="228168" y="204673"/>
                  </a:lnTo>
                  <a:lnTo>
                    <a:pt x="230276" y="202869"/>
                  </a:lnTo>
                  <a:lnTo>
                    <a:pt x="230873" y="204203"/>
                  </a:lnTo>
                  <a:lnTo>
                    <a:pt x="230936" y="202539"/>
                  </a:lnTo>
                  <a:close/>
                </a:path>
                <a:path w="299084" h="647700">
                  <a:moveTo>
                    <a:pt x="231876" y="336613"/>
                  </a:moveTo>
                  <a:lnTo>
                    <a:pt x="231762" y="336410"/>
                  </a:lnTo>
                  <a:lnTo>
                    <a:pt x="231546" y="336346"/>
                  </a:lnTo>
                  <a:lnTo>
                    <a:pt x="231317" y="336219"/>
                  </a:lnTo>
                  <a:lnTo>
                    <a:pt x="230212" y="337616"/>
                  </a:lnTo>
                  <a:lnTo>
                    <a:pt x="229108" y="339140"/>
                  </a:lnTo>
                  <a:lnTo>
                    <a:pt x="227342" y="341083"/>
                  </a:lnTo>
                  <a:lnTo>
                    <a:pt x="226568" y="341477"/>
                  </a:lnTo>
                  <a:lnTo>
                    <a:pt x="225628" y="342417"/>
                  </a:lnTo>
                  <a:lnTo>
                    <a:pt x="225183" y="343014"/>
                  </a:lnTo>
                  <a:lnTo>
                    <a:pt x="225183" y="343484"/>
                  </a:lnTo>
                  <a:lnTo>
                    <a:pt x="225348" y="345147"/>
                  </a:lnTo>
                  <a:lnTo>
                    <a:pt x="223520" y="347345"/>
                  </a:lnTo>
                  <a:lnTo>
                    <a:pt x="221576" y="349542"/>
                  </a:lnTo>
                  <a:lnTo>
                    <a:pt x="219811" y="351942"/>
                  </a:lnTo>
                  <a:lnTo>
                    <a:pt x="217982" y="354342"/>
                  </a:lnTo>
                  <a:lnTo>
                    <a:pt x="217703" y="354609"/>
                  </a:lnTo>
                  <a:lnTo>
                    <a:pt x="217703" y="355142"/>
                  </a:lnTo>
                  <a:lnTo>
                    <a:pt x="217373" y="356069"/>
                  </a:lnTo>
                  <a:lnTo>
                    <a:pt x="218262" y="355612"/>
                  </a:lnTo>
                  <a:lnTo>
                    <a:pt x="218821" y="355473"/>
                  </a:lnTo>
                  <a:lnTo>
                    <a:pt x="219151" y="355142"/>
                  </a:lnTo>
                  <a:lnTo>
                    <a:pt x="222465" y="351142"/>
                  </a:lnTo>
                  <a:lnTo>
                    <a:pt x="223126" y="350215"/>
                  </a:lnTo>
                  <a:lnTo>
                    <a:pt x="223685" y="349211"/>
                  </a:lnTo>
                  <a:lnTo>
                    <a:pt x="225513" y="349211"/>
                  </a:lnTo>
                  <a:lnTo>
                    <a:pt x="226174" y="348272"/>
                  </a:lnTo>
                  <a:lnTo>
                    <a:pt x="225793" y="345351"/>
                  </a:lnTo>
                  <a:lnTo>
                    <a:pt x="227774" y="344144"/>
                  </a:lnTo>
                  <a:lnTo>
                    <a:pt x="228777" y="342353"/>
                  </a:lnTo>
                  <a:lnTo>
                    <a:pt x="229882" y="340487"/>
                  </a:lnTo>
                  <a:lnTo>
                    <a:pt x="231876" y="336613"/>
                  </a:lnTo>
                  <a:close/>
                </a:path>
                <a:path w="299084" h="647700">
                  <a:moveTo>
                    <a:pt x="232206" y="385000"/>
                  </a:moveTo>
                  <a:lnTo>
                    <a:pt x="230987" y="383603"/>
                  </a:lnTo>
                  <a:lnTo>
                    <a:pt x="229831" y="384060"/>
                  </a:lnTo>
                  <a:lnTo>
                    <a:pt x="228612" y="386334"/>
                  </a:lnTo>
                  <a:lnTo>
                    <a:pt x="227672" y="388200"/>
                  </a:lnTo>
                  <a:lnTo>
                    <a:pt x="226453" y="389928"/>
                  </a:lnTo>
                  <a:lnTo>
                    <a:pt x="225285" y="391668"/>
                  </a:lnTo>
                  <a:lnTo>
                    <a:pt x="224459" y="392988"/>
                  </a:lnTo>
                  <a:lnTo>
                    <a:pt x="223469" y="394195"/>
                  </a:lnTo>
                  <a:lnTo>
                    <a:pt x="222300" y="395922"/>
                  </a:lnTo>
                  <a:lnTo>
                    <a:pt x="222465" y="396595"/>
                  </a:lnTo>
                  <a:lnTo>
                    <a:pt x="222300" y="397129"/>
                  </a:lnTo>
                  <a:lnTo>
                    <a:pt x="222250" y="397459"/>
                  </a:lnTo>
                  <a:lnTo>
                    <a:pt x="221970" y="397992"/>
                  </a:lnTo>
                  <a:lnTo>
                    <a:pt x="221805" y="398056"/>
                  </a:lnTo>
                  <a:lnTo>
                    <a:pt x="220256" y="398399"/>
                  </a:lnTo>
                  <a:lnTo>
                    <a:pt x="219862" y="399389"/>
                  </a:lnTo>
                  <a:lnTo>
                    <a:pt x="219646" y="400659"/>
                  </a:lnTo>
                  <a:lnTo>
                    <a:pt x="220256" y="400519"/>
                  </a:lnTo>
                  <a:lnTo>
                    <a:pt x="220802" y="400329"/>
                  </a:lnTo>
                  <a:lnTo>
                    <a:pt x="221475" y="400329"/>
                  </a:lnTo>
                  <a:lnTo>
                    <a:pt x="221805" y="401129"/>
                  </a:lnTo>
                  <a:lnTo>
                    <a:pt x="221691" y="401256"/>
                  </a:lnTo>
                  <a:lnTo>
                    <a:pt x="221310" y="401586"/>
                  </a:lnTo>
                  <a:lnTo>
                    <a:pt x="220370" y="401993"/>
                  </a:lnTo>
                  <a:lnTo>
                    <a:pt x="220141" y="402120"/>
                  </a:lnTo>
                  <a:lnTo>
                    <a:pt x="219646" y="401929"/>
                  </a:lnTo>
                  <a:lnTo>
                    <a:pt x="219367" y="402056"/>
                  </a:lnTo>
                  <a:lnTo>
                    <a:pt x="218922" y="402386"/>
                  </a:lnTo>
                  <a:lnTo>
                    <a:pt x="218643" y="402856"/>
                  </a:lnTo>
                  <a:lnTo>
                    <a:pt x="218313" y="403186"/>
                  </a:lnTo>
                  <a:lnTo>
                    <a:pt x="218592" y="403390"/>
                  </a:lnTo>
                  <a:lnTo>
                    <a:pt x="218706" y="403517"/>
                  </a:lnTo>
                  <a:lnTo>
                    <a:pt x="219252" y="403250"/>
                  </a:lnTo>
                  <a:lnTo>
                    <a:pt x="219862" y="402729"/>
                  </a:lnTo>
                  <a:lnTo>
                    <a:pt x="220370" y="402729"/>
                  </a:lnTo>
                  <a:lnTo>
                    <a:pt x="220967" y="402793"/>
                  </a:lnTo>
                  <a:lnTo>
                    <a:pt x="222135" y="403656"/>
                  </a:lnTo>
                  <a:lnTo>
                    <a:pt x="222351" y="403593"/>
                  </a:lnTo>
                  <a:lnTo>
                    <a:pt x="222351" y="403453"/>
                  </a:lnTo>
                  <a:lnTo>
                    <a:pt x="222580" y="402463"/>
                  </a:lnTo>
                  <a:lnTo>
                    <a:pt x="222580" y="401396"/>
                  </a:lnTo>
                  <a:lnTo>
                    <a:pt x="223469" y="399656"/>
                  </a:lnTo>
                  <a:lnTo>
                    <a:pt x="224904" y="399389"/>
                  </a:lnTo>
                  <a:lnTo>
                    <a:pt x="224294" y="397789"/>
                  </a:lnTo>
                  <a:lnTo>
                    <a:pt x="224675" y="397522"/>
                  </a:lnTo>
                  <a:lnTo>
                    <a:pt x="224904" y="397256"/>
                  </a:lnTo>
                  <a:lnTo>
                    <a:pt x="226999" y="393788"/>
                  </a:lnTo>
                  <a:lnTo>
                    <a:pt x="228003" y="392061"/>
                  </a:lnTo>
                  <a:lnTo>
                    <a:pt x="229438" y="389724"/>
                  </a:lnTo>
                  <a:lnTo>
                    <a:pt x="232206" y="385000"/>
                  </a:lnTo>
                  <a:close/>
                </a:path>
                <a:path w="299084" h="647700">
                  <a:moveTo>
                    <a:pt x="232486" y="579716"/>
                  </a:moveTo>
                  <a:lnTo>
                    <a:pt x="232206" y="578993"/>
                  </a:lnTo>
                  <a:lnTo>
                    <a:pt x="232041" y="578256"/>
                  </a:lnTo>
                  <a:lnTo>
                    <a:pt x="231762" y="577519"/>
                  </a:lnTo>
                  <a:lnTo>
                    <a:pt x="231317" y="577659"/>
                  </a:lnTo>
                  <a:lnTo>
                    <a:pt x="230987" y="577723"/>
                  </a:lnTo>
                  <a:lnTo>
                    <a:pt x="230771" y="577786"/>
                  </a:lnTo>
                  <a:lnTo>
                    <a:pt x="230873" y="578383"/>
                  </a:lnTo>
                  <a:lnTo>
                    <a:pt x="230873" y="579056"/>
                  </a:lnTo>
                  <a:lnTo>
                    <a:pt x="231216" y="579589"/>
                  </a:lnTo>
                  <a:lnTo>
                    <a:pt x="231317" y="579780"/>
                  </a:lnTo>
                  <a:lnTo>
                    <a:pt x="232041" y="579653"/>
                  </a:lnTo>
                  <a:lnTo>
                    <a:pt x="232486" y="579716"/>
                  </a:lnTo>
                  <a:close/>
                </a:path>
                <a:path w="299084" h="647700">
                  <a:moveTo>
                    <a:pt x="234086" y="346748"/>
                  </a:moveTo>
                  <a:lnTo>
                    <a:pt x="234035" y="346341"/>
                  </a:lnTo>
                  <a:lnTo>
                    <a:pt x="234035" y="345744"/>
                  </a:lnTo>
                  <a:lnTo>
                    <a:pt x="232257" y="346011"/>
                  </a:lnTo>
                  <a:lnTo>
                    <a:pt x="230771" y="346214"/>
                  </a:lnTo>
                  <a:lnTo>
                    <a:pt x="229158" y="346608"/>
                  </a:lnTo>
                  <a:lnTo>
                    <a:pt x="228892" y="346608"/>
                  </a:lnTo>
                  <a:lnTo>
                    <a:pt x="228612" y="347078"/>
                  </a:lnTo>
                  <a:lnTo>
                    <a:pt x="228549" y="349745"/>
                  </a:lnTo>
                  <a:lnTo>
                    <a:pt x="226898" y="351142"/>
                  </a:lnTo>
                  <a:lnTo>
                    <a:pt x="225234" y="353212"/>
                  </a:lnTo>
                  <a:lnTo>
                    <a:pt x="224675" y="353682"/>
                  </a:lnTo>
                  <a:lnTo>
                    <a:pt x="224510" y="354203"/>
                  </a:lnTo>
                  <a:lnTo>
                    <a:pt x="224243" y="354939"/>
                  </a:lnTo>
                  <a:lnTo>
                    <a:pt x="224243" y="355739"/>
                  </a:lnTo>
                  <a:lnTo>
                    <a:pt x="224129" y="356539"/>
                  </a:lnTo>
                  <a:lnTo>
                    <a:pt x="225183" y="356603"/>
                  </a:lnTo>
                  <a:lnTo>
                    <a:pt x="226225" y="357670"/>
                  </a:lnTo>
                  <a:lnTo>
                    <a:pt x="227342" y="356539"/>
                  </a:lnTo>
                  <a:lnTo>
                    <a:pt x="227558" y="356273"/>
                  </a:lnTo>
                  <a:lnTo>
                    <a:pt x="228117" y="356069"/>
                  </a:lnTo>
                  <a:lnTo>
                    <a:pt x="228333" y="356146"/>
                  </a:lnTo>
                  <a:lnTo>
                    <a:pt x="229438" y="356336"/>
                  </a:lnTo>
                  <a:lnTo>
                    <a:pt x="229882" y="355739"/>
                  </a:lnTo>
                  <a:lnTo>
                    <a:pt x="230276" y="354876"/>
                  </a:lnTo>
                  <a:lnTo>
                    <a:pt x="231482" y="352272"/>
                  </a:lnTo>
                  <a:lnTo>
                    <a:pt x="232765" y="349681"/>
                  </a:lnTo>
                  <a:lnTo>
                    <a:pt x="233870" y="347078"/>
                  </a:lnTo>
                  <a:lnTo>
                    <a:pt x="234086" y="346748"/>
                  </a:lnTo>
                  <a:close/>
                </a:path>
                <a:path w="299084" h="647700">
                  <a:moveTo>
                    <a:pt x="243116" y="233591"/>
                  </a:moveTo>
                  <a:lnTo>
                    <a:pt x="243052" y="232460"/>
                  </a:lnTo>
                  <a:lnTo>
                    <a:pt x="241731" y="230987"/>
                  </a:lnTo>
                  <a:lnTo>
                    <a:pt x="240842" y="231254"/>
                  </a:lnTo>
                  <a:lnTo>
                    <a:pt x="240728" y="232054"/>
                  </a:lnTo>
                  <a:lnTo>
                    <a:pt x="241503" y="232727"/>
                  </a:lnTo>
                  <a:lnTo>
                    <a:pt x="242328" y="233121"/>
                  </a:lnTo>
                  <a:lnTo>
                    <a:pt x="243116" y="233591"/>
                  </a:lnTo>
                  <a:close/>
                </a:path>
                <a:path w="299084" h="647700">
                  <a:moveTo>
                    <a:pt x="248196" y="550202"/>
                  </a:moveTo>
                  <a:lnTo>
                    <a:pt x="246380" y="547268"/>
                  </a:lnTo>
                  <a:lnTo>
                    <a:pt x="244830" y="548335"/>
                  </a:lnTo>
                  <a:lnTo>
                    <a:pt x="244767" y="549071"/>
                  </a:lnTo>
                  <a:lnTo>
                    <a:pt x="246316" y="550062"/>
                  </a:lnTo>
                  <a:lnTo>
                    <a:pt x="247650" y="551002"/>
                  </a:lnTo>
                  <a:lnTo>
                    <a:pt x="246545" y="551929"/>
                  </a:lnTo>
                  <a:lnTo>
                    <a:pt x="246316" y="552856"/>
                  </a:lnTo>
                  <a:lnTo>
                    <a:pt x="248196" y="552792"/>
                  </a:lnTo>
                  <a:lnTo>
                    <a:pt x="248196" y="550202"/>
                  </a:lnTo>
                  <a:close/>
                </a:path>
                <a:path w="299084" h="647700">
                  <a:moveTo>
                    <a:pt x="259321" y="646226"/>
                  </a:moveTo>
                  <a:lnTo>
                    <a:pt x="258940" y="645756"/>
                  </a:lnTo>
                  <a:lnTo>
                    <a:pt x="258546" y="645363"/>
                  </a:lnTo>
                  <a:lnTo>
                    <a:pt x="258102" y="644956"/>
                  </a:lnTo>
                  <a:lnTo>
                    <a:pt x="257886" y="645096"/>
                  </a:lnTo>
                  <a:lnTo>
                    <a:pt x="257721" y="645223"/>
                  </a:lnTo>
                  <a:lnTo>
                    <a:pt x="257721" y="647026"/>
                  </a:lnTo>
                  <a:lnTo>
                    <a:pt x="257771" y="647153"/>
                  </a:lnTo>
                  <a:lnTo>
                    <a:pt x="257937" y="647230"/>
                  </a:lnTo>
                  <a:lnTo>
                    <a:pt x="258051" y="647357"/>
                  </a:lnTo>
                  <a:lnTo>
                    <a:pt x="259321" y="646226"/>
                  </a:lnTo>
                  <a:close/>
                </a:path>
                <a:path w="299084" h="647700">
                  <a:moveTo>
                    <a:pt x="261035" y="285902"/>
                  </a:moveTo>
                  <a:lnTo>
                    <a:pt x="260375" y="285165"/>
                  </a:lnTo>
                  <a:lnTo>
                    <a:pt x="259994" y="284505"/>
                  </a:lnTo>
                  <a:lnTo>
                    <a:pt x="259549" y="284899"/>
                  </a:lnTo>
                  <a:lnTo>
                    <a:pt x="258775" y="285242"/>
                  </a:lnTo>
                  <a:lnTo>
                    <a:pt x="258660" y="285635"/>
                  </a:lnTo>
                  <a:lnTo>
                    <a:pt x="258330" y="287299"/>
                  </a:lnTo>
                  <a:lnTo>
                    <a:pt x="257886" y="290766"/>
                  </a:lnTo>
                  <a:lnTo>
                    <a:pt x="257771" y="291033"/>
                  </a:lnTo>
                  <a:lnTo>
                    <a:pt x="257937" y="291236"/>
                  </a:lnTo>
                  <a:lnTo>
                    <a:pt x="256895" y="295033"/>
                  </a:lnTo>
                  <a:lnTo>
                    <a:pt x="255727" y="298564"/>
                  </a:lnTo>
                  <a:lnTo>
                    <a:pt x="254342" y="303758"/>
                  </a:lnTo>
                  <a:lnTo>
                    <a:pt x="254063" y="305422"/>
                  </a:lnTo>
                  <a:lnTo>
                    <a:pt x="253898" y="307022"/>
                  </a:lnTo>
                  <a:lnTo>
                    <a:pt x="253796" y="307555"/>
                  </a:lnTo>
                  <a:lnTo>
                    <a:pt x="254127" y="308165"/>
                  </a:lnTo>
                  <a:lnTo>
                    <a:pt x="254342" y="308686"/>
                  </a:lnTo>
                  <a:lnTo>
                    <a:pt x="254571" y="308762"/>
                  </a:lnTo>
                  <a:lnTo>
                    <a:pt x="255003" y="308762"/>
                  </a:lnTo>
                  <a:lnTo>
                    <a:pt x="255676" y="306832"/>
                  </a:lnTo>
                  <a:lnTo>
                    <a:pt x="256781" y="303301"/>
                  </a:lnTo>
                  <a:lnTo>
                    <a:pt x="258102" y="299758"/>
                  </a:lnTo>
                  <a:lnTo>
                    <a:pt x="259930" y="293039"/>
                  </a:lnTo>
                  <a:lnTo>
                    <a:pt x="260426" y="289699"/>
                  </a:lnTo>
                  <a:lnTo>
                    <a:pt x="260985" y="286435"/>
                  </a:lnTo>
                  <a:lnTo>
                    <a:pt x="261035" y="285902"/>
                  </a:lnTo>
                  <a:close/>
                </a:path>
                <a:path w="299084" h="647700">
                  <a:moveTo>
                    <a:pt x="272656" y="278307"/>
                  </a:moveTo>
                  <a:lnTo>
                    <a:pt x="272554" y="274510"/>
                  </a:lnTo>
                  <a:lnTo>
                    <a:pt x="270230" y="271449"/>
                  </a:lnTo>
                  <a:lnTo>
                    <a:pt x="270002" y="272846"/>
                  </a:lnTo>
                  <a:lnTo>
                    <a:pt x="269836" y="274180"/>
                  </a:lnTo>
                  <a:lnTo>
                    <a:pt x="269621" y="275577"/>
                  </a:lnTo>
                  <a:lnTo>
                    <a:pt x="269557" y="276567"/>
                  </a:lnTo>
                  <a:lnTo>
                    <a:pt x="269722" y="277710"/>
                  </a:lnTo>
                  <a:lnTo>
                    <a:pt x="269557" y="278638"/>
                  </a:lnTo>
                  <a:lnTo>
                    <a:pt x="269062" y="280568"/>
                  </a:lnTo>
                  <a:lnTo>
                    <a:pt x="269176" y="281241"/>
                  </a:lnTo>
                  <a:lnTo>
                    <a:pt x="270840" y="282702"/>
                  </a:lnTo>
                  <a:lnTo>
                    <a:pt x="272656" y="278307"/>
                  </a:lnTo>
                  <a:close/>
                </a:path>
                <a:path w="299084" h="647700">
                  <a:moveTo>
                    <a:pt x="281190" y="524675"/>
                  </a:moveTo>
                  <a:lnTo>
                    <a:pt x="280466" y="524344"/>
                  </a:lnTo>
                  <a:lnTo>
                    <a:pt x="279806" y="523811"/>
                  </a:lnTo>
                  <a:lnTo>
                    <a:pt x="279628" y="523938"/>
                  </a:lnTo>
                  <a:lnTo>
                    <a:pt x="279196" y="524344"/>
                  </a:lnTo>
                  <a:lnTo>
                    <a:pt x="278853" y="524941"/>
                  </a:lnTo>
                  <a:lnTo>
                    <a:pt x="278472" y="525538"/>
                  </a:lnTo>
                  <a:lnTo>
                    <a:pt x="278638" y="525538"/>
                  </a:lnTo>
                  <a:lnTo>
                    <a:pt x="278803" y="525678"/>
                  </a:lnTo>
                  <a:lnTo>
                    <a:pt x="278917" y="525805"/>
                  </a:lnTo>
                  <a:lnTo>
                    <a:pt x="279527" y="525475"/>
                  </a:lnTo>
                  <a:lnTo>
                    <a:pt x="280187" y="525208"/>
                  </a:lnTo>
                  <a:lnTo>
                    <a:pt x="281190" y="524675"/>
                  </a:lnTo>
                  <a:close/>
                </a:path>
                <a:path w="299084" h="647700">
                  <a:moveTo>
                    <a:pt x="295846" y="536803"/>
                  </a:moveTo>
                  <a:lnTo>
                    <a:pt x="295516" y="536143"/>
                  </a:lnTo>
                  <a:lnTo>
                    <a:pt x="295135" y="535533"/>
                  </a:lnTo>
                  <a:lnTo>
                    <a:pt x="294792" y="534873"/>
                  </a:lnTo>
                  <a:lnTo>
                    <a:pt x="294627" y="534263"/>
                  </a:lnTo>
                  <a:lnTo>
                    <a:pt x="294297" y="532942"/>
                  </a:lnTo>
                  <a:lnTo>
                    <a:pt x="294132" y="532803"/>
                  </a:lnTo>
                  <a:lnTo>
                    <a:pt x="294017" y="532676"/>
                  </a:lnTo>
                  <a:lnTo>
                    <a:pt x="293801" y="532536"/>
                  </a:lnTo>
                  <a:lnTo>
                    <a:pt x="293306" y="533209"/>
                  </a:lnTo>
                  <a:lnTo>
                    <a:pt x="292531" y="533730"/>
                  </a:lnTo>
                  <a:lnTo>
                    <a:pt x="292201" y="534466"/>
                  </a:lnTo>
                  <a:lnTo>
                    <a:pt x="292036" y="534873"/>
                  </a:lnTo>
                  <a:lnTo>
                    <a:pt x="292468" y="535876"/>
                  </a:lnTo>
                  <a:lnTo>
                    <a:pt x="292811" y="536003"/>
                  </a:lnTo>
                  <a:lnTo>
                    <a:pt x="293801" y="536333"/>
                  </a:lnTo>
                  <a:lnTo>
                    <a:pt x="294462" y="537933"/>
                  </a:lnTo>
                  <a:lnTo>
                    <a:pt x="295846" y="536803"/>
                  </a:lnTo>
                  <a:close/>
                </a:path>
                <a:path w="299084" h="647700">
                  <a:moveTo>
                    <a:pt x="298500" y="494957"/>
                  </a:moveTo>
                  <a:lnTo>
                    <a:pt x="298284" y="494220"/>
                  </a:lnTo>
                  <a:lnTo>
                    <a:pt x="298005" y="493547"/>
                  </a:lnTo>
                  <a:lnTo>
                    <a:pt x="297726" y="492823"/>
                  </a:lnTo>
                  <a:lnTo>
                    <a:pt x="295960" y="492823"/>
                  </a:lnTo>
                  <a:lnTo>
                    <a:pt x="295681" y="493217"/>
                  </a:lnTo>
                  <a:lnTo>
                    <a:pt x="296011" y="494957"/>
                  </a:lnTo>
                  <a:lnTo>
                    <a:pt x="298500" y="4949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140840" y="517080"/>
              <a:ext cx="295275" cy="409575"/>
            </a:xfrm>
            <a:custGeom>
              <a:avLst/>
              <a:gdLst/>
              <a:ahLst/>
              <a:cxnLst/>
              <a:rect l="l" t="t" r="r" b="b"/>
              <a:pathLst>
                <a:path w="295275" h="409575">
                  <a:moveTo>
                    <a:pt x="7810" y="386842"/>
                  </a:moveTo>
                  <a:lnTo>
                    <a:pt x="7251" y="386969"/>
                  </a:lnTo>
                  <a:lnTo>
                    <a:pt x="6858" y="387108"/>
                  </a:lnTo>
                  <a:lnTo>
                    <a:pt x="5207" y="387769"/>
                  </a:lnTo>
                  <a:lnTo>
                    <a:pt x="3759" y="387172"/>
                  </a:lnTo>
                  <a:lnTo>
                    <a:pt x="3162" y="385508"/>
                  </a:lnTo>
                  <a:lnTo>
                    <a:pt x="2933" y="385038"/>
                  </a:lnTo>
                  <a:lnTo>
                    <a:pt x="2552" y="384581"/>
                  </a:lnTo>
                  <a:lnTo>
                    <a:pt x="2387" y="384048"/>
                  </a:lnTo>
                  <a:lnTo>
                    <a:pt x="1549" y="381914"/>
                  </a:lnTo>
                  <a:lnTo>
                    <a:pt x="1435" y="381584"/>
                  </a:lnTo>
                  <a:lnTo>
                    <a:pt x="1270" y="381241"/>
                  </a:lnTo>
                  <a:lnTo>
                    <a:pt x="1168" y="380911"/>
                  </a:lnTo>
                  <a:lnTo>
                    <a:pt x="838" y="381177"/>
                  </a:lnTo>
                  <a:lnTo>
                    <a:pt x="165" y="381444"/>
                  </a:lnTo>
                  <a:lnTo>
                    <a:pt x="165" y="381711"/>
                  </a:lnTo>
                  <a:lnTo>
                    <a:pt x="0" y="382905"/>
                  </a:lnTo>
                  <a:lnTo>
                    <a:pt x="114" y="384048"/>
                  </a:lnTo>
                  <a:lnTo>
                    <a:pt x="1219" y="384975"/>
                  </a:lnTo>
                  <a:lnTo>
                    <a:pt x="2552" y="386041"/>
                  </a:lnTo>
                  <a:lnTo>
                    <a:pt x="3263" y="387375"/>
                  </a:lnTo>
                  <a:lnTo>
                    <a:pt x="2552" y="389242"/>
                  </a:lnTo>
                  <a:lnTo>
                    <a:pt x="2044" y="390702"/>
                  </a:lnTo>
                  <a:lnTo>
                    <a:pt x="3543" y="392976"/>
                  </a:lnTo>
                  <a:lnTo>
                    <a:pt x="5207" y="393306"/>
                  </a:lnTo>
                  <a:lnTo>
                    <a:pt x="5041" y="395109"/>
                  </a:lnTo>
                  <a:lnTo>
                    <a:pt x="5372" y="395236"/>
                  </a:lnTo>
                  <a:lnTo>
                    <a:pt x="5867" y="394500"/>
                  </a:lnTo>
                  <a:lnTo>
                    <a:pt x="6692" y="393573"/>
                  </a:lnTo>
                  <a:lnTo>
                    <a:pt x="6692" y="391706"/>
                  </a:lnTo>
                  <a:lnTo>
                    <a:pt x="5867" y="390906"/>
                  </a:lnTo>
                  <a:lnTo>
                    <a:pt x="4597" y="390702"/>
                  </a:lnTo>
                  <a:lnTo>
                    <a:pt x="4038" y="390575"/>
                  </a:lnTo>
                  <a:lnTo>
                    <a:pt x="3543" y="389978"/>
                  </a:lnTo>
                  <a:lnTo>
                    <a:pt x="3048" y="389509"/>
                  </a:lnTo>
                  <a:lnTo>
                    <a:pt x="3162" y="389305"/>
                  </a:lnTo>
                  <a:lnTo>
                    <a:pt x="3263" y="389115"/>
                  </a:lnTo>
                  <a:lnTo>
                    <a:pt x="4432" y="389242"/>
                  </a:lnTo>
                  <a:lnTo>
                    <a:pt x="5588" y="389305"/>
                  </a:lnTo>
                  <a:lnTo>
                    <a:pt x="6527" y="389445"/>
                  </a:lnTo>
                  <a:lnTo>
                    <a:pt x="7810" y="386842"/>
                  </a:lnTo>
                  <a:close/>
                </a:path>
                <a:path w="295275" h="409575">
                  <a:moveTo>
                    <a:pt x="11239" y="393369"/>
                  </a:moveTo>
                  <a:lnTo>
                    <a:pt x="10680" y="392772"/>
                  </a:lnTo>
                  <a:lnTo>
                    <a:pt x="9906" y="392176"/>
                  </a:lnTo>
                  <a:lnTo>
                    <a:pt x="9410" y="391502"/>
                  </a:lnTo>
                  <a:lnTo>
                    <a:pt x="8915" y="390906"/>
                  </a:lnTo>
                  <a:lnTo>
                    <a:pt x="8686" y="390245"/>
                  </a:lnTo>
                  <a:lnTo>
                    <a:pt x="7810" y="389572"/>
                  </a:lnTo>
                  <a:lnTo>
                    <a:pt x="7810" y="390042"/>
                  </a:lnTo>
                  <a:lnTo>
                    <a:pt x="7696" y="390842"/>
                  </a:lnTo>
                  <a:lnTo>
                    <a:pt x="7861" y="390906"/>
                  </a:lnTo>
                  <a:lnTo>
                    <a:pt x="9131" y="391579"/>
                  </a:lnTo>
                  <a:lnTo>
                    <a:pt x="8686" y="394106"/>
                  </a:lnTo>
                  <a:lnTo>
                    <a:pt x="10744" y="393839"/>
                  </a:lnTo>
                  <a:lnTo>
                    <a:pt x="10909" y="393776"/>
                  </a:lnTo>
                  <a:lnTo>
                    <a:pt x="11125" y="393573"/>
                  </a:lnTo>
                  <a:lnTo>
                    <a:pt x="11239" y="393369"/>
                  </a:lnTo>
                  <a:close/>
                </a:path>
                <a:path w="295275" h="409575">
                  <a:moveTo>
                    <a:pt x="11849" y="388239"/>
                  </a:moveTo>
                  <a:lnTo>
                    <a:pt x="10744" y="387578"/>
                  </a:lnTo>
                  <a:lnTo>
                    <a:pt x="9791" y="387108"/>
                  </a:lnTo>
                  <a:lnTo>
                    <a:pt x="8750" y="386435"/>
                  </a:lnTo>
                  <a:lnTo>
                    <a:pt x="8915" y="388569"/>
                  </a:lnTo>
                  <a:lnTo>
                    <a:pt x="10134" y="389178"/>
                  </a:lnTo>
                  <a:lnTo>
                    <a:pt x="11849" y="388239"/>
                  </a:lnTo>
                  <a:close/>
                </a:path>
                <a:path w="295275" h="409575">
                  <a:moveTo>
                    <a:pt x="14224" y="1663"/>
                  </a:moveTo>
                  <a:lnTo>
                    <a:pt x="14109" y="1460"/>
                  </a:lnTo>
                  <a:lnTo>
                    <a:pt x="13449" y="457"/>
                  </a:lnTo>
                  <a:lnTo>
                    <a:pt x="12509" y="63"/>
                  </a:lnTo>
                  <a:lnTo>
                    <a:pt x="11341" y="927"/>
                  </a:lnTo>
                  <a:lnTo>
                    <a:pt x="11785" y="1993"/>
                  </a:lnTo>
                  <a:lnTo>
                    <a:pt x="12115" y="3327"/>
                  </a:lnTo>
                  <a:lnTo>
                    <a:pt x="13665" y="2730"/>
                  </a:lnTo>
                  <a:lnTo>
                    <a:pt x="13893" y="2590"/>
                  </a:lnTo>
                  <a:lnTo>
                    <a:pt x="14224" y="1663"/>
                  </a:lnTo>
                  <a:close/>
                </a:path>
                <a:path w="295275" h="409575">
                  <a:moveTo>
                    <a:pt x="15049" y="207708"/>
                  </a:moveTo>
                  <a:lnTo>
                    <a:pt x="14884" y="207048"/>
                  </a:lnTo>
                  <a:lnTo>
                    <a:pt x="14503" y="205320"/>
                  </a:lnTo>
                  <a:lnTo>
                    <a:pt x="12179" y="204177"/>
                  </a:lnTo>
                  <a:lnTo>
                    <a:pt x="13169" y="207111"/>
                  </a:lnTo>
                  <a:lnTo>
                    <a:pt x="11684" y="207645"/>
                  </a:lnTo>
                  <a:lnTo>
                    <a:pt x="12674" y="208318"/>
                  </a:lnTo>
                  <a:lnTo>
                    <a:pt x="13169" y="208711"/>
                  </a:lnTo>
                  <a:lnTo>
                    <a:pt x="13893" y="209181"/>
                  </a:lnTo>
                  <a:lnTo>
                    <a:pt x="14338" y="208648"/>
                  </a:lnTo>
                  <a:lnTo>
                    <a:pt x="14668" y="208178"/>
                  </a:lnTo>
                  <a:lnTo>
                    <a:pt x="15049" y="207708"/>
                  </a:lnTo>
                  <a:close/>
                </a:path>
                <a:path w="295275" h="409575">
                  <a:moveTo>
                    <a:pt x="19037" y="397840"/>
                  </a:moveTo>
                  <a:lnTo>
                    <a:pt x="17538" y="395833"/>
                  </a:lnTo>
                  <a:lnTo>
                    <a:pt x="16103" y="393839"/>
                  </a:lnTo>
                  <a:lnTo>
                    <a:pt x="14173" y="391502"/>
                  </a:lnTo>
                  <a:lnTo>
                    <a:pt x="13500" y="391375"/>
                  </a:lnTo>
                  <a:lnTo>
                    <a:pt x="13068" y="391109"/>
                  </a:lnTo>
                  <a:lnTo>
                    <a:pt x="13233" y="392772"/>
                  </a:lnTo>
                  <a:lnTo>
                    <a:pt x="13335" y="392899"/>
                  </a:lnTo>
                  <a:lnTo>
                    <a:pt x="13335" y="393039"/>
                  </a:lnTo>
                  <a:lnTo>
                    <a:pt x="12230" y="394309"/>
                  </a:lnTo>
                  <a:lnTo>
                    <a:pt x="12674" y="396100"/>
                  </a:lnTo>
                  <a:lnTo>
                    <a:pt x="14338" y="396240"/>
                  </a:lnTo>
                  <a:lnTo>
                    <a:pt x="16052" y="396430"/>
                  </a:lnTo>
                  <a:lnTo>
                    <a:pt x="16217" y="397230"/>
                  </a:lnTo>
                  <a:lnTo>
                    <a:pt x="16103" y="398564"/>
                  </a:lnTo>
                  <a:lnTo>
                    <a:pt x="16167" y="398767"/>
                  </a:lnTo>
                  <a:lnTo>
                    <a:pt x="16383" y="399034"/>
                  </a:lnTo>
                  <a:lnTo>
                    <a:pt x="16433" y="399300"/>
                  </a:lnTo>
                  <a:lnTo>
                    <a:pt x="17437" y="398703"/>
                  </a:lnTo>
                  <a:lnTo>
                    <a:pt x="19037" y="397840"/>
                  </a:lnTo>
                  <a:close/>
                </a:path>
                <a:path w="295275" h="409575">
                  <a:moveTo>
                    <a:pt x="23749" y="407301"/>
                  </a:moveTo>
                  <a:lnTo>
                    <a:pt x="22250" y="405498"/>
                  </a:lnTo>
                  <a:lnTo>
                    <a:pt x="22580" y="403834"/>
                  </a:lnTo>
                  <a:lnTo>
                    <a:pt x="22364" y="403771"/>
                  </a:lnTo>
                  <a:lnTo>
                    <a:pt x="22136" y="403771"/>
                  </a:lnTo>
                  <a:lnTo>
                    <a:pt x="21920" y="403707"/>
                  </a:lnTo>
                  <a:lnTo>
                    <a:pt x="21920" y="408965"/>
                  </a:lnTo>
                  <a:lnTo>
                    <a:pt x="22415" y="408965"/>
                  </a:lnTo>
                  <a:lnTo>
                    <a:pt x="23749" y="407301"/>
                  </a:lnTo>
                  <a:close/>
                </a:path>
                <a:path w="295275" h="409575">
                  <a:moveTo>
                    <a:pt x="27228" y="15786"/>
                  </a:moveTo>
                  <a:lnTo>
                    <a:pt x="26619" y="14922"/>
                  </a:lnTo>
                  <a:lnTo>
                    <a:pt x="25958" y="14325"/>
                  </a:lnTo>
                  <a:lnTo>
                    <a:pt x="25298" y="15316"/>
                  </a:lnTo>
                  <a:lnTo>
                    <a:pt x="24688" y="16116"/>
                  </a:lnTo>
                  <a:lnTo>
                    <a:pt x="24295" y="16979"/>
                  </a:lnTo>
                  <a:lnTo>
                    <a:pt x="23799" y="17995"/>
                  </a:lnTo>
                  <a:lnTo>
                    <a:pt x="24015" y="18859"/>
                  </a:lnTo>
                  <a:lnTo>
                    <a:pt x="24904" y="19316"/>
                  </a:lnTo>
                  <a:lnTo>
                    <a:pt x="25463" y="18453"/>
                  </a:lnTo>
                  <a:lnTo>
                    <a:pt x="26009" y="17792"/>
                  </a:lnTo>
                  <a:lnTo>
                    <a:pt x="27228" y="15786"/>
                  </a:lnTo>
                  <a:close/>
                </a:path>
                <a:path w="295275" h="409575">
                  <a:moveTo>
                    <a:pt x="33096" y="56172"/>
                  </a:moveTo>
                  <a:lnTo>
                    <a:pt x="32435" y="53911"/>
                  </a:lnTo>
                  <a:lnTo>
                    <a:pt x="31762" y="53505"/>
                  </a:lnTo>
                  <a:lnTo>
                    <a:pt x="29006" y="54178"/>
                  </a:lnTo>
                  <a:lnTo>
                    <a:pt x="30378" y="54965"/>
                  </a:lnTo>
                  <a:lnTo>
                    <a:pt x="31051" y="56908"/>
                  </a:lnTo>
                  <a:lnTo>
                    <a:pt x="33096" y="56172"/>
                  </a:lnTo>
                  <a:close/>
                </a:path>
                <a:path w="295275" h="409575">
                  <a:moveTo>
                    <a:pt x="61988" y="325335"/>
                  </a:moveTo>
                  <a:lnTo>
                    <a:pt x="61048" y="325932"/>
                  </a:lnTo>
                  <a:lnTo>
                    <a:pt x="59931" y="326593"/>
                  </a:lnTo>
                  <a:lnTo>
                    <a:pt x="60439" y="327063"/>
                  </a:lnTo>
                  <a:lnTo>
                    <a:pt x="61760" y="328256"/>
                  </a:lnTo>
                  <a:lnTo>
                    <a:pt x="61823" y="327126"/>
                  </a:lnTo>
                  <a:lnTo>
                    <a:pt x="61988" y="325335"/>
                  </a:lnTo>
                  <a:close/>
                </a:path>
                <a:path w="295275" h="409575">
                  <a:moveTo>
                    <a:pt x="64198" y="324535"/>
                  </a:moveTo>
                  <a:lnTo>
                    <a:pt x="63538" y="323265"/>
                  </a:lnTo>
                  <a:lnTo>
                    <a:pt x="63093" y="322262"/>
                  </a:lnTo>
                  <a:lnTo>
                    <a:pt x="62420" y="320865"/>
                  </a:lnTo>
                  <a:lnTo>
                    <a:pt x="61988" y="321132"/>
                  </a:lnTo>
                  <a:lnTo>
                    <a:pt x="61315" y="321475"/>
                  </a:lnTo>
                  <a:lnTo>
                    <a:pt x="60655" y="321868"/>
                  </a:lnTo>
                  <a:lnTo>
                    <a:pt x="61150" y="322338"/>
                  </a:lnTo>
                  <a:lnTo>
                    <a:pt x="61645" y="322935"/>
                  </a:lnTo>
                  <a:lnTo>
                    <a:pt x="62153" y="323329"/>
                  </a:lnTo>
                  <a:lnTo>
                    <a:pt x="62763" y="323862"/>
                  </a:lnTo>
                  <a:lnTo>
                    <a:pt x="63423" y="324129"/>
                  </a:lnTo>
                  <a:lnTo>
                    <a:pt x="64198" y="324535"/>
                  </a:lnTo>
                  <a:close/>
                </a:path>
                <a:path w="295275" h="409575">
                  <a:moveTo>
                    <a:pt x="75933" y="307200"/>
                  </a:moveTo>
                  <a:lnTo>
                    <a:pt x="75158" y="306743"/>
                  </a:lnTo>
                  <a:lnTo>
                    <a:pt x="73444" y="306603"/>
                  </a:lnTo>
                  <a:lnTo>
                    <a:pt x="74104" y="307606"/>
                  </a:lnTo>
                  <a:lnTo>
                    <a:pt x="74599" y="308343"/>
                  </a:lnTo>
                  <a:lnTo>
                    <a:pt x="74993" y="309003"/>
                  </a:lnTo>
                  <a:lnTo>
                    <a:pt x="75260" y="308800"/>
                  </a:lnTo>
                  <a:lnTo>
                    <a:pt x="75819" y="308610"/>
                  </a:lnTo>
                  <a:lnTo>
                    <a:pt x="75819" y="308343"/>
                  </a:lnTo>
                  <a:lnTo>
                    <a:pt x="75933" y="307200"/>
                  </a:lnTo>
                  <a:close/>
                </a:path>
                <a:path w="295275" h="409575">
                  <a:moveTo>
                    <a:pt x="78752" y="306476"/>
                  </a:moveTo>
                  <a:lnTo>
                    <a:pt x="78473" y="305142"/>
                  </a:lnTo>
                  <a:lnTo>
                    <a:pt x="77038" y="304406"/>
                  </a:lnTo>
                  <a:lnTo>
                    <a:pt x="76809" y="304469"/>
                  </a:lnTo>
                  <a:lnTo>
                    <a:pt x="76479" y="304609"/>
                  </a:lnTo>
                  <a:lnTo>
                    <a:pt x="76923" y="305803"/>
                  </a:lnTo>
                  <a:lnTo>
                    <a:pt x="77317" y="307009"/>
                  </a:lnTo>
                  <a:lnTo>
                    <a:pt x="77762" y="308470"/>
                  </a:lnTo>
                  <a:lnTo>
                    <a:pt x="78752" y="306476"/>
                  </a:lnTo>
                  <a:close/>
                </a:path>
                <a:path w="295275" h="409575">
                  <a:moveTo>
                    <a:pt x="80416" y="324535"/>
                  </a:moveTo>
                  <a:lnTo>
                    <a:pt x="79971" y="324472"/>
                  </a:lnTo>
                  <a:lnTo>
                    <a:pt x="79413" y="324332"/>
                  </a:lnTo>
                  <a:lnTo>
                    <a:pt x="78968" y="324472"/>
                  </a:lnTo>
                  <a:lnTo>
                    <a:pt x="78803" y="324472"/>
                  </a:lnTo>
                  <a:lnTo>
                    <a:pt x="78587" y="325259"/>
                  </a:lnTo>
                  <a:lnTo>
                    <a:pt x="78752" y="325462"/>
                  </a:lnTo>
                  <a:lnTo>
                    <a:pt x="79032" y="325932"/>
                  </a:lnTo>
                  <a:lnTo>
                    <a:pt x="79476" y="326263"/>
                  </a:lnTo>
                  <a:lnTo>
                    <a:pt x="80302" y="326936"/>
                  </a:lnTo>
                  <a:lnTo>
                    <a:pt x="80302" y="325869"/>
                  </a:lnTo>
                  <a:lnTo>
                    <a:pt x="80352" y="325259"/>
                  </a:lnTo>
                  <a:lnTo>
                    <a:pt x="80416" y="324535"/>
                  </a:lnTo>
                  <a:close/>
                </a:path>
                <a:path w="295275" h="409575">
                  <a:moveTo>
                    <a:pt x="81076" y="800"/>
                  </a:moveTo>
                  <a:lnTo>
                    <a:pt x="78917" y="0"/>
                  </a:lnTo>
                  <a:lnTo>
                    <a:pt x="78752" y="127"/>
                  </a:lnTo>
                  <a:lnTo>
                    <a:pt x="78587" y="330"/>
                  </a:lnTo>
                  <a:lnTo>
                    <a:pt x="78917" y="723"/>
                  </a:lnTo>
                  <a:lnTo>
                    <a:pt x="79082" y="1397"/>
                  </a:lnTo>
                  <a:lnTo>
                    <a:pt x="79476" y="1600"/>
                  </a:lnTo>
                  <a:lnTo>
                    <a:pt x="79908" y="1790"/>
                  </a:lnTo>
                  <a:lnTo>
                    <a:pt x="80581" y="1524"/>
                  </a:lnTo>
                  <a:lnTo>
                    <a:pt x="81076" y="1460"/>
                  </a:lnTo>
                  <a:lnTo>
                    <a:pt x="81076" y="800"/>
                  </a:lnTo>
                  <a:close/>
                </a:path>
                <a:path w="295275" h="409575">
                  <a:moveTo>
                    <a:pt x="86220" y="65163"/>
                  </a:moveTo>
                  <a:lnTo>
                    <a:pt x="85001" y="64173"/>
                  </a:lnTo>
                  <a:lnTo>
                    <a:pt x="84734" y="63969"/>
                  </a:lnTo>
                  <a:lnTo>
                    <a:pt x="84556" y="63639"/>
                  </a:lnTo>
                  <a:lnTo>
                    <a:pt x="84289" y="63296"/>
                  </a:lnTo>
                  <a:lnTo>
                    <a:pt x="83515" y="64439"/>
                  </a:lnTo>
                  <a:lnTo>
                    <a:pt x="83400" y="65570"/>
                  </a:lnTo>
                  <a:lnTo>
                    <a:pt x="84670" y="66573"/>
                  </a:lnTo>
                  <a:lnTo>
                    <a:pt x="85890" y="65900"/>
                  </a:lnTo>
                  <a:lnTo>
                    <a:pt x="86220" y="65163"/>
                  </a:lnTo>
                  <a:close/>
                </a:path>
                <a:path w="295275" h="409575">
                  <a:moveTo>
                    <a:pt x="87274" y="344258"/>
                  </a:moveTo>
                  <a:lnTo>
                    <a:pt x="84670" y="341528"/>
                  </a:lnTo>
                  <a:lnTo>
                    <a:pt x="84061" y="342531"/>
                  </a:lnTo>
                  <a:lnTo>
                    <a:pt x="87274" y="344258"/>
                  </a:lnTo>
                  <a:close/>
                </a:path>
                <a:path w="295275" h="409575">
                  <a:moveTo>
                    <a:pt x="89217" y="151003"/>
                  </a:moveTo>
                  <a:lnTo>
                    <a:pt x="85839" y="151472"/>
                  </a:lnTo>
                  <a:lnTo>
                    <a:pt x="86334" y="152463"/>
                  </a:lnTo>
                  <a:lnTo>
                    <a:pt x="87490" y="154406"/>
                  </a:lnTo>
                  <a:lnTo>
                    <a:pt x="87934" y="154139"/>
                  </a:lnTo>
                  <a:lnTo>
                    <a:pt x="88049" y="154000"/>
                  </a:lnTo>
                  <a:lnTo>
                    <a:pt x="89217" y="151003"/>
                  </a:lnTo>
                  <a:close/>
                </a:path>
                <a:path w="295275" h="409575">
                  <a:moveTo>
                    <a:pt x="91871" y="66243"/>
                  </a:moveTo>
                  <a:lnTo>
                    <a:pt x="91592" y="66167"/>
                  </a:lnTo>
                  <a:lnTo>
                    <a:pt x="91262" y="65963"/>
                  </a:lnTo>
                  <a:lnTo>
                    <a:pt x="90982" y="66040"/>
                  </a:lnTo>
                  <a:lnTo>
                    <a:pt x="89992" y="66370"/>
                  </a:lnTo>
                  <a:lnTo>
                    <a:pt x="88493" y="63563"/>
                  </a:lnTo>
                  <a:lnTo>
                    <a:pt x="87884" y="66967"/>
                  </a:lnTo>
                  <a:lnTo>
                    <a:pt x="88988" y="67043"/>
                  </a:lnTo>
                  <a:lnTo>
                    <a:pt x="90043" y="67170"/>
                  </a:lnTo>
                  <a:lnTo>
                    <a:pt x="91363" y="67170"/>
                  </a:lnTo>
                  <a:lnTo>
                    <a:pt x="91592" y="66573"/>
                  </a:lnTo>
                  <a:lnTo>
                    <a:pt x="91871" y="66243"/>
                  </a:lnTo>
                  <a:close/>
                </a:path>
                <a:path w="295275" h="409575">
                  <a:moveTo>
                    <a:pt x="93637" y="339661"/>
                  </a:moveTo>
                  <a:lnTo>
                    <a:pt x="93586" y="339394"/>
                  </a:lnTo>
                  <a:lnTo>
                    <a:pt x="93472" y="338658"/>
                  </a:lnTo>
                  <a:lnTo>
                    <a:pt x="92811" y="337261"/>
                  </a:lnTo>
                  <a:lnTo>
                    <a:pt x="90932" y="337921"/>
                  </a:lnTo>
                  <a:lnTo>
                    <a:pt x="93306" y="339191"/>
                  </a:lnTo>
                  <a:lnTo>
                    <a:pt x="91922" y="339991"/>
                  </a:lnTo>
                  <a:lnTo>
                    <a:pt x="92252" y="340067"/>
                  </a:lnTo>
                  <a:lnTo>
                    <a:pt x="92532" y="340194"/>
                  </a:lnTo>
                  <a:lnTo>
                    <a:pt x="92811" y="340398"/>
                  </a:lnTo>
                  <a:lnTo>
                    <a:pt x="93027" y="340067"/>
                  </a:lnTo>
                  <a:lnTo>
                    <a:pt x="93637" y="339661"/>
                  </a:lnTo>
                  <a:close/>
                </a:path>
                <a:path w="295275" h="409575">
                  <a:moveTo>
                    <a:pt x="94132" y="11518"/>
                  </a:moveTo>
                  <a:lnTo>
                    <a:pt x="92367" y="10591"/>
                  </a:lnTo>
                  <a:lnTo>
                    <a:pt x="91592" y="10198"/>
                  </a:lnTo>
                  <a:lnTo>
                    <a:pt x="91478" y="10464"/>
                  </a:lnTo>
                  <a:lnTo>
                    <a:pt x="91313" y="10655"/>
                  </a:lnTo>
                  <a:lnTo>
                    <a:pt x="91198" y="10922"/>
                  </a:lnTo>
                  <a:lnTo>
                    <a:pt x="92036" y="11391"/>
                  </a:lnTo>
                  <a:lnTo>
                    <a:pt x="92913" y="11785"/>
                  </a:lnTo>
                  <a:lnTo>
                    <a:pt x="93802" y="12255"/>
                  </a:lnTo>
                  <a:lnTo>
                    <a:pt x="94132" y="11518"/>
                  </a:lnTo>
                  <a:close/>
                </a:path>
                <a:path w="295275" h="409575">
                  <a:moveTo>
                    <a:pt x="99453" y="344462"/>
                  </a:moveTo>
                  <a:lnTo>
                    <a:pt x="98120" y="343789"/>
                  </a:lnTo>
                  <a:lnTo>
                    <a:pt x="97129" y="342531"/>
                  </a:lnTo>
                  <a:lnTo>
                    <a:pt x="96685" y="344385"/>
                  </a:lnTo>
                  <a:lnTo>
                    <a:pt x="97459" y="345655"/>
                  </a:lnTo>
                  <a:lnTo>
                    <a:pt x="99009" y="346392"/>
                  </a:lnTo>
                  <a:lnTo>
                    <a:pt x="99453" y="344462"/>
                  </a:lnTo>
                  <a:close/>
                </a:path>
                <a:path w="295275" h="409575">
                  <a:moveTo>
                    <a:pt x="100888" y="31381"/>
                  </a:moveTo>
                  <a:lnTo>
                    <a:pt x="100164" y="29654"/>
                  </a:lnTo>
                  <a:lnTo>
                    <a:pt x="98844" y="29387"/>
                  </a:lnTo>
                  <a:lnTo>
                    <a:pt x="97231" y="29654"/>
                  </a:lnTo>
                  <a:lnTo>
                    <a:pt x="97675" y="31254"/>
                  </a:lnTo>
                  <a:lnTo>
                    <a:pt x="98780" y="31788"/>
                  </a:lnTo>
                  <a:lnTo>
                    <a:pt x="100888" y="31381"/>
                  </a:lnTo>
                  <a:close/>
                </a:path>
                <a:path w="295275" h="409575">
                  <a:moveTo>
                    <a:pt x="107696" y="324662"/>
                  </a:moveTo>
                  <a:lnTo>
                    <a:pt x="106260" y="324396"/>
                  </a:lnTo>
                  <a:lnTo>
                    <a:pt x="106146" y="324535"/>
                  </a:lnTo>
                  <a:lnTo>
                    <a:pt x="105930" y="324599"/>
                  </a:lnTo>
                  <a:lnTo>
                    <a:pt x="105752" y="324739"/>
                  </a:lnTo>
                  <a:lnTo>
                    <a:pt x="106197" y="325526"/>
                  </a:lnTo>
                  <a:lnTo>
                    <a:pt x="106705" y="326402"/>
                  </a:lnTo>
                  <a:lnTo>
                    <a:pt x="107137" y="327202"/>
                  </a:lnTo>
                  <a:lnTo>
                    <a:pt x="107365" y="327126"/>
                  </a:lnTo>
                  <a:lnTo>
                    <a:pt x="107480" y="326999"/>
                  </a:lnTo>
                  <a:lnTo>
                    <a:pt x="107696" y="326859"/>
                  </a:lnTo>
                  <a:lnTo>
                    <a:pt x="107696" y="324662"/>
                  </a:lnTo>
                  <a:close/>
                </a:path>
                <a:path w="295275" h="409575">
                  <a:moveTo>
                    <a:pt x="108800" y="316471"/>
                  </a:moveTo>
                  <a:lnTo>
                    <a:pt x="108585" y="314731"/>
                  </a:lnTo>
                  <a:lnTo>
                    <a:pt x="108521" y="313867"/>
                  </a:lnTo>
                  <a:lnTo>
                    <a:pt x="108077" y="314134"/>
                  </a:lnTo>
                  <a:lnTo>
                    <a:pt x="107137" y="314464"/>
                  </a:lnTo>
                  <a:lnTo>
                    <a:pt x="107137" y="315404"/>
                  </a:lnTo>
                  <a:lnTo>
                    <a:pt x="107581" y="316064"/>
                  </a:lnTo>
                  <a:lnTo>
                    <a:pt x="107861" y="316738"/>
                  </a:lnTo>
                  <a:lnTo>
                    <a:pt x="108191" y="316674"/>
                  </a:lnTo>
                  <a:lnTo>
                    <a:pt x="108470" y="316598"/>
                  </a:lnTo>
                  <a:lnTo>
                    <a:pt x="108800" y="316471"/>
                  </a:lnTo>
                  <a:close/>
                </a:path>
                <a:path w="295275" h="409575">
                  <a:moveTo>
                    <a:pt x="113499" y="190588"/>
                  </a:moveTo>
                  <a:lnTo>
                    <a:pt x="113068" y="189712"/>
                  </a:lnTo>
                  <a:lnTo>
                    <a:pt x="112725" y="189115"/>
                  </a:lnTo>
                  <a:lnTo>
                    <a:pt x="112128" y="188125"/>
                  </a:lnTo>
                  <a:lnTo>
                    <a:pt x="111569" y="188988"/>
                  </a:lnTo>
                  <a:lnTo>
                    <a:pt x="111010" y="189585"/>
                  </a:lnTo>
                  <a:lnTo>
                    <a:pt x="110794" y="190246"/>
                  </a:lnTo>
                  <a:lnTo>
                    <a:pt x="110744" y="190588"/>
                  </a:lnTo>
                  <a:lnTo>
                    <a:pt x="111404" y="191452"/>
                  </a:lnTo>
                  <a:lnTo>
                    <a:pt x="112344" y="191452"/>
                  </a:lnTo>
                  <a:lnTo>
                    <a:pt x="112839" y="190919"/>
                  </a:lnTo>
                  <a:lnTo>
                    <a:pt x="113499" y="190588"/>
                  </a:lnTo>
                  <a:close/>
                </a:path>
                <a:path w="295275" h="409575">
                  <a:moveTo>
                    <a:pt x="117208" y="324739"/>
                  </a:moveTo>
                  <a:lnTo>
                    <a:pt x="117157" y="324396"/>
                  </a:lnTo>
                  <a:lnTo>
                    <a:pt x="116878" y="323138"/>
                  </a:lnTo>
                  <a:lnTo>
                    <a:pt x="116052" y="322795"/>
                  </a:lnTo>
                  <a:lnTo>
                    <a:pt x="114554" y="323735"/>
                  </a:lnTo>
                  <a:lnTo>
                    <a:pt x="115227" y="324269"/>
                  </a:lnTo>
                  <a:lnTo>
                    <a:pt x="116001" y="324866"/>
                  </a:lnTo>
                  <a:lnTo>
                    <a:pt x="116662" y="325462"/>
                  </a:lnTo>
                  <a:lnTo>
                    <a:pt x="116827" y="325132"/>
                  </a:lnTo>
                  <a:lnTo>
                    <a:pt x="117208" y="324739"/>
                  </a:lnTo>
                  <a:close/>
                </a:path>
                <a:path w="295275" h="409575">
                  <a:moveTo>
                    <a:pt x="122745" y="325996"/>
                  </a:moveTo>
                  <a:lnTo>
                    <a:pt x="120256" y="324065"/>
                  </a:lnTo>
                  <a:lnTo>
                    <a:pt x="119265" y="325602"/>
                  </a:lnTo>
                  <a:lnTo>
                    <a:pt x="120484" y="327533"/>
                  </a:lnTo>
                  <a:lnTo>
                    <a:pt x="122631" y="328002"/>
                  </a:lnTo>
                  <a:lnTo>
                    <a:pt x="122745" y="325996"/>
                  </a:lnTo>
                  <a:close/>
                </a:path>
                <a:path w="295275" h="409575">
                  <a:moveTo>
                    <a:pt x="128066" y="319265"/>
                  </a:moveTo>
                  <a:lnTo>
                    <a:pt x="127292" y="317804"/>
                  </a:lnTo>
                  <a:lnTo>
                    <a:pt x="126619" y="316674"/>
                  </a:lnTo>
                  <a:lnTo>
                    <a:pt x="125907" y="318935"/>
                  </a:lnTo>
                  <a:lnTo>
                    <a:pt x="126009" y="319138"/>
                  </a:lnTo>
                  <a:lnTo>
                    <a:pt x="127622" y="319595"/>
                  </a:lnTo>
                  <a:lnTo>
                    <a:pt x="127723" y="319468"/>
                  </a:lnTo>
                  <a:lnTo>
                    <a:pt x="127952" y="319405"/>
                  </a:lnTo>
                  <a:lnTo>
                    <a:pt x="128066" y="319265"/>
                  </a:lnTo>
                  <a:close/>
                </a:path>
                <a:path w="295275" h="409575">
                  <a:moveTo>
                    <a:pt x="130276" y="306209"/>
                  </a:moveTo>
                  <a:lnTo>
                    <a:pt x="128447" y="304812"/>
                  </a:lnTo>
                  <a:lnTo>
                    <a:pt x="128066" y="305346"/>
                  </a:lnTo>
                  <a:lnTo>
                    <a:pt x="127787" y="305739"/>
                  </a:lnTo>
                  <a:lnTo>
                    <a:pt x="127342" y="306476"/>
                  </a:lnTo>
                  <a:lnTo>
                    <a:pt x="128397" y="306539"/>
                  </a:lnTo>
                  <a:lnTo>
                    <a:pt x="130048" y="306666"/>
                  </a:lnTo>
                  <a:lnTo>
                    <a:pt x="130111" y="306539"/>
                  </a:lnTo>
                  <a:lnTo>
                    <a:pt x="130213" y="306336"/>
                  </a:lnTo>
                  <a:lnTo>
                    <a:pt x="130276" y="306209"/>
                  </a:lnTo>
                  <a:close/>
                </a:path>
                <a:path w="295275" h="409575">
                  <a:moveTo>
                    <a:pt x="133921" y="308140"/>
                  </a:moveTo>
                  <a:lnTo>
                    <a:pt x="133096" y="307467"/>
                  </a:lnTo>
                  <a:lnTo>
                    <a:pt x="132372" y="306933"/>
                  </a:lnTo>
                  <a:lnTo>
                    <a:pt x="131660" y="306336"/>
                  </a:lnTo>
                  <a:lnTo>
                    <a:pt x="131432" y="306603"/>
                  </a:lnTo>
                  <a:lnTo>
                    <a:pt x="131330" y="306806"/>
                  </a:lnTo>
                  <a:lnTo>
                    <a:pt x="131102" y="307073"/>
                  </a:lnTo>
                  <a:lnTo>
                    <a:pt x="131762" y="307606"/>
                  </a:lnTo>
                  <a:lnTo>
                    <a:pt x="132372" y="308140"/>
                  </a:lnTo>
                  <a:lnTo>
                    <a:pt x="133096" y="308737"/>
                  </a:lnTo>
                  <a:lnTo>
                    <a:pt x="133261" y="308800"/>
                  </a:lnTo>
                  <a:lnTo>
                    <a:pt x="133591" y="308800"/>
                  </a:lnTo>
                  <a:lnTo>
                    <a:pt x="133756" y="308673"/>
                  </a:lnTo>
                  <a:lnTo>
                    <a:pt x="133921" y="308140"/>
                  </a:lnTo>
                  <a:close/>
                </a:path>
                <a:path w="295275" h="409575">
                  <a:moveTo>
                    <a:pt x="138353" y="317334"/>
                  </a:moveTo>
                  <a:lnTo>
                    <a:pt x="138303" y="317131"/>
                  </a:lnTo>
                  <a:lnTo>
                    <a:pt x="138303" y="316674"/>
                  </a:lnTo>
                  <a:lnTo>
                    <a:pt x="138188" y="316534"/>
                  </a:lnTo>
                  <a:lnTo>
                    <a:pt x="136525" y="315734"/>
                  </a:lnTo>
                  <a:lnTo>
                    <a:pt x="134874" y="314807"/>
                  </a:lnTo>
                  <a:lnTo>
                    <a:pt x="132930" y="314667"/>
                  </a:lnTo>
                  <a:lnTo>
                    <a:pt x="132765" y="314667"/>
                  </a:lnTo>
                  <a:lnTo>
                    <a:pt x="132537" y="314807"/>
                  </a:lnTo>
                  <a:lnTo>
                    <a:pt x="132435" y="314934"/>
                  </a:lnTo>
                  <a:lnTo>
                    <a:pt x="132372" y="315074"/>
                  </a:lnTo>
                  <a:lnTo>
                    <a:pt x="132372" y="315404"/>
                  </a:lnTo>
                  <a:lnTo>
                    <a:pt x="136690" y="316941"/>
                  </a:lnTo>
                  <a:lnTo>
                    <a:pt x="138353" y="317334"/>
                  </a:lnTo>
                  <a:close/>
                </a:path>
                <a:path w="295275" h="409575">
                  <a:moveTo>
                    <a:pt x="140792" y="293014"/>
                  </a:moveTo>
                  <a:lnTo>
                    <a:pt x="138569" y="291820"/>
                  </a:lnTo>
                  <a:lnTo>
                    <a:pt x="137528" y="291211"/>
                  </a:lnTo>
                  <a:lnTo>
                    <a:pt x="136525" y="290614"/>
                  </a:lnTo>
                  <a:lnTo>
                    <a:pt x="135585" y="290017"/>
                  </a:lnTo>
                  <a:lnTo>
                    <a:pt x="134531" y="289547"/>
                  </a:lnTo>
                  <a:lnTo>
                    <a:pt x="137629" y="293547"/>
                  </a:lnTo>
                  <a:lnTo>
                    <a:pt x="140512" y="293408"/>
                  </a:lnTo>
                  <a:lnTo>
                    <a:pt x="140563" y="293281"/>
                  </a:lnTo>
                  <a:lnTo>
                    <a:pt x="140792" y="293014"/>
                  </a:lnTo>
                  <a:close/>
                </a:path>
                <a:path w="295275" h="409575">
                  <a:moveTo>
                    <a:pt x="142887" y="310870"/>
                  </a:moveTo>
                  <a:lnTo>
                    <a:pt x="142113" y="310070"/>
                  </a:lnTo>
                  <a:lnTo>
                    <a:pt x="141287" y="309333"/>
                  </a:lnTo>
                  <a:lnTo>
                    <a:pt x="140512" y="308533"/>
                  </a:lnTo>
                  <a:lnTo>
                    <a:pt x="140182" y="308940"/>
                  </a:lnTo>
                  <a:lnTo>
                    <a:pt x="140677" y="311010"/>
                  </a:lnTo>
                  <a:lnTo>
                    <a:pt x="141566" y="311670"/>
                  </a:lnTo>
                  <a:lnTo>
                    <a:pt x="142887" y="310870"/>
                  </a:lnTo>
                  <a:close/>
                </a:path>
                <a:path w="295275" h="409575">
                  <a:moveTo>
                    <a:pt x="148590" y="301078"/>
                  </a:moveTo>
                  <a:lnTo>
                    <a:pt x="148539" y="300875"/>
                  </a:lnTo>
                  <a:lnTo>
                    <a:pt x="148209" y="300202"/>
                  </a:lnTo>
                  <a:lnTo>
                    <a:pt x="147815" y="299542"/>
                  </a:lnTo>
                  <a:lnTo>
                    <a:pt x="147320" y="298869"/>
                  </a:lnTo>
                  <a:lnTo>
                    <a:pt x="147205" y="298678"/>
                  </a:lnTo>
                  <a:lnTo>
                    <a:pt x="146875" y="298411"/>
                  </a:lnTo>
                  <a:lnTo>
                    <a:pt x="146596" y="298475"/>
                  </a:lnTo>
                  <a:lnTo>
                    <a:pt x="146265" y="298475"/>
                  </a:lnTo>
                  <a:lnTo>
                    <a:pt x="145935" y="298742"/>
                  </a:lnTo>
                  <a:lnTo>
                    <a:pt x="146431" y="300075"/>
                  </a:lnTo>
                  <a:lnTo>
                    <a:pt x="146761" y="301015"/>
                  </a:lnTo>
                  <a:lnTo>
                    <a:pt x="147269" y="301815"/>
                  </a:lnTo>
                  <a:lnTo>
                    <a:pt x="147434" y="301942"/>
                  </a:lnTo>
                  <a:lnTo>
                    <a:pt x="148094" y="301879"/>
                  </a:lnTo>
                  <a:lnTo>
                    <a:pt x="148475" y="301739"/>
                  </a:lnTo>
                  <a:lnTo>
                    <a:pt x="148590" y="301078"/>
                  </a:lnTo>
                  <a:close/>
                </a:path>
                <a:path w="295275" h="409575">
                  <a:moveTo>
                    <a:pt x="150634" y="255498"/>
                  </a:moveTo>
                  <a:lnTo>
                    <a:pt x="150583" y="254622"/>
                  </a:lnTo>
                  <a:lnTo>
                    <a:pt x="150202" y="253492"/>
                  </a:lnTo>
                  <a:lnTo>
                    <a:pt x="149974" y="252361"/>
                  </a:lnTo>
                  <a:lnTo>
                    <a:pt x="148259" y="253161"/>
                  </a:lnTo>
                  <a:lnTo>
                    <a:pt x="148590" y="254622"/>
                  </a:lnTo>
                  <a:lnTo>
                    <a:pt x="150634" y="255498"/>
                  </a:lnTo>
                  <a:close/>
                </a:path>
                <a:path w="295275" h="409575">
                  <a:moveTo>
                    <a:pt x="150749" y="256362"/>
                  </a:moveTo>
                  <a:lnTo>
                    <a:pt x="150672" y="255879"/>
                  </a:lnTo>
                  <a:lnTo>
                    <a:pt x="148869" y="257759"/>
                  </a:lnTo>
                  <a:lnTo>
                    <a:pt x="149974" y="257759"/>
                  </a:lnTo>
                  <a:lnTo>
                    <a:pt x="150253" y="257098"/>
                  </a:lnTo>
                  <a:lnTo>
                    <a:pt x="150749" y="256362"/>
                  </a:lnTo>
                  <a:close/>
                </a:path>
                <a:path w="295275" h="409575">
                  <a:moveTo>
                    <a:pt x="150914" y="255625"/>
                  </a:moveTo>
                  <a:lnTo>
                    <a:pt x="150634" y="255498"/>
                  </a:lnTo>
                  <a:lnTo>
                    <a:pt x="150672" y="255879"/>
                  </a:lnTo>
                  <a:lnTo>
                    <a:pt x="150914" y="255625"/>
                  </a:lnTo>
                  <a:close/>
                </a:path>
                <a:path w="295275" h="409575">
                  <a:moveTo>
                    <a:pt x="152793" y="271018"/>
                  </a:moveTo>
                  <a:lnTo>
                    <a:pt x="150977" y="270154"/>
                  </a:lnTo>
                  <a:lnTo>
                    <a:pt x="150977" y="272694"/>
                  </a:lnTo>
                  <a:lnTo>
                    <a:pt x="152298" y="271894"/>
                  </a:lnTo>
                  <a:lnTo>
                    <a:pt x="152793" y="271018"/>
                  </a:lnTo>
                  <a:close/>
                </a:path>
                <a:path w="295275" h="409575">
                  <a:moveTo>
                    <a:pt x="295135" y="241693"/>
                  </a:moveTo>
                  <a:lnTo>
                    <a:pt x="294970" y="239903"/>
                  </a:lnTo>
                  <a:lnTo>
                    <a:pt x="294030" y="239699"/>
                  </a:lnTo>
                  <a:lnTo>
                    <a:pt x="292862" y="239826"/>
                  </a:lnTo>
                  <a:lnTo>
                    <a:pt x="290982" y="239966"/>
                  </a:lnTo>
                  <a:lnTo>
                    <a:pt x="292036" y="241630"/>
                  </a:lnTo>
                  <a:lnTo>
                    <a:pt x="291541" y="242633"/>
                  </a:lnTo>
                  <a:lnTo>
                    <a:pt x="292696" y="242366"/>
                  </a:lnTo>
                  <a:lnTo>
                    <a:pt x="295135" y="241693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699323" y="418109"/>
              <a:ext cx="487045" cy="154305"/>
            </a:xfrm>
            <a:custGeom>
              <a:avLst/>
              <a:gdLst/>
              <a:ahLst/>
              <a:cxnLst/>
              <a:rect l="l" t="t" r="r" b="b"/>
              <a:pathLst>
                <a:path w="487044" h="154304">
                  <a:moveTo>
                    <a:pt x="30518" y="7594"/>
                  </a:moveTo>
                  <a:lnTo>
                    <a:pt x="29629" y="4991"/>
                  </a:lnTo>
                  <a:lnTo>
                    <a:pt x="25920" y="990"/>
                  </a:lnTo>
                  <a:lnTo>
                    <a:pt x="23482" y="0"/>
                  </a:lnTo>
                  <a:lnTo>
                    <a:pt x="17233" y="0"/>
                  </a:lnTo>
                  <a:lnTo>
                    <a:pt x="14744" y="990"/>
                  </a:lnTo>
                  <a:lnTo>
                    <a:pt x="10972" y="4876"/>
                  </a:lnTo>
                  <a:lnTo>
                    <a:pt x="9982" y="7543"/>
                  </a:lnTo>
                  <a:lnTo>
                    <a:pt x="9982" y="14312"/>
                  </a:lnTo>
                  <a:lnTo>
                    <a:pt x="10922" y="17094"/>
                  </a:lnTo>
                  <a:lnTo>
                    <a:pt x="14744" y="21145"/>
                  </a:lnTo>
                  <a:lnTo>
                    <a:pt x="17233" y="22136"/>
                  </a:lnTo>
                  <a:lnTo>
                    <a:pt x="20383" y="22136"/>
                  </a:lnTo>
                  <a:lnTo>
                    <a:pt x="23482" y="22136"/>
                  </a:lnTo>
                  <a:lnTo>
                    <a:pt x="26035" y="21145"/>
                  </a:lnTo>
                  <a:lnTo>
                    <a:pt x="27800" y="18973"/>
                  </a:lnTo>
                  <a:lnTo>
                    <a:pt x="29679" y="16929"/>
                  </a:lnTo>
                  <a:lnTo>
                    <a:pt x="30518" y="14198"/>
                  </a:lnTo>
                  <a:lnTo>
                    <a:pt x="30518" y="7594"/>
                  </a:lnTo>
                  <a:close/>
                </a:path>
                <a:path w="487044" h="154304">
                  <a:moveTo>
                    <a:pt x="54698" y="7594"/>
                  </a:moveTo>
                  <a:lnTo>
                    <a:pt x="53809" y="4991"/>
                  </a:lnTo>
                  <a:lnTo>
                    <a:pt x="50165" y="990"/>
                  </a:lnTo>
                  <a:lnTo>
                    <a:pt x="47663" y="0"/>
                  </a:lnTo>
                  <a:lnTo>
                    <a:pt x="41414" y="0"/>
                  </a:lnTo>
                  <a:lnTo>
                    <a:pt x="38925" y="990"/>
                  </a:lnTo>
                  <a:lnTo>
                    <a:pt x="35166" y="4876"/>
                  </a:lnTo>
                  <a:lnTo>
                    <a:pt x="34277" y="7543"/>
                  </a:lnTo>
                  <a:lnTo>
                    <a:pt x="34277" y="14427"/>
                  </a:lnTo>
                  <a:lnTo>
                    <a:pt x="35166" y="17145"/>
                  </a:lnTo>
                  <a:lnTo>
                    <a:pt x="38925" y="21145"/>
                  </a:lnTo>
                  <a:lnTo>
                    <a:pt x="41363" y="22136"/>
                  </a:lnTo>
                  <a:lnTo>
                    <a:pt x="44564" y="22136"/>
                  </a:lnTo>
                  <a:lnTo>
                    <a:pt x="47663" y="22136"/>
                  </a:lnTo>
                  <a:lnTo>
                    <a:pt x="50215" y="21145"/>
                  </a:lnTo>
                  <a:lnTo>
                    <a:pt x="51981" y="18973"/>
                  </a:lnTo>
                  <a:lnTo>
                    <a:pt x="53873" y="16929"/>
                  </a:lnTo>
                  <a:lnTo>
                    <a:pt x="54698" y="14198"/>
                  </a:lnTo>
                  <a:lnTo>
                    <a:pt x="54698" y="7594"/>
                  </a:lnTo>
                  <a:close/>
                </a:path>
                <a:path w="487044" h="154304">
                  <a:moveTo>
                    <a:pt x="344728" y="78244"/>
                  </a:moveTo>
                  <a:lnTo>
                    <a:pt x="326326" y="42176"/>
                  </a:lnTo>
                  <a:lnTo>
                    <a:pt x="325208" y="41821"/>
                  </a:lnTo>
                  <a:lnTo>
                    <a:pt x="325208" y="71843"/>
                  </a:lnTo>
                  <a:lnTo>
                    <a:pt x="325208" y="90170"/>
                  </a:lnTo>
                  <a:lnTo>
                    <a:pt x="321386" y="96570"/>
                  </a:lnTo>
                  <a:lnTo>
                    <a:pt x="310311" y="96570"/>
                  </a:lnTo>
                  <a:lnTo>
                    <a:pt x="307987" y="95834"/>
                  </a:lnTo>
                  <a:lnTo>
                    <a:pt x="305117" y="92900"/>
                  </a:lnTo>
                  <a:lnTo>
                    <a:pt x="304469" y="90881"/>
                  </a:lnTo>
                  <a:lnTo>
                    <a:pt x="304431" y="62712"/>
                  </a:lnTo>
                  <a:lnTo>
                    <a:pt x="307276" y="59156"/>
                  </a:lnTo>
                  <a:lnTo>
                    <a:pt x="316953" y="59156"/>
                  </a:lnTo>
                  <a:lnTo>
                    <a:pt x="319951" y="60820"/>
                  </a:lnTo>
                  <a:lnTo>
                    <a:pt x="322110" y="64096"/>
                  </a:lnTo>
                  <a:lnTo>
                    <a:pt x="324154" y="67437"/>
                  </a:lnTo>
                  <a:lnTo>
                    <a:pt x="325208" y="71843"/>
                  </a:lnTo>
                  <a:lnTo>
                    <a:pt x="325208" y="41821"/>
                  </a:lnTo>
                  <a:lnTo>
                    <a:pt x="320167" y="40182"/>
                  </a:lnTo>
                  <a:lnTo>
                    <a:pt x="313245" y="39509"/>
                  </a:lnTo>
                  <a:lnTo>
                    <a:pt x="304558" y="39509"/>
                  </a:lnTo>
                  <a:lnTo>
                    <a:pt x="284619" y="89103"/>
                  </a:lnTo>
                  <a:lnTo>
                    <a:pt x="283806" y="91973"/>
                  </a:lnTo>
                  <a:lnTo>
                    <a:pt x="280492" y="95694"/>
                  </a:lnTo>
                  <a:lnTo>
                    <a:pt x="277660" y="96634"/>
                  </a:lnTo>
                  <a:lnTo>
                    <a:pt x="224650" y="96634"/>
                  </a:lnTo>
                  <a:lnTo>
                    <a:pt x="225247" y="95694"/>
                  </a:lnTo>
                  <a:lnTo>
                    <a:pt x="228307" y="91567"/>
                  </a:lnTo>
                  <a:lnTo>
                    <a:pt x="230124" y="89039"/>
                  </a:lnTo>
                  <a:lnTo>
                    <a:pt x="240195" y="78105"/>
                  </a:lnTo>
                  <a:lnTo>
                    <a:pt x="241084" y="77381"/>
                  </a:lnTo>
                  <a:lnTo>
                    <a:pt x="242468" y="76504"/>
                  </a:lnTo>
                  <a:lnTo>
                    <a:pt x="245681" y="74777"/>
                  </a:lnTo>
                  <a:lnTo>
                    <a:pt x="247281" y="74180"/>
                  </a:lnTo>
                  <a:lnTo>
                    <a:pt x="248894" y="73977"/>
                  </a:lnTo>
                  <a:lnTo>
                    <a:pt x="248894" y="65938"/>
                  </a:lnTo>
                  <a:lnTo>
                    <a:pt x="245033" y="60337"/>
                  </a:lnTo>
                  <a:lnTo>
                    <a:pt x="243840" y="58940"/>
                  </a:lnTo>
                  <a:lnTo>
                    <a:pt x="240715" y="55283"/>
                  </a:lnTo>
                  <a:lnTo>
                    <a:pt x="235902" y="50787"/>
                  </a:lnTo>
                  <a:lnTo>
                    <a:pt x="230632" y="46837"/>
                  </a:lnTo>
                  <a:lnTo>
                    <a:pt x="225640" y="43599"/>
                  </a:lnTo>
                  <a:lnTo>
                    <a:pt x="225640" y="67373"/>
                  </a:lnTo>
                  <a:lnTo>
                    <a:pt x="222821" y="69481"/>
                  </a:lnTo>
                  <a:lnTo>
                    <a:pt x="219557" y="73304"/>
                  </a:lnTo>
                  <a:lnTo>
                    <a:pt x="212166" y="84455"/>
                  </a:lnTo>
                  <a:lnTo>
                    <a:pt x="209867" y="87579"/>
                  </a:lnTo>
                  <a:lnTo>
                    <a:pt x="208546" y="89039"/>
                  </a:lnTo>
                  <a:lnTo>
                    <a:pt x="207276" y="87706"/>
                  </a:lnTo>
                  <a:lnTo>
                    <a:pt x="204609" y="83972"/>
                  </a:lnTo>
                  <a:lnTo>
                    <a:pt x="200164" y="77381"/>
                  </a:lnTo>
                  <a:lnTo>
                    <a:pt x="197535" y="73444"/>
                  </a:lnTo>
                  <a:lnTo>
                    <a:pt x="194208" y="69646"/>
                  </a:lnTo>
                  <a:lnTo>
                    <a:pt x="191274" y="67373"/>
                  </a:lnTo>
                  <a:lnTo>
                    <a:pt x="196596" y="61658"/>
                  </a:lnTo>
                  <a:lnTo>
                    <a:pt x="202349" y="58940"/>
                  </a:lnTo>
                  <a:lnTo>
                    <a:pt x="208546" y="59156"/>
                  </a:lnTo>
                  <a:lnTo>
                    <a:pt x="214579" y="59156"/>
                  </a:lnTo>
                  <a:lnTo>
                    <a:pt x="220281" y="61937"/>
                  </a:lnTo>
                  <a:lnTo>
                    <a:pt x="225640" y="67373"/>
                  </a:lnTo>
                  <a:lnTo>
                    <a:pt x="225640" y="43599"/>
                  </a:lnTo>
                  <a:lnTo>
                    <a:pt x="223215" y="42011"/>
                  </a:lnTo>
                  <a:lnTo>
                    <a:pt x="215900" y="39573"/>
                  </a:lnTo>
                  <a:lnTo>
                    <a:pt x="201244" y="39573"/>
                  </a:lnTo>
                  <a:lnTo>
                    <a:pt x="168262" y="65595"/>
                  </a:lnTo>
                  <a:lnTo>
                    <a:pt x="168262" y="73977"/>
                  </a:lnTo>
                  <a:lnTo>
                    <a:pt x="169862" y="74180"/>
                  </a:lnTo>
                  <a:lnTo>
                    <a:pt x="171462" y="74777"/>
                  </a:lnTo>
                  <a:lnTo>
                    <a:pt x="174675" y="76504"/>
                  </a:lnTo>
                  <a:lnTo>
                    <a:pt x="176149" y="77444"/>
                  </a:lnTo>
                  <a:lnTo>
                    <a:pt x="177203" y="78244"/>
                  </a:lnTo>
                  <a:lnTo>
                    <a:pt x="178219" y="78981"/>
                  </a:lnTo>
                  <a:lnTo>
                    <a:pt x="190665" y="94297"/>
                  </a:lnTo>
                  <a:lnTo>
                    <a:pt x="191947" y="95961"/>
                  </a:lnTo>
                  <a:lnTo>
                    <a:pt x="192379" y="96634"/>
                  </a:lnTo>
                  <a:lnTo>
                    <a:pt x="66929" y="96634"/>
                  </a:lnTo>
                  <a:lnTo>
                    <a:pt x="59791" y="61493"/>
                  </a:lnTo>
                  <a:lnTo>
                    <a:pt x="59791" y="44069"/>
                  </a:lnTo>
                  <a:lnTo>
                    <a:pt x="59791" y="28638"/>
                  </a:lnTo>
                  <a:lnTo>
                    <a:pt x="40360" y="39624"/>
                  </a:lnTo>
                  <a:lnTo>
                    <a:pt x="40360" y="89700"/>
                  </a:lnTo>
                  <a:lnTo>
                    <a:pt x="38150" y="92633"/>
                  </a:lnTo>
                  <a:lnTo>
                    <a:pt x="35102" y="94030"/>
                  </a:lnTo>
                  <a:lnTo>
                    <a:pt x="27355" y="94030"/>
                  </a:lnTo>
                  <a:lnTo>
                    <a:pt x="24485" y="92570"/>
                  </a:lnTo>
                  <a:lnTo>
                    <a:pt x="20383" y="86639"/>
                  </a:lnTo>
                  <a:lnTo>
                    <a:pt x="19392" y="82702"/>
                  </a:lnTo>
                  <a:lnTo>
                    <a:pt x="19443" y="73177"/>
                  </a:lnTo>
                  <a:lnTo>
                    <a:pt x="20497" y="69265"/>
                  </a:lnTo>
                  <a:lnTo>
                    <a:pt x="22656" y="65938"/>
                  </a:lnTo>
                  <a:lnTo>
                    <a:pt x="24587" y="63042"/>
                  </a:lnTo>
                  <a:lnTo>
                    <a:pt x="27470" y="61493"/>
                  </a:lnTo>
                  <a:lnTo>
                    <a:pt x="34442" y="61493"/>
                  </a:lnTo>
                  <a:lnTo>
                    <a:pt x="37490" y="62712"/>
                  </a:lnTo>
                  <a:lnTo>
                    <a:pt x="40259" y="65151"/>
                  </a:lnTo>
                  <a:lnTo>
                    <a:pt x="40360" y="89700"/>
                  </a:lnTo>
                  <a:lnTo>
                    <a:pt x="40360" y="39624"/>
                  </a:lnTo>
                  <a:lnTo>
                    <a:pt x="40144" y="39738"/>
                  </a:lnTo>
                  <a:lnTo>
                    <a:pt x="40144" y="44069"/>
                  </a:lnTo>
                  <a:lnTo>
                    <a:pt x="36931" y="42506"/>
                  </a:lnTo>
                  <a:lnTo>
                    <a:pt x="33388" y="41732"/>
                  </a:lnTo>
                  <a:lnTo>
                    <a:pt x="21488" y="41732"/>
                  </a:lnTo>
                  <a:lnTo>
                    <a:pt x="101" y="74777"/>
                  </a:lnTo>
                  <a:lnTo>
                    <a:pt x="0" y="78714"/>
                  </a:lnTo>
                  <a:lnTo>
                    <a:pt x="431" y="84455"/>
                  </a:lnTo>
                  <a:lnTo>
                    <a:pt x="21107" y="112026"/>
                  </a:lnTo>
                  <a:lnTo>
                    <a:pt x="36601" y="112026"/>
                  </a:lnTo>
                  <a:lnTo>
                    <a:pt x="42024" y="110159"/>
                  </a:lnTo>
                  <a:lnTo>
                    <a:pt x="46558" y="106502"/>
                  </a:lnTo>
                  <a:lnTo>
                    <a:pt x="51879" y="113423"/>
                  </a:lnTo>
                  <a:lnTo>
                    <a:pt x="59347" y="116890"/>
                  </a:lnTo>
                  <a:lnTo>
                    <a:pt x="198640" y="116890"/>
                  </a:lnTo>
                  <a:lnTo>
                    <a:pt x="203669" y="115493"/>
                  </a:lnTo>
                  <a:lnTo>
                    <a:pt x="208597" y="112687"/>
                  </a:lnTo>
                  <a:lnTo>
                    <a:pt x="213309" y="115493"/>
                  </a:lnTo>
                  <a:lnTo>
                    <a:pt x="218287" y="116890"/>
                  </a:lnTo>
                  <a:lnTo>
                    <a:pt x="282702" y="116890"/>
                  </a:lnTo>
                  <a:lnTo>
                    <a:pt x="288734" y="114960"/>
                  </a:lnTo>
                  <a:lnTo>
                    <a:pt x="291642" y="112687"/>
                  </a:lnTo>
                  <a:lnTo>
                    <a:pt x="293776" y="111023"/>
                  </a:lnTo>
                  <a:lnTo>
                    <a:pt x="299085" y="114960"/>
                  </a:lnTo>
                  <a:lnTo>
                    <a:pt x="305943" y="116890"/>
                  </a:lnTo>
                  <a:lnTo>
                    <a:pt x="323659" y="116890"/>
                  </a:lnTo>
                  <a:lnTo>
                    <a:pt x="331012" y="113360"/>
                  </a:lnTo>
                  <a:lnTo>
                    <a:pt x="332803" y="111023"/>
                  </a:lnTo>
                  <a:lnTo>
                    <a:pt x="336283" y="106502"/>
                  </a:lnTo>
                  <a:lnTo>
                    <a:pt x="336499" y="106222"/>
                  </a:lnTo>
                  <a:lnTo>
                    <a:pt x="340118" y="100469"/>
                  </a:lnTo>
                  <a:lnTo>
                    <a:pt x="341617" y="96634"/>
                  </a:lnTo>
                  <a:lnTo>
                    <a:pt x="342696" y="93827"/>
                  </a:lnTo>
                  <a:lnTo>
                    <a:pt x="344182" y="86639"/>
                  </a:lnTo>
                  <a:lnTo>
                    <a:pt x="344284" y="85509"/>
                  </a:lnTo>
                  <a:lnTo>
                    <a:pt x="344728" y="78244"/>
                  </a:lnTo>
                  <a:close/>
                </a:path>
                <a:path w="487044" h="154304">
                  <a:moveTo>
                    <a:pt x="467868" y="139687"/>
                  </a:moveTo>
                  <a:lnTo>
                    <a:pt x="466928" y="137083"/>
                  </a:lnTo>
                  <a:lnTo>
                    <a:pt x="465162" y="135077"/>
                  </a:lnTo>
                  <a:lnTo>
                    <a:pt x="463283" y="133083"/>
                  </a:lnTo>
                  <a:lnTo>
                    <a:pt x="460844" y="132080"/>
                  </a:lnTo>
                  <a:lnTo>
                    <a:pt x="457746" y="132080"/>
                  </a:lnTo>
                  <a:lnTo>
                    <a:pt x="454596" y="132156"/>
                  </a:lnTo>
                  <a:lnTo>
                    <a:pt x="452043" y="133146"/>
                  </a:lnTo>
                  <a:lnTo>
                    <a:pt x="450215" y="135153"/>
                  </a:lnTo>
                  <a:lnTo>
                    <a:pt x="448335" y="137147"/>
                  </a:lnTo>
                  <a:lnTo>
                    <a:pt x="447395" y="139814"/>
                  </a:lnTo>
                  <a:lnTo>
                    <a:pt x="447395" y="146481"/>
                  </a:lnTo>
                  <a:lnTo>
                    <a:pt x="448335" y="149212"/>
                  </a:lnTo>
                  <a:lnTo>
                    <a:pt x="452043" y="153212"/>
                  </a:lnTo>
                  <a:lnTo>
                    <a:pt x="454596" y="154203"/>
                  </a:lnTo>
                  <a:lnTo>
                    <a:pt x="460844" y="154203"/>
                  </a:lnTo>
                  <a:lnTo>
                    <a:pt x="463384" y="153149"/>
                  </a:lnTo>
                  <a:lnTo>
                    <a:pt x="465162" y="151079"/>
                  </a:lnTo>
                  <a:lnTo>
                    <a:pt x="467042" y="149009"/>
                  </a:lnTo>
                  <a:lnTo>
                    <a:pt x="467868" y="146278"/>
                  </a:lnTo>
                  <a:lnTo>
                    <a:pt x="467868" y="139687"/>
                  </a:lnTo>
                  <a:close/>
                </a:path>
                <a:path w="487044" h="154304">
                  <a:moveTo>
                    <a:pt x="487019" y="76238"/>
                  </a:moveTo>
                  <a:lnTo>
                    <a:pt x="460146" y="44602"/>
                  </a:lnTo>
                  <a:lnTo>
                    <a:pt x="442366" y="39509"/>
                  </a:lnTo>
                  <a:lnTo>
                    <a:pt x="434390" y="40487"/>
                  </a:lnTo>
                  <a:lnTo>
                    <a:pt x="426821" y="43383"/>
                  </a:lnTo>
                  <a:lnTo>
                    <a:pt x="419646" y="48221"/>
                  </a:lnTo>
                  <a:lnTo>
                    <a:pt x="412864" y="55003"/>
                  </a:lnTo>
                  <a:lnTo>
                    <a:pt x="412864" y="73571"/>
                  </a:lnTo>
                  <a:lnTo>
                    <a:pt x="420154" y="67183"/>
                  </a:lnTo>
                  <a:lnTo>
                    <a:pt x="427164" y="62623"/>
                  </a:lnTo>
                  <a:lnTo>
                    <a:pt x="466153" y="78981"/>
                  </a:lnTo>
                  <a:lnTo>
                    <a:pt x="457288" y="86677"/>
                  </a:lnTo>
                  <a:lnTo>
                    <a:pt x="447014" y="92176"/>
                  </a:lnTo>
                  <a:lnTo>
                    <a:pt x="435317" y="95465"/>
                  </a:lnTo>
                  <a:lnTo>
                    <a:pt x="422211" y="96570"/>
                  </a:lnTo>
                  <a:lnTo>
                    <a:pt x="390232" y="96570"/>
                  </a:lnTo>
                  <a:lnTo>
                    <a:pt x="387413" y="95631"/>
                  </a:lnTo>
                  <a:lnTo>
                    <a:pt x="384086" y="91897"/>
                  </a:lnTo>
                  <a:lnTo>
                    <a:pt x="383260" y="88836"/>
                  </a:lnTo>
                  <a:lnTo>
                    <a:pt x="383260" y="8648"/>
                  </a:lnTo>
                  <a:lnTo>
                    <a:pt x="363499" y="19761"/>
                  </a:lnTo>
                  <a:lnTo>
                    <a:pt x="363499" y="95034"/>
                  </a:lnTo>
                  <a:lnTo>
                    <a:pt x="366102" y="102628"/>
                  </a:lnTo>
                  <a:lnTo>
                    <a:pt x="376389" y="114020"/>
                  </a:lnTo>
                  <a:lnTo>
                    <a:pt x="383425" y="116890"/>
                  </a:lnTo>
                  <a:lnTo>
                    <a:pt x="392328" y="116890"/>
                  </a:lnTo>
                  <a:lnTo>
                    <a:pt x="422109" y="116890"/>
                  </a:lnTo>
                  <a:lnTo>
                    <a:pt x="465226" y="105257"/>
                  </a:lnTo>
                  <a:lnTo>
                    <a:pt x="487019" y="84632"/>
                  </a:lnTo>
                  <a:lnTo>
                    <a:pt x="487019" y="762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27524" y="418099"/>
              <a:ext cx="162591" cy="116898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699285" y="457618"/>
              <a:ext cx="1071880" cy="552450"/>
            </a:xfrm>
            <a:custGeom>
              <a:avLst/>
              <a:gdLst/>
              <a:ahLst/>
              <a:cxnLst/>
              <a:rect l="l" t="t" r="r" b="b"/>
              <a:pathLst>
                <a:path w="1071880" h="552450">
                  <a:moveTo>
                    <a:pt x="30556" y="405650"/>
                  </a:moveTo>
                  <a:lnTo>
                    <a:pt x="29667" y="403059"/>
                  </a:lnTo>
                  <a:lnTo>
                    <a:pt x="25958" y="399046"/>
                  </a:lnTo>
                  <a:lnTo>
                    <a:pt x="23520" y="398056"/>
                  </a:lnTo>
                  <a:lnTo>
                    <a:pt x="17272" y="398056"/>
                  </a:lnTo>
                  <a:lnTo>
                    <a:pt x="14782" y="399046"/>
                  </a:lnTo>
                  <a:lnTo>
                    <a:pt x="11010" y="402920"/>
                  </a:lnTo>
                  <a:lnTo>
                    <a:pt x="10134" y="405587"/>
                  </a:lnTo>
                  <a:lnTo>
                    <a:pt x="10134" y="412445"/>
                  </a:lnTo>
                  <a:lnTo>
                    <a:pt x="11010" y="415175"/>
                  </a:lnTo>
                  <a:lnTo>
                    <a:pt x="14782" y="419112"/>
                  </a:lnTo>
                  <a:lnTo>
                    <a:pt x="17272" y="420179"/>
                  </a:lnTo>
                  <a:lnTo>
                    <a:pt x="20421" y="420179"/>
                  </a:lnTo>
                  <a:lnTo>
                    <a:pt x="23520" y="420179"/>
                  </a:lnTo>
                  <a:lnTo>
                    <a:pt x="26073" y="419188"/>
                  </a:lnTo>
                  <a:lnTo>
                    <a:pt x="27838" y="417042"/>
                  </a:lnTo>
                  <a:lnTo>
                    <a:pt x="29718" y="414985"/>
                  </a:lnTo>
                  <a:lnTo>
                    <a:pt x="30556" y="412254"/>
                  </a:lnTo>
                  <a:lnTo>
                    <a:pt x="30556" y="405650"/>
                  </a:lnTo>
                  <a:close/>
                </a:path>
                <a:path w="1071880" h="552450">
                  <a:moveTo>
                    <a:pt x="30556" y="186804"/>
                  </a:moveTo>
                  <a:lnTo>
                    <a:pt x="29667" y="184200"/>
                  </a:lnTo>
                  <a:lnTo>
                    <a:pt x="26073" y="180276"/>
                  </a:lnTo>
                  <a:lnTo>
                    <a:pt x="23520" y="179209"/>
                  </a:lnTo>
                  <a:lnTo>
                    <a:pt x="20421" y="179209"/>
                  </a:lnTo>
                  <a:lnTo>
                    <a:pt x="17272" y="179209"/>
                  </a:lnTo>
                  <a:lnTo>
                    <a:pt x="14782" y="180213"/>
                  </a:lnTo>
                  <a:lnTo>
                    <a:pt x="11010" y="184073"/>
                  </a:lnTo>
                  <a:lnTo>
                    <a:pt x="10134" y="186740"/>
                  </a:lnTo>
                  <a:lnTo>
                    <a:pt x="10134" y="193598"/>
                  </a:lnTo>
                  <a:lnTo>
                    <a:pt x="11010" y="196342"/>
                  </a:lnTo>
                  <a:lnTo>
                    <a:pt x="14782" y="200329"/>
                  </a:lnTo>
                  <a:lnTo>
                    <a:pt x="17272" y="201333"/>
                  </a:lnTo>
                  <a:lnTo>
                    <a:pt x="23520" y="201333"/>
                  </a:lnTo>
                  <a:lnTo>
                    <a:pt x="26073" y="200329"/>
                  </a:lnTo>
                  <a:lnTo>
                    <a:pt x="27838" y="198196"/>
                  </a:lnTo>
                  <a:lnTo>
                    <a:pt x="29718" y="196138"/>
                  </a:lnTo>
                  <a:lnTo>
                    <a:pt x="30556" y="193395"/>
                  </a:lnTo>
                  <a:lnTo>
                    <a:pt x="30556" y="186804"/>
                  </a:lnTo>
                  <a:close/>
                </a:path>
                <a:path w="1071880" h="552450">
                  <a:moveTo>
                    <a:pt x="54686" y="186867"/>
                  </a:moveTo>
                  <a:lnTo>
                    <a:pt x="53733" y="184277"/>
                  </a:lnTo>
                  <a:lnTo>
                    <a:pt x="51968" y="182270"/>
                  </a:lnTo>
                  <a:lnTo>
                    <a:pt x="50088" y="180276"/>
                  </a:lnTo>
                  <a:lnTo>
                    <a:pt x="47650" y="179273"/>
                  </a:lnTo>
                  <a:lnTo>
                    <a:pt x="44500" y="179273"/>
                  </a:lnTo>
                  <a:lnTo>
                    <a:pt x="41402" y="179209"/>
                  </a:lnTo>
                  <a:lnTo>
                    <a:pt x="38963" y="180213"/>
                  </a:lnTo>
                  <a:lnTo>
                    <a:pt x="37020" y="182206"/>
                  </a:lnTo>
                  <a:lnTo>
                    <a:pt x="35140" y="184137"/>
                  </a:lnTo>
                  <a:lnTo>
                    <a:pt x="34201" y="186804"/>
                  </a:lnTo>
                  <a:lnTo>
                    <a:pt x="34201" y="193662"/>
                  </a:lnTo>
                  <a:lnTo>
                    <a:pt x="35140" y="196405"/>
                  </a:lnTo>
                  <a:lnTo>
                    <a:pt x="38849" y="200393"/>
                  </a:lnTo>
                  <a:lnTo>
                    <a:pt x="41402" y="201396"/>
                  </a:lnTo>
                  <a:lnTo>
                    <a:pt x="47650" y="201396"/>
                  </a:lnTo>
                  <a:lnTo>
                    <a:pt x="50203" y="200393"/>
                  </a:lnTo>
                  <a:lnTo>
                    <a:pt x="51968" y="198272"/>
                  </a:lnTo>
                  <a:lnTo>
                    <a:pt x="53848" y="196202"/>
                  </a:lnTo>
                  <a:lnTo>
                    <a:pt x="54686" y="193471"/>
                  </a:lnTo>
                  <a:lnTo>
                    <a:pt x="54686" y="186867"/>
                  </a:lnTo>
                  <a:close/>
                </a:path>
                <a:path w="1071880" h="552450">
                  <a:moveTo>
                    <a:pt x="54737" y="405650"/>
                  </a:moveTo>
                  <a:lnTo>
                    <a:pt x="53848" y="403059"/>
                  </a:lnTo>
                  <a:lnTo>
                    <a:pt x="50203" y="399046"/>
                  </a:lnTo>
                  <a:lnTo>
                    <a:pt x="47701" y="398056"/>
                  </a:lnTo>
                  <a:lnTo>
                    <a:pt x="41452" y="398056"/>
                  </a:lnTo>
                  <a:lnTo>
                    <a:pt x="38963" y="399046"/>
                  </a:lnTo>
                  <a:lnTo>
                    <a:pt x="35204" y="402920"/>
                  </a:lnTo>
                  <a:lnTo>
                    <a:pt x="34315" y="405587"/>
                  </a:lnTo>
                  <a:lnTo>
                    <a:pt x="34315" y="412445"/>
                  </a:lnTo>
                  <a:lnTo>
                    <a:pt x="35204" y="415175"/>
                  </a:lnTo>
                  <a:lnTo>
                    <a:pt x="38963" y="419188"/>
                  </a:lnTo>
                  <a:lnTo>
                    <a:pt x="41452" y="420179"/>
                  </a:lnTo>
                  <a:lnTo>
                    <a:pt x="47701" y="420179"/>
                  </a:lnTo>
                  <a:lnTo>
                    <a:pt x="50203" y="419112"/>
                  </a:lnTo>
                  <a:lnTo>
                    <a:pt x="52019" y="417042"/>
                  </a:lnTo>
                  <a:lnTo>
                    <a:pt x="53911" y="414985"/>
                  </a:lnTo>
                  <a:lnTo>
                    <a:pt x="54737" y="412254"/>
                  </a:lnTo>
                  <a:lnTo>
                    <a:pt x="54737" y="405650"/>
                  </a:lnTo>
                  <a:close/>
                </a:path>
                <a:path w="1071880" h="552450">
                  <a:moveTo>
                    <a:pt x="200342" y="408914"/>
                  </a:moveTo>
                  <a:lnTo>
                    <a:pt x="199402" y="406323"/>
                  </a:lnTo>
                  <a:lnTo>
                    <a:pt x="197624" y="404317"/>
                  </a:lnTo>
                  <a:lnTo>
                    <a:pt x="195745" y="402323"/>
                  </a:lnTo>
                  <a:lnTo>
                    <a:pt x="193306" y="401320"/>
                  </a:lnTo>
                  <a:lnTo>
                    <a:pt x="187058" y="401320"/>
                  </a:lnTo>
                  <a:lnTo>
                    <a:pt x="184505" y="402323"/>
                  </a:lnTo>
                  <a:lnTo>
                    <a:pt x="180797" y="406387"/>
                  </a:lnTo>
                  <a:lnTo>
                    <a:pt x="179857" y="409054"/>
                  </a:lnTo>
                  <a:lnTo>
                    <a:pt x="179857" y="412254"/>
                  </a:lnTo>
                  <a:lnTo>
                    <a:pt x="179857" y="415709"/>
                  </a:lnTo>
                  <a:lnTo>
                    <a:pt x="180797" y="418439"/>
                  </a:lnTo>
                  <a:lnTo>
                    <a:pt x="184505" y="422452"/>
                  </a:lnTo>
                  <a:lnTo>
                    <a:pt x="187058" y="423443"/>
                  </a:lnTo>
                  <a:lnTo>
                    <a:pt x="193306" y="423443"/>
                  </a:lnTo>
                  <a:lnTo>
                    <a:pt x="195795" y="422452"/>
                  </a:lnTo>
                  <a:lnTo>
                    <a:pt x="199453" y="418249"/>
                  </a:lnTo>
                  <a:lnTo>
                    <a:pt x="200342" y="415518"/>
                  </a:lnTo>
                  <a:lnTo>
                    <a:pt x="200342" y="408914"/>
                  </a:lnTo>
                  <a:close/>
                </a:path>
                <a:path w="1071880" h="552450">
                  <a:moveTo>
                    <a:pt x="210299" y="319024"/>
                  </a:moveTo>
                  <a:lnTo>
                    <a:pt x="209359" y="316420"/>
                  </a:lnTo>
                  <a:lnTo>
                    <a:pt x="207581" y="314426"/>
                  </a:lnTo>
                  <a:lnTo>
                    <a:pt x="205701" y="312420"/>
                  </a:lnTo>
                  <a:lnTo>
                    <a:pt x="203276" y="311429"/>
                  </a:lnTo>
                  <a:lnTo>
                    <a:pt x="197015" y="311429"/>
                  </a:lnTo>
                  <a:lnTo>
                    <a:pt x="194475" y="312420"/>
                  </a:lnTo>
                  <a:lnTo>
                    <a:pt x="190766" y="316293"/>
                  </a:lnTo>
                  <a:lnTo>
                    <a:pt x="189826" y="318947"/>
                  </a:lnTo>
                  <a:lnTo>
                    <a:pt x="189826" y="325818"/>
                  </a:lnTo>
                  <a:lnTo>
                    <a:pt x="190766" y="328549"/>
                  </a:lnTo>
                  <a:lnTo>
                    <a:pt x="192646" y="330542"/>
                  </a:lnTo>
                  <a:lnTo>
                    <a:pt x="194475" y="332549"/>
                  </a:lnTo>
                  <a:lnTo>
                    <a:pt x="196964" y="333552"/>
                  </a:lnTo>
                  <a:lnTo>
                    <a:pt x="200113" y="333552"/>
                  </a:lnTo>
                  <a:lnTo>
                    <a:pt x="203276" y="333552"/>
                  </a:lnTo>
                  <a:lnTo>
                    <a:pt x="205816" y="332486"/>
                  </a:lnTo>
                  <a:lnTo>
                    <a:pt x="207581" y="330415"/>
                  </a:lnTo>
                  <a:lnTo>
                    <a:pt x="209473" y="328345"/>
                  </a:lnTo>
                  <a:lnTo>
                    <a:pt x="210299" y="325615"/>
                  </a:lnTo>
                  <a:lnTo>
                    <a:pt x="210299" y="319024"/>
                  </a:lnTo>
                  <a:close/>
                </a:path>
                <a:path w="1071880" h="552450">
                  <a:moveTo>
                    <a:pt x="234429" y="319024"/>
                  </a:moveTo>
                  <a:lnTo>
                    <a:pt x="233489" y="316420"/>
                  </a:lnTo>
                  <a:lnTo>
                    <a:pt x="231711" y="314426"/>
                  </a:lnTo>
                  <a:lnTo>
                    <a:pt x="229831" y="312420"/>
                  </a:lnTo>
                  <a:lnTo>
                    <a:pt x="227393" y="311429"/>
                  </a:lnTo>
                  <a:lnTo>
                    <a:pt x="221145" y="311429"/>
                  </a:lnTo>
                  <a:lnTo>
                    <a:pt x="218605" y="312420"/>
                  </a:lnTo>
                  <a:lnTo>
                    <a:pt x="214896" y="316293"/>
                  </a:lnTo>
                  <a:lnTo>
                    <a:pt x="213956" y="318947"/>
                  </a:lnTo>
                  <a:lnTo>
                    <a:pt x="213956" y="325818"/>
                  </a:lnTo>
                  <a:lnTo>
                    <a:pt x="214896" y="328549"/>
                  </a:lnTo>
                  <a:lnTo>
                    <a:pt x="216776" y="330542"/>
                  </a:lnTo>
                  <a:lnTo>
                    <a:pt x="218605" y="332549"/>
                  </a:lnTo>
                  <a:lnTo>
                    <a:pt x="221145" y="333552"/>
                  </a:lnTo>
                  <a:lnTo>
                    <a:pt x="224243" y="333552"/>
                  </a:lnTo>
                  <a:lnTo>
                    <a:pt x="227393" y="333552"/>
                  </a:lnTo>
                  <a:lnTo>
                    <a:pt x="229895" y="332486"/>
                  </a:lnTo>
                  <a:lnTo>
                    <a:pt x="233540" y="328345"/>
                  </a:lnTo>
                  <a:lnTo>
                    <a:pt x="234429" y="325615"/>
                  </a:lnTo>
                  <a:lnTo>
                    <a:pt x="234429" y="319024"/>
                  </a:lnTo>
                  <a:close/>
                </a:path>
                <a:path w="1071880" h="552450">
                  <a:moveTo>
                    <a:pt x="286829" y="440436"/>
                  </a:moveTo>
                  <a:lnTo>
                    <a:pt x="267131" y="451497"/>
                  </a:lnTo>
                  <a:lnTo>
                    <a:pt x="267093" y="487019"/>
                  </a:lnTo>
                  <a:lnTo>
                    <a:pt x="266242" y="490016"/>
                  </a:lnTo>
                  <a:lnTo>
                    <a:pt x="262928" y="493750"/>
                  </a:lnTo>
                  <a:lnTo>
                    <a:pt x="260045" y="494677"/>
                  </a:lnTo>
                  <a:lnTo>
                    <a:pt x="233489" y="494677"/>
                  </a:lnTo>
                  <a:lnTo>
                    <a:pt x="233273" y="494614"/>
                  </a:lnTo>
                  <a:lnTo>
                    <a:pt x="230720" y="493814"/>
                  </a:lnTo>
                  <a:lnTo>
                    <a:pt x="228930" y="492023"/>
                  </a:lnTo>
                  <a:lnTo>
                    <a:pt x="227228" y="490347"/>
                  </a:lnTo>
                  <a:lnTo>
                    <a:pt x="226466" y="487756"/>
                  </a:lnTo>
                  <a:lnTo>
                    <a:pt x="226377" y="479679"/>
                  </a:lnTo>
                  <a:lnTo>
                    <a:pt x="225717" y="471335"/>
                  </a:lnTo>
                  <a:lnTo>
                    <a:pt x="223672" y="463346"/>
                  </a:lnTo>
                  <a:lnTo>
                    <a:pt x="220776" y="457225"/>
                  </a:lnTo>
                  <a:lnTo>
                    <a:pt x="220268" y="456133"/>
                  </a:lnTo>
                  <a:lnTo>
                    <a:pt x="215506" y="449707"/>
                  </a:lnTo>
                  <a:lnTo>
                    <a:pt x="209651" y="444411"/>
                  </a:lnTo>
                  <a:lnTo>
                    <a:pt x="206476" y="442620"/>
                  </a:lnTo>
                  <a:lnTo>
                    <a:pt x="206476" y="473227"/>
                  </a:lnTo>
                  <a:lnTo>
                    <a:pt x="206476" y="482358"/>
                  </a:lnTo>
                  <a:lnTo>
                    <a:pt x="206413" y="487553"/>
                  </a:lnTo>
                  <a:lnTo>
                    <a:pt x="205879" y="490016"/>
                  </a:lnTo>
                  <a:lnTo>
                    <a:pt x="205765" y="490347"/>
                  </a:lnTo>
                  <a:lnTo>
                    <a:pt x="204330" y="492086"/>
                  </a:lnTo>
                  <a:lnTo>
                    <a:pt x="202996" y="493750"/>
                  </a:lnTo>
                  <a:lnTo>
                    <a:pt x="200393" y="494614"/>
                  </a:lnTo>
                  <a:lnTo>
                    <a:pt x="147980" y="494614"/>
                  </a:lnTo>
                  <a:lnTo>
                    <a:pt x="148043" y="494487"/>
                  </a:lnTo>
                  <a:lnTo>
                    <a:pt x="151117" y="486778"/>
                  </a:lnTo>
                  <a:lnTo>
                    <a:pt x="181114" y="457885"/>
                  </a:lnTo>
                  <a:lnTo>
                    <a:pt x="187337" y="457225"/>
                  </a:lnTo>
                  <a:lnTo>
                    <a:pt x="192976" y="457225"/>
                  </a:lnTo>
                  <a:lnTo>
                    <a:pt x="197573" y="459295"/>
                  </a:lnTo>
                  <a:lnTo>
                    <a:pt x="204660" y="467690"/>
                  </a:lnTo>
                  <a:lnTo>
                    <a:pt x="206476" y="473227"/>
                  </a:lnTo>
                  <a:lnTo>
                    <a:pt x="206476" y="442620"/>
                  </a:lnTo>
                  <a:lnTo>
                    <a:pt x="202996" y="440651"/>
                  </a:lnTo>
                  <a:lnTo>
                    <a:pt x="195541" y="438391"/>
                  </a:lnTo>
                  <a:lnTo>
                    <a:pt x="187337" y="437642"/>
                  </a:lnTo>
                  <a:lnTo>
                    <a:pt x="179590" y="437642"/>
                  </a:lnTo>
                  <a:lnTo>
                    <a:pt x="172389" y="439369"/>
                  </a:lnTo>
                  <a:lnTo>
                    <a:pt x="158889" y="446430"/>
                  </a:lnTo>
                  <a:lnTo>
                    <a:pt x="153073" y="451104"/>
                  </a:lnTo>
                  <a:lnTo>
                    <a:pt x="148424" y="456958"/>
                  </a:lnTo>
                  <a:lnTo>
                    <a:pt x="143725" y="462826"/>
                  </a:lnTo>
                  <a:lnTo>
                    <a:pt x="139738" y="468896"/>
                  </a:lnTo>
                  <a:lnTo>
                    <a:pt x="133324" y="481291"/>
                  </a:lnTo>
                  <a:lnTo>
                    <a:pt x="130721" y="487756"/>
                  </a:lnTo>
                  <a:lnTo>
                    <a:pt x="128727" y="494487"/>
                  </a:lnTo>
                  <a:lnTo>
                    <a:pt x="123418" y="493687"/>
                  </a:lnTo>
                  <a:lnTo>
                    <a:pt x="120751" y="489750"/>
                  </a:lnTo>
                  <a:lnTo>
                    <a:pt x="120751" y="449376"/>
                  </a:lnTo>
                  <a:lnTo>
                    <a:pt x="101003" y="460425"/>
                  </a:lnTo>
                  <a:lnTo>
                    <a:pt x="100965" y="487019"/>
                  </a:lnTo>
                  <a:lnTo>
                    <a:pt x="100114" y="490016"/>
                  </a:lnTo>
                  <a:lnTo>
                    <a:pt x="96799" y="493750"/>
                  </a:lnTo>
                  <a:lnTo>
                    <a:pt x="93967" y="494677"/>
                  </a:lnTo>
                  <a:lnTo>
                    <a:pt x="67246" y="494677"/>
                  </a:lnTo>
                  <a:lnTo>
                    <a:pt x="60045" y="459562"/>
                  </a:lnTo>
                  <a:lnTo>
                    <a:pt x="60045" y="442099"/>
                  </a:lnTo>
                  <a:lnTo>
                    <a:pt x="60045" y="426707"/>
                  </a:lnTo>
                  <a:lnTo>
                    <a:pt x="40462" y="437769"/>
                  </a:lnTo>
                  <a:lnTo>
                    <a:pt x="40462" y="442099"/>
                  </a:lnTo>
                  <a:lnTo>
                    <a:pt x="40398" y="487756"/>
                  </a:lnTo>
                  <a:lnTo>
                    <a:pt x="38303" y="490689"/>
                  </a:lnTo>
                  <a:lnTo>
                    <a:pt x="35204" y="492086"/>
                  </a:lnTo>
                  <a:lnTo>
                    <a:pt x="27457" y="492086"/>
                  </a:lnTo>
                  <a:lnTo>
                    <a:pt x="24574" y="490613"/>
                  </a:lnTo>
                  <a:lnTo>
                    <a:pt x="20485" y="484682"/>
                  </a:lnTo>
                  <a:lnTo>
                    <a:pt x="19481" y="480758"/>
                  </a:lnTo>
                  <a:lnTo>
                    <a:pt x="19481" y="471157"/>
                  </a:lnTo>
                  <a:lnTo>
                    <a:pt x="40398" y="487756"/>
                  </a:lnTo>
                  <a:lnTo>
                    <a:pt x="40398" y="442074"/>
                  </a:lnTo>
                  <a:lnTo>
                    <a:pt x="37198" y="440575"/>
                  </a:lnTo>
                  <a:lnTo>
                    <a:pt x="33705" y="439775"/>
                  </a:lnTo>
                  <a:lnTo>
                    <a:pt x="21805" y="439775"/>
                  </a:lnTo>
                  <a:lnTo>
                    <a:pt x="228" y="475488"/>
                  </a:lnTo>
                  <a:lnTo>
                    <a:pt x="749" y="482498"/>
                  </a:lnTo>
                  <a:lnTo>
                    <a:pt x="21310" y="510082"/>
                  </a:lnTo>
                  <a:lnTo>
                    <a:pt x="36804" y="510082"/>
                  </a:lnTo>
                  <a:lnTo>
                    <a:pt x="42278" y="508215"/>
                  </a:lnTo>
                  <a:lnTo>
                    <a:pt x="46761" y="504545"/>
                  </a:lnTo>
                  <a:lnTo>
                    <a:pt x="52082" y="511479"/>
                  </a:lnTo>
                  <a:lnTo>
                    <a:pt x="59601" y="514946"/>
                  </a:lnTo>
                  <a:lnTo>
                    <a:pt x="99568" y="514946"/>
                  </a:lnTo>
                  <a:lnTo>
                    <a:pt x="105867" y="512737"/>
                  </a:lnTo>
                  <a:lnTo>
                    <a:pt x="110909" y="508419"/>
                  </a:lnTo>
                  <a:lnTo>
                    <a:pt x="115938" y="512737"/>
                  </a:lnTo>
                  <a:lnTo>
                    <a:pt x="122250" y="514946"/>
                  </a:lnTo>
                  <a:lnTo>
                    <a:pt x="205257" y="514946"/>
                  </a:lnTo>
                  <a:lnTo>
                    <a:pt x="211569" y="512737"/>
                  </a:lnTo>
                  <a:lnTo>
                    <a:pt x="216611" y="508419"/>
                  </a:lnTo>
                  <a:lnTo>
                    <a:pt x="221640" y="512737"/>
                  </a:lnTo>
                  <a:lnTo>
                    <a:pt x="228003" y="514946"/>
                  </a:lnTo>
                  <a:lnTo>
                    <a:pt x="267081" y="514946"/>
                  </a:lnTo>
                  <a:lnTo>
                    <a:pt x="286296" y="494677"/>
                  </a:lnTo>
                  <a:lnTo>
                    <a:pt x="286829" y="493090"/>
                  </a:lnTo>
                  <a:lnTo>
                    <a:pt x="286829" y="440436"/>
                  </a:lnTo>
                  <a:close/>
                </a:path>
                <a:path w="1071880" h="552450">
                  <a:moveTo>
                    <a:pt x="287007" y="537730"/>
                  </a:moveTo>
                  <a:lnTo>
                    <a:pt x="286054" y="535139"/>
                  </a:lnTo>
                  <a:lnTo>
                    <a:pt x="284289" y="533133"/>
                  </a:lnTo>
                  <a:lnTo>
                    <a:pt x="282409" y="531202"/>
                  </a:lnTo>
                  <a:lnTo>
                    <a:pt x="279920" y="530199"/>
                  </a:lnTo>
                  <a:lnTo>
                    <a:pt x="276821" y="530199"/>
                  </a:lnTo>
                  <a:lnTo>
                    <a:pt x="273723" y="530199"/>
                  </a:lnTo>
                  <a:lnTo>
                    <a:pt x="271170" y="531202"/>
                  </a:lnTo>
                  <a:lnTo>
                    <a:pt x="267462" y="535203"/>
                  </a:lnTo>
                  <a:lnTo>
                    <a:pt x="266522" y="537870"/>
                  </a:lnTo>
                  <a:lnTo>
                    <a:pt x="266522" y="544525"/>
                  </a:lnTo>
                  <a:lnTo>
                    <a:pt x="267462" y="547268"/>
                  </a:lnTo>
                  <a:lnTo>
                    <a:pt x="271170" y="551256"/>
                  </a:lnTo>
                  <a:lnTo>
                    <a:pt x="273723" y="552259"/>
                  </a:lnTo>
                  <a:lnTo>
                    <a:pt x="279920" y="552259"/>
                  </a:lnTo>
                  <a:lnTo>
                    <a:pt x="282460" y="551192"/>
                  </a:lnTo>
                  <a:lnTo>
                    <a:pt x="286118" y="547065"/>
                  </a:lnTo>
                  <a:lnTo>
                    <a:pt x="287007" y="544334"/>
                  </a:lnTo>
                  <a:lnTo>
                    <a:pt x="287007" y="537730"/>
                  </a:lnTo>
                  <a:close/>
                </a:path>
                <a:path w="1071880" h="552450">
                  <a:moveTo>
                    <a:pt x="339280" y="274904"/>
                  </a:moveTo>
                  <a:lnTo>
                    <a:pt x="339242" y="261975"/>
                  </a:lnTo>
                  <a:lnTo>
                    <a:pt x="338353" y="252857"/>
                  </a:lnTo>
                  <a:lnTo>
                    <a:pt x="335368" y="243865"/>
                  </a:lnTo>
                  <a:lnTo>
                    <a:pt x="334645" y="242760"/>
                  </a:lnTo>
                  <a:lnTo>
                    <a:pt x="330365" y="236156"/>
                  </a:lnTo>
                  <a:lnTo>
                    <a:pt x="323354" y="229717"/>
                  </a:lnTo>
                  <a:lnTo>
                    <a:pt x="317334" y="225386"/>
                  </a:lnTo>
                  <a:lnTo>
                    <a:pt x="310527" y="222859"/>
                  </a:lnTo>
                  <a:lnTo>
                    <a:pt x="302602" y="222186"/>
                  </a:lnTo>
                  <a:lnTo>
                    <a:pt x="331165" y="188010"/>
                  </a:lnTo>
                  <a:lnTo>
                    <a:pt x="311238" y="188010"/>
                  </a:lnTo>
                  <a:lnTo>
                    <a:pt x="279425" y="225920"/>
                  </a:lnTo>
                  <a:lnTo>
                    <a:pt x="279425" y="246253"/>
                  </a:lnTo>
                  <a:lnTo>
                    <a:pt x="288747" y="243522"/>
                  </a:lnTo>
                  <a:lnTo>
                    <a:pt x="297141" y="242760"/>
                  </a:lnTo>
                  <a:lnTo>
                    <a:pt x="304609" y="243954"/>
                  </a:lnTo>
                  <a:lnTo>
                    <a:pt x="311124" y="247116"/>
                  </a:lnTo>
                  <a:lnTo>
                    <a:pt x="316776" y="250710"/>
                  </a:lnTo>
                  <a:lnTo>
                    <a:pt x="319544" y="256108"/>
                  </a:lnTo>
                  <a:lnTo>
                    <a:pt x="319443" y="268833"/>
                  </a:lnTo>
                  <a:lnTo>
                    <a:pt x="318655" y="271500"/>
                  </a:lnTo>
                  <a:lnTo>
                    <a:pt x="316814" y="273304"/>
                  </a:lnTo>
                  <a:lnTo>
                    <a:pt x="315112" y="275043"/>
                  </a:lnTo>
                  <a:lnTo>
                    <a:pt x="312343" y="275907"/>
                  </a:lnTo>
                  <a:lnTo>
                    <a:pt x="236969" y="275907"/>
                  </a:lnTo>
                  <a:lnTo>
                    <a:pt x="229781" y="221653"/>
                  </a:lnTo>
                  <a:lnTo>
                    <a:pt x="210019" y="232714"/>
                  </a:lnTo>
                  <a:lnTo>
                    <a:pt x="208864" y="271970"/>
                  </a:lnTo>
                  <a:lnTo>
                    <a:pt x="202717" y="275844"/>
                  </a:lnTo>
                  <a:lnTo>
                    <a:pt x="67017" y="275844"/>
                  </a:lnTo>
                  <a:lnTo>
                    <a:pt x="64198" y="274904"/>
                  </a:lnTo>
                  <a:lnTo>
                    <a:pt x="62725" y="273304"/>
                  </a:lnTo>
                  <a:lnTo>
                    <a:pt x="60718" y="271170"/>
                  </a:lnTo>
                  <a:lnTo>
                    <a:pt x="59994" y="268503"/>
                  </a:lnTo>
                  <a:lnTo>
                    <a:pt x="59880" y="240779"/>
                  </a:lnTo>
                  <a:lnTo>
                    <a:pt x="59880" y="223316"/>
                  </a:lnTo>
                  <a:lnTo>
                    <a:pt x="59880" y="207937"/>
                  </a:lnTo>
                  <a:lnTo>
                    <a:pt x="40398" y="218948"/>
                  </a:lnTo>
                  <a:lnTo>
                    <a:pt x="40398" y="268973"/>
                  </a:lnTo>
                  <a:lnTo>
                    <a:pt x="38303" y="271907"/>
                  </a:lnTo>
                  <a:lnTo>
                    <a:pt x="35204" y="273304"/>
                  </a:lnTo>
                  <a:lnTo>
                    <a:pt x="27457" y="273304"/>
                  </a:lnTo>
                  <a:lnTo>
                    <a:pt x="24574" y="271830"/>
                  </a:lnTo>
                  <a:lnTo>
                    <a:pt x="22009" y="268109"/>
                  </a:lnTo>
                  <a:lnTo>
                    <a:pt x="20485" y="265912"/>
                  </a:lnTo>
                  <a:lnTo>
                    <a:pt x="19481" y="261975"/>
                  </a:lnTo>
                  <a:lnTo>
                    <a:pt x="19481" y="252374"/>
                  </a:lnTo>
                  <a:lnTo>
                    <a:pt x="20535" y="248450"/>
                  </a:lnTo>
                  <a:lnTo>
                    <a:pt x="24625" y="242316"/>
                  </a:lnTo>
                  <a:lnTo>
                    <a:pt x="27508" y="240779"/>
                  </a:lnTo>
                  <a:lnTo>
                    <a:pt x="34480" y="240779"/>
                  </a:lnTo>
                  <a:lnTo>
                    <a:pt x="37528" y="241985"/>
                  </a:lnTo>
                  <a:lnTo>
                    <a:pt x="40297" y="244449"/>
                  </a:lnTo>
                  <a:lnTo>
                    <a:pt x="40398" y="268973"/>
                  </a:lnTo>
                  <a:lnTo>
                    <a:pt x="40398" y="218948"/>
                  </a:lnTo>
                  <a:lnTo>
                    <a:pt x="40297" y="223316"/>
                  </a:lnTo>
                  <a:lnTo>
                    <a:pt x="37020" y="221792"/>
                  </a:lnTo>
                  <a:lnTo>
                    <a:pt x="33489" y="220992"/>
                  </a:lnTo>
                  <a:lnTo>
                    <a:pt x="21590" y="220992"/>
                  </a:lnTo>
                  <a:lnTo>
                    <a:pt x="0" y="256717"/>
                  </a:lnTo>
                  <a:lnTo>
                    <a:pt x="520" y="263715"/>
                  </a:lnTo>
                  <a:lnTo>
                    <a:pt x="21145" y="291299"/>
                  </a:lnTo>
                  <a:lnTo>
                    <a:pt x="36639" y="291299"/>
                  </a:lnTo>
                  <a:lnTo>
                    <a:pt x="42062" y="289433"/>
                  </a:lnTo>
                  <a:lnTo>
                    <a:pt x="46596" y="285762"/>
                  </a:lnTo>
                  <a:lnTo>
                    <a:pt x="51917" y="292696"/>
                  </a:lnTo>
                  <a:lnTo>
                    <a:pt x="59385" y="296164"/>
                  </a:lnTo>
                  <a:lnTo>
                    <a:pt x="208534" y="296164"/>
                  </a:lnTo>
                  <a:lnTo>
                    <a:pt x="214833" y="293966"/>
                  </a:lnTo>
                  <a:lnTo>
                    <a:pt x="219875" y="289636"/>
                  </a:lnTo>
                  <a:lnTo>
                    <a:pt x="224904" y="293966"/>
                  </a:lnTo>
                  <a:lnTo>
                    <a:pt x="231216" y="296164"/>
                  </a:lnTo>
                  <a:lnTo>
                    <a:pt x="319430" y="296164"/>
                  </a:lnTo>
                  <a:lnTo>
                    <a:pt x="326402" y="293370"/>
                  </a:lnTo>
                  <a:lnTo>
                    <a:pt x="329831" y="289636"/>
                  </a:lnTo>
                  <a:lnTo>
                    <a:pt x="333413" y="285762"/>
                  </a:lnTo>
                  <a:lnTo>
                    <a:pt x="336753" y="282168"/>
                  </a:lnTo>
                  <a:lnTo>
                    <a:pt x="338937" y="275907"/>
                  </a:lnTo>
                  <a:lnTo>
                    <a:pt x="339280" y="274904"/>
                  </a:lnTo>
                  <a:close/>
                </a:path>
                <a:path w="1071880" h="552450">
                  <a:moveTo>
                    <a:pt x="395033" y="190131"/>
                  </a:moveTo>
                  <a:lnTo>
                    <a:pt x="394081" y="187540"/>
                  </a:lnTo>
                  <a:lnTo>
                    <a:pt x="392315" y="185547"/>
                  </a:lnTo>
                  <a:lnTo>
                    <a:pt x="390436" y="183603"/>
                  </a:lnTo>
                  <a:lnTo>
                    <a:pt x="387997" y="182600"/>
                  </a:lnTo>
                  <a:lnTo>
                    <a:pt x="384848" y="182600"/>
                  </a:lnTo>
                  <a:lnTo>
                    <a:pt x="381749" y="182600"/>
                  </a:lnTo>
                  <a:lnTo>
                    <a:pt x="379196" y="183603"/>
                  </a:lnTo>
                  <a:lnTo>
                    <a:pt x="377367" y="185610"/>
                  </a:lnTo>
                  <a:lnTo>
                    <a:pt x="375488" y="187604"/>
                  </a:lnTo>
                  <a:lnTo>
                    <a:pt x="374548" y="190271"/>
                  </a:lnTo>
                  <a:lnTo>
                    <a:pt x="374548" y="196938"/>
                  </a:lnTo>
                  <a:lnTo>
                    <a:pt x="375488" y="199669"/>
                  </a:lnTo>
                  <a:lnTo>
                    <a:pt x="379196" y="203657"/>
                  </a:lnTo>
                  <a:lnTo>
                    <a:pt x="381749" y="204673"/>
                  </a:lnTo>
                  <a:lnTo>
                    <a:pt x="387997" y="204673"/>
                  </a:lnTo>
                  <a:lnTo>
                    <a:pt x="390486" y="203657"/>
                  </a:lnTo>
                  <a:lnTo>
                    <a:pt x="394081" y="199466"/>
                  </a:lnTo>
                  <a:lnTo>
                    <a:pt x="395033" y="196735"/>
                  </a:lnTo>
                  <a:lnTo>
                    <a:pt x="395033" y="190131"/>
                  </a:lnTo>
                  <a:close/>
                </a:path>
                <a:path w="1071880" h="552450">
                  <a:moveTo>
                    <a:pt x="469633" y="187934"/>
                  </a:moveTo>
                  <a:lnTo>
                    <a:pt x="450037" y="199199"/>
                  </a:lnTo>
                  <a:lnTo>
                    <a:pt x="450037" y="266509"/>
                  </a:lnTo>
                  <a:lnTo>
                    <a:pt x="449033" y="270306"/>
                  </a:lnTo>
                  <a:lnTo>
                    <a:pt x="444944" y="274777"/>
                  </a:lnTo>
                  <a:lnTo>
                    <a:pt x="441566" y="275844"/>
                  </a:lnTo>
                  <a:lnTo>
                    <a:pt x="419544" y="275844"/>
                  </a:lnTo>
                  <a:lnTo>
                    <a:pt x="416166" y="274777"/>
                  </a:lnTo>
                  <a:lnTo>
                    <a:pt x="412457" y="270510"/>
                  </a:lnTo>
                  <a:lnTo>
                    <a:pt x="411238" y="266636"/>
                  </a:lnTo>
                  <a:lnTo>
                    <a:pt x="410857" y="261035"/>
                  </a:lnTo>
                  <a:lnTo>
                    <a:pt x="408495" y="248640"/>
                  </a:lnTo>
                  <a:lnTo>
                    <a:pt x="403326" y="237591"/>
                  </a:lnTo>
                  <a:lnTo>
                    <a:pt x="395338" y="227914"/>
                  </a:lnTo>
                  <a:lnTo>
                    <a:pt x="384517" y="219595"/>
                  </a:lnTo>
                  <a:lnTo>
                    <a:pt x="374827" y="237515"/>
                  </a:lnTo>
                  <a:lnTo>
                    <a:pt x="382117" y="243001"/>
                  </a:lnTo>
                  <a:lnTo>
                    <a:pt x="387299" y="249555"/>
                  </a:lnTo>
                  <a:lnTo>
                    <a:pt x="390398" y="257175"/>
                  </a:lnTo>
                  <a:lnTo>
                    <a:pt x="391426" y="265836"/>
                  </a:lnTo>
                  <a:lnTo>
                    <a:pt x="391426" y="269633"/>
                  </a:lnTo>
                  <a:lnTo>
                    <a:pt x="390766" y="272237"/>
                  </a:lnTo>
                  <a:lnTo>
                    <a:pt x="388048" y="275043"/>
                  </a:lnTo>
                  <a:lnTo>
                    <a:pt x="386067" y="275704"/>
                  </a:lnTo>
                  <a:lnTo>
                    <a:pt x="358609" y="275704"/>
                  </a:lnTo>
                  <a:lnTo>
                    <a:pt x="348703" y="296024"/>
                  </a:lnTo>
                  <a:lnTo>
                    <a:pt x="394258" y="296164"/>
                  </a:lnTo>
                  <a:lnTo>
                    <a:pt x="399846" y="293827"/>
                  </a:lnTo>
                  <a:lnTo>
                    <a:pt x="403656" y="289293"/>
                  </a:lnTo>
                  <a:lnTo>
                    <a:pt x="408978" y="293903"/>
                  </a:lnTo>
                  <a:lnTo>
                    <a:pt x="415556" y="296164"/>
                  </a:lnTo>
                  <a:lnTo>
                    <a:pt x="437807" y="296164"/>
                  </a:lnTo>
                  <a:lnTo>
                    <a:pt x="469112" y="268579"/>
                  </a:lnTo>
                  <a:lnTo>
                    <a:pt x="469633" y="261302"/>
                  </a:lnTo>
                  <a:lnTo>
                    <a:pt x="469633" y="187934"/>
                  </a:lnTo>
                  <a:close/>
                </a:path>
                <a:path w="1071880" h="552450">
                  <a:moveTo>
                    <a:pt x="511352" y="187934"/>
                  </a:moveTo>
                  <a:lnTo>
                    <a:pt x="491655" y="199199"/>
                  </a:lnTo>
                  <a:lnTo>
                    <a:pt x="491655" y="296164"/>
                  </a:lnTo>
                  <a:lnTo>
                    <a:pt x="511352" y="296164"/>
                  </a:lnTo>
                  <a:lnTo>
                    <a:pt x="511352" y="187934"/>
                  </a:lnTo>
                  <a:close/>
                </a:path>
                <a:path w="1071880" h="552450">
                  <a:moveTo>
                    <a:pt x="739635" y="319024"/>
                  </a:moveTo>
                  <a:lnTo>
                    <a:pt x="738695" y="316420"/>
                  </a:lnTo>
                  <a:lnTo>
                    <a:pt x="736930" y="314426"/>
                  </a:lnTo>
                  <a:lnTo>
                    <a:pt x="735037" y="312420"/>
                  </a:lnTo>
                  <a:lnTo>
                    <a:pt x="732612" y="311429"/>
                  </a:lnTo>
                  <a:lnTo>
                    <a:pt x="726351" y="311429"/>
                  </a:lnTo>
                  <a:lnTo>
                    <a:pt x="723811" y="312356"/>
                  </a:lnTo>
                  <a:lnTo>
                    <a:pt x="721931" y="314350"/>
                  </a:lnTo>
                  <a:lnTo>
                    <a:pt x="720102" y="316293"/>
                  </a:lnTo>
                  <a:lnTo>
                    <a:pt x="719162" y="318947"/>
                  </a:lnTo>
                  <a:lnTo>
                    <a:pt x="719162" y="325818"/>
                  </a:lnTo>
                  <a:lnTo>
                    <a:pt x="720102" y="328549"/>
                  </a:lnTo>
                  <a:lnTo>
                    <a:pt x="723811" y="332549"/>
                  </a:lnTo>
                  <a:lnTo>
                    <a:pt x="726351" y="333552"/>
                  </a:lnTo>
                  <a:lnTo>
                    <a:pt x="732612" y="333552"/>
                  </a:lnTo>
                  <a:lnTo>
                    <a:pt x="735101" y="332486"/>
                  </a:lnTo>
                  <a:lnTo>
                    <a:pt x="738746" y="328345"/>
                  </a:lnTo>
                  <a:lnTo>
                    <a:pt x="739635" y="325615"/>
                  </a:lnTo>
                  <a:lnTo>
                    <a:pt x="739635" y="319024"/>
                  </a:lnTo>
                  <a:close/>
                </a:path>
                <a:path w="1071880" h="552450">
                  <a:moveTo>
                    <a:pt x="763765" y="319024"/>
                  </a:moveTo>
                  <a:lnTo>
                    <a:pt x="762825" y="316420"/>
                  </a:lnTo>
                  <a:lnTo>
                    <a:pt x="759167" y="312420"/>
                  </a:lnTo>
                  <a:lnTo>
                    <a:pt x="756678" y="311429"/>
                  </a:lnTo>
                  <a:lnTo>
                    <a:pt x="750481" y="311429"/>
                  </a:lnTo>
                  <a:lnTo>
                    <a:pt x="747991" y="312356"/>
                  </a:lnTo>
                  <a:lnTo>
                    <a:pt x="746061" y="314350"/>
                  </a:lnTo>
                  <a:lnTo>
                    <a:pt x="744232" y="316293"/>
                  </a:lnTo>
                  <a:lnTo>
                    <a:pt x="743292" y="318947"/>
                  </a:lnTo>
                  <a:lnTo>
                    <a:pt x="743292" y="325818"/>
                  </a:lnTo>
                  <a:lnTo>
                    <a:pt x="744232" y="328549"/>
                  </a:lnTo>
                  <a:lnTo>
                    <a:pt x="747941" y="332549"/>
                  </a:lnTo>
                  <a:lnTo>
                    <a:pt x="750481" y="333552"/>
                  </a:lnTo>
                  <a:lnTo>
                    <a:pt x="756678" y="333552"/>
                  </a:lnTo>
                  <a:lnTo>
                    <a:pt x="759231" y="332486"/>
                  </a:lnTo>
                  <a:lnTo>
                    <a:pt x="760996" y="330415"/>
                  </a:lnTo>
                  <a:lnTo>
                    <a:pt x="762876" y="328345"/>
                  </a:lnTo>
                  <a:lnTo>
                    <a:pt x="763765" y="325615"/>
                  </a:lnTo>
                  <a:lnTo>
                    <a:pt x="763765" y="319024"/>
                  </a:lnTo>
                  <a:close/>
                </a:path>
                <a:path w="1071880" h="552450">
                  <a:moveTo>
                    <a:pt x="947051" y="319024"/>
                  </a:moveTo>
                  <a:lnTo>
                    <a:pt x="946162" y="316420"/>
                  </a:lnTo>
                  <a:lnTo>
                    <a:pt x="942454" y="312420"/>
                  </a:lnTo>
                  <a:lnTo>
                    <a:pt x="940028" y="311429"/>
                  </a:lnTo>
                  <a:lnTo>
                    <a:pt x="933767" y="311429"/>
                  </a:lnTo>
                  <a:lnTo>
                    <a:pt x="931278" y="312420"/>
                  </a:lnTo>
                  <a:lnTo>
                    <a:pt x="927519" y="316420"/>
                  </a:lnTo>
                  <a:lnTo>
                    <a:pt x="926630" y="319087"/>
                  </a:lnTo>
                  <a:lnTo>
                    <a:pt x="926630" y="325755"/>
                  </a:lnTo>
                  <a:lnTo>
                    <a:pt x="927519" y="328485"/>
                  </a:lnTo>
                  <a:lnTo>
                    <a:pt x="931278" y="332486"/>
                  </a:lnTo>
                  <a:lnTo>
                    <a:pt x="933767" y="333476"/>
                  </a:lnTo>
                  <a:lnTo>
                    <a:pt x="940028" y="333476"/>
                  </a:lnTo>
                  <a:lnTo>
                    <a:pt x="942568" y="332486"/>
                  </a:lnTo>
                  <a:lnTo>
                    <a:pt x="944346" y="330415"/>
                  </a:lnTo>
                  <a:lnTo>
                    <a:pt x="946226" y="328345"/>
                  </a:lnTo>
                  <a:lnTo>
                    <a:pt x="947051" y="325615"/>
                  </a:lnTo>
                  <a:lnTo>
                    <a:pt x="947051" y="319024"/>
                  </a:lnTo>
                  <a:close/>
                </a:path>
                <a:path w="1071880" h="552450">
                  <a:moveTo>
                    <a:pt x="949604" y="100177"/>
                  </a:moveTo>
                  <a:lnTo>
                    <a:pt x="948664" y="97574"/>
                  </a:lnTo>
                  <a:lnTo>
                    <a:pt x="946886" y="95567"/>
                  </a:lnTo>
                  <a:lnTo>
                    <a:pt x="945057" y="93637"/>
                  </a:lnTo>
                  <a:lnTo>
                    <a:pt x="942568" y="92646"/>
                  </a:lnTo>
                  <a:lnTo>
                    <a:pt x="939419" y="92646"/>
                  </a:lnTo>
                  <a:lnTo>
                    <a:pt x="936320" y="92646"/>
                  </a:lnTo>
                  <a:lnTo>
                    <a:pt x="933767" y="93637"/>
                  </a:lnTo>
                  <a:lnTo>
                    <a:pt x="930059" y="97637"/>
                  </a:lnTo>
                  <a:lnTo>
                    <a:pt x="929119" y="100304"/>
                  </a:lnTo>
                  <a:lnTo>
                    <a:pt x="929119" y="106972"/>
                  </a:lnTo>
                  <a:lnTo>
                    <a:pt x="930059" y="109702"/>
                  </a:lnTo>
                  <a:lnTo>
                    <a:pt x="933767" y="113703"/>
                  </a:lnTo>
                  <a:lnTo>
                    <a:pt x="936320" y="114693"/>
                  </a:lnTo>
                  <a:lnTo>
                    <a:pt x="942568" y="114693"/>
                  </a:lnTo>
                  <a:lnTo>
                    <a:pt x="945057" y="113639"/>
                  </a:lnTo>
                  <a:lnTo>
                    <a:pt x="948715" y="109499"/>
                  </a:lnTo>
                  <a:lnTo>
                    <a:pt x="949604" y="106768"/>
                  </a:lnTo>
                  <a:lnTo>
                    <a:pt x="949604" y="100177"/>
                  </a:lnTo>
                  <a:close/>
                </a:path>
                <a:path w="1071880" h="552450">
                  <a:moveTo>
                    <a:pt x="1027023" y="187934"/>
                  </a:moveTo>
                  <a:lnTo>
                    <a:pt x="1007427" y="199199"/>
                  </a:lnTo>
                  <a:lnTo>
                    <a:pt x="1007376" y="266712"/>
                  </a:lnTo>
                  <a:lnTo>
                    <a:pt x="1006436" y="270306"/>
                  </a:lnTo>
                  <a:lnTo>
                    <a:pt x="1004328" y="272503"/>
                  </a:lnTo>
                  <a:lnTo>
                    <a:pt x="1002284" y="274777"/>
                  </a:lnTo>
                  <a:lnTo>
                    <a:pt x="998905" y="275844"/>
                  </a:lnTo>
                  <a:lnTo>
                    <a:pt x="970737" y="275844"/>
                  </a:lnTo>
                  <a:lnTo>
                    <a:pt x="963815" y="274510"/>
                  </a:lnTo>
                  <a:lnTo>
                    <a:pt x="959675" y="271830"/>
                  </a:lnTo>
                  <a:lnTo>
                    <a:pt x="961669" y="269709"/>
                  </a:lnTo>
                  <a:lnTo>
                    <a:pt x="963879" y="267106"/>
                  </a:lnTo>
                  <a:lnTo>
                    <a:pt x="966254" y="263982"/>
                  </a:lnTo>
                  <a:lnTo>
                    <a:pt x="966254" y="255574"/>
                  </a:lnTo>
                  <a:lnTo>
                    <a:pt x="939380" y="223926"/>
                  </a:lnTo>
                  <a:lnTo>
                    <a:pt x="921600" y="218859"/>
                  </a:lnTo>
                  <a:lnTo>
                    <a:pt x="913650" y="219824"/>
                  </a:lnTo>
                  <a:lnTo>
                    <a:pt x="906081" y="222719"/>
                  </a:lnTo>
                  <a:lnTo>
                    <a:pt x="898893" y="227545"/>
                  </a:lnTo>
                  <a:lnTo>
                    <a:pt x="892098" y="234327"/>
                  </a:lnTo>
                  <a:lnTo>
                    <a:pt x="892098" y="252920"/>
                  </a:lnTo>
                  <a:lnTo>
                    <a:pt x="899388" y="246532"/>
                  </a:lnTo>
                  <a:lnTo>
                    <a:pt x="906411" y="241973"/>
                  </a:lnTo>
                  <a:lnTo>
                    <a:pt x="913130" y="239229"/>
                  </a:lnTo>
                  <a:lnTo>
                    <a:pt x="919543" y="238315"/>
                  </a:lnTo>
                  <a:lnTo>
                    <a:pt x="926884" y="239572"/>
                  </a:lnTo>
                  <a:lnTo>
                    <a:pt x="933627" y="243319"/>
                  </a:lnTo>
                  <a:lnTo>
                    <a:pt x="939800" y="249567"/>
                  </a:lnTo>
                  <a:lnTo>
                    <a:pt x="945388" y="258305"/>
                  </a:lnTo>
                  <a:lnTo>
                    <a:pt x="936523" y="266001"/>
                  </a:lnTo>
                  <a:lnTo>
                    <a:pt x="926249" y="271500"/>
                  </a:lnTo>
                  <a:lnTo>
                    <a:pt x="914577" y="274802"/>
                  </a:lnTo>
                  <a:lnTo>
                    <a:pt x="901509" y="275907"/>
                  </a:lnTo>
                  <a:lnTo>
                    <a:pt x="869581" y="275907"/>
                  </a:lnTo>
                  <a:lnTo>
                    <a:pt x="862418" y="258572"/>
                  </a:lnTo>
                  <a:lnTo>
                    <a:pt x="861910" y="250151"/>
                  </a:lnTo>
                  <a:lnTo>
                    <a:pt x="842683" y="221145"/>
                  </a:lnTo>
                  <a:lnTo>
                    <a:pt x="842683" y="272237"/>
                  </a:lnTo>
                  <a:lnTo>
                    <a:pt x="838695" y="279171"/>
                  </a:lnTo>
                  <a:lnTo>
                    <a:pt x="822756" y="279171"/>
                  </a:lnTo>
                  <a:lnTo>
                    <a:pt x="820851" y="275907"/>
                  </a:lnTo>
                  <a:lnTo>
                    <a:pt x="818718" y="272237"/>
                  </a:lnTo>
                  <a:lnTo>
                    <a:pt x="818730" y="251980"/>
                  </a:lnTo>
                  <a:lnTo>
                    <a:pt x="819772" y="247116"/>
                  </a:lnTo>
                  <a:lnTo>
                    <a:pt x="823861" y="240182"/>
                  </a:lnTo>
                  <a:lnTo>
                    <a:pt x="826858" y="238455"/>
                  </a:lnTo>
                  <a:lnTo>
                    <a:pt x="834707" y="238455"/>
                  </a:lnTo>
                  <a:lnTo>
                    <a:pt x="837641" y="240182"/>
                  </a:lnTo>
                  <a:lnTo>
                    <a:pt x="839635" y="243649"/>
                  </a:lnTo>
                  <a:lnTo>
                    <a:pt x="841679" y="247116"/>
                  </a:lnTo>
                  <a:lnTo>
                    <a:pt x="842670" y="251980"/>
                  </a:lnTo>
                  <a:lnTo>
                    <a:pt x="842683" y="272237"/>
                  </a:lnTo>
                  <a:lnTo>
                    <a:pt x="842683" y="221145"/>
                  </a:lnTo>
                  <a:lnTo>
                    <a:pt x="837768" y="219532"/>
                  </a:lnTo>
                  <a:lnTo>
                    <a:pt x="830783" y="218859"/>
                  </a:lnTo>
                  <a:lnTo>
                    <a:pt x="823760" y="219532"/>
                  </a:lnTo>
                  <a:lnTo>
                    <a:pt x="799566" y="250177"/>
                  </a:lnTo>
                  <a:lnTo>
                    <a:pt x="798842" y="268516"/>
                  </a:lnTo>
                  <a:lnTo>
                    <a:pt x="798080" y="271233"/>
                  </a:lnTo>
                  <a:lnTo>
                    <a:pt x="794753" y="274967"/>
                  </a:lnTo>
                  <a:lnTo>
                    <a:pt x="791933" y="275907"/>
                  </a:lnTo>
                  <a:lnTo>
                    <a:pt x="766305" y="275907"/>
                  </a:lnTo>
                  <a:lnTo>
                    <a:pt x="766102" y="275844"/>
                  </a:lnTo>
                  <a:lnTo>
                    <a:pt x="763485" y="274967"/>
                  </a:lnTo>
                  <a:lnTo>
                    <a:pt x="761771" y="273113"/>
                  </a:lnTo>
                  <a:lnTo>
                    <a:pt x="760006" y="271233"/>
                  </a:lnTo>
                  <a:lnTo>
                    <a:pt x="759256" y="268516"/>
                  </a:lnTo>
                  <a:lnTo>
                    <a:pt x="759167" y="221653"/>
                  </a:lnTo>
                  <a:lnTo>
                    <a:pt x="739419" y="232714"/>
                  </a:lnTo>
                  <a:lnTo>
                    <a:pt x="739381" y="266509"/>
                  </a:lnTo>
                  <a:lnTo>
                    <a:pt x="739254" y="269303"/>
                  </a:lnTo>
                  <a:lnTo>
                    <a:pt x="738251" y="271970"/>
                  </a:lnTo>
                  <a:lnTo>
                    <a:pt x="736485" y="273507"/>
                  </a:lnTo>
                  <a:lnTo>
                    <a:pt x="734771" y="275107"/>
                  </a:lnTo>
                  <a:lnTo>
                    <a:pt x="732104" y="275844"/>
                  </a:lnTo>
                  <a:lnTo>
                    <a:pt x="631837" y="275844"/>
                  </a:lnTo>
                  <a:lnTo>
                    <a:pt x="628510" y="275577"/>
                  </a:lnTo>
                  <a:lnTo>
                    <a:pt x="625081" y="274967"/>
                  </a:lnTo>
                  <a:lnTo>
                    <a:pt x="626135" y="273837"/>
                  </a:lnTo>
                  <a:lnTo>
                    <a:pt x="628065" y="271500"/>
                  </a:lnTo>
                  <a:lnTo>
                    <a:pt x="631113" y="267779"/>
                  </a:lnTo>
                  <a:lnTo>
                    <a:pt x="633603" y="264782"/>
                  </a:lnTo>
                  <a:lnTo>
                    <a:pt x="635711" y="262178"/>
                  </a:lnTo>
                  <a:lnTo>
                    <a:pt x="638251" y="259372"/>
                  </a:lnTo>
                  <a:lnTo>
                    <a:pt x="640016" y="257848"/>
                  </a:lnTo>
                  <a:lnTo>
                    <a:pt x="642404" y="256247"/>
                  </a:lnTo>
                  <a:lnTo>
                    <a:pt x="644728" y="254647"/>
                  </a:lnTo>
                  <a:lnTo>
                    <a:pt x="647052" y="253580"/>
                  </a:lnTo>
                  <a:lnTo>
                    <a:pt x="649262" y="253111"/>
                  </a:lnTo>
                  <a:lnTo>
                    <a:pt x="649262" y="245046"/>
                  </a:lnTo>
                  <a:lnTo>
                    <a:pt x="626021" y="222808"/>
                  </a:lnTo>
                  <a:lnTo>
                    <a:pt x="626021" y="246646"/>
                  </a:lnTo>
                  <a:lnTo>
                    <a:pt x="623417" y="248310"/>
                  </a:lnTo>
                  <a:lnTo>
                    <a:pt x="620052" y="252044"/>
                  </a:lnTo>
                  <a:lnTo>
                    <a:pt x="612025" y="263448"/>
                  </a:lnTo>
                  <a:lnTo>
                    <a:pt x="609523" y="266776"/>
                  </a:lnTo>
                  <a:lnTo>
                    <a:pt x="597458" y="251980"/>
                  </a:lnTo>
                  <a:lnTo>
                    <a:pt x="594258" y="248310"/>
                  </a:lnTo>
                  <a:lnTo>
                    <a:pt x="591654" y="246646"/>
                  </a:lnTo>
                  <a:lnTo>
                    <a:pt x="596963" y="240919"/>
                  </a:lnTo>
                  <a:lnTo>
                    <a:pt x="602665" y="238188"/>
                  </a:lnTo>
                  <a:lnTo>
                    <a:pt x="608698" y="238455"/>
                  </a:lnTo>
                  <a:lnTo>
                    <a:pt x="614781" y="238455"/>
                  </a:lnTo>
                  <a:lnTo>
                    <a:pt x="620547" y="241185"/>
                  </a:lnTo>
                  <a:lnTo>
                    <a:pt x="626021" y="246646"/>
                  </a:lnTo>
                  <a:lnTo>
                    <a:pt x="626021" y="222808"/>
                  </a:lnTo>
                  <a:lnTo>
                    <a:pt x="623481" y="221119"/>
                  </a:lnTo>
                  <a:lnTo>
                    <a:pt x="616165" y="218732"/>
                  </a:lnTo>
                  <a:lnTo>
                    <a:pt x="601510" y="218732"/>
                  </a:lnTo>
                  <a:lnTo>
                    <a:pt x="568629" y="244716"/>
                  </a:lnTo>
                  <a:lnTo>
                    <a:pt x="568629" y="253111"/>
                  </a:lnTo>
                  <a:lnTo>
                    <a:pt x="571182" y="253580"/>
                  </a:lnTo>
                  <a:lnTo>
                    <a:pt x="573722" y="254711"/>
                  </a:lnTo>
                  <a:lnTo>
                    <a:pt x="576160" y="256641"/>
                  </a:lnTo>
                  <a:lnTo>
                    <a:pt x="578650" y="258572"/>
                  </a:lnTo>
                  <a:lnTo>
                    <a:pt x="580694" y="260375"/>
                  </a:lnTo>
                  <a:lnTo>
                    <a:pt x="582422" y="262305"/>
                  </a:lnTo>
                  <a:lnTo>
                    <a:pt x="583857" y="263982"/>
                  </a:lnTo>
                  <a:lnTo>
                    <a:pt x="586054" y="266776"/>
                  </a:lnTo>
                  <a:lnTo>
                    <a:pt x="593648" y="276567"/>
                  </a:lnTo>
                  <a:lnTo>
                    <a:pt x="594969" y="278104"/>
                  </a:lnTo>
                  <a:lnTo>
                    <a:pt x="570738" y="303822"/>
                  </a:lnTo>
                  <a:lnTo>
                    <a:pt x="569125" y="308025"/>
                  </a:lnTo>
                  <a:lnTo>
                    <a:pt x="568413" y="312559"/>
                  </a:lnTo>
                  <a:lnTo>
                    <a:pt x="568413" y="317487"/>
                  </a:lnTo>
                  <a:lnTo>
                    <a:pt x="586168" y="352577"/>
                  </a:lnTo>
                  <a:lnTo>
                    <a:pt x="608863" y="358940"/>
                  </a:lnTo>
                  <a:lnTo>
                    <a:pt x="616953" y="358419"/>
                  </a:lnTo>
                  <a:lnTo>
                    <a:pt x="624687" y="356704"/>
                  </a:lnTo>
                  <a:lnTo>
                    <a:pt x="632053" y="353783"/>
                  </a:lnTo>
                  <a:lnTo>
                    <a:pt x="639025" y="349669"/>
                  </a:lnTo>
                  <a:lnTo>
                    <a:pt x="639025" y="338874"/>
                  </a:lnTo>
                  <a:lnTo>
                    <a:pt x="639025" y="329679"/>
                  </a:lnTo>
                  <a:lnTo>
                    <a:pt x="603275" y="338874"/>
                  </a:lnTo>
                  <a:lnTo>
                    <a:pt x="597738" y="337007"/>
                  </a:lnTo>
                  <a:lnTo>
                    <a:pt x="593585" y="333209"/>
                  </a:lnTo>
                  <a:lnTo>
                    <a:pt x="589381" y="329412"/>
                  </a:lnTo>
                  <a:lnTo>
                    <a:pt x="587336" y="324281"/>
                  </a:lnTo>
                  <a:lnTo>
                    <a:pt x="587336" y="311696"/>
                  </a:lnTo>
                  <a:lnTo>
                    <a:pt x="589102" y="306755"/>
                  </a:lnTo>
                  <a:lnTo>
                    <a:pt x="596303" y="299021"/>
                  </a:lnTo>
                  <a:lnTo>
                    <a:pt x="601675" y="295363"/>
                  </a:lnTo>
                  <a:lnTo>
                    <a:pt x="608812" y="291896"/>
                  </a:lnTo>
                  <a:lnTo>
                    <a:pt x="613181" y="294703"/>
                  </a:lnTo>
                  <a:lnTo>
                    <a:pt x="618223" y="296100"/>
                  </a:lnTo>
                  <a:lnTo>
                    <a:pt x="737971" y="296100"/>
                  </a:lnTo>
                  <a:lnTo>
                    <a:pt x="744283" y="293903"/>
                  </a:lnTo>
                  <a:lnTo>
                    <a:pt x="746607" y="291896"/>
                  </a:lnTo>
                  <a:lnTo>
                    <a:pt x="749325" y="289560"/>
                  </a:lnTo>
                  <a:lnTo>
                    <a:pt x="754354" y="293903"/>
                  </a:lnTo>
                  <a:lnTo>
                    <a:pt x="760666" y="296100"/>
                  </a:lnTo>
                  <a:lnTo>
                    <a:pt x="797356" y="296100"/>
                  </a:lnTo>
                  <a:lnTo>
                    <a:pt x="803554" y="294030"/>
                  </a:lnTo>
                  <a:lnTo>
                    <a:pt x="808596" y="289902"/>
                  </a:lnTo>
                  <a:lnTo>
                    <a:pt x="814070" y="296291"/>
                  </a:lnTo>
                  <a:lnTo>
                    <a:pt x="821436" y="299427"/>
                  </a:lnTo>
                  <a:lnTo>
                    <a:pt x="840028" y="299427"/>
                  </a:lnTo>
                  <a:lnTo>
                    <a:pt x="847445" y="296227"/>
                  </a:lnTo>
                  <a:lnTo>
                    <a:pt x="853135" y="289902"/>
                  </a:lnTo>
                  <a:lnTo>
                    <a:pt x="857897" y="294030"/>
                  </a:lnTo>
                  <a:lnTo>
                    <a:pt x="864095" y="296100"/>
                  </a:lnTo>
                  <a:lnTo>
                    <a:pt x="901344" y="296100"/>
                  </a:lnTo>
                  <a:lnTo>
                    <a:pt x="913752" y="295275"/>
                  </a:lnTo>
                  <a:lnTo>
                    <a:pt x="925423" y="292785"/>
                  </a:lnTo>
                  <a:lnTo>
                    <a:pt x="933056" y="289902"/>
                  </a:lnTo>
                  <a:lnTo>
                    <a:pt x="933932" y="289560"/>
                  </a:lnTo>
                  <a:lnTo>
                    <a:pt x="936358" y="288645"/>
                  </a:lnTo>
                  <a:lnTo>
                    <a:pt x="946556" y="282841"/>
                  </a:lnTo>
                  <a:lnTo>
                    <a:pt x="951318" y="288302"/>
                  </a:lnTo>
                  <a:lnTo>
                    <a:pt x="956348" y="291896"/>
                  </a:lnTo>
                  <a:lnTo>
                    <a:pt x="966863" y="295224"/>
                  </a:lnTo>
                  <a:lnTo>
                    <a:pt x="973061" y="296100"/>
                  </a:lnTo>
                  <a:lnTo>
                    <a:pt x="1005217" y="296100"/>
                  </a:lnTo>
                  <a:lnTo>
                    <a:pt x="1023112" y="279171"/>
                  </a:lnTo>
                  <a:lnTo>
                    <a:pt x="1024559" y="275907"/>
                  </a:lnTo>
                  <a:lnTo>
                    <a:pt x="1024915" y="275120"/>
                  </a:lnTo>
                  <a:lnTo>
                    <a:pt x="1026490" y="268516"/>
                  </a:lnTo>
                  <a:lnTo>
                    <a:pt x="1026947" y="262305"/>
                  </a:lnTo>
                  <a:lnTo>
                    <a:pt x="1027023" y="187934"/>
                  </a:lnTo>
                  <a:close/>
                </a:path>
                <a:path w="1071880" h="552450">
                  <a:moveTo>
                    <a:pt x="1068692" y="187934"/>
                  </a:moveTo>
                  <a:lnTo>
                    <a:pt x="1048880" y="199199"/>
                  </a:lnTo>
                  <a:lnTo>
                    <a:pt x="1048880" y="296164"/>
                  </a:lnTo>
                  <a:lnTo>
                    <a:pt x="1068692" y="296164"/>
                  </a:lnTo>
                  <a:lnTo>
                    <a:pt x="1068692" y="187934"/>
                  </a:lnTo>
                  <a:close/>
                </a:path>
                <a:path w="1071880" h="552450">
                  <a:moveTo>
                    <a:pt x="1071638" y="40195"/>
                  </a:moveTo>
                  <a:lnTo>
                    <a:pt x="1057630" y="3556"/>
                  </a:lnTo>
                  <a:lnTo>
                    <a:pt x="1052309" y="1104"/>
                  </a:lnTo>
                  <a:lnTo>
                    <a:pt x="1052309" y="32334"/>
                  </a:lnTo>
                  <a:lnTo>
                    <a:pt x="1052309" y="50660"/>
                  </a:lnTo>
                  <a:lnTo>
                    <a:pt x="1048499" y="57061"/>
                  </a:lnTo>
                  <a:lnTo>
                    <a:pt x="1037424" y="57061"/>
                  </a:lnTo>
                  <a:lnTo>
                    <a:pt x="1035100" y="56324"/>
                  </a:lnTo>
                  <a:lnTo>
                    <a:pt x="1032167" y="53390"/>
                  </a:lnTo>
                  <a:lnTo>
                    <a:pt x="1031443" y="50990"/>
                  </a:lnTo>
                  <a:lnTo>
                    <a:pt x="1031494" y="23253"/>
                  </a:lnTo>
                  <a:lnTo>
                    <a:pt x="1034376" y="19646"/>
                  </a:lnTo>
                  <a:lnTo>
                    <a:pt x="1044067" y="19646"/>
                  </a:lnTo>
                  <a:lnTo>
                    <a:pt x="1047051" y="21310"/>
                  </a:lnTo>
                  <a:lnTo>
                    <a:pt x="1049210" y="24599"/>
                  </a:lnTo>
                  <a:lnTo>
                    <a:pt x="1051255" y="27927"/>
                  </a:lnTo>
                  <a:lnTo>
                    <a:pt x="1052309" y="32334"/>
                  </a:lnTo>
                  <a:lnTo>
                    <a:pt x="1052309" y="1104"/>
                  </a:lnTo>
                  <a:lnTo>
                    <a:pt x="1049934" y="0"/>
                  </a:lnTo>
                  <a:lnTo>
                    <a:pt x="1031506" y="0"/>
                  </a:lnTo>
                  <a:lnTo>
                    <a:pt x="1024636" y="2832"/>
                  </a:lnTo>
                  <a:lnTo>
                    <a:pt x="1014234" y="13995"/>
                  </a:lnTo>
                  <a:lnTo>
                    <a:pt x="1011707" y="21310"/>
                  </a:lnTo>
                  <a:lnTo>
                    <a:pt x="1011605" y="49466"/>
                  </a:lnTo>
                  <a:lnTo>
                    <a:pt x="1010805" y="52463"/>
                  </a:lnTo>
                  <a:lnTo>
                    <a:pt x="1007491" y="56184"/>
                  </a:lnTo>
                  <a:lnTo>
                    <a:pt x="1004608" y="57124"/>
                  </a:lnTo>
                  <a:lnTo>
                    <a:pt x="973124" y="57124"/>
                  </a:lnTo>
                  <a:lnTo>
                    <a:pt x="966203" y="55791"/>
                  </a:lnTo>
                  <a:lnTo>
                    <a:pt x="962101" y="53124"/>
                  </a:lnTo>
                  <a:lnTo>
                    <a:pt x="964095" y="50990"/>
                  </a:lnTo>
                  <a:lnTo>
                    <a:pt x="966254" y="48399"/>
                  </a:lnTo>
                  <a:lnTo>
                    <a:pt x="968692" y="45262"/>
                  </a:lnTo>
                  <a:lnTo>
                    <a:pt x="968692" y="36868"/>
                  </a:lnTo>
                  <a:lnTo>
                    <a:pt x="941768" y="5207"/>
                  </a:lnTo>
                  <a:lnTo>
                    <a:pt x="924026" y="165"/>
                  </a:lnTo>
                  <a:lnTo>
                    <a:pt x="916051" y="1130"/>
                  </a:lnTo>
                  <a:lnTo>
                    <a:pt x="908469" y="4013"/>
                  </a:lnTo>
                  <a:lnTo>
                    <a:pt x="901293" y="8839"/>
                  </a:lnTo>
                  <a:lnTo>
                    <a:pt x="894537" y="15595"/>
                  </a:lnTo>
                  <a:lnTo>
                    <a:pt x="894537" y="34201"/>
                  </a:lnTo>
                  <a:lnTo>
                    <a:pt x="901801" y="27813"/>
                  </a:lnTo>
                  <a:lnTo>
                    <a:pt x="908786" y="23253"/>
                  </a:lnTo>
                  <a:lnTo>
                    <a:pt x="915504" y="20510"/>
                  </a:lnTo>
                  <a:lnTo>
                    <a:pt x="921931" y="19596"/>
                  </a:lnTo>
                  <a:lnTo>
                    <a:pt x="929271" y="20840"/>
                  </a:lnTo>
                  <a:lnTo>
                    <a:pt x="936015" y="24599"/>
                  </a:lnTo>
                  <a:lnTo>
                    <a:pt x="942200" y="30848"/>
                  </a:lnTo>
                  <a:lnTo>
                    <a:pt x="947826" y="39598"/>
                  </a:lnTo>
                  <a:lnTo>
                    <a:pt x="938949" y="47294"/>
                  </a:lnTo>
                  <a:lnTo>
                    <a:pt x="928662" y="52793"/>
                  </a:lnTo>
                  <a:lnTo>
                    <a:pt x="916965" y="56095"/>
                  </a:lnTo>
                  <a:lnTo>
                    <a:pt x="903884" y="57188"/>
                  </a:lnTo>
                  <a:lnTo>
                    <a:pt x="872007" y="57188"/>
                  </a:lnTo>
                  <a:lnTo>
                    <a:pt x="869137" y="56261"/>
                  </a:lnTo>
                  <a:lnTo>
                    <a:pt x="867384" y="54356"/>
                  </a:lnTo>
                  <a:lnTo>
                    <a:pt x="865644" y="52527"/>
                  </a:lnTo>
                  <a:lnTo>
                    <a:pt x="864819" y="49466"/>
                  </a:lnTo>
                  <a:lnTo>
                    <a:pt x="864717" y="38595"/>
                  </a:lnTo>
                  <a:lnTo>
                    <a:pt x="864285" y="31432"/>
                  </a:lnTo>
                  <a:lnTo>
                    <a:pt x="862698" y="23647"/>
                  </a:lnTo>
                  <a:lnTo>
                    <a:pt x="861148" y="19646"/>
                  </a:lnTo>
                  <a:lnTo>
                    <a:pt x="860056" y="16814"/>
                  </a:lnTo>
                  <a:lnTo>
                    <a:pt x="856348" y="10934"/>
                  </a:lnTo>
                  <a:lnTo>
                    <a:pt x="851725" y="6210"/>
                  </a:lnTo>
                  <a:lnTo>
                    <a:pt x="846289" y="2832"/>
                  </a:lnTo>
                  <a:lnTo>
                    <a:pt x="845223" y="2489"/>
                  </a:lnTo>
                  <a:lnTo>
                    <a:pt x="845223" y="33261"/>
                  </a:lnTo>
                  <a:lnTo>
                    <a:pt x="845223" y="53454"/>
                  </a:lnTo>
                  <a:lnTo>
                    <a:pt x="841248" y="60388"/>
                  </a:lnTo>
                  <a:lnTo>
                    <a:pt x="825246" y="60388"/>
                  </a:lnTo>
                  <a:lnTo>
                    <a:pt x="823379" y="57188"/>
                  </a:lnTo>
                  <a:lnTo>
                    <a:pt x="821207" y="53454"/>
                  </a:lnTo>
                  <a:lnTo>
                    <a:pt x="821207" y="33261"/>
                  </a:lnTo>
                  <a:lnTo>
                    <a:pt x="822210" y="28308"/>
                  </a:lnTo>
                  <a:lnTo>
                    <a:pt x="824522" y="24587"/>
                  </a:lnTo>
                  <a:lnTo>
                    <a:pt x="826414" y="21424"/>
                  </a:lnTo>
                  <a:lnTo>
                    <a:pt x="829398" y="19646"/>
                  </a:lnTo>
                  <a:lnTo>
                    <a:pt x="837260" y="19646"/>
                  </a:lnTo>
                  <a:lnTo>
                    <a:pt x="840130" y="21424"/>
                  </a:lnTo>
                  <a:lnTo>
                    <a:pt x="842124" y="24866"/>
                  </a:lnTo>
                  <a:lnTo>
                    <a:pt x="844232" y="28308"/>
                  </a:lnTo>
                  <a:lnTo>
                    <a:pt x="845223" y="33261"/>
                  </a:lnTo>
                  <a:lnTo>
                    <a:pt x="845223" y="2489"/>
                  </a:lnTo>
                  <a:lnTo>
                    <a:pt x="840143" y="838"/>
                  </a:lnTo>
                  <a:lnTo>
                    <a:pt x="833158" y="165"/>
                  </a:lnTo>
                  <a:lnTo>
                    <a:pt x="826135" y="838"/>
                  </a:lnTo>
                  <a:lnTo>
                    <a:pt x="801966" y="31432"/>
                  </a:lnTo>
                  <a:lnTo>
                    <a:pt x="801319" y="49466"/>
                  </a:lnTo>
                  <a:lnTo>
                    <a:pt x="800506" y="52527"/>
                  </a:lnTo>
                  <a:lnTo>
                    <a:pt x="797191" y="56261"/>
                  </a:lnTo>
                  <a:lnTo>
                    <a:pt x="794308" y="57188"/>
                  </a:lnTo>
                  <a:lnTo>
                    <a:pt x="766419" y="57188"/>
                  </a:lnTo>
                  <a:lnTo>
                    <a:pt x="766419" y="56921"/>
                  </a:lnTo>
                  <a:lnTo>
                    <a:pt x="766305" y="21310"/>
                  </a:lnTo>
                  <a:lnTo>
                    <a:pt x="765721" y="19646"/>
                  </a:lnTo>
                  <a:lnTo>
                    <a:pt x="763816" y="14160"/>
                  </a:lnTo>
                  <a:lnTo>
                    <a:pt x="758621" y="8547"/>
                  </a:lnTo>
                  <a:lnTo>
                    <a:pt x="753465" y="2946"/>
                  </a:lnTo>
                  <a:lnTo>
                    <a:pt x="746887" y="304"/>
                  </a:lnTo>
                  <a:lnTo>
                    <a:pt x="746887" y="56921"/>
                  </a:lnTo>
                  <a:lnTo>
                    <a:pt x="745007" y="56794"/>
                  </a:lnTo>
                  <a:lnTo>
                    <a:pt x="742619" y="56527"/>
                  </a:lnTo>
                  <a:lnTo>
                    <a:pt x="739800" y="56057"/>
                  </a:lnTo>
                  <a:lnTo>
                    <a:pt x="730669" y="54851"/>
                  </a:lnTo>
                  <a:lnTo>
                    <a:pt x="726020" y="48793"/>
                  </a:lnTo>
                  <a:lnTo>
                    <a:pt x="726020" y="32334"/>
                  </a:lnTo>
                  <a:lnTo>
                    <a:pt x="727075" y="27927"/>
                  </a:lnTo>
                  <a:lnTo>
                    <a:pt x="731164" y="21310"/>
                  </a:lnTo>
                  <a:lnTo>
                    <a:pt x="734161" y="19646"/>
                  </a:lnTo>
                  <a:lnTo>
                    <a:pt x="743902" y="19646"/>
                  </a:lnTo>
                  <a:lnTo>
                    <a:pt x="746836" y="23253"/>
                  </a:lnTo>
                  <a:lnTo>
                    <a:pt x="746887" y="56921"/>
                  </a:lnTo>
                  <a:lnTo>
                    <a:pt x="746887" y="304"/>
                  </a:lnTo>
                  <a:lnTo>
                    <a:pt x="746556" y="165"/>
                  </a:lnTo>
                  <a:lnTo>
                    <a:pt x="728129" y="165"/>
                  </a:lnTo>
                  <a:lnTo>
                    <a:pt x="706602" y="36868"/>
                  </a:lnTo>
                  <a:lnTo>
                    <a:pt x="706589" y="40195"/>
                  </a:lnTo>
                  <a:lnTo>
                    <a:pt x="707021" y="46062"/>
                  </a:lnTo>
                  <a:lnTo>
                    <a:pt x="738911" y="76174"/>
                  </a:lnTo>
                  <a:lnTo>
                    <a:pt x="743724" y="76720"/>
                  </a:lnTo>
                  <a:lnTo>
                    <a:pt x="740803" y="81648"/>
                  </a:lnTo>
                  <a:lnTo>
                    <a:pt x="736422" y="84112"/>
                  </a:lnTo>
                  <a:lnTo>
                    <a:pt x="725081" y="84112"/>
                  </a:lnTo>
                  <a:lnTo>
                    <a:pt x="719099" y="82181"/>
                  </a:lnTo>
                  <a:lnTo>
                    <a:pt x="712736" y="78384"/>
                  </a:lnTo>
                  <a:lnTo>
                    <a:pt x="712736" y="96647"/>
                  </a:lnTo>
                  <a:lnTo>
                    <a:pt x="719099" y="100634"/>
                  </a:lnTo>
                  <a:lnTo>
                    <a:pt x="725525" y="102704"/>
                  </a:lnTo>
                  <a:lnTo>
                    <a:pt x="739635" y="102704"/>
                  </a:lnTo>
                  <a:lnTo>
                    <a:pt x="764425" y="77381"/>
                  </a:lnTo>
                  <a:lnTo>
                    <a:pt x="799731" y="77381"/>
                  </a:lnTo>
                  <a:lnTo>
                    <a:pt x="805929" y="75311"/>
                  </a:lnTo>
                  <a:lnTo>
                    <a:pt x="810971" y="71183"/>
                  </a:lnTo>
                  <a:lnTo>
                    <a:pt x="816444" y="77584"/>
                  </a:lnTo>
                  <a:lnTo>
                    <a:pt x="823810" y="80721"/>
                  </a:lnTo>
                  <a:lnTo>
                    <a:pt x="842403" y="80721"/>
                  </a:lnTo>
                  <a:lnTo>
                    <a:pt x="849871" y="77520"/>
                  </a:lnTo>
                  <a:lnTo>
                    <a:pt x="855522" y="71183"/>
                  </a:lnTo>
                  <a:lnTo>
                    <a:pt x="860285" y="75311"/>
                  </a:lnTo>
                  <a:lnTo>
                    <a:pt x="866482" y="77381"/>
                  </a:lnTo>
                  <a:lnTo>
                    <a:pt x="903719" y="77381"/>
                  </a:lnTo>
                  <a:lnTo>
                    <a:pt x="948931" y="64122"/>
                  </a:lnTo>
                  <a:lnTo>
                    <a:pt x="953693" y="69583"/>
                  </a:lnTo>
                  <a:lnTo>
                    <a:pt x="958786" y="73177"/>
                  </a:lnTo>
                  <a:lnTo>
                    <a:pt x="969251" y="76517"/>
                  </a:lnTo>
                  <a:lnTo>
                    <a:pt x="975448" y="77381"/>
                  </a:lnTo>
                  <a:lnTo>
                    <a:pt x="1009650" y="77381"/>
                  </a:lnTo>
                  <a:lnTo>
                    <a:pt x="1015733" y="75450"/>
                  </a:lnTo>
                  <a:lnTo>
                    <a:pt x="1020762" y="71513"/>
                  </a:lnTo>
                  <a:lnTo>
                    <a:pt x="1026083" y="75450"/>
                  </a:lnTo>
                  <a:lnTo>
                    <a:pt x="1032941" y="77381"/>
                  </a:lnTo>
                  <a:lnTo>
                    <a:pt x="1050594" y="77381"/>
                  </a:lnTo>
                  <a:lnTo>
                    <a:pt x="1057960" y="73850"/>
                  </a:lnTo>
                  <a:lnTo>
                    <a:pt x="1059764" y="71513"/>
                  </a:lnTo>
                  <a:lnTo>
                    <a:pt x="1063485" y="66713"/>
                  </a:lnTo>
                  <a:lnTo>
                    <a:pt x="1065123" y="64122"/>
                  </a:lnTo>
                  <a:lnTo>
                    <a:pt x="1067117" y="60960"/>
                  </a:lnTo>
                  <a:lnTo>
                    <a:pt x="1067333" y="60388"/>
                  </a:lnTo>
                  <a:lnTo>
                    <a:pt x="1068578" y="57188"/>
                  </a:lnTo>
                  <a:lnTo>
                    <a:pt x="1068641" y="57061"/>
                  </a:lnTo>
                  <a:lnTo>
                    <a:pt x="1069695" y="54356"/>
                  </a:lnTo>
                  <a:lnTo>
                    <a:pt x="1071232" y="46913"/>
                  </a:lnTo>
                  <a:lnTo>
                    <a:pt x="1071638" y="401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18446" y="861133"/>
              <a:ext cx="168347" cy="11135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208593" y="861135"/>
              <a:ext cx="559435" cy="164465"/>
            </a:xfrm>
            <a:custGeom>
              <a:avLst/>
              <a:gdLst/>
              <a:ahLst/>
              <a:cxnLst/>
              <a:rect l="l" t="t" r="r" b="b"/>
              <a:pathLst>
                <a:path w="559435" h="164465">
                  <a:moveTo>
                    <a:pt x="19812" y="3200"/>
                  </a:moveTo>
                  <a:lnTo>
                    <a:pt x="0" y="14465"/>
                  </a:lnTo>
                  <a:lnTo>
                    <a:pt x="0" y="111429"/>
                  </a:lnTo>
                  <a:lnTo>
                    <a:pt x="19812" y="111429"/>
                  </a:lnTo>
                  <a:lnTo>
                    <a:pt x="19812" y="3200"/>
                  </a:lnTo>
                  <a:close/>
                </a:path>
                <a:path w="559435" h="164465">
                  <a:moveTo>
                    <a:pt x="194411" y="134277"/>
                  </a:moveTo>
                  <a:lnTo>
                    <a:pt x="193522" y="131686"/>
                  </a:lnTo>
                  <a:lnTo>
                    <a:pt x="189877" y="127685"/>
                  </a:lnTo>
                  <a:lnTo>
                    <a:pt x="187388" y="126682"/>
                  </a:lnTo>
                  <a:lnTo>
                    <a:pt x="184289" y="126682"/>
                  </a:lnTo>
                  <a:lnTo>
                    <a:pt x="181127" y="126682"/>
                  </a:lnTo>
                  <a:lnTo>
                    <a:pt x="178638" y="127685"/>
                  </a:lnTo>
                  <a:lnTo>
                    <a:pt x="174879" y="131546"/>
                  </a:lnTo>
                  <a:lnTo>
                    <a:pt x="173990" y="134213"/>
                  </a:lnTo>
                  <a:lnTo>
                    <a:pt x="173990" y="141084"/>
                  </a:lnTo>
                  <a:lnTo>
                    <a:pt x="174879" y="143814"/>
                  </a:lnTo>
                  <a:lnTo>
                    <a:pt x="178638" y="147815"/>
                  </a:lnTo>
                  <a:lnTo>
                    <a:pt x="181127" y="148805"/>
                  </a:lnTo>
                  <a:lnTo>
                    <a:pt x="187388" y="148805"/>
                  </a:lnTo>
                  <a:lnTo>
                    <a:pt x="189928" y="147739"/>
                  </a:lnTo>
                  <a:lnTo>
                    <a:pt x="193522" y="143611"/>
                  </a:lnTo>
                  <a:lnTo>
                    <a:pt x="194411" y="140881"/>
                  </a:lnTo>
                  <a:lnTo>
                    <a:pt x="194411" y="134277"/>
                  </a:lnTo>
                  <a:close/>
                </a:path>
                <a:path w="559435" h="164465">
                  <a:moveTo>
                    <a:pt x="218541" y="134277"/>
                  </a:moveTo>
                  <a:lnTo>
                    <a:pt x="217601" y="131686"/>
                  </a:lnTo>
                  <a:lnTo>
                    <a:pt x="214058" y="127685"/>
                  </a:lnTo>
                  <a:lnTo>
                    <a:pt x="211505" y="126682"/>
                  </a:lnTo>
                  <a:lnTo>
                    <a:pt x="208407" y="126682"/>
                  </a:lnTo>
                  <a:lnTo>
                    <a:pt x="205257" y="126682"/>
                  </a:lnTo>
                  <a:lnTo>
                    <a:pt x="202768" y="127685"/>
                  </a:lnTo>
                  <a:lnTo>
                    <a:pt x="199009" y="131546"/>
                  </a:lnTo>
                  <a:lnTo>
                    <a:pt x="198069" y="134213"/>
                  </a:lnTo>
                  <a:lnTo>
                    <a:pt x="198069" y="141084"/>
                  </a:lnTo>
                  <a:lnTo>
                    <a:pt x="199009" y="143814"/>
                  </a:lnTo>
                  <a:lnTo>
                    <a:pt x="202768" y="147815"/>
                  </a:lnTo>
                  <a:lnTo>
                    <a:pt x="205257" y="148805"/>
                  </a:lnTo>
                  <a:lnTo>
                    <a:pt x="211505" y="148805"/>
                  </a:lnTo>
                  <a:lnTo>
                    <a:pt x="214058" y="147739"/>
                  </a:lnTo>
                  <a:lnTo>
                    <a:pt x="215823" y="145681"/>
                  </a:lnTo>
                  <a:lnTo>
                    <a:pt x="217716" y="143611"/>
                  </a:lnTo>
                  <a:lnTo>
                    <a:pt x="218541" y="140881"/>
                  </a:lnTo>
                  <a:lnTo>
                    <a:pt x="218541" y="134277"/>
                  </a:lnTo>
                  <a:close/>
                </a:path>
                <a:path w="559435" h="164465">
                  <a:moveTo>
                    <a:pt x="423354" y="7607"/>
                  </a:moveTo>
                  <a:lnTo>
                    <a:pt x="422414" y="5003"/>
                  </a:lnTo>
                  <a:lnTo>
                    <a:pt x="420649" y="2997"/>
                  </a:lnTo>
                  <a:lnTo>
                    <a:pt x="418769" y="1003"/>
                  </a:lnTo>
                  <a:lnTo>
                    <a:pt x="416267" y="0"/>
                  </a:lnTo>
                  <a:lnTo>
                    <a:pt x="410070" y="0"/>
                  </a:lnTo>
                  <a:lnTo>
                    <a:pt x="407530" y="1066"/>
                  </a:lnTo>
                  <a:lnTo>
                    <a:pt x="405650" y="3060"/>
                  </a:lnTo>
                  <a:lnTo>
                    <a:pt x="403821" y="5067"/>
                  </a:lnTo>
                  <a:lnTo>
                    <a:pt x="402882" y="7734"/>
                  </a:lnTo>
                  <a:lnTo>
                    <a:pt x="402882" y="14389"/>
                  </a:lnTo>
                  <a:lnTo>
                    <a:pt x="403821" y="17132"/>
                  </a:lnTo>
                  <a:lnTo>
                    <a:pt x="407530" y="21132"/>
                  </a:lnTo>
                  <a:lnTo>
                    <a:pt x="410070" y="22123"/>
                  </a:lnTo>
                  <a:lnTo>
                    <a:pt x="416267" y="22123"/>
                  </a:lnTo>
                  <a:lnTo>
                    <a:pt x="418820" y="21132"/>
                  </a:lnTo>
                  <a:lnTo>
                    <a:pt x="422414" y="16929"/>
                  </a:lnTo>
                  <a:lnTo>
                    <a:pt x="423354" y="14198"/>
                  </a:lnTo>
                  <a:lnTo>
                    <a:pt x="423354" y="7607"/>
                  </a:lnTo>
                  <a:close/>
                </a:path>
                <a:path w="559435" h="164465">
                  <a:moveTo>
                    <a:pt x="447319" y="7670"/>
                  </a:moveTo>
                  <a:lnTo>
                    <a:pt x="446379" y="5067"/>
                  </a:lnTo>
                  <a:lnTo>
                    <a:pt x="444614" y="3060"/>
                  </a:lnTo>
                  <a:lnTo>
                    <a:pt x="442722" y="1066"/>
                  </a:lnTo>
                  <a:lnTo>
                    <a:pt x="440296" y="63"/>
                  </a:lnTo>
                  <a:lnTo>
                    <a:pt x="434098" y="63"/>
                  </a:lnTo>
                  <a:lnTo>
                    <a:pt x="431660" y="1066"/>
                  </a:lnTo>
                  <a:lnTo>
                    <a:pt x="427786" y="5067"/>
                  </a:lnTo>
                  <a:lnTo>
                    <a:pt x="426783" y="7734"/>
                  </a:lnTo>
                  <a:lnTo>
                    <a:pt x="426783" y="14389"/>
                  </a:lnTo>
                  <a:lnTo>
                    <a:pt x="427723" y="17132"/>
                  </a:lnTo>
                  <a:lnTo>
                    <a:pt x="429615" y="19126"/>
                  </a:lnTo>
                  <a:lnTo>
                    <a:pt x="431495" y="21196"/>
                  </a:lnTo>
                  <a:lnTo>
                    <a:pt x="434035" y="22186"/>
                  </a:lnTo>
                  <a:lnTo>
                    <a:pt x="437197" y="22186"/>
                  </a:lnTo>
                  <a:lnTo>
                    <a:pt x="440296" y="22186"/>
                  </a:lnTo>
                  <a:lnTo>
                    <a:pt x="442836" y="21196"/>
                  </a:lnTo>
                  <a:lnTo>
                    <a:pt x="446379" y="16992"/>
                  </a:lnTo>
                  <a:lnTo>
                    <a:pt x="447319" y="14262"/>
                  </a:lnTo>
                  <a:lnTo>
                    <a:pt x="447319" y="7670"/>
                  </a:lnTo>
                  <a:close/>
                </a:path>
                <a:path w="559435" h="164465">
                  <a:moveTo>
                    <a:pt x="559384" y="2870"/>
                  </a:moveTo>
                  <a:lnTo>
                    <a:pt x="539737" y="14122"/>
                  </a:lnTo>
                  <a:lnTo>
                    <a:pt x="539623" y="82232"/>
                  </a:lnTo>
                  <a:lnTo>
                    <a:pt x="538746" y="85572"/>
                  </a:lnTo>
                  <a:lnTo>
                    <a:pt x="536155" y="88366"/>
                  </a:lnTo>
                  <a:lnTo>
                    <a:pt x="534708" y="89966"/>
                  </a:lnTo>
                  <a:lnTo>
                    <a:pt x="531266" y="91097"/>
                  </a:lnTo>
                  <a:lnTo>
                    <a:pt x="507860" y="91097"/>
                  </a:lnTo>
                  <a:lnTo>
                    <a:pt x="500672" y="3136"/>
                  </a:lnTo>
                  <a:lnTo>
                    <a:pt x="481076" y="14389"/>
                  </a:lnTo>
                  <a:lnTo>
                    <a:pt x="481063" y="81762"/>
                  </a:lnTo>
                  <a:lnTo>
                    <a:pt x="480110" y="85369"/>
                  </a:lnTo>
                  <a:lnTo>
                    <a:pt x="480021" y="85572"/>
                  </a:lnTo>
                  <a:lnTo>
                    <a:pt x="477431" y="88366"/>
                  </a:lnTo>
                  <a:lnTo>
                    <a:pt x="475983" y="89966"/>
                  </a:lnTo>
                  <a:lnTo>
                    <a:pt x="472554" y="91033"/>
                  </a:lnTo>
                  <a:lnTo>
                    <a:pt x="450303" y="91033"/>
                  </a:lnTo>
                  <a:lnTo>
                    <a:pt x="443166" y="36791"/>
                  </a:lnTo>
                  <a:lnTo>
                    <a:pt x="423418" y="47853"/>
                  </a:lnTo>
                  <a:lnTo>
                    <a:pt x="422198" y="87096"/>
                  </a:lnTo>
                  <a:lnTo>
                    <a:pt x="420484" y="88633"/>
                  </a:lnTo>
                  <a:lnTo>
                    <a:pt x="418769" y="90233"/>
                  </a:lnTo>
                  <a:lnTo>
                    <a:pt x="416102" y="90970"/>
                  </a:lnTo>
                  <a:lnTo>
                    <a:pt x="363258" y="90970"/>
                  </a:lnTo>
                  <a:lnTo>
                    <a:pt x="367411" y="85242"/>
                  </a:lnTo>
                  <a:lnTo>
                    <a:pt x="368693" y="83566"/>
                  </a:lnTo>
                  <a:lnTo>
                    <a:pt x="370166" y="81572"/>
                  </a:lnTo>
                  <a:lnTo>
                    <a:pt x="378777" y="72504"/>
                  </a:lnTo>
                  <a:lnTo>
                    <a:pt x="379742" y="71704"/>
                  </a:lnTo>
                  <a:lnTo>
                    <a:pt x="381127" y="70840"/>
                  </a:lnTo>
                  <a:lnTo>
                    <a:pt x="384340" y="69113"/>
                  </a:lnTo>
                  <a:lnTo>
                    <a:pt x="385940" y="68503"/>
                  </a:lnTo>
                  <a:lnTo>
                    <a:pt x="387553" y="68313"/>
                  </a:lnTo>
                  <a:lnTo>
                    <a:pt x="387553" y="60248"/>
                  </a:lnTo>
                  <a:lnTo>
                    <a:pt x="383705" y="54660"/>
                  </a:lnTo>
                  <a:lnTo>
                    <a:pt x="382714" y="53517"/>
                  </a:lnTo>
                  <a:lnTo>
                    <a:pt x="379361" y="49618"/>
                  </a:lnTo>
                  <a:lnTo>
                    <a:pt x="374548" y="45123"/>
                  </a:lnTo>
                  <a:lnTo>
                    <a:pt x="369239" y="41186"/>
                  </a:lnTo>
                  <a:lnTo>
                    <a:pt x="364413" y="38011"/>
                  </a:lnTo>
                  <a:lnTo>
                    <a:pt x="364413" y="61976"/>
                  </a:lnTo>
                  <a:lnTo>
                    <a:pt x="361594" y="64046"/>
                  </a:lnTo>
                  <a:lnTo>
                    <a:pt x="358381" y="67843"/>
                  </a:lnTo>
                  <a:lnTo>
                    <a:pt x="351193" y="78638"/>
                  </a:lnTo>
                  <a:lnTo>
                    <a:pt x="348640" y="82105"/>
                  </a:lnTo>
                  <a:lnTo>
                    <a:pt x="347319" y="83566"/>
                  </a:lnTo>
                  <a:lnTo>
                    <a:pt x="346049" y="82232"/>
                  </a:lnTo>
                  <a:lnTo>
                    <a:pt x="343433" y="78574"/>
                  </a:lnTo>
                  <a:lnTo>
                    <a:pt x="336308" y="68046"/>
                  </a:lnTo>
                  <a:lnTo>
                    <a:pt x="332981" y="64173"/>
                  </a:lnTo>
                  <a:lnTo>
                    <a:pt x="330047" y="61976"/>
                  </a:lnTo>
                  <a:lnTo>
                    <a:pt x="335368" y="56248"/>
                  </a:lnTo>
                  <a:lnTo>
                    <a:pt x="341172" y="53517"/>
                  </a:lnTo>
                  <a:lnTo>
                    <a:pt x="347319" y="53784"/>
                  </a:lnTo>
                  <a:lnTo>
                    <a:pt x="353352" y="53784"/>
                  </a:lnTo>
                  <a:lnTo>
                    <a:pt x="359105" y="56515"/>
                  </a:lnTo>
                  <a:lnTo>
                    <a:pt x="364413" y="61976"/>
                  </a:lnTo>
                  <a:lnTo>
                    <a:pt x="364413" y="38011"/>
                  </a:lnTo>
                  <a:lnTo>
                    <a:pt x="361873" y="36322"/>
                  </a:lnTo>
                  <a:lnTo>
                    <a:pt x="354571" y="33921"/>
                  </a:lnTo>
                  <a:lnTo>
                    <a:pt x="339902" y="33921"/>
                  </a:lnTo>
                  <a:lnTo>
                    <a:pt x="306920" y="59905"/>
                  </a:lnTo>
                  <a:lnTo>
                    <a:pt x="306920" y="68313"/>
                  </a:lnTo>
                  <a:lnTo>
                    <a:pt x="308521" y="68503"/>
                  </a:lnTo>
                  <a:lnTo>
                    <a:pt x="310134" y="69113"/>
                  </a:lnTo>
                  <a:lnTo>
                    <a:pt x="311734" y="69977"/>
                  </a:lnTo>
                  <a:lnTo>
                    <a:pt x="313283" y="70840"/>
                  </a:lnTo>
                  <a:lnTo>
                    <a:pt x="314718" y="71704"/>
                  </a:lnTo>
                  <a:lnTo>
                    <a:pt x="315861" y="72567"/>
                  </a:lnTo>
                  <a:lnTo>
                    <a:pt x="316877" y="73304"/>
                  </a:lnTo>
                  <a:lnTo>
                    <a:pt x="331050" y="90970"/>
                  </a:lnTo>
                  <a:lnTo>
                    <a:pt x="278422" y="90970"/>
                  </a:lnTo>
                  <a:lnTo>
                    <a:pt x="278218" y="90893"/>
                  </a:lnTo>
                  <a:lnTo>
                    <a:pt x="275602" y="90055"/>
                  </a:lnTo>
                  <a:lnTo>
                    <a:pt x="275475" y="89966"/>
                  </a:lnTo>
                  <a:lnTo>
                    <a:pt x="272110" y="86309"/>
                  </a:lnTo>
                  <a:lnTo>
                    <a:pt x="271322" y="83566"/>
                  </a:lnTo>
                  <a:lnTo>
                    <a:pt x="271221" y="2997"/>
                  </a:lnTo>
                  <a:lnTo>
                    <a:pt x="251637" y="14262"/>
                  </a:lnTo>
                  <a:lnTo>
                    <a:pt x="251587" y="81762"/>
                  </a:lnTo>
                  <a:lnTo>
                    <a:pt x="250634" y="85369"/>
                  </a:lnTo>
                  <a:lnTo>
                    <a:pt x="247865" y="88366"/>
                  </a:lnTo>
                  <a:lnTo>
                    <a:pt x="246545" y="89827"/>
                  </a:lnTo>
                  <a:lnTo>
                    <a:pt x="243166" y="90893"/>
                  </a:lnTo>
                  <a:lnTo>
                    <a:pt x="221030" y="90893"/>
                  </a:lnTo>
                  <a:lnTo>
                    <a:pt x="213829" y="36652"/>
                  </a:lnTo>
                  <a:lnTo>
                    <a:pt x="194081" y="47713"/>
                  </a:lnTo>
                  <a:lnTo>
                    <a:pt x="192913" y="86969"/>
                  </a:lnTo>
                  <a:lnTo>
                    <a:pt x="186778" y="90830"/>
                  </a:lnTo>
                  <a:lnTo>
                    <a:pt x="160426" y="90830"/>
                  </a:lnTo>
                  <a:lnTo>
                    <a:pt x="157556" y="89903"/>
                  </a:lnTo>
                  <a:lnTo>
                    <a:pt x="154127" y="86169"/>
                  </a:lnTo>
                  <a:lnTo>
                    <a:pt x="153250" y="83172"/>
                  </a:lnTo>
                  <a:lnTo>
                    <a:pt x="153238" y="55245"/>
                  </a:lnTo>
                  <a:lnTo>
                    <a:pt x="152704" y="53708"/>
                  </a:lnTo>
                  <a:lnTo>
                    <a:pt x="150634" y="47713"/>
                  </a:lnTo>
                  <a:lnTo>
                    <a:pt x="144500" y="41046"/>
                  </a:lnTo>
                  <a:lnTo>
                    <a:pt x="140284" y="36525"/>
                  </a:lnTo>
                  <a:lnTo>
                    <a:pt x="133591" y="33807"/>
                  </a:lnTo>
                  <a:lnTo>
                    <a:pt x="133591" y="57378"/>
                  </a:lnTo>
                  <a:lnTo>
                    <a:pt x="133591" y="85242"/>
                  </a:lnTo>
                  <a:lnTo>
                    <a:pt x="132930" y="87439"/>
                  </a:lnTo>
                  <a:lnTo>
                    <a:pt x="131432" y="88900"/>
                  </a:lnTo>
                  <a:lnTo>
                    <a:pt x="129997" y="90360"/>
                  </a:lnTo>
                  <a:lnTo>
                    <a:pt x="127673" y="91097"/>
                  </a:lnTo>
                  <a:lnTo>
                    <a:pt x="116713" y="91097"/>
                  </a:lnTo>
                  <a:lnTo>
                    <a:pt x="112788" y="84709"/>
                  </a:lnTo>
                  <a:lnTo>
                    <a:pt x="112788" y="66382"/>
                  </a:lnTo>
                  <a:lnTo>
                    <a:pt x="113830" y="61912"/>
                  </a:lnTo>
                  <a:lnTo>
                    <a:pt x="115938" y="58648"/>
                  </a:lnTo>
                  <a:lnTo>
                    <a:pt x="118097" y="55384"/>
                  </a:lnTo>
                  <a:lnTo>
                    <a:pt x="121081" y="53708"/>
                  </a:lnTo>
                  <a:lnTo>
                    <a:pt x="130657" y="53708"/>
                  </a:lnTo>
                  <a:lnTo>
                    <a:pt x="133591" y="57378"/>
                  </a:lnTo>
                  <a:lnTo>
                    <a:pt x="133591" y="33807"/>
                  </a:lnTo>
                  <a:lnTo>
                    <a:pt x="133375" y="33718"/>
                  </a:lnTo>
                  <a:lnTo>
                    <a:pt x="114947" y="33718"/>
                  </a:lnTo>
                  <a:lnTo>
                    <a:pt x="93395" y="70840"/>
                  </a:lnTo>
                  <a:lnTo>
                    <a:pt x="93306" y="79032"/>
                  </a:lnTo>
                  <a:lnTo>
                    <a:pt x="94297" y="85242"/>
                  </a:lnTo>
                  <a:lnTo>
                    <a:pt x="96291" y="90893"/>
                  </a:lnTo>
                  <a:lnTo>
                    <a:pt x="88595" y="91694"/>
                  </a:lnTo>
                  <a:lnTo>
                    <a:pt x="82461" y="94894"/>
                  </a:lnTo>
                  <a:lnTo>
                    <a:pt x="77978" y="100558"/>
                  </a:lnTo>
                  <a:lnTo>
                    <a:pt x="73431" y="106222"/>
                  </a:lnTo>
                  <a:lnTo>
                    <a:pt x="71221" y="113423"/>
                  </a:lnTo>
                  <a:lnTo>
                    <a:pt x="71221" y="163868"/>
                  </a:lnTo>
                  <a:lnTo>
                    <a:pt x="90982" y="152806"/>
                  </a:lnTo>
                  <a:lnTo>
                    <a:pt x="90982" y="118821"/>
                  </a:lnTo>
                  <a:lnTo>
                    <a:pt x="91859" y="115697"/>
                  </a:lnTo>
                  <a:lnTo>
                    <a:pt x="95186" y="111950"/>
                  </a:lnTo>
                  <a:lnTo>
                    <a:pt x="98005" y="111023"/>
                  </a:lnTo>
                  <a:lnTo>
                    <a:pt x="132092" y="111023"/>
                  </a:lnTo>
                  <a:lnTo>
                    <a:pt x="138899" y="109093"/>
                  </a:lnTo>
                  <a:lnTo>
                    <a:pt x="144157" y="105168"/>
                  </a:lnTo>
                  <a:lnTo>
                    <a:pt x="149199" y="109093"/>
                  </a:lnTo>
                  <a:lnTo>
                    <a:pt x="155232" y="111023"/>
                  </a:lnTo>
                  <a:lnTo>
                    <a:pt x="192532" y="111023"/>
                  </a:lnTo>
                  <a:lnTo>
                    <a:pt x="198843" y="108826"/>
                  </a:lnTo>
                  <a:lnTo>
                    <a:pt x="203098" y="105168"/>
                  </a:lnTo>
                  <a:lnTo>
                    <a:pt x="203873" y="104495"/>
                  </a:lnTo>
                  <a:lnTo>
                    <a:pt x="208915" y="108826"/>
                  </a:lnTo>
                  <a:lnTo>
                    <a:pt x="215214" y="111023"/>
                  </a:lnTo>
                  <a:lnTo>
                    <a:pt x="247865" y="111023"/>
                  </a:lnTo>
                  <a:lnTo>
                    <a:pt x="254901" y="108559"/>
                  </a:lnTo>
                  <a:lnTo>
                    <a:pt x="259689" y="104495"/>
                  </a:lnTo>
                  <a:lnTo>
                    <a:pt x="260705" y="103632"/>
                  </a:lnTo>
                  <a:lnTo>
                    <a:pt x="265798" y="108559"/>
                  </a:lnTo>
                  <a:lnTo>
                    <a:pt x="272440" y="111023"/>
                  </a:lnTo>
                  <a:lnTo>
                    <a:pt x="337299" y="111023"/>
                  </a:lnTo>
                  <a:lnTo>
                    <a:pt x="342341" y="109626"/>
                  </a:lnTo>
                  <a:lnTo>
                    <a:pt x="347268" y="106832"/>
                  </a:lnTo>
                  <a:lnTo>
                    <a:pt x="351967" y="109626"/>
                  </a:lnTo>
                  <a:lnTo>
                    <a:pt x="356946" y="111023"/>
                  </a:lnTo>
                  <a:lnTo>
                    <a:pt x="421868" y="111023"/>
                  </a:lnTo>
                  <a:lnTo>
                    <a:pt x="428167" y="108826"/>
                  </a:lnTo>
                  <a:lnTo>
                    <a:pt x="430517" y="106832"/>
                  </a:lnTo>
                  <a:lnTo>
                    <a:pt x="433260" y="104495"/>
                  </a:lnTo>
                  <a:lnTo>
                    <a:pt x="438302" y="108826"/>
                  </a:lnTo>
                  <a:lnTo>
                    <a:pt x="444601" y="111023"/>
                  </a:lnTo>
                  <a:lnTo>
                    <a:pt x="477253" y="111023"/>
                  </a:lnTo>
                  <a:lnTo>
                    <a:pt x="484289" y="108559"/>
                  </a:lnTo>
                  <a:lnTo>
                    <a:pt x="489026" y="104495"/>
                  </a:lnTo>
                  <a:lnTo>
                    <a:pt x="490042" y="103632"/>
                  </a:lnTo>
                  <a:lnTo>
                    <a:pt x="495185" y="108559"/>
                  </a:lnTo>
                  <a:lnTo>
                    <a:pt x="501827" y="111023"/>
                  </a:lnTo>
                  <a:lnTo>
                    <a:pt x="527507" y="111023"/>
                  </a:lnTo>
                  <a:lnTo>
                    <a:pt x="534631" y="110413"/>
                  </a:lnTo>
                  <a:lnTo>
                    <a:pt x="540956" y="108559"/>
                  </a:lnTo>
                  <a:lnTo>
                    <a:pt x="546366" y="105511"/>
                  </a:lnTo>
                  <a:lnTo>
                    <a:pt x="548386" y="103632"/>
                  </a:lnTo>
                  <a:lnTo>
                    <a:pt x="550976" y="101231"/>
                  </a:lnTo>
                  <a:lnTo>
                    <a:pt x="554647" y="95986"/>
                  </a:lnTo>
                  <a:lnTo>
                    <a:pt x="556806" y="91097"/>
                  </a:lnTo>
                  <a:lnTo>
                    <a:pt x="557250" y="90093"/>
                  </a:lnTo>
                  <a:lnTo>
                    <a:pt x="558825" y="83566"/>
                  </a:lnTo>
                  <a:lnTo>
                    <a:pt x="559346" y="76644"/>
                  </a:lnTo>
                  <a:lnTo>
                    <a:pt x="559384" y="2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9264395" y="6292596"/>
            <a:ext cx="2616835" cy="401320"/>
          </a:xfrm>
          <a:prstGeom prst="rect">
            <a:avLst/>
          </a:prstGeom>
          <a:solidFill>
            <a:srgbClr val="8FAADC"/>
          </a:solidFill>
          <a:ln w="9144">
            <a:solidFill>
              <a:srgbClr val="4471C4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315595">
              <a:lnSpc>
                <a:spcPct val="100000"/>
              </a:lnSpc>
              <a:spcBef>
                <a:spcPts val="244"/>
              </a:spcBef>
            </a:pPr>
            <a:r>
              <a:rPr sz="2000" b="1" spc="-10" dirty="0">
                <a:latin typeface="Calibri"/>
                <a:cs typeface="Calibri"/>
                <a:hlinkClick r:id="rId1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0"/>
            <a:ext cx="10935335" cy="6858000"/>
            <a:chOff x="0" y="0"/>
            <a:chExt cx="10935335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8" y="0"/>
              <a:ext cx="5547360" cy="557326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08304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4"/>
                  </a:lnTo>
                  <a:lnTo>
                    <a:pt x="1260561" y="4306824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738371" y="899160"/>
              <a:ext cx="7192009" cy="769620"/>
            </a:xfrm>
            <a:custGeom>
              <a:avLst/>
              <a:gdLst/>
              <a:ahLst/>
              <a:cxnLst/>
              <a:rect l="l" t="t" r="r" b="b"/>
              <a:pathLst>
                <a:path w="7192009" h="769619">
                  <a:moveTo>
                    <a:pt x="0" y="769620"/>
                  </a:moveTo>
                  <a:lnTo>
                    <a:pt x="7191756" y="769620"/>
                  </a:lnTo>
                  <a:lnTo>
                    <a:pt x="7191756" y="0"/>
                  </a:lnTo>
                  <a:lnTo>
                    <a:pt x="0" y="0"/>
                  </a:lnTo>
                  <a:lnTo>
                    <a:pt x="0" y="769620"/>
                  </a:lnTo>
                  <a:close/>
                </a:path>
              </a:pathLst>
            </a:custGeom>
            <a:ln w="914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776978" y="882776"/>
            <a:ext cx="51123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0" dirty="0">
                <a:latin typeface="Arial"/>
                <a:cs typeface="Arial"/>
              </a:rPr>
              <a:t>Learning</a:t>
            </a:r>
            <a:r>
              <a:rPr sz="4400" spc="-105" dirty="0">
                <a:latin typeface="Arial"/>
                <a:cs typeface="Arial"/>
              </a:rPr>
              <a:t> </a:t>
            </a:r>
            <a:r>
              <a:rPr sz="4400" spc="-110" dirty="0">
                <a:latin typeface="Arial"/>
                <a:cs typeface="Arial"/>
              </a:rPr>
              <a:t>Outcomes</a:t>
            </a:r>
            <a:endParaRPr sz="44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598164" y="650747"/>
            <a:ext cx="7360920" cy="5949697"/>
            <a:chOff x="3598164" y="650747"/>
            <a:chExt cx="7360920" cy="5949697"/>
          </a:xfrm>
        </p:grpSpPr>
        <p:sp>
          <p:nvSpPr>
            <p:cNvPr id="10" name="object 10"/>
            <p:cNvSpPr/>
            <p:nvPr/>
          </p:nvSpPr>
          <p:spPr>
            <a:xfrm>
              <a:off x="3598164" y="650747"/>
              <a:ext cx="5520055" cy="58419"/>
            </a:xfrm>
            <a:custGeom>
              <a:avLst/>
              <a:gdLst/>
              <a:ahLst/>
              <a:cxnLst/>
              <a:rect l="l" t="t" r="r" b="b"/>
              <a:pathLst>
                <a:path w="5520055" h="58420">
                  <a:moveTo>
                    <a:pt x="5519928" y="0"/>
                  </a:moveTo>
                  <a:lnTo>
                    <a:pt x="0" y="0"/>
                  </a:lnTo>
                  <a:lnTo>
                    <a:pt x="0" y="57912"/>
                  </a:lnTo>
                  <a:lnTo>
                    <a:pt x="5519928" y="57912"/>
                  </a:lnTo>
                  <a:lnTo>
                    <a:pt x="55199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49996" y="4847844"/>
              <a:ext cx="2609088" cy="175260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5121021" y="6418579"/>
            <a:ext cx="19526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7365" y="2201926"/>
            <a:ext cx="8253095" cy="24669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69900" algn="l"/>
              </a:tabLst>
            </a:pPr>
            <a:r>
              <a:rPr sz="3200" b="1" spc="-15" dirty="0">
                <a:latin typeface="Calibri"/>
                <a:cs typeface="Calibri"/>
              </a:rPr>
              <a:t>Know</a:t>
            </a:r>
            <a:r>
              <a:rPr sz="3200" b="1" spc="-1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1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major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social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criticisms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of </a:t>
            </a:r>
            <a:r>
              <a:rPr sz="3200" b="1" spc="-15" dirty="0">
                <a:latin typeface="Calibri"/>
                <a:cs typeface="Calibri"/>
              </a:rPr>
              <a:t>marketing.</a:t>
            </a:r>
            <a:endParaRPr sz="3200" dirty="0">
              <a:latin typeface="Calibri"/>
              <a:cs typeface="Calibri"/>
            </a:endParaRPr>
          </a:p>
          <a:p>
            <a:pPr marL="469900" marR="643255" indent="-457200">
              <a:lnSpc>
                <a:spcPct val="100000"/>
              </a:lnSpc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Calibri"/>
                <a:cs typeface="Calibri"/>
              </a:rPr>
              <a:t>Learn the </a:t>
            </a:r>
            <a:r>
              <a:rPr sz="3200" b="1" spc="-5" dirty="0">
                <a:latin typeface="Calibri"/>
                <a:cs typeface="Calibri"/>
              </a:rPr>
              <a:t>principles </a:t>
            </a:r>
            <a:r>
              <a:rPr sz="3200" b="1" dirty="0">
                <a:latin typeface="Calibri"/>
                <a:cs typeface="Calibri"/>
              </a:rPr>
              <a:t>of socially </a:t>
            </a:r>
            <a:r>
              <a:rPr sz="3200" b="1" spc="-10" dirty="0">
                <a:latin typeface="Calibri"/>
                <a:cs typeface="Calibri"/>
              </a:rPr>
              <a:t>responsible</a:t>
            </a:r>
            <a:r>
              <a:rPr lang="en-US" sz="3200" b="1" spc="-10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marketing.</a:t>
            </a:r>
            <a:endParaRPr sz="3200" dirty="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Calibri"/>
                <a:cs typeface="Calibri"/>
              </a:rPr>
              <a:t>Learn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the</a:t>
            </a:r>
            <a:r>
              <a:rPr sz="3200" b="1" spc="-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role</a:t>
            </a:r>
            <a:r>
              <a:rPr sz="3200" b="1" spc="-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of</a:t>
            </a:r>
            <a:r>
              <a:rPr sz="3200" b="1" spc="-5" dirty="0">
                <a:latin typeface="Calibri"/>
                <a:cs typeface="Calibri"/>
              </a:rPr>
              <a:t> ethics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in</a:t>
            </a:r>
            <a:r>
              <a:rPr sz="3200" b="1" spc="-5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marketing.</a:t>
            </a:r>
            <a:endParaRPr sz="3200" dirty="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15"/>
              </a:spcBef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Ethical</a:t>
            </a:r>
            <a:r>
              <a:rPr sz="3200" b="1" spc="-3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issues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in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marketing</a:t>
            </a:r>
            <a:endParaRPr sz="32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951026"/>
            <a:ext cx="11303064" cy="5812701"/>
            <a:chOff x="0" y="951026"/>
            <a:chExt cx="11303064" cy="5812701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951026"/>
              <a:ext cx="4375277" cy="53690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178052"/>
              <a:ext cx="4128770" cy="4951730"/>
            </a:xfrm>
            <a:custGeom>
              <a:avLst/>
              <a:gdLst/>
              <a:ahLst/>
              <a:cxnLst/>
              <a:rect l="l" t="t" r="r" b="b"/>
              <a:pathLst>
                <a:path w="4128770" h="4951730">
                  <a:moveTo>
                    <a:pt x="3875024" y="0"/>
                  </a:moveTo>
                  <a:lnTo>
                    <a:pt x="253492" y="0"/>
                  </a:lnTo>
                  <a:lnTo>
                    <a:pt x="207926" y="4085"/>
                  </a:lnTo>
                  <a:lnTo>
                    <a:pt x="165040" y="15864"/>
                  </a:lnTo>
                  <a:lnTo>
                    <a:pt x="125549" y="34619"/>
                  </a:lnTo>
                  <a:lnTo>
                    <a:pt x="90170" y="59633"/>
                  </a:lnTo>
                  <a:lnTo>
                    <a:pt x="59618" y="90189"/>
                  </a:lnTo>
                  <a:lnTo>
                    <a:pt x="34609" y="125570"/>
                  </a:lnTo>
                  <a:lnTo>
                    <a:pt x="15859" y="165058"/>
                  </a:lnTo>
                  <a:lnTo>
                    <a:pt x="4084" y="207938"/>
                  </a:lnTo>
                  <a:lnTo>
                    <a:pt x="0" y="253492"/>
                  </a:lnTo>
                  <a:lnTo>
                    <a:pt x="0" y="4697984"/>
                  </a:lnTo>
                  <a:lnTo>
                    <a:pt x="4084" y="4743550"/>
                  </a:lnTo>
                  <a:lnTo>
                    <a:pt x="15859" y="4786437"/>
                  </a:lnTo>
                  <a:lnTo>
                    <a:pt x="34609" y="4825928"/>
                  </a:lnTo>
                  <a:lnTo>
                    <a:pt x="59618" y="4861307"/>
                  </a:lnTo>
                  <a:lnTo>
                    <a:pt x="90170" y="4891859"/>
                  </a:lnTo>
                  <a:lnTo>
                    <a:pt x="125549" y="4916868"/>
                  </a:lnTo>
                  <a:lnTo>
                    <a:pt x="165040" y="4935617"/>
                  </a:lnTo>
                  <a:lnTo>
                    <a:pt x="207926" y="4947392"/>
                  </a:lnTo>
                  <a:lnTo>
                    <a:pt x="253492" y="4951476"/>
                  </a:lnTo>
                  <a:lnTo>
                    <a:pt x="3875024" y="4951476"/>
                  </a:lnTo>
                  <a:lnTo>
                    <a:pt x="3920577" y="4947392"/>
                  </a:lnTo>
                  <a:lnTo>
                    <a:pt x="3963457" y="4935617"/>
                  </a:lnTo>
                  <a:lnTo>
                    <a:pt x="4002945" y="4916868"/>
                  </a:lnTo>
                  <a:lnTo>
                    <a:pt x="4038326" y="4891859"/>
                  </a:lnTo>
                  <a:lnTo>
                    <a:pt x="4068882" y="4861307"/>
                  </a:lnTo>
                  <a:lnTo>
                    <a:pt x="4093896" y="4825928"/>
                  </a:lnTo>
                  <a:lnTo>
                    <a:pt x="4112651" y="4786437"/>
                  </a:lnTo>
                  <a:lnTo>
                    <a:pt x="4124430" y="4743550"/>
                  </a:lnTo>
                  <a:lnTo>
                    <a:pt x="4128516" y="4697984"/>
                  </a:lnTo>
                  <a:lnTo>
                    <a:pt x="4128516" y="253492"/>
                  </a:lnTo>
                  <a:lnTo>
                    <a:pt x="4124430" y="207938"/>
                  </a:lnTo>
                  <a:lnTo>
                    <a:pt x="4112651" y="165058"/>
                  </a:lnTo>
                  <a:lnTo>
                    <a:pt x="4093896" y="125570"/>
                  </a:lnTo>
                  <a:lnTo>
                    <a:pt x="4068882" y="90189"/>
                  </a:lnTo>
                  <a:lnTo>
                    <a:pt x="4038326" y="59633"/>
                  </a:lnTo>
                  <a:lnTo>
                    <a:pt x="4002945" y="34619"/>
                  </a:lnTo>
                  <a:lnTo>
                    <a:pt x="3963457" y="15864"/>
                  </a:lnTo>
                  <a:lnTo>
                    <a:pt x="3920577" y="4085"/>
                  </a:lnTo>
                  <a:lnTo>
                    <a:pt x="3875024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211" y="1147584"/>
              <a:ext cx="9180576" cy="482981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69441" y="1436369"/>
              <a:ext cx="9347200" cy="4288790"/>
            </a:xfrm>
            <a:custGeom>
              <a:avLst/>
              <a:gdLst/>
              <a:ahLst/>
              <a:cxnLst/>
              <a:rect l="l" t="t" r="r" b="b"/>
              <a:pathLst>
                <a:path w="9347200" h="4288790">
                  <a:moveTo>
                    <a:pt x="9083421" y="0"/>
                  </a:moveTo>
                  <a:lnTo>
                    <a:pt x="263321" y="0"/>
                  </a:lnTo>
                  <a:lnTo>
                    <a:pt x="215989" y="4241"/>
                  </a:lnTo>
                  <a:lnTo>
                    <a:pt x="171440" y="16469"/>
                  </a:lnTo>
                  <a:lnTo>
                    <a:pt x="130418" y="35940"/>
                  </a:lnTo>
                  <a:lnTo>
                    <a:pt x="93667" y="61913"/>
                  </a:lnTo>
                  <a:lnTo>
                    <a:pt x="61930" y="93642"/>
                  </a:lnTo>
                  <a:lnTo>
                    <a:pt x="35951" y="130386"/>
                  </a:lnTo>
                  <a:lnTo>
                    <a:pt x="16474" y="171401"/>
                  </a:lnTo>
                  <a:lnTo>
                    <a:pt x="4242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2" y="4072582"/>
                  </a:lnTo>
                  <a:lnTo>
                    <a:pt x="16474" y="4117119"/>
                  </a:lnTo>
                  <a:lnTo>
                    <a:pt x="35951" y="4158132"/>
                  </a:lnTo>
                  <a:lnTo>
                    <a:pt x="61930" y="4194877"/>
                  </a:lnTo>
                  <a:lnTo>
                    <a:pt x="93667" y="4226610"/>
                  </a:lnTo>
                  <a:lnTo>
                    <a:pt x="130418" y="4252586"/>
                  </a:lnTo>
                  <a:lnTo>
                    <a:pt x="171440" y="4272062"/>
                  </a:lnTo>
                  <a:lnTo>
                    <a:pt x="215989" y="4284293"/>
                  </a:lnTo>
                  <a:lnTo>
                    <a:pt x="263321" y="4288535"/>
                  </a:lnTo>
                  <a:lnTo>
                    <a:pt x="9083421" y="4288535"/>
                  </a:lnTo>
                  <a:lnTo>
                    <a:pt x="9130748" y="4284293"/>
                  </a:lnTo>
                  <a:lnTo>
                    <a:pt x="9175290" y="4272062"/>
                  </a:lnTo>
                  <a:lnTo>
                    <a:pt x="9216305" y="4252586"/>
                  </a:lnTo>
                  <a:lnTo>
                    <a:pt x="9253049" y="4226610"/>
                  </a:lnTo>
                  <a:lnTo>
                    <a:pt x="9284778" y="4194877"/>
                  </a:lnTo>
                  <a:lnTo>
                    <a:pt x="9310751" y="4158132"/>
                  </a:lnTo>
                  <a:lnTo>
                    <a:pt x="9330222" y="4117119"/>
                  </a:lnTo>
                  <a:lnTo>
                    <a:pt x="9342450" y="4072582"/>
                  </a:lnTo>
                  <a:lnTo>
                    <a:pt x="9346691" y="4025265"/>
                  </a:lnTo>
                  <a:lnTo>
                    <a:pt x="9346691" y="263270"/>
                  </a:lnTo>
                  <a:lnTo>
                    <a:pt x="9342450" y="215943"/>
                  </a:lnTo>
                  <a:lnTo>
                    <a:pt x="9330222" y="171401"/>
                  </a:lnTo>
                  <a:lnTo>
                    <a:pt x="9310750" y="130386"/>
                  </a:lnTo>
                  <a:lnTo>
                    <a:pt x="9284778" y="93642"/>
                  </a:lnTo>
                  <a:lnTo>
                    <a:pt x="9253049" y="61913"/>
                  </a:lnTo>
                  <a:lnTo>
                    <a:pt x="9216305" y="35940"/>
                  </a:lnTo>
                  <a:lnTo>
                    <a:pt x="9175290" y="16469"/>
                  </a:lnTo>
                  <a:lnTo>
                    <a:pt x="9130748" y="4241"/>
                  </a:lnTo>
                  <a:lnTo>
                    <a:pt x="908342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69441" y="1436369"/>
              <a:ext cx="9347200" cy="4288790"/>
            </a:xfrm>
            <a:custGeom>
              <a:avLst/>
              <a:gdLst/>
              <a:ahLst/>
              <a:cxnLst/>
              <a:rect l="l" t="t" r="r" b="b"/>
              <a:pathLst>
                <a:path w="9347200" h="4288790">
                  <a:moveTo>
                    <a:pt x="0" y="263270"/>
                  </a:moveTo>
                  <a:lnTo>
                    <a:pt x="4242" y="215943"/>
                  </a:lnTo>
                  <a:lnTo>
                    <a:pt x="16474" y="171401"/>
                  </a:lnTo>
                  <a:lnTo>
                    <a:pt x="35951" y="130386"/>
                  </a:lnTo>
                  <a:lnTo>
                    <a:pt x="61930" y="93642"/>
                  </a:lnTo>
                  <a:lnTo>
                    <a:pt x="93667" y="61913"/>
                  </a:lnTo>
                  <a:lnTo>
                    <a:pt x="130418" y="35940"/>
                  </a:lnTo>
                  <a:lnTo>
                    <a:pt x="171440" y="16469"/>
                  </a:lnTo>
                  <a:lnTo>
                    <a:pt x="215989" y="4241"/>
                  </a:lnTo>
                  <a:lnTo>
                    <a:pt x="263321" y="0"/>
                  </a:lnTo>
                  <a:lnTo>
                    <a:pt x="9083421" y="0"/>
                  </a:lnTo>
                  <a:lnTo>
                    <a:pt x="9130748" y="4241"/>
                  </a:lnTo>
                  <a:lnTo>
                    <a:pt x="9175290" y="16469"/>
                  </a:lnTo>
                  <a:lnTo>
                    <a:pt x="9216305" y="35940"/>
                  </a:lnTo>
                  <a:lnTo>
                    <a:pt x="9253049" y="61913"/>
                  </a:lnTo>
                  <a:lnTo>
                    <a:pt x="9284778" y="93642"/>
                  </a:lnTo>
                  <a:lnTo>
                    <a:pt x="9310750" y="130386"/>
                  </a:lnTo>
                  <a:lnTo>
                    <a:pt x="9330222" y="171401"/>
                  </a:lnTo>
                  <a:lnTo>
                    <a:pt x="9342450" y="215943"/>
                  </a:lnTo>
                  <a:lnTo>
                    <a:pt x="9346691" y="263270"/>
                  </a:lnTo>
                  <a:lnTo>
                    <a:pt x="9346691" y="4025265"/>
                  </a:lnTo>
                  <a:lnTo>
                    <a:pt x="9342450" y="4072582"/>
                  </a:lnTo>
                  <a:lnTo>
                    <a:pt x="9330222" y="4117119"/>
                  </a:lnTo>
                  <a:lnTo>
                    <a:pt x="9310751" y="4158132"/>
                  </a:lnTo>
                  <a:lnTo>
                    <a:pt x="9284778" y="4194877"/>
                  </a:lnTo>
                  <a:lnTo>
                    <a:pt x="9253049" y="4226610"/>
                  </a:lnTo>
                  <a:lnTo>
                    <a:pt x="9216305" y="4252586"/>
                  </a:lnTo>
                  <a:lnTo>
                    <a:pt x="9175290" y="4272062"/>
                  </a:lnTo>
                  <a:lnTo>
                    <a:pt x="9130748" y="4284293"/>
                  </a:lnTo>
                  <a:lnTo>
                    <a:pt x="9083421" y="4288535"/>
                  </a:lnTo>
                  <a:lnTo>
                    <a:pt x="263321" y="4288535"/>
                  </a:lnTo>
                  <a:lnTo>
                    <a:pt x="215989" y="4284293"/>
                  </a:lnTo>
                  <a:lnTo>
                    <a:pt x="171440" y="4272062"/>
                  </a:lnTo>
                  <a:lnTo>
                    <a:pt x="130418" y="4252586"/>
                  </a:lnTo>
                  <a:lnTo>
                    <a:pt x="93667" y="4226610"/>
                  </a:lnTo>
                  <a:lnTo>
                    <a:pt x="61930" y="4194877"/>
                  </a:lnTo>
                  <a:lnTo>
                    <a:pt x="35951" y="4158132"/>
                  </a:lnTo>
                  <a:lnTo>
                    <a:pt x="16474" y="4117119"/>
                  </a:lnTo>
                  <a:lnTo>
                    <a:pt x="4242" y="407258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109389" y="6083642"/>
              <a:ext cx="193675" cy="680085"/>
            </a:xfrm>
            <a:custGeom>
              <a:avLst/>
              <a:gdLst/>
              <a:ahLst/>
              <a:cxnLst/>
              <a:rect l="l" t="t" r="r" b="b"/>
              <a:pathLst>
                <a:path w="193675" h="680084">
                  <a:moveTo>
                    <a:pt x="1612" y="470674"/>
                  </a:moveTo>
                  <a:lnTo>
                    <a:pt x="1460" y="469633"/>
                  </a:lnTo>
                  <a:lnTo>
                    <a:pt x="1397" y="468706"/>
                  </a:lnTo>
                  <a:lnTo>
                    <a:pt x="1397" y="465632"/>
                  </a:lnTo>
                  <a:lnTo>
                    <a:pt x="635" y="465353"/>
                  </a:lnTo>
                  <a:lnTo>
                    <a:pt x="419" y="465632"/>
                  </a:lnTo>
                  <a:lnTo>
                    <a:pt x="495" y="468363"/>
                  </a:lnTo>
                  <a:lnTo>
                    <a:pt x="241" y="469912"/>
                  </a:lnTo>
                  <a:lnTo>
                    <a:pt x="101" y="471449"/>
                  </a:lnTo>
                  <a:lnTo>
                    <a:pt x="63" y="472008"/>
                  </a:lnTo>
                  <a:lnTo>
                    <a:pt x="0" y="472630"/>
                  </a:lnTo>
                  <a:lnTo>
                    <a:pt x="101" y="473189"/>
                  </a:lnTo>
                  <a:lnTo>
                    <a:pt x="215" y="473405"/>
                  </a:lnTo>
                  <a:lnTo>
                    <a:pt x="825" y="473608"/>
                  </a:lnTo>
                  <a:lnTo>
                    <a:pt x="965" y="473329"/>
                  </a:lnTo>
                  <a:lnTo>
                    <a:pt x="1282" y="472986"/>
                  </a:lnTo>
                  <a:lnTo>
                    <a:pt x="1574" y="472287"/>
                  </a:lnTo>
                  <a:lnTo>
                    <a:pt x="1574" y="471652"/>
                  </a:lnTo>
                  <a:lnTo>
                    <a:pt x="1612" y="470674"/>
                  </a:lnTo>
                  <a:close/>
                </a:path>
                <a:path w="193675" h="680084">
                  <a:moveTo>
                    <a:pt x="13487" y="12128"/>
                  </a:moveTo>
                  <a:lnTo>
                    <a:pt x="12763" y="11137"/>
                  </a:lnTo>
                  <a:lnTo>
                    <a:pt x="12230" y="10439"/>
                  </a:lnTo>
                  <a:lnTo>
                    <a:pt x="11480" y="9385"/>
                  </a:lnTo>
                  <a:lnTo>
                    <a:pt x="11328" y="12179"/>
                  </a:lnTo>
                  <a:lnTo>
                    <a:pt x="11696" y="12585"/>
                  </a:lnTo>
                  <a:lnTo>
                    <a:pt x="13487" y="12128"/>
                  </a:lnTo>
                  <a:close/>
                </a:path>
                <a:path w="193675" h="680084">
                  <a:moveTo>
                    <a:pt x="14592" y="1397"/>
                  </a:moveTo>
                  <a:lnTo>
                    <a:pt x="14554" y="1104"/>
                  </a:lnTo>
                  <a:lnTo>
                    <a:pt x="14490" y="698"/>
                  </a:lnTo>
                  <a:lnTo>
                    <a:pt x="14160" y="355"/>
                  </a:lnTo>
                  <a:lnTo>
                    <a:pt x="13944" y="0"/>
                  </a:lnTo>
                  <a:lnTo>
                    <a:pt x="13766" y="355"/>
                  </a:lnTo>
                  <a:lnTo>
                    <a:pt x="13411" y="698"/>
                  </a:lnTo>
                  <a:lnTo>
                    <a:pt x="13373" y="1104"/>
                  </a:lnTo>
                  <a:lnTo>
                    <a:pt x="13373" y="1397"/>
                  </a:lnTo>
                  <a:lnTo>
                    <a:pt x="13703" y="1803"/>
                  </a:lnTo>
                  <a:lnTo>
                    <a:pt x="14020" y="2565"/>
                  </a:lnTo>
                  <a:lnTo>
                    <a:pt x="14274" y="1803"/>
                  </a:lnTo>
                  <a:lnTo>
                    <a:pt x="14592" y="1397"/>
                  </a:lnTo>
                  <a:close/>
                </a:path>
                <a:path w="193675" h="680084">
                  <a:moveTo>
                    <a:pt x="15709" y="601230"/>
                  </a:moveTo>
                  <a:lnTo>
                    <a:pt x="15659" y="601091"/>
                  </a:lnTo>
                  <a:lnTo>
                    <a:pt x="14922" y="599122"/>
                  </a:lnTo>
                  <a:lnTo>
                    <a:pt x="13944" y="598919"/>
                  </a:lnTo>
                  <a:lnTo>
                    <a:pt x="13804" y="600735"/>
                  </a:lnTo>
                  <a:lnTo>
                    <a:pt x="14160" y="601294"/>
                  </a:lnTo>
                  <a:lnTo>
                    <a:pt x="15138" y="601154"/>
                  </a:lnTo>
                  <a:lnTo>
                    <a:pt x="15494" y="601091"/>
                  </a:lnTo>
                  <a:lnTo>
                    <a:pt x="15671" y="601230"/>
                  </a:lnTo>
                  <a:close/>
                </a:path>
                <a:path w="193675" h="680084">
                  <a:moveTo>
                    <a:pt x="17119" y="601230"/>
                  </a:moveTo>
                  <a:lnTo>
                    <a:pt x="17094" y="600735"/>
                  </a:lnTo>
                  <a:lnTo>
                    <a:pt x="16852" y="599973"/>
                  </a:lnTo>
                  <a:lnTo>
                    <a:pt x="15709" y="601230"/>
                  </a:lnTo>
                  <a:lnTo>
                    <a:pt x="15849" y="601370"/>
                  </a:lnTo>
                  <a:lnTo>
                    <a:pt x="16179" y="601433"/>
                  </a:lnTo>
                  <a:lnTo>
                    <a:pt x="16929" y="601510"/>
                  </a:lnTo>
                  <a:lnTo>
                    <a:pt x="17119" y="601230"/>
                  </a:lnTo>
                  <a:close/>
                </a:path>
                <a:path w="193675" h="680084">
                  <a:moveTo>
                    <a:pt x="17500" y="180949"/>
                  </a:moveTo>
                  <a:lnTo>
                    <a:pt x="17360" y="180949"/>
                  </a:lnTo>
                  <a:lnTo>
                    <a:pt x="17221" y="181013"/>
                  </a:lnTo>
                  <a:lnTo>
                    <a:pt x="17030" y="181013"/>
                  </a:lnTo>
                  <a:lnTo>
                    <a:pt x="16281" y="181089"/>
                  </a:lnTo>
                  <a:lnTo>
                    <a:pt x="15494" y="181229"/>
                  </a:lnTo>
                  <a:lnTo>
                    <a:pt x="14770" y="181089"/>
                  </a:lnTo>
                  <a:lnTo>
                    <a:pt x="13741" y="181013"/>
                  </a:lnTo>
                  <a:lnTo>
                    <a:pt x="12623" y="180314"/>
                  </a:lnTo>
                  <a:lnTo>
                    <a:pt x="10541" y="181089"/>
                  </a:lnTo>
                  <a:lnTo>
                    <a:pt x="9969" y="180251"/>
                  </a:lnTo>
                  <a:lnTo>
                    <a:pt x="9105" y="178777"/>
                  </a:lnTo>
                  <a:lnTo>
                    <a:pt x="8940" y="178574"/>
                  </a:lnTo>
                  <a:lnTo>
                    <a:pt x="8712" y="178295"/>
                  </a:lnTo>
                  <a:lnTo>
                    <a:pt x="8458" y="178358"/>
                  </a:lnTo>
                  <a:lnTo>
                    <a:pt x="7315" y="178574"/>
                  </a:lnTo>
                  <a:lnTo>
                    <a:pt x="6921" y="177165"/>
                  </a:lnTo>
                  <a:lnTo>
                    <a:pt x="3759" y="173609"/>
                  </a:lnTo>
                  <a:lnTo>
                    <a:pt x="2222" y="173951"/>
                  </a:lnTo>
                  <a:lnTo>
                    <a:pt x="2044" y="174028"/>
                  </a:lnTo>
                  <a:lnTo>
                    <a:pt x="1790" y="174167"/>
                  </a:lnTo>
                  <a:lnTo>
                    <a:pt x="1676" y="174447"/>
                  </a:lnTo>
                  <a:lnTo>
                    <a:pt x="711" y="176263"/>
                  </a:lnTo>
                  <a:lnTo>
                    <a:pt x="635" y="179755"/>
                  </a:lnTo>
                  <a:lnTo>
                    <a:pt x="1460" y="182067"/>
                  </a:lnTo>
                  <a:lnTo>
                    <a:pt x="1752" y="182562"/>
                  </a:lnTo>
                  <a:lnTo>
                    <a:pt x="1892" y="182486"/>
                  </a:lnTo>
                  <a:lnTo>
                    <a:pt x="3225" y="182067"/>
                  </a:lnTo>
                  <a:lnTo>
                    <a:pt x="3505" y="183603"/>
                  </a:lnTo>
                  <a:lnTo>
                    <a:pt x="3695" y="185077"/>
                  </a:lnTo>
                  <a:lnTo>
                    <a:pt x="4089" y="187109"/>
                  </a:lnTo>
                  <a:lnTo>
                    <a:pt x="4724" y="188010"/>
                  </a:lnTo>
                  <a:lnTo>
                    <a:pt x="6057" y="188226"/>
                  </a:lnTo>
                  <a:lnTo>
                    <a:pt x="5549" y="186270"/>
                  </a:lnTo>
                  <a:lnTo>
                    <a:pt x="5270" y="185293"/>
                  </a:lnTo>
                  <a:lnTo>
                    <a:pt x="5486" y="185216"/>
                  </a:lnTo>
                  <a:lnTo>
                    <a:pt x="5626" y="185013"/>
                  </a:lnTo>
                  <a:lnTo>
                    <a:pt x="6921" y="186613"/>
                  </a:lnTo>
                  <a:lnTo>
                    <a:pt x="8242" y="185712"/>
                  </a:lnTo>
                  <a:lnTo>
                    <a:pt x="9537" y="185712"/>
                  </a:lnTo>
                  <a:lnTo>
                    <a:pt x="10972" y="185775"/>
                  </a:lnTo>
                  <a:lnTo>
                    <a:pt x="11455" y="185712"/>
                  </a:lnTo>
                  <a:lnTo>
                    <a:pt x="12407" y="185572"/>
                  </a:lnTo>
                  <a:lnTo>
                    <a:pt x="13804" y="185432"/>
                  </a:lnTo>
                  <a:lnTo>
                    <a:pt x="14058" y="185432"/>
                  </a:lnTo>
                  <a:lnTo>
                    <a:pt x="14554" y="185572"/>
                  </a:lnTo>
                  <a:lnTo>
                    <a:pt x="14579" y="185432"/>
                  </a:lnTo>
                  <a:lnTo>
                    <a:pt x="14643" y="185013"/>
                  </a:lnTo>
                  <a:lnTo>
                    <a:pt x="14846" y="183680"/>
                  </a:lnTo>
                  <a:lnTo>
                    <a:pt x="15024" y="183603"/>
                  </a:lnTo>
                  <a:lnTo>
                    <a:pt x="16357" y="184378"/>
                  </a:lnTo>
                  <a:lnTo>
                    <a:pt x="16281" y="183959"/>
                  </a:lnTo>
                  <a:lnTo>
                    <a:pt x="16281" y="183603"/>
                  </a:lnTo>
                  <a:lnTo>
                    <a:pt x="17145" y="182486"/>
                  </a:lnTo>
                  <a:lnTo>
                    <a:pt x="17386" y="182067"/>
                  </a:lnTo>
                  <a:lnTo>
                    <a:pt x="17500" y="181864"/>
                  </a:lnTo>
                  <a:lnTo>
                    <a:pt x="17500" y="181229"/>
                  </a:lnTo>
                  <a:lnTo>
                    <a:pt x="17500" y="180949"/>
                  </a:lnTo>
                  <a:close/>
                </a:path>
                <a:path w="193675" h="680084">
                  <a:moveTo>
                    <a:pt x="18503" y="126860"/>
                  </a:moveTo>
                  <a:lnTo>
                    <a:pt x="17678" y="125260"/>
                  </a:lnTo>
                  <a:lnTo>
                    <a:pt x="17145" y="124142"/>
                  </a:lnTo>
                  <a:lnTo>
                    <a:pt x="17424" y="121754"/>
                  </a:lnTo>
                  <a:lnTo>
                    <a:pt x="15849" y="121831"/>
                  </a:lnTo>
                  <a:lnTo>
                    <a:pt x="16751" y="123088"/>
                  </a:lnTo>
                  <a:lnTo>
                    <a:pt x="16789" y="124345"/>
                  </a:lnTo>
                  <a:lnTo>
                    <a:pt x="16319" y="125958"/>
                  </a:lnTo>
                  <a:lnTo>
                    <a:pt x="15786" y="127635"/>
                  </a:lnTo>
                  <a:lnTo>
                    <a:pt x="16421" y="129451"/>
                  </a:lnTo>
                  <a:lnTo>
                    <a:pt x="17399" y="130149"/>
                  </a:lnTo>
                  <a:lnTo>
                    <a:pt x="18364" y="128689"/>
                  </a:lnTo>
                  <a:lnTo>
                    <a:pt x="18503" y="126860"/>
                  </a:lnTo>
                  <a:close/>
                </a:path>
                <a:path w="193675" h="680084">
                  <a:moveTo>
                    <a:pt x="20053" y="23837"/>
                  </a:moveTo>
                  <a:lnTo>
                    <a:pt x="19659" y="21793"/>
                  </a:lnTo>
                  <a:lnTo>
                    <a:pt x="18503" y="22148"/>
                  </a:lnTo>
                  <a:lnTo>
                    <a:pt x="17640" y="21272"/>
                  </a:lnTo>
                  <a:lnTo>
                    <a:pt x="17716" y="23545"/>
                  </a:lnTo>
                  <a:lnTo>
                    <a:pt x="18440" y="24180"/>
                  </a:lnTo>
                  <a:lnTo>
                    <a:pt x="20053" y="23837"/>
                  </a:lnTo>
                  <a:close/>
                </a:path>
                <a:path w="193675" h="680084">
                  <a:moveTo>
                    <a:pt x="22199" y="138125"/>
                  </a:moveTo>
                  <a:lnTo>
                    <a:pt x="22098" y="137287"/>
                  </a:lnTo>
                  <a:lnTo>
                    <a:pt x="19837" y="136525"/>
                  </a:lnTo>
                  <a:lnTo>
                    <a:pt x="19291" y="135128"/>
                  </a:lnTo>
                  <a:lnTo>
                    <a:pt x="17640" y="131699"/>
                  </a:lnTo>
                  <a:lnTo>
                    <a:pt x="17183" y="131902"/>
                  </a:lnTo>
                  <a:lnTo>
                    <a:pt x="16789" y="132321"/>
                  </a:lnTo>
                  <a:lnTo>
                    <a:pt x="15633" y="131140"/>
                  </a:lnTo>
                  <a:lnTo>
                    <a:pt x="14592" y="130149"/>
                  </a:lnTo>
                  <a:lnTo>
                    <a:pt x="13703" y="128892"/>
                  </a:lnTo>
                  <a:lnTo>
                    <a:pt x="12915" y="127838"/>
                  </a:lnTo>
                  <a:lnTo>
                    <a:pt x="12090" y="127355"/>
                  </a:lnTo>
                  <a:lnTo>
                    <a:pt x="11620" y="128549"/>
                  </a:lnTo>
                  <a:lnTo>
                    <a:pt x="11264" y="129387"/>
                  </a:lnTo>
                  <a:lnTo>
                    <a:pt x="11366" y="130784"/>
                  </a:lnTo>
                  <a:lnTo>
                    <a:pt x="11442" y="132537"/>
                  </a:lnTo>
                  <a:lnTo>
                    <a:pt x="11836" y="133096"/>
                  </a:lnTo>
                  <a:lnTo>
                    <a:pt x="11874" y="133997"/>
                  </a:lnTo>
                  <a:lnTo>
                    <a:pt x="10934" y="133159"/>
                  </a:lnTo>
                  <a:lnTo>
                    <a:pt x="10541" y="133794"/>
                  </a:lnTo>
                  <a:lnTo>
                    <a:pt x="10325" y="134493"/>
                  </a:lnTo>
                  <a:lnTo>
                    <a:pt x="11188" y="135610"/>
                  </a:lnTo>
                  <a:lnTo>
                    <a:pt x="11366" y="136245"/>
                  </a:lnTo>
                  <a:lnTo>
                    <a:pt x="11442" y="137147"/>
                  </a:lnTo>
                  <a:lnTo>
                    <a:pt x="11264" y="137566"/>
                  </a:lnTo>
                  <a:lnTo>
                    <a:pt x="11188" y="137985"/>
                  </a:lnTo>
                  <a:lnTo>
                    <a:pt x="10972" y="137845"/>
                  </a:lnTo>
                  <a:lnTo>
                    <a:pt x="10718" y="137782"/>
                  </a:lnTo>
                  <a:lnTo>
                    <a:pt x="10502" y="137566"/>
                  </a:lnTo>
                  <a:lnTo>
                    <a:pt x="10363" y="137502"/>
                  </a:lnTo>
                  <a:lnTo>
                    <a:pt x="10363" y="137147"/>
                  </a:lnTo>
                  <a:lnTo>
                    <a:pt x="10223" y="137007"/>
                  </a:lnTo>
                  <a:lnTo>
                    <a:pt x="9893" y="136588"/>
                  </a:lnTo>
                  <a:lnTo>
                    <a:pt x="9220" y="135890"/>
                  </a:lnTo>
                  <a:lnTo>
                    <a:pt x="9004" y="136804"/>
                  </a:lnTo>
                  <a:lnTo>
                    <a:pt x="8674" y="137642"/>
                  </a:lnTo>
                  <a:lnTo>
                    <a:pt x="8458" y="138684"/>
                  </a:lnTo>
                  <a:lnTo>
                    <a:pt x="8712" y="139242"/>
                  </a:lnTo>
                  <a:lnTo>
                    <a:pt x="8851" y="139319"/>
                  </a:lnTo>
                  <a:lnTo>
                    <a:pt x="11544" y="139738"/>
                  </a:lnTo>
                  <a:lnTo>
                    <a:pt x="12268" y="143027"/>
                  </a:lnTo>
                  <a:lnTo>
                    <a:pt x="12979" y="146659"/>
                  </a:lnTo>
                  <a:lnTo>
                    <a:pt x="13093" y="146875"/>
                  </a:lnTo>
                  <a:lnTo>
                    <a:pt x="13335" y="146875"/>
                  </a:lnTo>
                  <a:lnTo>
                    <a:pt x="13335" y="146240"/>
                  </a:lnTo>
                  <a:lnTo>
                    <a:pt x="13309" y="145542"/>
                  </a:lnTo>
                  <a:lnTo>
                    <a:pt x="13411" y="144500"/>
                  </a:lnTo>
                  <a:lnTo>
                    <a:pt x="13703" y="144145"/>
                  </a:lnTo>
                  <a:lnTo>
                    <a:pt x="13843" y="143725"/>
                  </a:lnTo>
                  <a:lnTo>
                    <a:pt x="14058" y="144081"/>
                  </a:lnTo>
                  <a:lnTo>
                    <a:pt x="14274" y="144360"/>
                  </a:lnTo>
                  <a:lnTo>
                    <a:pt x="14452" y="144703"/>
                  </a:lnTo>
                  <a:lnTo>
                    <a:pt x="14706" y="145338"/>
                  </a:lnTo>
                  <a:lnTo>
                    <a:pt x="14922" y="146037"/>
                  </a:lnTo>
                  <a:lnTo>
                    <a:pt x="15240" y="146875"/>
                  </a:lnTo>
                  <a:lnTo>
                    <a:pt x="15748" y="146100"/>
                  </a:lnTo>
                  <a:lnTo>
                    <a:pt x="16103" y="145618"/>
                  </a:lnTo>
                  <a:lnTo>
                    <a:pt x="16611" y="144780"/>
                  </a:lnTo>
                  <a:lnTo>
                    <a:pt x="17183" y="147231"/>
                  </a:lnTo>
                  <a:lnTo>
                    <a:pt x="17424" y="148412"/>
                  </a:lnTo>
                  <a:lnTo>
                    <a:pt x="18224" y="147993"/>
                  </a:lnTo>
                  <a:lnTo>
                    <a:pt x="18757" y="145618"/>
                  </a:lnTo>
                  <a:lnTo>
                    <a:pt x="19659" y="147853"/>
                  </a:lnTo>
                  <a:lnTo>
                    <a:pt x="21018" y="146519"/>
                  </a:lnTo>
                  <a:lnTo>
                    <a:pt x="20904" y="144145"/>
                  </a:lnTo>
                  <a:lnTo>
                    <a:pt x="21526" y="141351"/>
                  </a:lnTo>
                  <a:lnTo>
                    <a:pt x="21590" y="140576"/>
                  </a:lnTo>
                  <a:lnTo>
                    <a:pt x="22199" y="138125"/>
                  </a:lnTo>
                  <a:close/>
                </a:path>
                <a:path w="193675" h="680084">
                  <a:moveTo>
                    <a:pt x="26225" y="660565"/>
                  </a:moveTo>
                  <a:lnTo>
                    <a:pt x="23990" y="659574"/>
                  </a:lnTo>
                  <a:lnTo>
                    <a:pt x="22377" y="658114"/>
                  </a:lnTo>
                  <a:lnTo>
                    <a:pt x="23241" y="653630"/>
                  </a:lnTo>
                  <a:lnTo>
                    <a:pt x="21805" y="655307"/>
                  </a:lnTo>
                  <a:lnTo>
                    <a:pt x="21526" y="657694"/>
                  </a:lnTo>
                  <a:lnTo>
                    <a:pt x="22161" y="660273"/>
                  </a:lnTo>
                  <a:lnTo>
                    <a:pt x="22377" y="661263"/>
                  </a:lnTo>
                  <a:lnTo>
                    <a:pt x="22631" y="662165"/>
                  </a:lnTo>
                  <a:lnTo>
                    <a:pt x="22847" y="663143"/>
                  </a:lnTo>
                  <a:lnTo>
                    <a:pt x="23380" y="662724"/>
                  </a:lnTo>
                  <a:lnTo>
                    <a:pt x="23926" y="662241"/>
                  </a:lnTo>
                  <a:lnTo>
                    <a:pt x="24460" y="661885"/>
                  </a:lnTo>
                  <a:lnTo>
                    <a:pt x="24930" y="661543"/>
                  </a:lnTo>
                  <a:lnTo>
                    <a:pt x="25425" y="661187"/>
                  </a:lnTo>
                  <a:lnTo>
                    <a:pt x="26225" y="660565"/>
                  </a:lnTo>
                  <a:close/>
                </a:path>
                <a:path w="193675" h="680084">
                  <a:moveTo>
                    <a:pt x="27660" y="655866"/>
                  </a:moveTo>
                  <a:lnTo>
                    <a:pt x="27584" y="655726"/>
                  </a:lnTo>
                  <a:lnTo>
                    <a:pt x="27470" y="655447"/>
                  </a:lnTo>
                  <a:lnTo>
                    <a:pt x="26365" y="655866"/>
                  </a:lnTo>
                  <a:lnTo>
                    <a:pt x="25285" y="656221"/>
                  </a:lnTo>
                  <a:lnTo>
                    <a:pt x="24066" y="656717"/>
                  </a:lnTo>
                  <a:lnTo>
                    <a:pt x="24498" y="657834"/>
                  </a:lnTo>
                  <a:lnTo>
                    <a:pt x="24752" y="658596"/>
                  </a:lnTo>
                  <a:lnTo>
                    <a:pt x="25069" y="659371"/>
                  </a:lnTo>
                  <a:lnTo>
                    <a:pt x="25971" y="658177"/>
                  </a:lnTo>
                  <a:lnTo>
                    <a:pt x="26797" y="656996"/>
                  </a:lnTo>
                  <a:lnTo>
                    <a:pt x="27660" y="655866"/>
                  </a:lnTo>
                  <a:close/>
                </a:path>
                <a:path w="193675" h="680084">
                  <a:moveTo>
                    <a:pt x="30238" y="652233"/>
                  </a:moveTo>
                  <a:lnTo>
                    <a:pt x="30099" y="651179"/>
                  </a:lnTo>
                  <a:lnTo>
                    <a:pt x="30162" y="649859"/>
                  </a:lnTo>
                  <a:lnTo>
                    <a:pt x="29845" y="649020"/>
                  </a:lnTo>
                  <a:lnTo>
                    <a:pt x="29235" y="647547"/>
                  </a:lnTo>
                  <a:lnTo>
                    <a:pt x="28117" y="647052"/>
                  </a:lnTo>
                  <a:lnTo>
                    <a:pt x="27114" y="647547"/>
                  </a:lnTo>
                  <a:lnTo>
                    <a:pt x="25425" y="648309"/>
                  </a:lnTo>
                  <a:lnTo>
                    <a:pt x="24206" y="650278"/>
                  </a:lnTo>
                  <a:lnTo>
                    <a:pt x="23063" y="652589"/>
                  </a:lnTo>
                  <a:lnTo>
                    <a:pt x="23101" y="652868"/>
                  </a:lnTo>
                  <a:lnTo>
                    <a:pt x="23101" y="653351"/>
                  </a:lnTo>
                  <a:lnTo>
                    <a:pt x="23710" y="653008"/>
                  </a:lnTo>
                  <a:lnTo>
                    <a:pt x="23926" y="652729"/>
                  </a:lnTo>
                  <a:lnTo>
                    <a:pt x="24790" y="651878"/>
                  </a:lnTo>
                  <a:lnTo>
                    <a:pt x="25577" y="650836"/>
                  </a:lnTo>
                  <a:lnTo>
                    <a:pt x="26441" y="650062"/>
                  </a:lnTo>
                  <a:lnTo>
                    <a:pt x="27076" y="649439"/>
                  </a:lnTo>
                  <a:lnTo>
                    <a:pt x="28587" y="650138"/>
                  </a:lnTo>
                  <a:lnTo>
                    <a:pt x="29057" y="651179"/>
                  </a:lnTo>
                  <a:lnTo>
                    <a:pt x="29273" y="651598"/>
                  </a:lnTo>
                  <a:lnTo>
                    <a:pt x="29806" y="652513"/>
                  </a:lnTo>
                  <a:lnTo>
                    <a:pt x="29946" y="652373"/>
                  </a:lnTo>
                  <a:lnTo>
                    <a:pt x="30238" y="652233"/>
                  </a:lnTo>
                  <a:close/>
                </a:path>
                <a:path w="193675" h="680084">
                  <a:moveTo>
                    <a:pt x="32385" y="615289"/>
                  </a:moveTo>
                  <a:lnTo>
                    <a:pt x="31673" y="615924"/>
                  </a:lnTo>
                  <a:lnTo>
                    <a:pt x="30530" y="617042"/>
                  </a:lnTo>
                  <a:lnTo>
                    <a:pt x="31635" y="617956"/>
                  </a:lnTo>
                  <a:lnTo>
                    <a:pt x="32105" y="617524"/>
                  </a:lnTo>
                  <a:lnTo>
                    <a:pt x="32385" y="615289"/>
                  </a:lnTo>
                  <a:close/>
                </a:path>
                <a:path w="193675" h="680084">
                  <a:moveTo>
                    <a:pt x="34404" y="129806"/>
                  </a:moveTo>
                  <a:lnTo>
                    <a:pt x="33578" y="128270"/>
                  </a:lnTo>
                  <a:lnTo>
                    <a:pt x="33286" y="126377"/>
                  </a:lnTo>
                  <a:lnTo>
                    <a:pt x="34150" y="122605"/>
                  </a:lnTo>
                  <a:lnTo>
                    <a:pt x="33286" y="122313"/>
                  </a:lnTo>
                  <a:lnTo>
                    <a:pt x="32715" y="121754"/>
                  </a:lnTo>
                  <a:lnTo>
                    <a:pt x="32461" y="121615"/>
                  </a:lnTo>
                  <a:lnTo>
                    <a:pt x="32067" y="121754"/>
                  </a:lnTo>
                  <a:lnTo>
                    <a:pt x="31559" y="121615"/>
                  </a:lnTo>
                  <a:lnTo>
                    <a:pt x="32423" y="122809"/>
                  </a:lnTo>
                  <a:lnTo>
                    <a:pt x="32816" y="123863"/>
                  </a:lnTo>
                  <a:lnTo>
                    <a:pt x="31534" y="125882"/>
                  </a:lnTo>
                  <a:lnTo>
                    <a:pt x="31673" y="126377"/>
                  </a:lnTo>
                  <a:lnTo>
                    <a:pt x="32461" y="126936"/>
                  </a:lnTo>
                  <a:lnTo>
                    <a:pt x="32816" y="127355"/>
                  </a:lnTo>
                  <a:lnTo>
                    <a:pt x="32816" y="127914"/>
                  </a:lnTo>
                  <a:lnTo>
                    <a:pt x="32537" y="128473"/>
                  </a:lnTo>
                  <a:lnTo>
                    <a:pt x="32105" y="128612"/>
                  </a:lnTo>
                  <a:lnTo>
                    <a:pt x="31775" y="128409"/>
                  </a:lnTo>
                  <a:lnTo>
                    <a:pt x="31559" y="128193"/>
                  </a:lnTo>
                  <a:lnTo>
                    <a:pt x="31165" y="127914"/>
                  </a:lnTo>
                  <a:lnTo>
                    <a:pt x="30810" y="127495"/>
                  </a:lnTo>
                  <a:lnTo>
                    <a:pt x="30454" y="127139"/>
                  </a:lnTo>
                  <a:lnTo>
                    <a:pt x="30238" y="127774"/>
                  </a:lnTo>
                  <a:lnTo>
                    <a:pt x="30708" y="128409"/>
                  </a:lnTo>
                  <a:lnTo>
                    <a:pt x="31673" y="129527"/>
                  </a:lnTo>
                  <a:lnTo>
                    <a:pt x="31318" y="131483"/>
                  </a:lnTo>
                  <a:lnTo>
                    <a:pt x="30924" y="131699"/>
                  </a:lnTo>
                  <a:lnTo>
                    <a:pt x="29413" y="129171"/>
                  </a:lnTo>
                  <a:lnTo>
                    <a:pt x="28841" y="128054"/>
                  </a:lnTo>
                  <a:lnTo>
                    <a:pt x="28295" y="129806"/>
                  </a:lnTo>
                  <a:lnTo>
                    <a:pt x="28981" y="132118"/>
                  </a:lnTo>
                  <a:lnTo>
                    <a:pt x="29235" y="132816"/>
                  </a:lnTo>
                  <a:lnTo>
                    <a:pt x="29451" y="133578"/>
                  </a:lnTo>
                  <a:lnTo>
                    <a:pt x="29806" y="134213"/>
                  </a:lnTo>
                  <a:lnTo>
                    <a:pt x="30708" y="135547"/>
                  </a:lnTo>
                  <a:lnTo>
                    <a:pt x="30594" y="138544"/>
                  </a:lnTo>
                  <a:lnTo>
                    <a:pt x="29591" y="139458"/>
                  </a:lnTo>
                  <a:lnTo>
                    <a:pt x="30314" y="140792"/>
                  </a:lnTo>
                  <a:lnTo>
                    <a:pt x="30746" y="141986"/>
                  </a:lnTo>
                  <a:lnTo>
                    <a:pt x="29057" y="143027"/>
                  </a:lnTo>
                  <a:lnTo>
                    <a:pt x="29095" y="144360"/>
                  </a:lnTo>
                  <a:lnTo>
                    <a:pt x="29019" y="145262"/>
                  </a:lnTo>
                  <a:lnTo>
                    <a:pt x="29845" y="145681"/>
                  </a:lnTo>
                  <a:lnTo>
                    <a:pt x="30378" y="145542"/>
                  </a:lnTo>
                  <a:lnTo>
                    <a:pt x="30670" y="144221"/>
                  </a:lnTo>
                  <a:lnTo>
                    <a:pt x="30746" y="143725"/>
                  </a:lnTo>
                  <a:lnTo>
                    <a:pt x="31026" y="143383"/>
                  </a:lnTo>
                  <a:lnTo>
                    <a:pt x="31597" y="142125"/>
                  </a:lnTo>
                  <a:lnTo>
                    <a:pt x="32207" y="141287"/>
                  </a:lnTo>
                  <a:lnTo>
                    <a:pt x="32537" y="138404"/>
                  </a:lnTo>
                  <a:lnTo>
                    <a:pt x="33401" y="138823"/>
                  </a:lnTo>
                  <a:lnTo>
                    <a:pt x="33540" y="138620"/>
                  </a:lnTo>
                  <a:lnTo>
                    <a:pt x="33248" y="137845"/>
                  </a:lnTo>
                  <a:lnTo>
                    <a:pt x="32677" y="137147"/>
                  </a:lnTo>
                  <a:lnTo>
                    <a:pt x="32499" y="136385"/>
                  </a:lnTo>
                  <a:lnTo>
                    <a:pt x="32423" y="135826"/>
                  </a:lnTo>
                  <a:lnTo>
                    <a:pt x="32931" y="135051"/>
                  </a:lnTo>
                  <a:lnTo>
                    <a:pt x="33248" y="134277"/>
                  </a:lnTo>
                  <a:lnTo>
                    <a:pt x="32169" y="133375"/>
                  </a:lnTo>
                  <a:lnTo>
                    <a:pt x="33578" y="132321"/>
                  </a:lnTo>
                  <a:lnTo>
                    <a:pt x="33401" y="131559"/>
                  </a:lnTo>
                  <a:lnTo>
                    <a:pt x="33248" y="130784"/>
                  </a:lnTo>
                  <a:lnTo>
                    <a:pt x="33070" y="130086"/>
                  </a:lnTo>
                  <a:lnTo>
                    <a:pt x="33540" y="130009"/>
                  </a:lnTo>
                  <a:lnTo>
                    <a:pt x="33972" y="129870"/>
                  </a:lnTo>
                  <a:lnTo>
                    <a:pt x="34404" y="129806"/>
                  </a:lnTo>
                  <a:close/>
                </a:path>
                <a:path w="193675" h="680084">
                  <a:moveTo>
                    <a:pt x="35471" y="602488"/>
                  </a:moveTo>
                  <a:lnTo>
                    <a:pt x="34798" y="600811"/>
                  </a:lnTo>
                  <a:lnTo>
                    <a:pt x="34010" y="600532"/>
                  </a:lnTo>
                  <a:lnTo>
                    <a:pt x="32969" y="601929"/>
                  </a:lnTo>
                  <a:lnTo>
                    <a:pt x="33896" y="602132"/>
                  </a:lnTo>
                  <a:lnTo>
                    <a:pt x="34645" y="602272"/>
                  </a:lnTo>
                  <a:lnTo>
                    <a:pt x="35471" y="602488"/>
                  </a:lnTo>
                  <a:close/>
                </a:path>
                <a:path w="193675" h="680084">
                  <a:moveTo>
                    <a:pt x="35509" y="156184"/>
                  </a:moveTo>
                  <a:lnTo>
                    <a:pt x="35445" y="154787"/>
                  </a:lnTo>
                  <a:lnTo>
                    <a:pt x="35229" y="151561"/>
                  </a:lnTo>
                  <a:lnTo>
                    <a:pt x="34620" y="151841"/>
                  </a:lnTo>
                  <a:lnTo>
                    <a:pt x="33680" y="150863"/>
                  </a:lnTo>
                  <a:lnTo>
                    <a:pt x="33820" y="152958"/>
                  </a:lnTo>
                  <a:lnTo>
                    <a:pt x="33820" y="153174"/>
                  </a:lnTo>
                  <a:lnTo>
                    <a:pt x="33604" y="153593"/>
                  </a:lnTo>
                  <a:lnTo>
                    <a:pt x="32461" y="154152"/>
                  </a:lnTo>
                  <a:lnTo>
                    <a:pt x="31419" y="154432"/>
                  </a:lnTo>
                  <a:lnTo>
                    <a:pt x="28727" y="156603"/>
                  </a:lnTo>
                  <a:lnTo>
                    <a:pt x="26682" y="156108"/>
                  </a:lnTo>
                  <a:lnTo>
                    <a:pt x="24244" y="158140"/>
                  </a:lnTo>
                  <a:lnTo>
                    <a:pt x="23812" y="160032"/>
                  </a:lnTo>
                  <a:lnTo>
                    <a:pt x="23380" y="161505"/>
                  </a:lnTo>
                  <a:lnTo>
                    <a:pt x="22987" y="162966"/>
                  </a:lnTo>
                  <a:lnTo>
                    <a:pt x="22809" y="164579"/>
                  </a:lnTo>
                  <a:lnTo>
                    <a:pt x="22669" y="166395"/>
                  </a:lnTo>
                  <a:lnTo>
                    <a:pt x="23025" y="165773"/>
                  </a:lnTo>
                  <a:lnTo>
                    <a:pt x="23495" y="165201"/>
                  </a:lnTo>
                  <a:lnTo>
                    <a:pt x="23710" y="164503"/>
                  </a:lnTo>
                  <a:lnTo>
                    <a:pt x="24142" y="162902"/>
                  </a:lnTo>
                  <a:lnTo>
                    <a:pt x="24714" y="162547"/>
                  </a:lnTo>
                  <a:lnTo>
                    <a:pt x="25717" y="163461"/>
                  </a:lnTo>
                  <a:lnTo>
                    <a:pt x="26149" y="163804"/>
                  </a:lnTo>
                  <a:lnTo>
                    <a:pt x="26682" y="163741"/>
                  </a:lnTo>
                  <a:lnTo>
                    <a:pt x="27292" y="163944"/>
                  </a:lnTo>
                  <a:lnTo>
                    <a:pt x="27228" y="163182"/>
                  </a:lnTo>
                  <a:lnTo>
                    <a:pt x="27076" y="162267"/>
                  </a:lnTo>
                  <a:lnTo>
                    <a:pt x="27292" y="162623"/>
                  </a:lnTo>
                  <a:lnTo>
                    <a:pt x="27876" y="161848"/>
                  </a:lnTo>
                  <a:lnTo>
                    <a:pt x="28371" y="161010"/>
                  </a:lnTo>
                  <a:lnTo>
                    <a:pt x="29311" y="159956"/>
                  </a:lnTo>
                  <a:lnTo>
                    <a:pt x="29946" y="159397"/>
                  </a:lnTo>
                  <a:lnTo>
                    <a:pt x="31165" y="160096"/>
                  </a:lnTo>
                  <a:lnTo>
                    <a:pt x="31673" y="159181"/>
                  </a:lnTo>
                  <a:lnTo>
                    <a:pt x="32499" y="158623"/>
                  </a:lnTo>
                  <a:lnTo>
                    <a:pt x="32753" y="158419"/>
                  </a:lnTo>
                  <a:lnTo>
                    <a:pt x="34010" y="158483"/>
                  </a:lnTo>
                  <a:lnTo>
                    <a:pt x="34226" y="157784"/>
                  </a:lnTo>
                  <a:lnTo>
                    <a:pt x="33896" y="156324"/>
                  </a:lnTo>
                  <a:lnTo>
                    <a:pt x="34366" y="156248"/>
                  </a:lnTo>
                  <a:lnTo>
                    <a:pt x="34798" y="156248"/>
                  </a:lnTo>
                  <a:lnTo>
                    <a:pt x="35509" y="156184"/>
                  </a:lnTo>
                  <a:close/>
                </a:path>
                <a:path w="193675" h="680084">
                  <a:moveTo>
                    <a:pt x="43014" y="288201"/>
                  </a:moveTo>
                  <a:lnTo>
                    <a:pt x="41859" y="284645"/>
                  </a:lnTo>
                  <a:lnTo>
                    <a:pt x="40106" y="285762"/>
                  </a:lnTo>
                  <a:lnTo>
                    <a:pt x="38455" y="285826"/>
                  </a:lnTo>
                  <a:lnTo>
                    <a:pt x="36449" y="285826"/>
                  </a:lnTo>
                  <a:lnTo>
                    <a:pt x="36334" y="286524"/>
                  </a:lnTo>
                  <a:lnTo>
                    <a:pt x="36271" y="287362"/>
                  </a:lnTo>
                  <a:lnTo>
                    <a:pt x="36118" y="288277"/>
                  </a:lnTo>
                  <a:lnTo>
                    <a:pt x="38455" y="286880"/>
                  </a:lnTo>
                  <a:lnTo>
                    <a:pt x="40678" y="287921"/>
                  </a:lnTo>
                  <a:lnTo>
                    <a:pt x="43014" y="288201"/>
                  </a:lnTo>
                  <a:close/>
                </a:path>
                <a:path w="193675" h="680084">
                  <a:moveTo>
                    <a:pt x="45808" y="476973"/>
                  </a:moveTo>
                  <a:lnTo>
                    <a:pt x="45593" y="476275"/>
                  </a:lnTo>
                  <a:lnTo>
                    <a:pt x="45516" y="475640"/>
                  </a:lnTo>
                  <a:lnTo>
                    <a:pt x="45275" y="476059"/>
                  </a:lnTo>
                  <a:lnTo>
                    <a:pt x="44907" y="476415"/>
                  </a:lnTo>
                  <a:lnTo>
                    <a:pt x="44691" y="476897"/>
                  </a:lnTo>
                  <a:lnTo>
                    <a:pt x="44259" y="477951"/>
                  </a:lnTo>
                  <a:lnTo>
                    <a:pt x="43865" y="479069"/>
                  </a:lnTo>
                  <a:lnTo>
                    <a:pt x="43408" y="480263"/>
                  </a:lnTo>
                  <a:lnTo>
                    <a:pt x="45339" y="480263"/>
                  </a:lnTo>
                  <a:lnTo>
                    <a:pt x="45491" y="479488"/>
                  </a:lnTo>
                  <a:lnTo>
                    <a:pt x="45732" y="478510"/>
                  </a:lnTo>
                  <a:lnTo>
                    <a:pt x="45770" y="477596"/>
                  </a:lnTo>
                  <a:lnTo>
                    <a:pt x="45808" y="476973"/>
                  </a:lnTo>
                  <a:close/>
                </a:path>
                <a:path w="193675" h="680084">
                  <a:moveTo>
                    <a:pt x="48209" y="488099"/>
                  </a:moveTo>
                  <a:lnTo>
                    <a:pt x="46888" y="485711"/>
                  </a:lnTo>
                  <a:lnTo>
                    <a:pt x="47713" y="483412"/>
                  </a:lnTo>
                  <a:lnTo>
                    <a:pt x="47993" y="481101"/>
                  </a:lnTo>
                  <a:lnTo>
                    <a:pt x="45694" y="481101"/>
                  </a:lnTo>
                  <a:lnTo>
                    <a:pt x="45847" y="481736"/>
                  </a:lnTo>
                  <a:lnTo>
                    <a:pt x="46062" y="482358"/>
                  </a:lnTo>
                  <a:lnTo>
                    <a:pt x="46164" y="482993"/>
                  </a:lnTo>
                  <a:lnTo>
                    <a:pt x="46278" y="483755"/>
                  </a:lnTo>
                  <a:lnTo>
                    <a:pt x="46456" y="484593"/>
                  </a:lnTo>
                  <a:lnTo>
                    <a:pt x="46380" y="485368"/>
                  </a:lnTo>
                  <a:lnTo>
                    <a:pt x="46164" y="487387"/>
                  </a:lnTo>
                  <a:lnTo>
                    <a:pt x="46418" y="488022"/>
                  </a:lnTo>
                  <a:lnTo>
                    <a:pt x="48209" y="488099"/>
                  </a:lnTo>
                  <a:close/>
                </a:path>
                <a:path w="193675" h="680084">
                  <a:moveTo>
                    <a:pt x="49428" y="400989"/>
                  </a:moveTo>
                  <a:lnTo>
                    <a:pt x="48209" y="397141"/>
                  </a:lnTo>
                  <a:lnTo>
                    <a:pt x="47675" y="395325"/>
                  </a:lnTo>
                  <a:lnTo>
                    <a:pt x="47459" y="395528"/>
                  </a:lnTo>
                  <a:lnTo>
                    <a:pt x="47320" y="395528"/>
                  </a:lnTo>
                  <a:lnTo>
                    <a:pt x="47320" y="396024"/>
                  </a:lnTo>
                  <a:lnTo>
                    <a:pt x="47244" y="396722"/>
                  </a:lnTo>
                  <a:lnTo>
                    <a:pt x="47421" y="396925"/>
                  </a:lnTo>
                  <a:lnTo>
                    <a:pt x="48145" y="397916"/>
                  </a:lnTo>
                  <a:lnTo>
                    <a:pt x="47675" y="398818"/>
                  </a:lnTo>
                  <a:lnTo>
                    <a:pt x="47498" y="399732"/>
                  </a:lnTo>
                  <a:lnTo>
                    <a:pt x="47421" y="400151"/>
                  </a:lnTo>
                  <a:lnTo>
                    <a:pt x="47345" y="400634"/>
                  </a:lnTo>
                  <a:lnTo>
                    <a:pt x="47320" y="401129"/>
                  </a:lnTo>
                  <a:lnTo>
                    <a:pt x="48425" y="401129"/>
                  </a:lnTo>
                  <a:lnTo>
                    <a:pt x="48780" y="401066"/>
                  </a:lnTo>
                  <a:lnTo>
                    <a:pt x="49428" y="400989"/>
                  </a:lnTo>
                  <a:close/>
                </a:path>
                <a:path w="193675" h="680084">
                  <a:moveTo>
                    <a:pt x="50901" y="456323"/>
                  </a:moveTo>
                  <a:lnTo>
                    <a:pt x="50253" y="454088"/>
                  </a:lnTo>
                  <a:lnTo>
                    <a:pt x="50190" y="454228"/>
                  </a:lnTo>
                  <a:lnTo>
                    <a:pt x="49999" y="454367"/>
                  </a:lnTo>
                  <a:lnTo>
                    <a:pt x="49542" y="456679"/>
                  </a:lnTo>
                  <a:lnTo>
                    <a:pt x="48971" y="457517"/>
                  </a:lnTo>
                  <a:lnTo>
                    <a:pt x="47320" y="458635"/>
                  </a:lnTo>
                  <a:lnTo>
                    <a:pt x="46990" y="459549"/>
                  </a:lnTo>
                  <a:lnTo>
                    <a:pt x="47104" y="462280"/>
                  </a:lnTo>
                  <a:lnTo>
                    <a:pt x="46558" y="462622"/>
                  </a:lnTo>
                  <a:lnTo>
                    <a:pt x="45415" y="461924"/>
                  </a:lnTo>
                  <a:lnTo>
                    <a:pt x="45275" y="462000"/>
                  </a:lnTo>
                  <a:lnTo>
                    <a:pt x="47129" y="463613"/>
                  </a:lnTo>
                  <a:lnTo>
                    <a:pt x="48387" y="464591"/>
                  </a:lnTo>
                  <a:lnTo>
                    <a:pt x="47879" y="462622"/>
                  </a:lnTo>
                  <a:lnTo>
                    <a:pt x="47561" y="461505"/>
                  </a:lnTo>
                  <a:lnTo>
                    <a:pt x="47205" y="460108"/>
                  </a:lnTo>
                  <a:lnTo>
                    <a:pt x="48933" y="460184"/>
                  </a:lnTo>
                  <a:lnTo>
                    <a:pt x="50901" y="456323"/>
                  </a:lnTo>
                  <a:close/>
                </a:path>
                <a:path w="193675" h="680084">
                  <a:moveTo>
                    <a:pt x="51511" y="472490"/>
                  </a:moveTo>
                  <a:lnTo>
                    <a:pt x="51333" y="472706"/>
                  </a:lnTo>
                  <a:lnTo>
                    <a:pt x="50977" y="471449"/>
                  </a:lnTo>
                  <a:lnTo>
                    <a:pt x="50647" y="470255"/>
                  </a:lnTo>
                  <a:lnTo>
                    <a:pt x="50253" y="468922"/>
                  </a:lnTo>
                  <a:lnTo>
                    <a:pt x="48069" y="468706"/>
                  </a:lnTo>
                  <a:lnTo>
                    <a:pt x="47205" y="468706"/>
                  </a:lnTo>
                  <a:lnTo>
                    <a:pt x="46342" y="468566"/>
                  </a:lnTo>
                  <a:lnTo>
                    <a:pt x="45593" y="468922"/>
                  </a:lnTo>
                  <a:lnTo>
                    <a:pt x="44729" y="469277"/>
                  </a:lnTo>
                  <a:lnTo>
                    <a:pt x="44907" y="470395"/>
                  </a:lnTo>
                  <a:lnTo>
                    <a:pt x="45339" y="471030"/>
                  </a:lnTo>
                  <a:lnTo>
                    <a:pt x="45123" y="471868"/>
                  </a:lnTo>
                  <a:lnTo>
                    <a:pt x="44907" y="472490"/>
                  </a:lnTo>
                  <a:lnTo>
                    <a:pt x="44881" y="473125"/>
                  </a:lnTo>
                  <a:lnTo>
                    <a:pt x="44843" y="473405"/>
                  </a:lnTo>
                  <a:lnTo>
                    <a:pt x="45161" y="473824"/>
                  </a:lnTo>
                  <a:lnTo>
                    <a:pt x="45339" y="474103"/>
                  </a:lnTo>
                  <a:lnTo>
                    <a:pt x="45516" y="473748"/>
                  </a:lnTo>
                  <a:lnTo>
                    <a:pt x="45808" y="473468"/>
                  </a:lnTo>
                  <a:lnTo>
                    <a:pt x="45847" y="473049"/>
                  </a:lnTo>
                  <a:lnTo>
                    <a:pt x="46126" y="471449"/>
                  </a:lnTo>
                  <a:lnTo>
                    <a:pt x="47561" y="470192"/>
                  </a:lnTo>
                  <a:lnTo>
                    <a:pt x="48856" y="471170"/>
                  </a:lnTo>
                  <a:lnTo>
                    <a:pt x="49364" y="471373"/>
                  </a:lnTo>
                  <a:lnTo>
                    <a:pt x="49644" y="471868"/>
                  </a:lnTo>
                  <a:lnTo>
                    <a:pt x="49898" y="472211"/>
                  </a:lnTo>
                  <a:lnTo>
                    <a:pt x="49999" y="472846"/>
                  </a:lnTo>
                  <a:lnTo>
                    <a:pt x="50215" y="473405"/>
                  </a:lnTo>
                  <a:lnTo>
                    <a:pt x="50825" y="475297"/>
                  </a:lnTo>
                  <a:lnTo>
                    <a:pt x="51117" y="476275"/>
                  </a:lnTo>
                  <a:lnTo>
                    <a:pt x="51295" y="476059"/>
                  </a:lnTo>
                  <a:lnTo>
                    <a:pt x="51409" y="474865"/>
                  </a:lnTo>
                  <a:lnTo>
                    <a:pt x="51473" y="473684"/>
                  </a:lnTo>
                  <a:lnTo>
                    <a:pt x="51511" y="472490"/>
                  </a:lnTo>
                  <a:close/>
                </a:path>
                <a:path w="193675" h="680084">
                  <a:moveTo>
                    <a:pt x="53555" y="486689"/>
                  </a:moveTo>
                  <a:lnTo>
                    <a:pt x="53060" y="485432"/>
                  </a:lnTo>
                  <a:lnTo>
                    <a:pt x="52806" y="484733"/>
                  </a:lnTo>
                  <a:lnTo>
                    <a:pt x="52451" y="483692"/>
                  </a:lnTo>
                  <a:lnTo>
                    <a:pt x="52158" y="482638"/>
                  </a:lnTo>
                  <a:lnTo>
                    <a:pt x="51803" y="481444"/>
                  </a:lnTo>
                  <a:lnTo>
                    <a:pt x="51473" y="482155"/>
                  </a:lnTo>
                  <a:lnTo>
                    <a:pt x="50977" y="482993"/>
                  </a:lnTo>
                  <a:lnTo>
                    <a:pt x="50609" y="483692"/>
                  </a:lnTo>
                  <a:lnTo>
                    <a:pt x="50253" y="483552"/>
                  </a:lnTo>
                  <a:lnTo>
                    <a:pt x="49822" y="483196"/>
                  </a:lnTo>
                  <a:lnTo>
                    <a:pt x="49428" y="483196"/>
                  </a:lnTo>
                  <a:lnTo>
                    <a:pt x="49149" y="483273"/>
                  </a:lnTo>
                  <a:lnTo>
                    <a:pt x="48780" y="483692"/>
                  </a:lnTo>
                  <a:lnTo>
                    <a:pt x="48602" y="484111"/>
                  </a:lnTo>
                  <a:lnTo>
                    <a:pt x="48564" y="484251"/>
                  </a:lnTo>
                  <a:lnTo>
                    <a:pt x="48856" y="484949"/>
                  </a:lnTo>
                  <a:lnTo>
                    <a:pt x="49034" y="485292"/>
                  </a:lnTo>
                  <a:lnTo>
                    <a:pt x="49758" y="486549"/>
                  </a:lnTo>
                  <a:lnTo>
                    <a:pt x="50431" y="486689"/>
                  </a:lnTo>
                  <a:lnTo>
                    <a:pt x="51295" y="485013"/>
                  </a:lnTo>
                  <a:lnTo>
                    <a:pt x="51981" y="485292"/>
                  </a:lnTo>
                  <a:lnTo>
                    <a:pt x="52260" y="485648"/>
                  </a:lnTo>
                  <a:lnTo>
                    <a:pt x="52628" y="485990"/>
                  </a:lnTo>
                  <a:lnTo>
                    <a:pt x="52844" y="486689"/>
                  </a:lnTo>
                  <a:lnTo>
                    <a:pt x="53086" y="487184"/>
                  </a:lnTo>
                  <a:lnTo>
                    <a:pt x="53276" y="487045"/>
                  </a:lnTo>
                  <a:lnTo>
                    <a:pt x="53416" y="486829"/>
                  </a:lnTo>
                  <a:lnTo>
                    <a:pt x="53555" y="486689"/>
                  </a:lnTo>
                  <a:close/>
                </a:path>
                <a:path w="193675" h="680084">
                  <a:moveTo>
                    <a:pt x="53886" y="149529"/>
                  </a:moveTo>
                  <a:lnTo>
                    <a:pt x="53632" y="146596"/>
                  </a:lnTo>
                  <a:lnTo>
                    <a:pt x="52412" y="145478"/>
                  </a:lnTo>
                  <a:lnTo>
                    <a:pt x="51041" y="144564"/>
                  </a:lnTo>
                  <a:lnTo>
                    <a:pt x="50863" y="141071"/>
                  </a:lnTo>
                  <a:lnTo>
                    <a:pt x="51981" y="141071"/>
                  </a:lnTo>
                  <a:lnTo>
                    <a:pt x="51943" y="140220"/>
                  </a:lnTo>
                  <a:lnTo>
                    <a:pt x="52019" y="139179"/>
                  </a:lnTo>
                  <a:lnTo>
                    <a:pt x="51587" y="137706"/>
                  </a:lnTo>
                  <a:lnTo>
                    <a:pt x="51041" y="136664"/>
                  </a:lnTo>
                  <a:lnTo>
                    <a:pt x="50647" y="136728"/>
                  </a:lnTo>
                  <a:lnTo>
                    <a:pt x="50076" y="136728"/>
                  </a:lnTo>
                  <a:lnTo>
                    <a:pt x="49428" y="137502"/>
                  </a:lnTo>
                  <a:lnTo>
                    <a:pt x="49606" y="138899"/>
                  </a:lnTo>
                  <a:lnTo>
                    <a:pt x="49644" y="139319"/>
                  </a:lnTo>
                  <a:lnTo>
                    <a:pt x="49580" y="139877"/>
                  </a:lnTo>
                  <a:lnTo>
                    <a:pt x="49428" y="140220"/>
                  </a:lnTo>
                  <a:lnTo>
                    <a:pt x="48996" y="141147"/>
                  </a:lnTo>
                  <a:lnTo>
                    <a:pt x="48818" y="143243"/>
                  </a:lnTo>
                  <a:lnTo>
                    <a:pt x="49250" y="144564"/>
                  </a:lnTo>
                  <a:lnTo>
                    <a:pt x="47993" y="143941"/>
                  </a:lnTo>
                  <a:lnTo>
                    <a:pt x="47561" y="147231"/>
                  </a:lnTo>
                  <a:lnTo>
                    <a:pt x="46164" y="145897"/>
                  </a:lnTo>
                  <a:lnTo>
                    <a:pt x="45694" y="146316"/>
                  </a:lnTo>
                  <a:lnTo>
                    <a:pt x="45694" y="146456"/>
                  </a:lnTo>
                  <a:lnTo>
                    <a:pt x="45847" y="147789"/>
                  </a:lnTo>
                  <a:lnTo>
                    <a:pt x="46164" y="148628"/>
                  </a:lnTo>
                  <a:lnTo>
                    <a:pt x="46456" y="148691"/>
                  </a:lnTo>
                  <a:lnTo>
                    <a:pt x="46888" y="149110"/>
                  </a:lnTo>
                  <a:lnTo>
                    <a:pt x="45377" y="149885"/>
                  </a:lnTo>
                  <a:lnTo>
                    <a:pt x="45948" y="152476"/>
                  </a:lnTo>
                  <a:lnTo>
                    <a:pt x="46456" y="153098"/>
                  </a:lnTo>
                  <a:lnTo>
                    <a:pt x="47675" y="152679"/>
                  </a:lnTo>
                  <a:lnTo>
                    <a:pt x="47929" y="152679"/>
                  </a:lnTo>
                  <a:lnTo>
                    <a:pt x="48933" y="150304"/>
                  </a:lnTo>
                  <a:lnTo>
                    <a:pt x="50330" y="151358"/>
                  </a:lnTo>
                  <a:lnTo>
                    <a:pt x="51625" y="151218"/>
                  </a:lnTo>
                  <a:lnTo>
                    <a:pt x="51841" y="151218"/>
                  </a:lnTo>
                  <a:lnTo>
                    <a:pt x="52044" y="150723"/>
                  </a:lnTo>
                  <a:lnTo>
                    <a:pt x="52235" y="150025"/>
                  </a:lnTo>
                  <a:lnTo>
                    <a:pt x="51904" y="149948"/>
                  </a:lnTo>
                  <a:lnTo>
                    <a:pt x="51473" y="150025"/>
                  </a:lnTo>
                  <a:lnTo>
                    <a:pt x="51257" y="149745"/>
                  </a:lnTo>
                  <a:lnTo>
                    <a:pt x="50939" y="149390"/>
                  </a:lnTo>
                  <a:lnTo>
                    <a:pt x="50761" y="148767"/>
                  </a:lnTo>
                  <a:lnTo>
                    <a:pt x="50546" y="148272"/>
                  </a:lnTo>
                  <a:lnTo>
                    <a:pt x="50901" y="148069"/>
                  </a:lnTo>
                  <a:lnTo>
                    <a:pt x="51295" y="147713"/>
                  </a:lnTo>
                  <a:lnTo>
                    <a:pt x="52019" y="147929"/>
                  </a:lnTo>
                  <a:lnTo>
                    <a:pt x="52374" y="148551"/>
                  </a:lnTo>
                  <a:lnTo>
                    <a:pt x="52806" y="148907"/>
                  </a:lnTo>
                  <a:lnTo>
                    <a:pt x="53086" y="149186"/>
                  </a:lnTo>
                  <a:lnTo>
                    <a:pt x="53416" y="149250"/>
                  </a:lnTo>
                  <a:lnTo>
                    <a:pt x="53886" y="149529"/>
                  </a:lnTo>
                  <a:close/>
                </a:path>
                <a:path w="193675" h="680084">
                  <a:moveTo>
                    <a:pt x="54279" y="491591"/>
                  </a:moveTo>
                  <a:lnTo>
                    <a:pt x="53340" y="489991"/>
                  </a:lnTo>
                  <a:lnTo>
                    <a:pt x="52451" y="488378"/>
                  </a:lnTo>
                  <a:lnTo>
                    <a:pt x="51727" y="486968"/>
                  </a:lnTo>
                  <a:lnTo>
                    <a:pt x="50863" y="487387"/>
                  </a:lnTo>
                  <a:lnTo>
                    <a:pt x="50190" y="487743"/>
                  </a:lnTo>
                  <a:lnTo>
                    <a:pt x="49466" y="488099"/>
                  </a:lnTo>
                  <a:lnTo>
                    <a:pt x="49466" y="488238"/>
                  </a:lnTo>
                  <a:lnTo>
                    <a:pt x="49428" y="488378"/>
                  </a:lnTo>
                  <a:lnTo>
                    <a:pt x="49428" y="488518"/>
                  </a:lnTo>
                  <a:lnTo>
                    <a:pt x="50253" y="488861"/>
                  </a:lnTo>
                  <a:lnTo>
                    <a:pt x="51117" y="489077"/>
                  </a:lnTo>
                  <a:lnTo>
                    <a:pt x="51841" y="489635"/>
                  </a:lnTo>
                  <a:lnTo>
                    <a:pt x="52628" y="490270"/>
                  </a:lnTo>
                  <a:lnTo>
                    <a:pt x="53238" y="491248"/>
                  </a:lnTo>
                  <a:lnTo>
                    <a:pt x="53911" y="492086"/>
                  </a:lnTo>
                  <a:lnTo>
                    <a:pt x="54063" y="492010"/>
                  </a:lnTo>
                  <a:lnTo>
                    <a:pt x="54127" y="491807"/>
                  </a:lnTo>
                  <a:lnTo>
                    <a:pt x="54279" y="491591"/>
                  </a:lnTo>
                  <a:close/>
                </a:path>
                <a:path w="193675" h="680084">
                  <a:moveTo>
                    <a:pt x="56781" y="161429"/>
                  </a:moveTo>
                  <a:lnTo>
                    <a:pt x="56502" y="161290"/>
                  </a:lnTo>
                  <a:lnTo>
                    <a:pt x="56146" y="161010"/>
                  </a:lnTo>
                  <a:lnTo>
                    <a:pt x="53848" y="160655"/>
                  </a:lnTo>
                  <a:lnTo>
                    <a:pt x="52590" y="160591"/>
                  </a:lnTo>
                  <a:lnTo>
                    <a:pt x="52336" y="161010"/>
                  </a:lnTo>
                  <a:lnTo>
                    <a:pt x="52019" y="161150"/>
                  </a:lnTo>
                  <a:lnTo>
                    <a:pt x="51511" y="161569"/>
                  </a:lnTo>
                  <a:lnTo>
                    <a:pt x="50469" y="161645"/>
                  </a:lnTo>
                  <a:lnTo>
                    <a:pt x="49682" y="161505"/>
                  </a:lnTo>
                  <a:lnTo>
                    <a:pt x="48564" y="161709"/>
                  </a:lnTo>
                  <a:lnTo>
                    <a:pt x="48107" y="162064"/>
                  </a:lnTo>
                  <a:lnTo>
                    <a:pt x="47459" y="163385"/>
                  </a:lnTo>
                  <a:lnTo>
                    <a:pt x="47129" y="163322"/>
                  </a:lnTo>
                  <a:lnTo>
                    <a:pt x="46672" y="162623"/>
                  </a:lnTo>
                  <a:lnTo>
                    <a:pt x="46380" y="162267"/>
                  </a:lnTo>
                  <a:lnTo>
                    <a:pt x="46024" y="161988"/>
                  </a:lnTo>
                  <a:lnTo>
                    <a:pt x="45732" y="161709"/>
                  </a:lnTo>
                  <a:lnTo>
                    <a:pt x="44983" y="164020"/>
                  </a:lnTo>
                  <a:lnTo>
                    <a:pt x="43192" y="162128"/>
                  </a:lnTo>
                  <a:lnTo>
                    <a:pt x="43040" y="162623"/>
                  </a:lnTo>
                  <a:lnTo>
                    <a:pt x="42900" y="162966"/>
                  </a:lnTo>
                  <a:lnTo>
                    <a:pt x="42976" y="164858"/>
                  </a:lnTo>
                  <a:lnTo>
                    <a:pt x="42976" y="166331"/>
                  </a:lnTo>
                  <a:lnTo>
                    <a:pt x="41643" y="166535"/>
                  </a:lnTo>
                  <a:lnTo>
                    <a:pt x="41503" y="166611"/>
                  </a:lnTo>
                  <a:lnTo>
                    <a:pt x="41287" y="167233"/>
                  </a:lnTo>
                  <a:lnTo>
                    <a:pt x="41389" y="167449"/>
                  </a:lnTo>
                  <a:lnTo>
                    <a:pt x="41465" y="167792"/>
                  </a:lnTo>
                  <a:lnTo>
                    <a:pt x="41719" y="168211"/>
                  </a:lnTo>
                  <a:lnTo>
                    <a:pt x="41935" y="168287"/>
                  </a:lnTo>
                  <a:lnTo>
                    <a:pt x="42329" y="168567"/>
                  </a:lnTo>
                  <a:lnTo>
                    <a:pt x="42824" y="168490"/>
                  </a:lnTo>
                  <a:lnTo>
                    <a:pt x="43408" y="168490"/>
                  </a:lnTo>
                  <a:lnTo>
                    <a:pt x="43192" y="166395"/>
                  </a:lnTo>
                  <a:lnTo>
                    <a:pt x="51511" y="165557"/>
                  </a:lnTo>
                  <a:lnTo>
                    <a:pt x="55816" y="165061"/>
                  </a:lnTo>
                  <a:lnTo>
                    <a:pt x="55422" y="164160"/>
                  </a:lnTo>
                  <a:lnTo>
                    <a:pt x="55130" y="163385"/>
                  </a:lnTo>
                  <a:lnTo>
                    <a:pt x="54851" y="162826"/>
                  </a:lnTo>
                  <a:lnTo>
                    <a:pt x="55499" y="162623"/>
                  </a:lnTo>
                  <a:lnTo>
                    <a:pt x="56756" y="162064"/>
                  </a:lnTo>
                  <a:lnTo>
                    <a:pt x="56756" y="161645"/>
                  </a:lnTo>
                  <a:lnTo>
                    <a:pt x="56781" y="161429"/>
                  </a:lnTo>
                  <a:close/>
                </a:path>
                <a:path w="193675" h="680084">
                  <a:moveTo>
                    <a:pt x="65036" y="671258"/>
                  </a:moveTo>
                  <a:lnTo>
                    <a:pt x="63715" y="672033"/>
                  </a:lnTo>
                  <a:lnTo>
                    <a:pt x="63601" y="672592"/>
                  </a:lnTo>
                  <a:lnTo>
                    <a:pt x="64173" y="674344"/>
                  </a:lnTo>
                  <a:lnTo>
                    <a:pt x="64427" y="674484"/>
                  </a:lnTo>
                  <a:lnTo>
                    <a:pt x="64604" y="674484"/>
                  </a:lnTo>
                  <a:lnTo>
                    <a:pt x="64719" y="673506"/>
                  </a:lnTo>
                  <a:lnTo>
                    <a:pt x="64858" y="672528"/>
                  </a:lnTo>
                  <a:lnTo>
                    <a:pt x="65036" y="671258"/>
                  </a:lnTo>
                  <a:close/>
                </a:path>
                <a:path w="193675" h="680084">
                  <a:moveTo>
                    <a:pt x="66179" y="620890"/>
                  </a:moveTo>
                  <a:lnTo>
                    <a:pt x="66078" y="620191"/>
                  </a:lnTo>
                  <a:lnTo>
                    <a:pt x="66078" y="619493"/>
                  </a:lnTo>
                  <a:lnTo>
                    <a:pt x="65786" y="619493"/>
                  </a:lnTo>
                  <a:lnTo>
                    <a:pt x="65646" y="619417"/>
                  </a:lnTo>
                  <a:lnTo>
                    <a:pt x="65214" y="621449"/>
                  </a:lnTo>
                  <a:lnTo>
                    <a:pt x="64681" y="623481"/>
                  </a:lnTo>
                  <a:lnTo>
                    <a:pt x="64249" y="625513"/>
                  </a:lnTo>
                  <a:lnTo>
                    <a:pt x="63995" y="626770"/>
                  </a:lnTo>
                  <a:lnTo>
                    <a:pt x="63931" y="628307"/>
                  </a:lnTo>
                  <a:lnTo>
                    <a:pt x="62776" y="630821"/>
                  </a:lnTo>
                  <a:lnTo>
                    <a:pt x="62890" y="631939"/>
                  </a:lnTo>
                  <a:lnTo>
                    <a:pt x="63500" y="633196"/>
                  </a:lnTo>
                  <a:lnTo>
                    <a:pt x="63563" y="633488"/>
                  </a:lnTo>
                  <a:lnTo>
                    <a:pt x="63601" y="633831"/>
                  </a:lnTo>
                  <a:lnTo>
                    <a:pt x="63741" y="634530"/>
                  </a:lnTo>
                  <a:lnTo>
                    <a:pt x="64287" y="633133"/>
                  </a:lnTo>
                  <a:lnTo>
                    <a:pt x="64604" y="632358"/>
                  </a:lnTo>
                  <a:lnTo>
                    <a:pt x="63855" y="632015"/>
                  </a:lnTo>
                  <a:lnTo>
                    <a:pt x="63500" y="631799"/>
                  </a:lnTo>
                  <a:lnTo>
                    <a:pt x="63601" y="631380"/>
                  </a:lnTo>
                  <a:lnTo>
                    <a:pt x="63741" y="631101"/>
                  </a:lnTo>
                  <a:lnTo>
                    <a:pt x="63779" y="630682"/>
                  </a:lnTo>
                  <a:lnTo>
                    <a:pt x="63931" y="629983"/>
                  </a:lnTo>
                  <a:lnTo>
                    <a:pt x="64071" y="628446"/>
                  </a:lnTo>
                  <a:lnTo>
                    <a:pt x="64173" y="627811"/>
                  </a:lnTo>
                  <a:lnTo>
                    <a:pt x="64071" y="627189"/>
                  </a:lnTo>
                  <a:lnTo>
                    <a:pt x="64249" y="626694"/>
                  </a:lnTo>
                  <a:lnTo>
                    <a:pt x="64858" y="624878"/>
                  </a:lnTo>
                  <a:lnTo>
                    <a:pt x="65544" y="623201"/>
                  </a:lnTo>
                  <a:lnTo>
                    <a:pt x="66078" y="621372"/>
                  </a:lnTo>
                  <a:lnTo>
                    <a:pt x="66179" y="620890"/>
                  </a:lnTo>
                  <a:close/>
                </a:path>
                <a:path w="193675" h="680084">
                  <a:moveTo>
                    <a:pt x="67297" y="480402"/>
                  </a:moveTo>
                  <a:lnTo>
                    <a:pt x="66154" y="478155"/>
                  </a:lnTo>
                  <a:lnTo>
                    <a:pt x="63931" y="473964"/>
                  </a:lnTo>
                  <a:lnTo>
                    <a:pt x="62915" y="475780"/>
                  </a:lnTo>
                  <a:lnTo>
                    <a:pt x="62953" y="476618"/>
                  </a:lnTo>
                  <a:lnTo>
                    <a:pt x="63995" y="477812"/>
                  </a:lnTo>
                  <a:lnTo>
                    <a:pt x="64681" y="478650"/>
                  </a:lnTo>
                  <a:lnTo>
                    <a:pt x="65354" y="479564"/>
                  </a:lnTo>
                  <a:lnTo>
                    <a:pt x="66548" y="480542"/>
                  </a:lnTo>
                  <a:lnTo>
                    <a:pt x="67043" y="480326"/>
                  </a:lnTo>
                  <a:lnTo>
                    <a:pt x="67297" y="480402"/>
                  </a:lnTo>
                  <a:close/>
                </a:path>
                <a:path w="193675" h="680084">
                  <a:moveTo>
                    <a:pt x="68872" y="638098"/>
                  </a:moveTo>
                  <a:lnTo>
                    <a:pt x="68592" y="637120"/>
                  </a:lnTo>
                  <a:lnTo>
                    <a:pt x="68592" y="636346"/>
                  </a:lnTo>
                  <a:lnTo>
                    <a:pt x="68224" y="636282"/>
                  </a:lnTo>
                  <a:lnTo>
                    <a:pt x="67589" y="637616"/>
                  </a:lnTo>
                  <a:lnTo>
                    <a:pt x="66979" y="639152"/>
                  </a:lnTo>
                  <a:lnTo>
                    <a:pt x="65151" y="642086"/>
                  </a:lnTo>
                  <a:lnTo>
                    <a:pt x="64681" y="644182"/>
                  </a:lnTo>
                  <a:lnTo>
                    <a:pt x="63309" y="649020"/>
                  </a:lnTo>
                  <a:lnTo>
                    <a:pt x="61849" y="651116"/>
                  </a:lnTo>
                  <a:lnTo>
                    <a:pt x="60083" y="654964"/>
                  </a:lnTo>
                  <a:lnTo>
                    <a:pt x="59372" y="656424"/>
                  </a:lnTo>
                  <a:lnTo>
                    <a:pt x="58902" y="658037"/>
                  </a:lnTo>
                  <a:lnTo>
                    <a:pt x="58686" y="658533"/>
                  </a:lnTo>
                  <a:lnTo>
                    <a:pt x="58940" y="659574"/>
                  </a:lnTo>
                  <a:lnTo>
                    <a:pt x="59004" y="660704"/>
                  </a:lnTo>
                  <a:lnTo>
                    <a:pt x="61671" y="654888"/>
                  </a:lnTo>
                  <a:lnTo>
                    <a:pt x="63068" y="651954"/>
                  </a:lnTo>
                  <a:lnTo>
                    <a:pt x="63131" y="651598"/>
                  </a:lnTo>
                  <a:lnTo>
                    <a:pt x="65862" y="647966"/>
                  </a:lnTo>
                  <a:lnTo>
                    <a:pt x="66865" y="642861"/>
                  </a:lnTo>
                  <a:lnTo>
                    <a:pt x="68872" y="638098"/>
                  </a:lnTo>
                  <a:close/>
                </a:path>
                <a:path w="193675" h="680084">
                  <a:moveTo>
                    <a:pt x="70739" y="658253"/>
                  </a:moveTo>
                  <a:lnTo>
                    <a:pt x="69989" y="658317"/>
                  </a:lnTo>
                  <a:lnTo>
                    <a:pt x="69773" y="658393"/>
                  </a:lnTo>
                  <a:lnTo>
                    <a:pt x="69596" y="658952"/>
                  </a:lnTo>
                  <a:lnTo>
                    <a:pt x="69380" y="659231"/>
                  </a:lnTo>
                  <a:lnTo>
                    <a:pt x="70599" y="660412"/>
                  </a:lnTo>
                  <a:lnTo>
                    <a:pt x="70739" y="659015"/>
                  </a:lnTo>
                  <a:lnTo>
                    <a:pt x="70739" y="658253"/>
                  </a:lnTo>
                  <a:close/>
                </a:path>
                <a:path w="193675" h="680084">
                  <a:moveTo>
                    <a:pt x="72136" y="480047"/>
                  </a:moveTo>
                  <a:lnTo>
                    <a:pt x="71069" y="477672"/>
                  </a:lnTo>
                  <a:lnTo>
                    <a:pt x="71501" y="473887"/>
                  </a:lnTo>
                  <a:lnTo>
                    <a:pt x="68986" y="472846"/>
                  </a:lnTo>
                  <a:lnTo>
                    <a:pt x="69380" y="474027"/>
                  </a:lnTo>
                  <a:lnTo>
                    <a:pt x="69735" y="475005"/>
                  </a:lnTo>
                  <a:lnTo>
                    <a:pt x="69989" y="476059"/>
                  </a:lnTo>
                  <a:lnTo>
                    <a:pt x="70485" y="477875"/>
                  </a:lnTo>
                  <a:lnTo>
                    <a:pt x="70637" y="478853"/>
                  </a:lnTo>
                  <a:lnTo>
                    <a:pt x="70891" y="480047"/>
                  </a:lnTo>
                  <a:lnTo>
                    <a:pt x="71247" y="480542"/>
                  </a:lnTo>
                  <a:lnTo>
                    <a:pt x="72136" y="480047"/>
                  </a:lnTo>
                  <a:close/>
                </a:path>
                <a:path w="193675" h="680084">
                  <a:moveTo>
                    <a:pt x="72390" y="312902"/>
                  </a:moveTo>
                  <a:lnTo>
                    <a:pt x="72174" y="312483"/>
                  </a:lnTo>
                  <a:lnTo>
                    <a:pt x="72034" y="312064"/>
                  </a:lnTo>
                  <a:lnTo>
                    <a:pt x="71894" y="311988"/>
                  </a:lnTo>
                  <a:lnTo>
                    <a:pt x="70459" y="311086"/>
                  </a:lnTo>
                  <a:lnTo>
                    <a:pt x="67614" y="309410"/>
                  </a:lnTo>
                  <a:lnTo>
                    <a:pt x="67437" y="309270"/>
                  </a:lnTo>
                  <a:lnTo>
                    <a:pt x="67157" y="309194"/>
                  </a:lnTo>
                  <a:lnTo>
                    <a:pt x="67005" y="309333"/>
                  </a:lnTo>
                  <a:lnTo>
                    <a:pt x="66217" y="310248"/>
                  </a:lnTo>
                  <a:lnTo>
                    <a:pt x="65570" y="309613"/>
                  </a:lnTo>
                  <a:lnTo>
                    <a:pt x="64897" y="309194"/>
                  </a:lnTo>
                  <a:lnTo>
                    <a:pt x="64465" y="308991"/>
                  </a:lnTo>
                  <a:lnTo>
                    <a:pt x="63931" y="309270"/>
                  </a:lnTo>
                  <a:lnTo>
                    <a:pt x="63385" y="309753"/>
                  </a:lnTo>
                  <a:lnTo>
                    <a:pt x="66217" y="311645"/>
                  </a:lnTo>
                  <a:lnTo>
                    <a:pt x="68948" y="314236"/>
                  </a:lnTo>
                  <a:lnTo>
                    <a:pt x="72390" y="312902"/>
                  </a:lnTo>
                  <a:close/>
                </a:path>
                <a:path w="193675" h="680084">
                  <a:moveTo>
                    <a:pt x="74790" y="642366"/>
                  </a:moveTo>
                  <a:lnTo>
                    <a:pt x="74726" y="641184"/>
                  </a:lnTo>
                  <a:lnTo>
                    <a:pt x="74688" y="639914"/>
                  </a:lnTo>
                  <a:lnTo>
                    <a:pt x="74549" y="638454"/>
                  </a:lnTo>
                  <a:lnTo>
                    <a:pt x="73545" y="639711"/>
                  </a:lnTo>
                  <a:lnTo>
                    <a:pt x="73545" y="640753"/>
                  </a:lnTo>
                  <a:lnTo>
                    <a:pt x="74434" y="642366"/>
                  </a:lnTo>
                  <a:lnTo>
                    <a:pt x="74790" y="642366"/>
                  </a:lnTo>
                  <a:close/>
                </a:path>
                <a:path w="193675" h="680084">
                  <a:moveTo>
                    <a:pt x="81546" y="459206"/>
                  </a:moveTo>
                  <a:lnTo>
                    <a:pt x="81038" y="457377"/>
                  </a:lnTo>
                  <a:lnTo>
                    <a:pt x="80251" y="456615"/>
                  </a:lnTo>
                  <a:lnTo>
                    <a:pt x="79311" y="455764"/>
                  </a:lnTo>
                  <a:lnTo>
                    <a:pt x="77381" y="453745"/>
                  </a:lnTo>
                  <a:lnTo>
                    <a:pt x="77266" y="454647"/>
                  </a:lnTo>
                  <a:lnTo>
                    <a:pt x="77089" y="455485"/>
                  </a:lnTo>
                  <a:lnTo>
                    <a:pt x="76441" y="455422"/>
                  </a:lnTo>
                  <a:lnTo>
                    <a:pt x="75438" y="456184"/>
                  </a:lnTo>
                  <a:lnTo>
                    <a:pt x="74942" y="454304"/>
                  </a:lnTo>
                  <a:lnTo>
                    <a:pt x="74904" y="454088"/>
                  </a:lnTo>
                  <a:lnTo>
                    <a:pt x="74434" y="454164"/>
                  </a:lnTo>
                  <a:lnTo>
                    <a:pt x="74041" y="454088"/>
                  </a:lnTo>
                  <a:lnTo>
                    <a:pt x="74295" y="456120"/>
                  </a:lnTo>
                  <a:lnTo>
                    <a:pt x="76047" y="456755"/>
                  </a:lnTo>
                  <a:lnTo>
                    <a:pt x="75196" y="460806"/>
                  </a:lnTo>
                  <a:lnTo>
                    <a:pt x="74942" y="462622"/>
                  </a:lnTo>
                  <a:lnTo>
                    <a:pt x="74650" y="464312"/>
                  </a:lnTo>
                  <a:lnTo>
                    <a:pt x="74980" y="464235"/>
                  </a:lnTo>
                  <a:lnTo>
                    <a:pt x="75615" y="464235"/>
                  </a:lnTo>
                  <a:lnTo>
                    <a:pt x="76377" y="464096"/>
                  </a:lnTo>
                  <a:lnTo>
                    <a:pt x="75831" y="466051"/>
                  </a:lnTo>
                  <a:lnTo>
                    <a:pt x="74256" y="466331"/>
                  </a:lnTo>
                  <a:lnTo>
                    <a:pt x="72428" y="465010"/>
                  </a:lnTo>
                  <a:lnTo>
                    <a:pt x="72390" y="465150"/>
                  </a:lnTo>
                  <a:lnTo>
                    <a:pt x="72250" y="465353"/>
                  </a:lnTo>
                  <a:lnTo>
                    <a:pt x="72605" y="465772"/>
                  </a:lnTo>
                  <a:lnTo>
                    <a:pt x="73037" y="466128"/>
                  </a:lnTo>
                  <a:lnTo>
                    <a:pt x="73329" y="466610"/>
                  </a:lnTo>
                  <a:lnTo>
                    <a:pt x="73964" y="467588"/>
                  </a:lnTo>
                  <a:lnTo>
                    <a:pt x="74764" y="468503"/>
                  </a:lnTo>
                  <a:lnTo>
                    <a:pt x="76085" y="472351"/>
                  </a:lnTo>
                  <a:lnTo>
                    <a:pt x="77025" y="474941"/>
                  </a:lnTo>
                  <a:lnTo>
                    <a:pt x="78638" y="476694"/>
                  </a:lnTo>
                  <a:lnTo>
                    <a:pt x="78854" y="476973"/>
                  </a:lnTo>
                  <a:lnTo>
                    <a:pt x="79248" y="476897"/>
                  </a:lnTo>
                  <a:lnTo>
                    <a:pt x="79527" y="477113"/>
                  </a:lnTo>
                  <a:lnTo>
                    <a:pt x="79743" y="477316"/>
                  </a:lnTo>
                  <a:lnTo>
                    <a:pt x="79895" y="477812"/>
                  </a:lnTo>
                  <a:lnTo>
                    <a:pt x="80352" y="478434"/>
                  </a:lnTo>
                  <a:lnTo>
                    <a:pt x="80606" y="478853"/>
                  </a:lnTo>
                  <a:lnTo>
                    <a:pt x="81000" y="479209"/>
                  </a:lnTo>
                  <a:lnTo>
                    <a:pt x="81356" y="478790"/>
                  </a:lnTo>
                  <a:lnTo>
                    <a:pt x="81216" y="478231"/>
                  </a:lnTo>
                  <a:lnTo>
                    <a:pt x="81114" y="477316"/>
                  </a:lnTo>
                  <a:lnTo>
                    <a:pt x="80289" y="476973"/>
                  </a:lnTo>
                  <a:lnTo>
                    <a:pt x="80073" y="475640"/>
                  </a:lnTo>
                  <a:lnTo>
                    <a:pt x="78816" y="475919"/>
                  </a:lnTo>
                  <a:lnTo>
                    <a:pt x="78308" y="474446"/>
                  </a:lnTo>
                  <a:lnTo>
                    <a:pt x="77914" y="473608"/>
                  </a:lnTo>
                  <a:lnTo>
                    <a:pt x="77343" y="472490"/>
                  </a:lnTo>
                  <a:lnTo>
                    <a:pt x="76377" y="469836"/>
                  </a:lnTo>
                  <a:lnTo>
                    <a:pt x="77381" y="470890"/>
                  </a:lnTo>
                  <a:lnTo>
                    <a:pt x="78524" y="471093"/>
                  </a:lnTo>
                  <a:lnTo>
                    <a:pt x="78816" y="473468"/>
                  </a:lnTo>
                  <a:lnTo>
                    <a:pt x="79743" y="473468"/>
                  </a:lnTo>
                  <a:lnTo>
                    <a:pt x="80289" y="473608"/>
                  </a:lnTo>
                  <a:lnTo>
                    <a:pt x="80175" y="473049"/>
                  </a:lnTo>
                  <a:lnTo>
                    <a:pt x="80175" y="472147"/>
                  </a:lnTo>
                  <a:lnTo>
                    <a:pt x="79095" y="470814"/>
                  </a:lnTo>
                  <a:lnTo>
                    <a:pt x="78816" y="468642"/>
                  </a:lnTo>
                  <a:lnTo>
                    <a:pt x="77241" y="468642"/>
                  </a:lnTo>
                  <a:lnTo>
                    <a:pt x="76835" y="467728"/>
                  </a:lnTo>
                  <a:lnTo>
                    <a:pt x="76873" y="464934"/>
                  </a:lnTo>
                  <a:lnTo>
                    <a:pt x="76809" y="462483"/>
                  </a:lnTo>
                  <a:lnTo>
                    <a:pt x="77127" y="460248"/>
                  </a:lnTo>
                  <a:lnTo>
                    <a:pt x="77482" y="458152"/>
                  </a:lnTo>
                  <a:lnTo>
                    <a:pt x="78638" y="457873"/>
                  </a:lnTo>
                  <a:lnTo>
                    <a:pt x="79959" y="459206"/>
                  </a:lnTo>
                  <a:lnTo>
                    <a:pt x="81178" y="460248"/>
                  </a:lnTo>
                  <a:lnTo>
                    <a:pt x="81546" y="459206"/>
                  </a:lnTo>
                  <a:close/>
                </a:path>
                <a:path w="193675" h="680084">
                  <a:moveTo>
                    <a:pt x="86309" y="444296"/>
                  </a:moveTo>
                  <a:lnTo>
                    <a:pt x="86169" y="444296"/>
                  </a:lnTo>
                  <a:lnTo>
                    <a:pt x="86309" y="444385"/>
                  </a:lnTo>
                  <a:close/>
                </a:path>
                <a:path w="193675" h="680084">
                  <a:moveTo>
                    <a:pt x="86601" y="454025"/>
                  </a:moveTo>
                  <a:lnTo>
                    <a:pt x="86347" y="453529"/>
                  </a:lnTo>
                  <a:lnTo>
                    <a:pt x="86169" y="453466"/>
                  </a:lnTo>
                  <a:lnTo>
                    <a:pt x="85305" y="453047"/>
                  </a:lnTo>
                  <a:lnTo>
                    <a:pt x="84442" y="452691"/>
                  </a:lnTo>
                  <a:lnTo>
                    <a:pt x="83693" y="452348"/>
                  </a:lnTo>
                  <a:lnTo>
                    <a:pt x="83578" y="451015"/>
                  </a:lnTo>
                  <a:lnTo>
                    <a:pt x="83870" y="450037"/>
                  </a:lnTo>
                  <a:lnTo>
                    <a:pt x="83908" y="449897"/>
                  </a:lnTo>
                  <a:lnTo>
                    <a:pt x="82829" y="450037"/>
                  </a:lnTo>
                  <a:lnTo>
                    <a:pt x="82613" y="449199"/>
                  </a:lnTo>
                  <a:lnTo>
                    <a:pt x="82943" y="449122"/>
                  </a:lnTo>
                  <a:lnTo>
                    <a:pt x="83299" y="448919"/>
                  </a:lnTo>
                  <a:lnTo>
                    <a:pt x="84010" y="449338"/>
                  </a:lnTo>
                  <a:lnTo>
                    <a:pt x="84442" y="449897"/>
                  </a:lnTo>
                  <a:lnTo>
                    <a:pt x="84912" y="450380"/>
                  </a:lnTo>
                  <a:lnTo>
                    <a:pt x="84988" y="450037"/>
                  </a:lnTo>
                  <a:lnTo>
                    <a:pt x="84950" y="448919"/>
                  </a:lnTo>
                  <a:lnTo>
                    <a:pt x="84201" y="444373"/>
                  </a:lnTo>
                  <a:lnTo>
                    <a:pt x="85915" y="444296"/>
                  </a:lnTo>
                  <a:lnTo>
                    <a:pt x="86169" y="444296"/>
                  </a:lnTo>
                  <a:lnTo>
                    <a:pt x="85737" y="444017"/>
                  </a:lnTo>
                  <a:lnTo>
                    <a:pt x="85661" y="442963"/>
                  </a:lnTo>
                  <a:lnTo>
                    <a:pt x="85026" y="441985"/>
                  </a:lnTo>
                  <a:lnTo>
                    <a:pt x="84556" y="441426"/>
                  </a:lnTo>
                  <a:lnTo>
                    <a:pt x="84048" y="441286"/>
                  </a:lnTo>
                  <a:lnTo>
                    <a:pt x="83908" y="441223"/>
                  </a:lnTo>
                  <a:lnTo>
                    <a:pt x="83375" y="442823"/>
                  </a:lnTo>
                  <a:lnTo>
                    <a:pt x="83261" y="443242"/>
                  </a:lnTo>
                  <a:lnTo>
                    <a:pt x="82981" y="445135"/>
                  </a:lnTo>
                  <a:lnTo>
                    <a:pt x="82854" y="446189"/>
                  </a:lnTo>
                  <a:lnTo>
                    <a:pt x="82727" y="447027"/>
                  </a:lnTo>
                  <a:lnTo>
                    <a:pt x="82867" y="447090"/>
                  </a:lnTo>
                  <a:lnTo>
                    <a:pt x="83045" y="447167"/>
                  </a:lnTo>
                  <a:lnTo>
                    <a:pt x="82397" y="447725"/>
                  </a:lnTo>
                  <a:lnTo>
                    <a:pt x="81749" y="448348"/>
                  </a:lnTo>
                  <a:lnTo>
                    <a:pt x="81114" y="448919"/>
                  </a:lnTo>
                  <a:lnTo>
                    <a:pt x="81140" y="449402"/>
                  </a:lnTo>
                  <a:lnTo>
                    <a:pt x="81546" y="451015"/>
                  </a:lnTo>
                  <a:lnTo>
                    <a:pt x="82219" y="452767"/>
                  </a:lnTo>
                  <a:lnTo>
                    <a:pt x="84912" y="454723"/>
                  </a:lnTo>
                  <a:lnTo>
                    <a:pt x="84264" y="456895"/>
                  </a:lnTo>
                  <a:lnTo>
                    <a:pt x="84874" y="457314"/>
                  </a:lnTo>
                  <a:lnTo>
                    <a:pt x="85585" y="457873"/>
                  </a:lnTo>
                  <a:lnTo>
                    <a:pt x="86055" y="458216"/>
                  </a:lnTo>
                  <a:lnTo>
                    <a:pt x="86182" y="457796"/>
                  </a:lnTo>
                  <a:lnTo>
                    <a:pt x="85420" y="455422"/>
                  </a:lnTo>
                  <a:lnTo>
                    <a:pt x="85737" y="455282"/>
                  </a:lnTo>
                  <a:lnTo>
                    <a:pt x="85991" y="455282"/>
                  </a:lnTo>
                  <a:lnTo>
                    <a:pt x="86169" y="455142"/>
                  </a:lnTo>
                  <a:lnTo>
                    <a:pt x="86550" y="454647"/>
                  </a:lnTo>
                  <a:lnTo>
                    <a:pt x="86601" y="454025"/>
                  </a:lnTo>
                  <a:close/>
                </a:path>
                <a:path w="193675" h="680084">
                  <a:moveTo>
                    <a:pt x="88074" y="448779"/>
                  </a:moveTo>
                  <a:lnTo>
                    <a:pt x="87096" y="447306"/>
                  </a:lnTo>
                  <a:lnTo>
                    <a:pt x="87249" y="444995"/>
                  </a:lnTo>
                  <a:lnTo>
                    <a:pt x="86309" y="444385"/>
                  </a:lnTo>
                  <a:lnTo>
                    <a:pt x="86169" y="448983"/>
                  </a:lnTo>
                  <a:lnTo>
                    <a:pt x="87096" y="449402"/>
                  </a:lnTo>
                  <a:lnTo>
                    <a:pt x="87998" y="450100"/>
                  </a:lnTo>
                  <a:lnTo>
                    <a:pt x="88074" y="448779"/>
                  </a:lnTo>
                  <a:close/>
                </a:path>
                <a:path w="193675" h="680084">
                  <a:moveTo>
                    <a:pt x="88646" y="672947"/>
                  </a:moveTo>
                  <a:lnTo>
                    <a:pt x="88531" y="672668"/>
                  </a:lnTo>
                  <a:lnTo>
                    <a:pt x="88252" y="671817"/>
                  </a:lnTo>
                  <a:lnTo>
                    <a:pt x="87388" y="670280"/>
                  </a:lnTo>
                  <a:lnTo>
                    <a:pt x="87249" y="670356"/>
                  </a:lnTo>
                  <a:lnTo>
                    <a:pt x="87134" y="670560"/>
                  </a:lnTo>
                  <a:lnTo>
                    <a:pt x="86956" y="670699"/>
                  </a:lnTo>
                  <a:lnTo>
                    <a:pt x="87312" y="672528"/>
                  </a:lnTo>
                  <a:lnTo>
                    <a:pt x="87528" y="673366"/>
                  </a:lnTo>
                  <a:lnTo>
                    <a:pt x="87604" y="673709"/>
                  </a:lnTo>
                  <a:lnTo>
                    <a:pt x="87960" y="673849"/>
                  </a:lnTo>
                  <a:lnTo>
                    <a:pt x="88176" y="674065"/>
                  </a:lnTo>
                  <a:lnTo>
                    <a:pt x="88290" y="673569"/>
                  </a:lnTo>
                  <a:lnTo>
                    <a:pt x="88646" y="672947"/>
                  </a:lnTo>
                  <a:close/>
                </a:path>
                <a:path w="193675" h="680084">
                  <a:moveTo>
                    <a:pt x="89966" y="570649"/>
                  </a:moveTo>
                  <a:lnTo>
                    <a:pt x="89789" y="570445"/>
                  </a:lnTo>
                  <a:lnTo>
                    <a:pt x="89687" y="570230"/>
                  </a:lnTo>
                  <a:lnTo>
                    <a:pt x="89509" y="570090"/>
                  </a:lnTo>
                  <a:lnTo>
                    <a:pt x="88900" y="571207"/>
                  </a:lnTo>
                  <a:lnTo>
                    <a:pt x="88430" y="572617"/>
                  </a:lnTo>
                  <a:lnTo>
                    <a:pt x="87680" y="573455"/>
                  </a:lnTo>
                  <a:lnTo>
                    <a:pt x="86525" y="574852"/>
                  </a:lnTo>
                  <a:lnTo>
                    <a:pt x="86309" y="576884"/>
                  </a:lnTo>
                  <a:lnTo>
                    <a:pt x="85737" y="578764"/>
                  </a:lnTo>
                  <a:lnTo>
                    <a:pt x="85090" y="580656"/>
                  </a:lnTo>
                  <a:lnTo>
                    <a:pt x="84162" y="582269"/>
                  </a:lnTo>
                  <a:lnTo>
                    <a:pt x="83477" y="584085"/>
                  </a:lnTo>
                  <a:lnTo>
                    <a:pt x="82727" y="585558"/>
                  </a:lnTo>
                  <a:lnTo>
                    <a:pt x="82257" y="587311"/>
                  </a:lnTo>
                  <a:lnTo>
                    <a:pt x="81826" y="588568"/>
                  </a:lnTo>
                  <a:lnTo>
                    <a:pt x="83261" y="586740"/>
                  </a:lnTo>
                  <a:lnTo>
                    <a:pt x="84048" y="585698"/>
                  </a:lnTo>
                  <a:lnTo>
                    <a:pt x="85636" y="583742"/>
                  </a:lnTo>
                  <a:lnTo>
                    <a:pt x="86093" y="583107"/>
                  </a:lnTo>
                  <a:lnTo>
                    <a:pt x="86093" y="582129"/>
                  </a:lnTo>
                  <a:lnTo>
                    <a:pt x="85915" y="581215"/>
                  </a:lnTo>
                  <a:lnTo>
                    <a:pt x="86093" y="580796"/>
                  </a:lnTo>
                  <a:lnTo>
                    <a:pt x="86956" y="578561"/>
                  </a:lnTo>
                  <a:lnTo>
                    <a:pt x="87998" y="576529"/>
                  </a:lnTo>
                  <a:lnTo>
                    <a:pt x="88900" y="574357"/>
                  </a:lnTo>
                  <a:lnTo>
                    <a:pt x="89331" y="573176"/>
                  </a:lnTo>
                  <a:lnTo>
                    <a:pt x="89573" y="571842"/>
                  </a:lnTo>
                  <a:lnTo>
                    <a:pt x="89966" y="570649"/>
                  </a:lnTo>
                  <a:close/>
                </a:path>
                <a:path w="193675" h="680084">
                  <a:moveTo>
                    <a:pt x="90004" y="582828"/>
                  </a:moveTo>
                  <a:lnTo>
                    <a:pt x="89903" y="582269"/>
                  </a:lnTo>
                  <a:lnTo>
                    <a:pt x="89827" y="581990"/>
                  </a:lnTo>
                  <a:lnTo>
                    <a:pt x="89179" y="582066"/>
                  </a:lnTo>
                  <a:lnTo>
                    <a:pt x="88036" y="582066"/>
                  </a:lnTo>
                  <a:lnTo>
                    <a:pt x="87604" y="581990"/>
                  </a:lnTo>
                  <a:lnTo>
                    <a:pt x="87312" y="581990"/>
                  </a:lnTo>
                  <a:lnTo>
                    <a:pt x="86995" y="581914"/>
                  </a:lnTo>
                  <a:lnTo>
                    <a:pt x="86741" y="581914"/>
                  </a:lnTo>
                  <a:lnTo>
                    <a:pt x="86702" y="582066"/>
                  </a:lnTo>
                  <a:lnTo>
                    <a:pt x="86702" y="582345"/>
                  </a:lnTo>
                  <a:lnTo>
                    <a:pt x="86855" y="582485"/>
                  </a:lnTo>
                  <a:lnTo>
                    <a:pt x="87033" y="582688"/>
                  </a:lnTo>
                  <a:lnTo>
                    <a:pt x="88036" y="582968"/>
                  </a:lnTo>
                  <a:lnTo>
                    <a:pt x="87820" y="583463"/>
                  </a:lnTo>
                  <a:lnTo>
                    <a:pt x="87528" y="584225"/>
                  </a:lnTo>
                  <a:lnTo>
                    <a:pt x="85699" y="588911"/>
                  </a:lnTo>
                  <a:lnTo>
                    <a:pt x="84912" y="591362"/>
                  </a:lnTo>
                  <a:lnTo>
                    <a:pt x="84772" y="591921"/>
                  </a:lnTo>
                  <a:lnTo>
                    <a:pt x="85051" y="592899"/>
                  </a:lnTo>
                  <a:lnTo>
                    <a:pt x="85090" y="593674"/>
                  </a:lnTo>
                  <a:lnTo>
                    <a:pt x="85915" y="593255"/>
                  </a:lnTo>
                  <a:lnTo>
                    <a:pt x="87210" y="592836"/>
                  </a:lnTo>
                  <a:lnTo>
                    <a:pt x="87249" y="591502"/>
                  </a:lnTo>
                  <a:lnTo>
                    <a:pt x="87604" y="590448"/>
                  </a:lnTo>
                  <a:lnTo>
                    <a:pt x="88252" y="588289"/>
                  </a:lnTo>
                  <a:lnTo>
                    <a:pt x="89115" y="586320"/>
                  </a:lnTo>
                  <a:lnTo>
                    <a:pt x="89966" y="583666"/>
                  </a:lnTo>
                  <a:lnTo>
                    <a:pt x="90004" y="582828"/>
                  </a:lnTo>
                  <a:close/>
                </a:path>
                <a:path w="193675" h="680084">
                  <a:moveTo>
                    <a:pt x="95567" y="618439"/>
                  </a:moveTo>
                  <a:lnTo>
                    <a:pt x="94246" y="617461"/>
                  </a:lnTo>
                  <a:lnTo>
                    <a:pt x="94056" y="615645"/>
                  </a:lnTo>
                  <a:lnTo>
                    <a:pt x="93268" y="616623"/>
                  </a:lnTo>
                  <a:lnTo>
                    <a:pt x="93345" y="617461"/>
                  </a:lnTo>
                  <a:lnTo>
                    <a:pt x="93840" y="618375"/>
                  </a:lnTo>
                  <a:lnTo>
                    <a:pt x="94208" y="618998"/>
                  </a:lnTo>
                  <a:lnTo>
                    <a:pt x="94488" y="619696"/>
                  </a:lnTo>
                  <a:lnTo>
                    <a:pt x="94856" y="620395"/>
                  </a:lnTo>
                  <a:lnTo>
                    <a:pt x="95567" y="618439"/>
                  </a:lnTo>
                  <a:close/>
                </a:path>
                <a:path w="193675" h="680084">
                  <a:moveTo>
                    <a:pt x="102704" y="188988"/>
                  </a:moveTo>
                  <a:lnTo>
                    <a:pt x="102209" y="189484"/>
                  </a:lnTo>
                  <a:lnTo>
                    <a:pt x="101523" y="189826"/>
                  </a:lnTo>
                  <a:lnTo>
                    <a:pt x="101523" y="191300"/>
                  </a:lnTo>
                  <a:lnTo>
                    <a:pt x="102031" y="191719"/>
                  </a:lnTo>
                  <a:lnTo>
                    <a:pt x="102704" y="191439"/>
                  </a:lnTo>
                  <a:lnTo>
                    <a:pt x="102704" y="188988"/>
                  </a:lnTo>
                  <a:close/>
                </a:path>
                <a:path w="193675" h="680084">
                  <a:moveTo>
                    <a:pt x="106514" y="660908"/>
                  </a:moveTo>
                  <a:lnTo>
                    <a:pt x="106045" y="660704"/>
                  </a:lnTo>
                  <a:lnTo>
                    <a:pt x="105651" y="660412"/>
                  </a:lnTo>
                  <a:lnTo>
                    <a:pt x="105257" y="660349"/>
                  </a:lnTo>
                  <a:lnTo>
                    <a:pt x="104965" y="660273"/>
                  </a:lnTo>
                  <a:lnTo>
                    <a:pt x="104609" y="660209"/>
                  </a:lnTo>
                  <a:lnTo>
                    <a:pt x="104355" y="660349"/>
                  </a:lnTo>
                  <a:lnTo>
                    <a:pt x="104216" y="660349"/>
                  </a:lnTo>
                  <a:lnTo>
                    <a:pt x="104101" y="661047"/>
                  </a:lnTo>
                  <a:lnTo>
                    <a:pt x="104178" y="661263"/>
                  </a:lnTo>
                  <a:lnTo>
                    <a:pt x="104355" y="661543"/>
                  </a:lnTo>
                  <a:lnTo>
                    <a:pt x="104609" y="661822"/>
                  </a:lnTo>
                  <a:lnTo>
                    <a:pt x="104863" y="661885"/>
                  </a:lnTo>
                  <a:lnTo>
                    <a:pt x="106438" y="662584"/>
                  </a:lnTo>
                  <a:lnTo>
                    <a:pt x="106514" y="660908"/>
                  </a:lnTo>
                  <a:close/>
                </a:path>
                <a:path w="193675" h="680084">
                  <a:moveTo>
                    <a:pt x="108407" y="171919"/>
                  </a:moveTo>
                  <a:lnTo>
                    <a:pt x="107759" y="171856"/>
                  </a:lnTo>
                  <a:lnTo>
                    <a:pt x="107302" y="171500"/>
                  </a:lnTo>
                  <a:lnTo>
                    <a:pt x="107086" y="171996"/>
                  </a:lnTo>
                  <a:lnTo>
                    <a:pt x="106908" y="172351"/>
                  </a:lnTo>
                  <a:lnTo>
                    <a:pt x="106730" y="172770"/>
                  </a:lnTo>
                  <a:lnTo>
                    <a:pt x="106578" y="173253"/>
                  </a:lnTo>
                  <a:lnTo>
                    <a:pt x="106299" y="173888"/>
                  </a:lnTo>
                  <a:lnTo>
                    <a:pt x="106324" y="174091"/>
                  </a:lnTo>
                  <a:lnTo>
                    <a:pt x="106540" y="174586"/>
                  </a:lnTo>
                  <a:lnTo>
                    <a:pt x="106972" y="174929"/>
                  </a:lnTo>
                  <a:lnTo>
                    <a:pt x="107340" y="175209"/>
                  </a:lnTo>
                  <a:lnTo>
                    <a:pt x="107657" y="174866"/>
                  </a:lnTo>
                  <a:lnTo>
                    <a:pt x="107759" y="174586"/>
                  </a:lnTo>
                  <a:lnTo>
                    <a:pt x="107835" y="174167"/>
                  </a:lnTo>
                  <a:lnTo>
                    <a:pt x="107797" y="173672"/>
                  </a:lnTo>
                  <a:lnTo>
                    <a:pt x="107950" y="173329"/>
                  </a:lnTo>
                  <a:lnTo>
                    <a:pt x="108407" y="171919"/>
                  </a:lnTo>
                  <a:close/>
                </a:path>
                <a:path w="193675" h="680084">
                  <a:moveTo>
                    <a:pt x="113144" y="647890"/>
                  </a:moveTo>
                  <a:lnTo>
                    <a:pt x="111887" y="644601"/>
                  </a:lnTo>
                  <a:lnTo>
                    <a:pt x="110820" y="646150"/>
                  </a:lnTo>
                  <a:lnTo>
                    <a:pt x="110820" y="646772"/>
                  </a:lnTo>
                  <a:lnTo>
                    <a:pt x="111645" y="648449"/>
                  </a:lnTo>
                  <a:lnTo>
                    <a:pt x="111887" y="648944"/>
                  </a:lnTo>
                  <a:lnTo>
                    <a:pt x="111823" y="649859"/>
                  </a:lnTo>
                  <a:lnTo>
                    <a:pt x="111823" y="650557"/>
                  </a:lnTo>
                  <a:lnTo>
                    <a:pt x="111861" y="650976"/>
                  </a:lnTo>
                  <a:lnTo>
                    <a:pt x="111709" y="651256"/>
                  </a:lnTo>
                  <a:lnTo>
                    <a:pt x="111531" y="652094"/>
                  </a:lnTo>
                  <a:lnTo>
                    <a:pt x="113106" y="650201"/>
                  </a:lnTo>
                  <a:lnTo>
                    <a:pt x="113144" y="647890"/>
                  </a:lnTo>
                  <a:close/>
                </a:path>
                <a:path w="193675" h="680084">
                  <a:moveTo>
                    <a:pt x="114401" y="207670"/>
                  </a:moveTo>
                  <a:lnTo>
                    <a:pt x="114007" y="206832"/>
                  </a:lnTo>
                  <a:lnTo>
                    <a:pt x="113296" y="205155"/>
                  </a:lnTo>
                  <a:lnTo>
                    <a:pt x="113080" y="205790"/>
                  </a:lnTo>
                  <a:lnTo>
                    <a:pt x="112788" y="206349"/>
                  </a:lnTo>
                  <a:lnTo>
                    <a:pt x="112496" y="206971"/>
                  </a:lnTo>
                  <a:lnTo>
                    <a:pt x="113220" y="207467"/>
                  </a:lnTo>
                  <a:lnTo>
                    <a:pt x="113715" y="207746"/>
                  </a:lnTo>
                  <a:lnTo>
                    <a:pt x="114147" y="208026"/>
                  </a:lnTo>
                  <a:lnTo>
                    <a:pt x="114300" y="207810"/>
                  </a:lnTo>
                  <a:lnTo>
                    <a:pt x="114401" y="207670"/>
                  </a:lnTo>
                  <a:close/>
                </a:path>
                <a:path w="193675" h="680084">
                  <a:moveTo>
                    <a:pt x="117017" y="670420"/>
                  </a:moveTo>
                  <a:lnTo>
                    <a:pt x="116840" y="669658"/>
                  </a:lnTo>
                  <a:lnTo>
                    <a:pt x="116624" y="668820"/>
                  </a:lnTo>
                  <a:lnTo>
                    <a:pt x="116408" y="667905"/>
                  </a:lnTo>
                  <a:lnTo>
                    <a:pt x="115481" y="669099"/>
                  </a:lnTo>
                  <a:lnTo>
                    <a:pt x="115544" y="669721"/>
                  </a:lnTo>
                  <a:lnTo>
                    <a:pt x="116662" y="670699"/>
                  </a:lnTo>
                  <a:lnTo>
                    <a:pt x="116801" y="670636"/>
                  </a:lnTo>
                  <a:lnTo>
                    <a:pt x="117017" y="670420"/>
                  </a:lnTo>
                  <a:close/>
                </a:path>
                <a:path w="193675" h="680084">
                  <a:moveTo>
                    <a:pt x="129260" y="487603"/>
                  </a:moveTo>
                  <a:lnTo>
                    <a:pt x="128676" y="488721"/>
                  </a:lnTo>
                  <a:lnTo>
                    <a:pt x="127571" y="489356"/>
                  </a:lnTo>
                  <a:lnTo>
                    <a:pt x="127927" y="491591"/>
                  </a:lnTo>
                  <a:lnTo>
                    <a:pt x="129070" y="490753"/>
                  </a:lnTo>
                  <a:lnTo>
                    <a:pt x="128676" y="488797"/>
                  </a:lnTo>
                  <a:lnTo>
                    <a:pt x="129260" y="487603"/>
                  </a:lnTo>
                  <a:close/>
                </a:path>
                <a:path w="193675" h="680084">
                  <a:moveTo>
                    <a:pt x="133565" y="206273"/>
                  </a:moveTo>
                  <a:lnTo>
                    <a:pt x="132842" y="206552"/>
                  </a:lnTo>
                  <a:lnTo>
                    <a:pt x="131978" y="206070"/>
                  </a:lnTo>
                  <a:lnTo>
                    <a:pt x="132016" y="208026"/>
                  </a:lnTo>
                  <a:lnTo>
                    <a:pt x="132842" y="208229"/>
                  </a:lnTo>
                  <a:lnTo>
                    <a:pt x="133413" y="208089"/>
                  </a:lnTo>
                  <a:lnTo>
                    <a:pt x="133565" y="206273"/>
                  </a:lnTo>
                  <a:close/>
                </a:path>
                <a:path w="193675" h="680084">
                  <a:moveTo>
                    <a:pt x="134493" y="624179"/>
                  </a:moveTo>
                  <a:lnTo>
                    <a:pt x="134391" y="620750"/>
                  </a:lnTo>
                  <a:lnTo>
                    <a:pt x="134061" y="621449"/>
                  </a:lnTo>
                  <a:lnTo>
                    <a:pt x="133743" y="622211"/>
                  </a:lnTo>
                  <a:lnTo>
                    <a:pt x="131876" y="621309"/>
                  </a:lnTo>
                  <a:lnTo>
                    <a:pt x="131445" y="623684"/>
                  </a:lnTo>
                  <a:lnTo>
                    <a:pt x="133197" y="624738"/>
                  </a:lnTo>
                  <a:lnTo>
                    <a:pt x="134493" y="624179"/>
                  </a:lnTo>
                  <a:close/>
                </a:path>
                <a:path w="193675" h="680084">
                  <a:moveTo>
                    <a:pt x="135102" y="424637"/>
                  </a:moveTo>
                  <a:lnTo>
                    <a:pt x="134785" y="424141"/>
                  </a:lnTo>
                  <a:lnTo>
                    <a:pt x="134594" y="423722"/>
                  </a:lnTo>
                  <a:lnTo>
                    <a:pt x="134353" y="424078"/>
                  </a:lnTo>
                  <a:lnTo>
                    <a:pt x="133959" y="424281"/>
                  </a:lnTo>
                  <a:lnTo>
                    <a:pt x="133197" y="427151"/>
                  </a:lnTo>
                  <a:lnTo>
                    <a:pt x="132486" y="429539"/>
                  </a:lnTo>
                  <a:lnTo>
                    <a:pt x="132346" y="432333"/>
                  </a:lnTo>
                  <a:lnTo>
                    <a:pt x="132270" y="434365"/>
                  </a:lnTo>
                  <a:lnTo>
                    <a:pt x="131483" y="436245"/>
                  </a:lnTo>
                  <a:lnTo>
                    <a:pt x="130263" y="441426"/>
                  </a:lnTo>
                  <a:lnTo>
                    <a:pt x="129933" y="444792"/>
                  </a:lnTo>
                  <a:lnTo>
                    <a:pt x="130048" y="448424"/>
                  </a:lnTo>
                  <a:lnTo>
                    <a:pt x="130187" y="448640"/>
                  </a:lnTo>
                  <a:lnTo>
                    <a:pt x="130365" y="449199"/>
                  </a:lnTo>
                  <a:lnTo>
                    <a:pt x="131152" y="445833"/>
                  </a:lnTo>
                  <a:lnTo>
                    <a:pt x="131406" y="442061"/>
                  </a:lnTo>
                  <a:lnTo>
                    <a:pt x="133743" y="440524"/>
                  </a:lnTo>
                  <a:lnTo>
                    <a:pt x="132956" y="440385"/>
                  </a:lnTo>
                  <a:lnTo>
                    <a:pt x="132232" y="440309"/>
                  </a:lnTo>
                  <a:lnTo>
                    <a:pt x="132981" y="435825"/>
                  </a:lnTo>
                  <a:lnTo>
                    <a:pt x="133629" y="432549"/>
                  </a:lnTo>
                  <a:lnTo>
                    <a:pt x="133959" y="431419"/>
                  </a:lnTo>
                  <a:lnTo>
                    <a:pt x="134353" y="429742"/>
                  </a:lnTo>
                  <a:lnTo>
                    <a:pt x="134454" y="429120"/>
                  </a:lnTo>
                  <a:lnTo>
                    <a:pt x="134594" y="428485"/>
                  </a:lnTo>
                  <a:lnTo>
                    <a:pt x="134785" y="427291"/>
                  </a:lnTo>
                  <a:lnTo>
                    <a:pt x="135001" y="426173"/>
                  </a:lnTo>
                  <a:lnTo>
                    <a:pt x="135102" y="424637"/>
                  </a:lnTo>
                  <a:close/>
                </a:path>
                <a:path w="193675" h="680084">
                  <a:moveTo>
                    <a:pt x="135140" y="186690"/>
                  </a:moveTo>
                  <a:lnTo>
                    <a:pt x="133197" y="185991"/>
                  </a:lnTo>
                  <a:lnTo>
                    <a:pt x="133159" y="186334"/>
                  </a:lnTo>
                  <a:lnTo>
                    <a:pt x="133134" y="186613"/>
                  </a:lnTo>
                  <a:lnTo>
                    <a:pt x="133057" y="186969"/>
                  </a:lnTo>
                  <a:lnTo>
                    <a:pt x="135001" y="187871"/>
                  </a:lnTo>
                  <a:lnTo>
                    <a:pt x="135026" y="187452"/>
                  </a:lnTo>
                  <a:lnTo>
                    <a:pt x="135102" y="187032"/>
                  </a:lnTo>
                  <a:lnTo>
                    <a:pt x="135140" y="186690"/>
                  </a:lnTo>
                  <a:close/>
                </a:path>
                <a:path w="193675" h="680084">
                  <a:moveTo>
                    <a:pt x="136639" y="450596"/>
                  </a:moveTo>
                  <a:lnTo>
                    <a:pt x="136436" y="447230"/>
                  </a:lnTo>
                  <a:lnTo>
                    <a:pt x="135534" y="446951"/>
                  </a:lnTo>
                  <a:lnTo>
                    <a:pt x="134785" y="447306"/>
                  </a:lnTo>
                  <a:lnTo>
                    <a:pt x="134353" y="449402"/>
                  </a:lnTo>
                  <a:lnTo>
                    <a:pt x="134454" y="450596"/>
                  </a:lnTo>
                  <a:lnTo>
                    <a:pt x="134670" y="451154"/>
                  </a:lnTo>
                  <a:lnTo>
                    <a:pt x="135026" y="451789"/>
                  </a:lnTo>
                  <a:lnTo>
                    <a:pt x="135572" y="451015"/>
                  </a:lnTo>
                  <a:lnTo>
                    <a:pt x="135890" y="450596"/>
                  </a:lnTo>
                  <a:lnTo>
                    <a:pt x="136436" y="450659"/>
                  </a:lnTo>
                  <a:lnTo>
                    <a:pt x="136639" y="450596"/>
                  </a:lnTo>
                  <a:close/>
                </a:path>
                <a:path w="193675" h="680084">
                  <a:moveTo>
                    <a:pt x="140589" y="641667"/>
                  </a:moveTo>
                  <a:lnTo>
                    <a:pt x="140055" y="639432"/>
                  </a:lnTo>
                  <a:lnTo>
                    <a:pt x="139801" y="639572"/>
                  </a:lnTo>
                  <a:lnTo>
                    <a:pt x="139623" y="639711"/>
                  </a:lnTo>
                  <a:lnTo>
                    <a:pt x="139407" y="639775"/>
                  </a:lnTo>
                  <a:lnTo>
                    <a:pt x="139547" y="640410"/>
                  </a:lnTo>
                  <a:lnTo>
                    <a:pt x="139623" y="641108"/>
                  </a:lnTo>
                  <a:lnTo>
                    <a:pt x="139839" y="641667"/>
                  </a:lnTo>
                  <a:lnTo>
                    <a:pt x="139941" y="641807"/>
                  </a:lnTo>
                  <a:lnTo>
                    <a:pt x="140335" y="641667"/>
                  </a:lnTo>
                  <a:lnTo>
                    <a:pt x="140589" y="641667"/>
                  </a:lnTo>
                  <a:close/>
                </a:path>
                <a:path w="193675" h="680084">
                  <a:moveTo>
                    <a:pt x="141960" y="386295"/>
                  </a:moveTo>
                  <a:lnTo>
                    <a:pt x="141528" y="385521"/>
                  </a:lnTo>
                  <a:lnTo>
                    <a:pt x="140881" y="386435"/>
                  </a:lnTo>
                  <a:lnTo>
                    <a:pt x="140233" y="387273"/>
                  </a:lnTo>
                  <a:lnTo>
                    <a:pt x="139700" y="388251"/>
                  </a:lnTo>
                  <a:lnTo>
                    <a:pt x="138874" y="389585"/>
                  </a:lnTo>
                  <a:lnTo>
                    <a:pt x="137896" y="390639"/>
                  </a:lnTo>
                  <a:lnTo>
                    <a:pt x="137071" y="394271"/>
                  </a:lnTo>
                  <a:lnTo>
                    <a:pt x="136004" y="395389"/>
                  </a:lnTo>
                  <a:lnTo>
                    <a:pt x="135001" y="397497"/>
                  </a:lnTo>
                  <a:lnTo>
                    <a:pt x="134785" y="398475"/>
                  </a:lnTo>
                  <a:lnTo>
                    <a:pt x="134454" y="399313"/>
                  </a:lnTo>
                  <a:lnTo>
                    <a:pt x="134391" y="399592"/>
                  </a:lnTo>
                  <a:lnTo>
                    <a:pt x="134239" y="399935"/>
                  </a:lnTo>
                  <a:lnTo>
                    <a:pt x="132765" y="401269"/>
                  </a:lnTo>
                  <a:lnTo>
                    <a:pt x="131622" y="405041"/>
                  </a:lnTo>
                  <a:lnTo>
                    <a:pt x="131838" y="407568"/>
                  </a:lnTo>
                  <a:lnTo>
                    <a:pt x="131978" y="407708"/>
                  </a:lnTo>
                  <a:lnTo>
                    <a:pt x="132092" y="408127"/>
                  </a:lnTo>
                  <a:lnTo>
                    <a:pt x="135420" y="400773"/>
                  </a:lnTo>
                  <a:lnTo>
                    <a:pt x="141960" y="386295"/>
                  </a:lnTo>
                  <a:close/>
                </a:path>
                <a:path w="193675" h="680084">
                  <a:moveTo>
                    <a:pt x="142062" y="316547"/>
                  </a:moveTo>
                  <a:lnTo>
                    <a:pt x="141058" y="316966"/>
                  </a:lnTo>
                  <a:lnTo>
                    <a:pt x="140627" y="317868"/>
                  </a:lnTo>
                  <a:lnTo>
                    <a:pt x="140766" y="319265"/>
                  </a:lnTo>
                  <a:lnTo>
                    <a:pt x="141020" y="319481"/>
                  </a:lnTo>
                  <a:lnTo>
                    <a:pt x="142062" y="316547"/>
                  </a:lnTo>
                  <a:close/>
                </a:path>
                <a:path w="193675" h="680084">
                  <a:moveTo>
                    <a:pt x="144576" y="621449"/>
                  </a:moveTo>
                  <a:lnTo>
                    <a:pt x="143065" y="621792"/>
                  </a:lnTo>
                  <a:lnTo>
                    <a:pt x="142417" y="621931"/>
                  </a:lnTo>
                  <a:lnTo>
                    <a:pt x="142417" y="622147"/>
                  </a:lnTo>
                  <a:lnTo>
                    <a:pt x="142494" y="622350"/>
                  </a:lnTo>
                  <a:lnTo>
                    <a:pt x="142494" y="622566"/>
                  </a:lnTo>
                  <a:lnTo>
                    <a:pt x="143141" y="622350"/>
                  </a:lnTo>
                  <a:lnTo>
                    <a:pt x="143891" y="623544"/>
                  </a:lnTo>
                  <a:lnTo>
                    <a:pt x="144576" y="621449"/>
                  </a:lnTo>
                  <a:close/>
                </a:path>
                <a:path w="193675" h="680084">
                  <a:moveTo>
                    <a:pt x="146723" y="420585"/>
                  </a:moveTo>
                  <a:lnTo>
                    <a:pt x="146405" y="420166"/>
                  </a:lnTo>
                  <a:lnTo>
                    <a:pt x="145580" y="421767"/>
                  </a:lnTo>
                  <a:lnTo>
                    <a:pt x="145072" y="422821"/>
                  </a:lnTo>
                  <a:lnTo>
                    <a:pt x="145364" y="422821"/>
                  </a:lnTo>
                  <a:lnTo>
                    <a:pt x="145656" y="422960"/>
                  </a:lnTo>
                  <a:lnTo>
                    <a:pt x="145757" y="422821"/>
                  </a:lnTo>
                  <a:lnTo>
                    <a:pt x="146151" y="422122"/>
                  </a:lnTo>
                  <a:lnTo>
                    <a:pt x="146405" y="421347"/>
                  </a:lnTo>
                  <a:lnTo>
                    <a:pt x="146723" y="420585"/>
                  </a:lnTo>
                  <a:close/>
                </a:path>
                <a:path w="193675" h="680084">
                  <a:moveTo>
                    <a:pt x="149707" y="212648"/>
                  </a:moveTo>
                  <a:lnTo>
                    <a:pt x="149161" y="212217"/>
                  </a:lnTo>
                  <a:lnTo>
                    <a:pt x="147701" y="212648"/>
                  </a:lnTo>
                  <a:lnTo>
                    <a:pt x="147916" y="214884"/>
                  </a:lnTo>
                  <a:lnTo>
                    <a:pt x="149275" y="212991"/>
                  </a:lnTo>
                  <a:lnTo>
                    <a:pt x="149669" y="214388"/>
                  </a:lnTo>
                  <a:lnTo>
                    <a:pt x="149707" y="212648"/>
                  </a:lnTo>
                  <a:close/>
                </a:path>
                <a:path w="193675" h="680084">
                  <a:moveTo>
                    <a:pt x="150317" y="353415"/>
                  </a:moveTo>
                  <a:lnTo>
                    <a:pt x="150241" y="353199"/>
                  </a:lnTo>
                  <a:lnTo>
                    <a:pt x="150101" y="353136"/>
                  </a:lnTo>
                  <a:lnTo>
                    <a:pt x="149961" y="352996"/>
                  </a:lnTo>
                  <a:lnTo>
                    <a:pt x="149237" y="354457"/>
                  </a:lnTo>
                  <a:lnTo>
                    <a:pt x="148526" y="356069"/>
                  </a:lnTo>
                  <a:lnTo>
                    <a:pt x="147370" y="358101"/>
                  </a:lnTo>
                  <a:lnTo>
                    <a:pt x="146875" y="358521"/>
                  </a:lnTo>
                  <a:lnTo>
                    <a:pt x="146265" y="359498"/>
                  </a:lnTo>
                  <a:lnTo>
                    <a:pt x="145973" y="360133"/>
                  </a:lnTo>
                  <a:lnTo>
                    <a:pt x="145973" y="360616"/>
                  </a:lnTo>
                  <a:lnTo>
                    <a:pt x="146075" y="362369"/>
                  </a:lnTo>
                  <a:lnTo>
                    <a:pt x="144894" y="364680"/>
                  </a:lnTo>
                  <a:lnTo>
                    <a:pt x="143637" y="366991"/>
                  </a:lnTo>
                  <a:lnTo>
                    <a:pt x="142494" y="369506"/>
                  </a:lnTo>
                  <a:lnTo>
                    <a:pt x="141312" y="372021"/>
                  </a:lnTo>
                  <a:lnTo>
                    <a:pt x="141135" y="372300"/>
                  </a:lnTo>
                  <a:lnTo>
                    <a:pt x="141135" y="372859"/>
                  </a:lnTo>
                  <a:lnTo>
                    <a:pt x="140919" y="373837"/>
                  </a:lnTo>
                  <a:lnTo>
                    <a:pt x="141490" y="373354"/>
                  </a:lnTo>
                  <a:lnTo>
                    <a:pt x="141846" y="373214"/>
                  </a:lnTo>
                  <a:lnTo>
                    <a:pt x="142062" y="372859"/>
                  </a:lnTo>
                  <a:lnTo>
                    <a:pt x="144221" y="368668"/>
                  </a:lnTo>
                  <a:lnTo>
                    <a:pt x="144640" y="367690"/>
                  </a:lnTo>
                  <a:lnTo>
                    <a:pt x="145008" y="366636"/>
                  </a:lnTo>
                  <a:lnTo>
                    <a:pt x="146189" y="366636"/>
                  </a:lnTo>
                  <a:lnTo>
                    <a:pt x="146621" y="365658"/>
                  </a:lnTo>
                  <a:lnTo>
                    <a:pt x="146367" y="362572"/>
                  </a:lnTo>
                  <a:lnTo>
                    <a:pt x="147662" y="361315"/>
                  </a:lnTo>
                  <a:lnTo>
                    <a:pt x="148310" y="359435"/>
                  </a:lnTo>
                  <a:lnTo>
                    <a:pt x="149021" y="357466"/>
                  </a:lnTo>
                  <a:lnTo>
                    <a:pt x="150317" y="353415"/>
                  </a:lnTo>
                  <a:close/>
                </a:path>
                <a:path w="193675" h="680084">
                  <a:moveTo>
                    <a:pt x="150533" y="404202"/>
                  </a:moveTo>
                  <a:lnTo>
                    <a:pt x="149745" y="402742"/>
                  </a:lnTo>
                  <a:lnTo>
                    <a:pt x="148983" y="403225"/>
                  </a:lnTo>
                  <a:lnTo>
                    <a:pt x="148196" y="405599"/>
                  </a:lnTo>
                  <a:lnTo>
                    <a:pt x="147586" y="407568"/>
                  </a:lnTo>
                  <a:lnTo>
                    <a:pt x="146799" y="409384"/>
                  </a:lnTo>
                  <a:lnTo>
                    <a:pt x="146050" y="411200"/>
                  </a:lnTo>
                  <a:lnTo>
                    <a:pt x="145503" y="412597"/>
                  </a:lnTo>
                  <a:lnTo>
                    <a:pt x="144856" y="413867"/>
                  </a:lnTo>
                  <a:lnTo>
                    <a:pt x="144106" y="415683"/>
                  </a:lnTo>
                  <a:lnTo>
                    <a:pt x="144221" y="416382"/>
                  </a:lnTo>
                  <a:lnTo>
                    <a:pt x="144106" y="416941"/>
                  </a:lnTo>
                  <a:lnTo>
                    <a:pt x="144068" y="417283"/>
                  </a:lnTo>
                  <a:lnTo>
                    <a:pt x="143891" y="417855"/>
                  </a:lnTo>
                  <a:lnTo>
                    <a:pt x="142786" y="418274"/>
                  </a:lnTo>
                  <a:lnTo>
                    <a:pt x="142532" y="419315"/>
                  </a:lnTo>
                  <a:lnTo>
                    <a:pt x="142379" y="420649"/>
                  </a:lnTo>
                  <a:lnTo>
                    <a:pt x="142786" y="420509"/>
                  </a:lnTo>
                  <a:lnTo>
                    <a:pt x="143141" y="420306"/>
                  </a:lnTo>
                  <a:lnTo>
                    <a:pt x="143573" y="420306"/>
                  </a:lnTo>
                  <a:lnTo>
                    <a:pt x="143789" y="421144"/>
                  </a:lnTo>
                  <a:lnTo>
                    <a:pt x="143713" y="421284"/>
                  </a:lnTo>
                  <a:lnTo>
                    <a:pt x="143459" y="421627"/>
                  </a:lnTo>
                  <a:lnTo>
                    <a:pt x="142849" y="422046"/>
                  </a:lnTo>
                  <a:lnTo>
                    <a:pt x="142709" y="422186"/>
                  </a:lnTo>
                  <a:lnTo>
                    <a:pt x="142379" y="421982"/>
                  </a:lnTo>
                  <a:lnTo>
                    <a:pt x="142201" y="422122"/>
                  </a:lnTo>
                  <a:lnTo>
                    <a:pt x="141922" y="422465"/>
                  </a:lnTo>
                  <a:lnTo>
                    <a:pt x="141744" y="422960"/>
                  </a:lnTo>
                  <a:lnTo>
                    <a:pt x="141528" y="423303"/>
                  </a:lnTo>
                  <a:lnTo>
                    <a:pt x="141706" y="423519"/>
                  </a:lnTo>
                  <a:lnTo>
                    <a:pt x="141770" y="423659"/>
                  </a:lnTo>
                  <a:lnTo>
                    <a:pt x="142138" y="423379"/>
                  </a:lnTo>
                  <a:lnTo>
                    <a:pt x="142532" y="422821"/>
                  </a:lnTo>
                  <a:lnTo>
                    <a:pt x="142849" y="422821"/>
                  </a:lnTo>
                  <a:lnTo>
                    <a:pt x="143243" y="422884"/>
                  </a:lnTo>
                  <a:lnTo>
                    <a:pt x="144005" y="423799"/>
                  </a:lnTo>
                  <a:lnTo>
                    <a:pt x="144145" y="423722"/>
                  </a:lnTo>
                  <a:lnTo>
                    <a:pt x="144145" y="423583"/>
                  </a:lnTo>
                  <a:lnTo>
                    <a:pt x="144284" y="422541"/>
                  </a:lnTo>
                  <a:lnTo>
                    <a:pt x="144284" y="421424"/>
                  </a:lnTo>
                  <a:lnTo>
                    <a:pt x="144856" y="419595"/>
                  </a:lnTo>
                  <a:lnTo>
                    <a:pt x="145796" y="419315"/>
                  </a:lnTo>
                  <a:lnTo>
                    <a:pt x="145402" y="417639"/>
                  </a:lnTo>
                  <a:lnTo>
                    <a:pt x="145656" y="417360"/>
                  </a:lnTo>
                  <a:lnTo>
                    <a:pt x="145796" y="417080"/>
                  </a:lnTo>
                  <a:lnTo>
                    <a:pt x="147154" y="413448"/>
                  </a:lnTo>
                  <a:lnTo>
                    <a:pt x="147802" y="411619"/>
                  </a:lnTo>
                  <a:lnTo>
                    <a:pt x="148729" y="409181"/>
                  </a:lnTo>
                  <a:lnTo>
                    <a:pt x="150533" y="404202"/>
                  </a:lnTo>
                  <a:close/>
                </a:path>
                <a:path w="193675" h="680084">
                  <a:moveTo>
                    <a:pt x="150710" y="608647"/>
                  </a:moveTo>
                  <a:lnTo>
                    <a:pt x="150533" y="607872"/>
                  </a:lnTo>
                  <a:lnTo>
                    <a:pt x="150418" y="607110"/>
                  </a:lnTo>
                  <a:lnTo>
                    <a:pt x="150241" y="606336"/>
                  </a:lnTo>
                  <a:lnTo>
                    <a:pt x="149961" y="606475"/>
                  </a:lnTo>
                  <a:lnTo>
                    <a:pt x="149745" y="606552"/>
                  </a:lnTo>
                  <a:lnTo>
                    <a:pt x="149593" y="606615"/>
                  </a:lnTo>
                  <a:lnTo>
                    <a:pt x="149669" y="607250"/>
                  </a:lnTo>
                  <a:lnTo>
                    <a:pt x="149669" y="607949"/>
                  </a:lnTo>
                  <a:lnTo>
                    <a:pt x="149885" y="608507"/>
                  </a:lnTo>
                  <a:lnTo>
                    <a:pt x="149961" y="608711"/>
                  </a:lnTo>
                  <a:lnTo>
                    <a:pt x="150418" y="608571"/>
                  </a:lnTo>
                  <a:lnTo>
                    <a:pt x="150710" y="608647"/>
                  </a:lnTo>
                  <a:close/>
                </a:path>
                <a:path w="193675" h="680084">
                  <a:moveTo>
                    <a:pt x="151752" y="364045"/>
                  </a:moveTo>
                  <a:lnTo>
                    <a:pt x="151714" y="363626"/>
                  </a:lnTo>
                  <a:lnTo>
                    <a:pt x="151714" y="362991"/>
                  </a:lnTo>
                  <a:lnTo>
                    <a:pt x="150571" y="363270"/>
                  </a:lnTo>
                  <a:lnTo>
                    <a:pt x="149593" y="363486"/>
                  </a:lnTo>
                  <a:lnTo>
                    <a:pt x="148551" y="363905"/>
                  </a:lnTo>
                  <a:lnTo>
                    <a:pt x="148374" y="363905"/>
                  </a:lnTo>
                  <a:lnTo>
                    <a:pt x="148196" y="364401"/>
                  </a:lnTo>
                  <a:lnTo>
                    <a:pt x="148158" y="367195"/>
                  </a:lnTo>
                  <a:lnTo>
                    <a:pt x="147091" y="368668"/>
                  </a:lnTo>
                  <a:lnTo>
                    <a:pt x="146011" y="370840"/>
                  </a:lnTo>
                  <a:lnTo>
                    <a:pt x="145656" y="371322"/>
                  </a:lnTo>
                  <a:lnTo>
                    <a:pt x="145542" y="371881"/>
                  </a:lnTo>
                  <a:lnTo>
                    <a:pt x="145364" y="372656"/>
                  </a:lnTo>
                  <a:lnTo>
                    <a:pt x="145364" y="373494"/>
                  </a:lnTo>
                  <a:lnTo>
                    <a:pt x="145288" y="374332"/>
                  </a:lnTo>
                  <a:lnTo>
                    <a:pt x="145973" y="374396"/>
                  </a:lnTo>
                  <a:lnTo>
                    <a:pt x="146659" y="375513"/>
                  </a:lnTo>
                  <a:lnTo>
                    <a:pt x="147370" y="374332"/>
                  </a:lnTo>
                  <a:lnTo>
                    <a:pt x="147510" y="374053"/>
                  </a:lnTo>
                  <a:lnTo>
                    <a:pt x="147878" y="373837"/>
                  </a:lnTo>
                  <a:lnTo>
                    <a:pt x="148018" y="373913"/>
                  </a:lnTo>
                  <a:lnTo>
                    <a:pt x="148729" y="374116"/>
                  </a:lnTo>
                  <a:lnTo>
                    <a:pt x="149021" y="373494"/>
                  </a:lnTo>
                  <a:lnTo>
                    <a:pt x="149275" y="372579"/>
                  </a:lnTo>
                  <a:lnTo>
                    <a:pt x="150063" y="369849"/>
                  </a:lnTo>
                  <a:lnTo>
                    <a:pt x="150888" y="367131"/>
                  </a:lnTo>
                  <a:lnTo>
                    <a:pt x="151599" y="364401"/>
                  </a:lnTo>
                  <a:lnTo>
                    <a:pt x="151752" y="364045"/>
                  </a:lnTo>
                  <a:close/>
                </a:path>
                <a:path w="193675" h="680084">
                  <a:moveTo>
                    <a:pt x="156730" y="363207"/>
                  </a:moveTo>
                  <a:lnTo>
                    <a:pt x="156451" y="362991"/>
                  </a:lnTo>
                  <a:lnTo>
                    <a:pt x="156273" y="363131"/>
                  </a:lnTo>
                  <a:lnTo>
                    <a:pt x="156019" y="363131"/>
                  </a:lnTo>
                  <a:lnTo>
                    <a:pt x="155016" y="365239"/>
                  </a:lnTo>
                  <a:lnTo>
                    <a:pt x="154114" y="366991"/>
                  </a:lnTo>
                  <a:lnTo>
                    <a:pt x="153009" y="369646"/>
                  </a:lnTo>
                  <a:lnTo>
                    <a:pt x="153111" y="370840"/>
                  </a:lnTo>
                  <a:lnTo>
                    <a:pt x="152793" y="371322"/>
                  </a:lnTo>
                  <a:lnTo>
                    <a:pt x="150926" y="374396"/>
                  </a:lnTo>
                  <a:lnTo>
                    <a:pt x="150063" y="378675"/>
                  </a:lnTo>
                  <a:lnTo>
                    <a:pt x="148120" y="381609"/>
                  </a:lnTo>
                  <a:lnTo>
                    <a:pt x="147116" y="383222"/>
                  </a:lnTo>
                  <a:lnTo>
                    <a:pt x="147015" y="385457"/>
                  </a:lnTo>
                  <a:lnTo>
                    <a:pt x="147662" y="386778"/>
                  </a:lnTo>
                  <a:lnTo>
                    <a:pt x="148983" y="384200"/>
                  </a:lnTo>
                  <a:lnTo>
                    <a:pt x="150355" y="381812"/>
                  </a:lnTo>
                  <a:lnTo>
                    <a:pt x="152184" y="377837"/>
                  </a:lnTo>
                  <a:lnTo>
                    <a:pt x="152577" y="376085"/>
                  </a:lnTo>
                  <a:lnTo>
                    <a:pt x="153149" y="373773"/>
                  </a:lnTo>
                  <a:lnTo>
                    <a:pt x="153225" y="372935"/>
                  </a:lnTo>
                  <a:lnTo>
                    <a:pt x="154762" y="370903"/>
                  </a:lnTo>
                  <a:lnTo>
                    <a:pt x="155270" y="368592"/>
                  </a:lnTo>
                  <a:lnTo>
                    <a:pt x="156019" y="366572"/>
                  </a:lnTo>
                  <a:lnTo>
                    <a:pt x="156337" y="365582"/>
                  </a:lnTo>
                  <a:lnTo>
                    <a:pt x="156489" y="364324"/>
                  </a:lnTo>
                  <a:lnTo>
                    <a:pt x="156730" y="363207"/>
                  </a:lnTo>
                  <a:close/>
                </a:path>
                <a:path w="193675" h="680084">
                  <a:moveTo>
                    <a:pt x="157594" y="245249"/>
                  </a:moveTo>
                  <a:lnTo>
                    <a:pt x="157556" y="244055"/>
                  </a:lnTo>
                  <a:lnTo>
                    <a:pt x="156705" y="242519"/>
                  </a:lnTo>
                  <a:lnTo>
                    <a:pt x="156121" y="242798"/>
                  </a:lnTo>
                  <a:lnTo>
                    <a:pt x="156057" y="243636"/>
                  </a:lnTo>
                  <a:lnTo>
                    <a:pt x="156552" y="244335"/>
                  </a:lnTo>
                  <a:lnTo>
                    <a:pt x="157099" y="244754"/>
                  </a:lnTo>
                  <a:lnTo>
                    <a:pt x="157594" y="245249"/>
                  </a:lnTo>
                  <a:close/>
                </a:path>
                <a:path w="193675" h="680084">
                  <a:moveTo>
                    <a:pt x="160896" y="577646"/>
                  </a:moveTo>
                  <a:lnTo>
                    <a:pt x="159715" y="574573"/>
                  </a:lnTo>
                  <a:lnTo>
                    <a:pt x="158711" y="575691"/>
                  </a:lnTo>
                  <a:lnTo>
                    <a:pt x="158673" y="576465"/>
                  </a:lnTo>
                  <a:lnTo>
                    <a:pt x="159677" y="577507"/>
                  </a:lnTo>
                  <a:lnTo>
                    <a:pt x="160540" y="578485"/>
                  </a:lnTo>
                  <a:lnTo>
                    <a:pt x="159816" y="579462"/>
                  </a:lnTo>
                  <a:lnTo>
                    <a:pt x="159677" y="580440"/>
                  </a:lnTo>
                  <a:lnTo>
                    <a:pt x="160896" y="580377"/>
                  </a:lnTo>
                  <a:lnTo>
                    <a:pt x="160896" y="577646"/>
                  </a:lnTo>
                  <a:close/>
                </a:path>
                <a:path w="193675" h="680084">
                  <a:moveTo>
                    <a:pt x="168109" y="678472"/>
                  </a:moveTo>
                  <a:lnTo>
                    <a:pt x="167855" y="677976"/>
                  </a:lnTo>
                  <a:lnTo>
                    <a:pt x="167601" y="677557"/>
                  </a:lnTo>
                  <a:lnTo>
                    <a:pt x="167322" y="677138"/>
                  </a:lnTo>
                  <a:lnTo>
                    <a:pt x="167170" y="677278"/>
                  </a:lnTo>
                  <a:lnTo>
                    <a:pt x="167068" y="677418"/>
                  </a:lnTo>
                  <a:lnTo>
                    <a:pt x="167068" y="679310"/>
                  </a:lnTo>
                  <a:lnTo>
                    <a:pt x="167106" y="679450"/>
                  </a:lnTo>
                  <a:lnTo>
                    <a:pt x="167284" y="679653"/>
                  </a:lnTo>
                  <a:lnTo>
                    <a:pt x="168109" y="678472"/>
                  </a:lnTo>
                  <a:close/>
                </a:path>
                <a:path w="193675" h="680084">
                  <a:moveTo>
                    <a:pt x="169214" y="300164"/>
                  </a:moveTo>
                  <a:lnTo>
                    <a:pt x="168795" y="299402"/>
                  </a:lnTo>
                  <a:lnTo>
                    <a:pt x="168541" y="298704"/>
                  </a:lnTo>
                  <a:lnTo>
                    <a:pt x="168249" y="299123"/>
                  </a:lnTo>
                  <a:lnTo>
                    <a:pt x="167754" y="299466"/>
                  </a:lnTo>
                  <a:lnTo>
                    <a:pt x="167678" y="299885"/>
                  </a:lnTo>
                  <a:lnTo>
                    <a:pt x="167462" y="301637"/>
                  </a:lnTo>
                  <a:lnTo>
                    <a:pt x="167170" y="305282"/>
                  </a:lnTo>
                  <a:lnTo>
                    <a:pt x="167106" y="305562"/>
                  </a:lnTo>
                  <a:lnTo>
                    <a:pt x="167208" y="305765"/>
                  </a:lnTo>
                  <a:lnTo>
                    <a:pt x="166535" y="309753"/>
                  </a:lnTo>
                  <a:lnTo>
                    <a:pt x="165773" y="313461"/>
                  </a:lnTo>
                  <a:lnTo>
                    <a:pt x="164884" y="318922"/>
                  </a:lnTo>
                  <a:lnTo>
                    <a:pt x="164706" y="320675"/>
                  </a:lnTo>
                  <a:lnTo>
                    <a:pt x="164592" y="322351"/>
                  </a:lnTo>
                  <a:lnTo>
                    <a:pt x="164515" y="322910"/>
                  </a:lnTo>
                  <a:lnTo>
                    <a:pt x="164731" y="323532"/>
                  </a:lnTo>
                  <a:lnTo>
                    <a:pt x="164884" y="324091"/>
                  </a:lnTo>
                  <a:lnTo>
                    <a:pt x="165023" y="324167"/>
                  </a:lnTo>
                  <a:lnTo>
                    <a:pt x="165315" y="324167"/>
                  </a:lnTo>
                  <a:lnTo>
                    <a:pt x="165735" y="322135"/>
                  </a:lnTo>
                  <a:lnTo>
                    <a:pt x="166458" y="318427"/>
                  </a:lnTo>
                  <a:lnTo>
                    <a:pt x="167322" y="314718"/>
                  </a:lnTo>
                  <a:lnTo>
                    <a:pt x="168503" y="307657"/>
                  </a:lnTo>
                  <a:lnTo>
                    <a:pt x="168821" y="304152"/>
                  </a:lnTo>
                  <a:lnTo>
                    <a:pt x="169189" y="300723"/>
                  </a:lnTo>
                  <a:lnTo>
                    <a:pt x="169214" y="300164"/>
                  </a:lnTo>
                  <a:close/>
                </a:path>
                <a:path w="193675" h="680084">
                  <a:moveTo>
                    <a:pt x="172453" y="281559"/>
                  </a:moveTo>
                  <a:lnTo>
                    <a:pt x="172415" y="281279"/>
                  </a:lnTo>
                  <a:lnTo>
                    <a:pt x="171767" y="277228"/>
                  </a:lnTo>
                  <a:lnTo>
                    <a:pt x="169900" y="274358"/>
                  </a:lnTo>
                  <a:lnTo>
                    <a:pt x="168465" y="271208"/>
                  </a:lnTo>
                  <a:lnTo>
                    <a:pt x="168287" y="270852"/>
                  </a:lnTo>
                  <a:lnTo>
                    <a:pt x="167932" y="270852"/>
                  </a:lnTo>
                  <a:lnTo>
                    <a:pt x="167386" y="270433"/>
                  </a:lnTo>
                  <a:lnTo>
                    <a:pt x="167500" y="272605"/>
                  </a:lnTo>
                  <a:lnTo>
                    <a:pt x="167640" y="274281"/>
                  </a:lnTo>
                  <a:lnTo>
                    <a:pt x="167640" y="275894"/>
                  </a:lnTo>
                  <a:lnTo>
                    <a:pt x="167678" y="277850"/>
                  </a:lnTo>
                  <a:lnTo>
                    <a:pt x="167678" y="279742"/>
                  </a:lnTo>
                  <a:lnTo>
                    <a:pt x="167640" y="281622"/>
                  </a:lnTo>
                  <a:lnTo>
                    <a:pt x="167640" y="282956"/>
                  </a:lnTo>
                  <a:lnTo>
                    <a:pt x="167970" y="283019"/>
                  </a:lnTo>
                  <a:lnTo>
                    <a:pt x="169151" y="282676"/>
                  </a:lnTo>
                  <a:lnTo>
                    <a:pt x="169646" y="283019"/>
                  </a:lnTo>
                  <a:lnTo>
                    <a:pt x="170865" y="282816"/>
                  </a:lnTo>
                  <a:lnTo>
                    <a:pt x="171589" y="282460"/>
                  </a:lnTo>
                  <a:lnTo>
                    <a:pt x="172275" y="282181"/>
                  </a:lnTo>
                  <a:lnTo>
                    <a:pt x="172453" y="281559"/>
                  </a:lnTo>
                  <a:close/>
                </a:path>
                <a:path w="193675" h="680084">
                  <a:moveTo>
                    <a:pt x="176758" y="292188"/>
                  </a:moveTo>
                  <a:lnTo>
                    <a:pt x="176682" y="288201"/>
                  </a:lnTo>
                  <a:lnTo>
                    <a:pt x="175171" y="284988"/>
                  </a:lnTo>
                  <a:lnTo>
                    <a:pt x="175031" y="286461"/>
                  </a:lnTo>
                  <a:lnTo>
                    <a:pt x="174929" y="287858"/>
                  </a:lnTo>
                  <a:lnTo>
                    <a:pt x="174777" y="289318"/>
                  </a:lnTo>
                  <a:lnTo>
                    <a:pt x="174752" y="290372"/>
                  </a:lnTo>
                  <a:lnTo>
                    <a:pt x="174853" y="291566"/>
                  </a:lnTo>
                  <a:lnTo>
                    <a:pt x="174752" y="292544"/>
                  </a:lnTo>
                  <a:lnTo>
                    <a:pt x="174421" y="294563"/>
                  </a:lnTo>
                  <a:lnTo>
                    <a:pt x="174498" y="295275"/>
                  </a:lnTo>
                  <a:lnTo>
                    <a:pt x="175564" y="296811"/>
                  </a:lnTo>
                  <a:lnTo>
                    <a:pt x="176758" y="292188"/>
                  </a:lnTo>
                  <a:close/>
                </a:path>
                <a:path w="193675" h="680084">
                  <a:moveTo>
                    <a:pt x="182283" y="550849"/>
                  </a:moveTo>
                  <a:lnTo>
                    <a:pt x="181813" y="550506"/>
                  </a:lnTo>
                  <a:lnTo>
                    <a:pt x="181381" y="549948"/>
                  </a:lnTo>
                  <a:lnTo>
                    <a:pt x="181279" y="550087"/>
                  </a:lnTo>
                  <a:lnTo>
                    <a:pt x="180987" y="550506"/>
                  </a:lnTo>
                  <a:lnTo>
                    <a:pt x="180771" y="551129"/>
                  </a:lnTo>
                  <a:lnTo>
                    <a:pt x="180517" y="551764"/>
                  </a:lnTo>
                  <a:lnTo>
                    <a:pt x="180733" y="551903"/>
                  </a:lnTo>
                  <a:lnTo>
                    <a:pt x="180809" y="552043"/>
                  </a:lnTo>
                  <a:lnTo>
                    <a:pt x="181203" y="551700"/>
                  </a:lnTo>
                  <a:lnTo>
                    <a:pt x="181635" y="551421"/>
                  </a:lnTo>
                  <a:lnTo>
                    <a:pt x="182283" y="550849"/>
                  </a:lnTo>
                  <a:close/>
                </a:path>
                <a:path w="193675" h="680084">
                  <a:moveTo>
                    <a:pt x="191782" y="563587"/>
                  </a:moveTo>
                  <a:lnTo>
                    <a:pt x="191566" y="562889"/>
                  </a:lnTo>
                  <a:lnTo>
                    <a:pt x="191325" y="562254"/>
                  </a:lnTo>
                  <a:lnTo>
                    <a:pt x="191109" y="561555"/>
                  </a:lnTo>
                  <a:lnTo>
                    <a:pt x="190995" y="560920"/>
                  </a:lnTo>
                  <a:lnTo>
                    <a:pt x="190779" y="559523"/>
                  </a:lnTo>
                  <a:lnTo>
                    <a:pt x="190677" y="559384"/>
                  </a:lnTo>
                  <a:lnTo>
                    <a:pt x="190601" y="559244"/>
                  </a:lnTo>
                  <a:lnTo>
                    <a:pt x="190461" y="559104"/>
                  </a:lnTo>
                  <a:lnTo>
                    <a:pt x="190131" y="559803"/>
                  </a:lnTo>
                  <a:lnTo>
                    <a:pt x="189636" y="560362"/>
                  </a:lnTo>
                  <a:lnTo>
                    <a:pt x="189420" y="561136"/>
                  </a:lnTo>
                  <a:lnTo>
                    <a:pt x="189306" y="561555"/>
                  </a:lnTo>
                  <a:lnTo>
                    <a:pt x="189598" y="562610"/>
                  </a:lnTo>
                  <a:lnTo>
                    <a:pt x="189814" y="562749"/>
                  </a:lnTo>
                  <a:lnTo>
                    <a:pt x="190461" y="563105"/>
                  </a:lnTo>
                  <a:lnTo>
                    <a:pt x="190893" y="564781"/>
                  </a:lnTo>
                  <a:lnTo>
                    <a:pt x="191782" y="563587"/>
                  </a:lnTo>
                  <a:close/>
                </a:path>
                <a:path w="193675" h="680084">
                  <a:moveTo>
                    <a:pt x="193509" y="519645"/>
                  </a:moveTo>
                  <a:lnTo>
                    <a:pt x="193370" y="518883"/>
                  </a:lnTo>
                  <a:lnTo>
                    <a:pt x="193179" y="518172"/>
                  </a:lnTo>
                  <a:lnTo>
                    <a:pt x="193001" y="517410"/>
                  </a:lnTo>
                  <a:lnTo>
                    <a:pt x="191858" y="517410"/>
                  </a:lnTo>
                  <a:lnTo>
                    <a:pt x="191681" y="517829"/>
                  </a:lnTo>
                  <a:lnTo>
                    <a:pt x="191897" y="519645"/>
                  </a:lnTo>
                  <a:lnTo>
                    <a:pt x="193509" y="51964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2765" y="26669"/>
            <a:ext cx="1088390" cy="77724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algn="ctr">
              <a:lnSpc>
                <a:spcPts val="1889"/>
              </a:lnSpc>
              <a:spcBef>
                <a:spcPts val="3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R="5080" algn="ctr">
              <a:lnSpc>
                <a:spcPts val="3570"/>
              </a:lnSpc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3762502" y="331978"/>
            <a:ext cx="497014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60" dirty="0">
                <a:latin typeface="Tahoma"/>
                <a:cs typeface="Tahoma"/>
              </a:rPr>
              <a:t>What</a:t>
            </a:r>
            <a:r>
              <a:rPr sz="4800" spc="-75" dirty="0">
                <a:latin typeface="Tahoma"/>
                <a:cs typeface="Tahoma"/>
              </a:rPr>
              <a:t> </a:t>
            </a:r>
            <a:r>
              <a:rPr sz="4800" spc="-40" dirty="0">
                <a:latin typeface="Tahoma"/>
                <a:cs typeface="Tahoma"/>
              </a:rPr>
              <a:t>are</a:t>
            </a:r>
            <a:r>
              <a:rPr sz="4800" spc="-70" dirty="0">
                <a:latin typeface="Tahoma"/>
                <a:cs typeface="Tahoma"/>
              </a:rPr>
              <a:t> </a:t>
            </a:r>
            <a:r>
              <a:rPr sz="4800" spc="-245" dirty="0">
                <a:latin typeface="Tahoma"/>
                <a:cs typeface="Tahoma"/>
              </a:rPr>
              <a:t>et</a:t>
            </a:r>
            <a:r>
              <a:rPr sz="4800" spc="-295" dirty="0">
                <a:latin typeface="Tahoma"/>
                <a:cs typeface="Tahoma"/>
              </a:rPr>
              <a:t>h</a:t>
            </a:r>
            <a:r>
              <a:rPr sz="4800" spc="-310" dirty="0">
                <a:latin typeface="Tahoma"/>
                <a:cs typeface="Tahoma"/>
              </a:rPr>
              <a:t>ics</a:t>
            </a:r>
            <a:r>
              <a:rPr sz="4800" spc="-55" dirty="0">
                <a:latin typeface="Tahoma"/>
                <a:cs typeface="Tahoma"/>
              </a:rPr>
              <a:t> </a:t>
            </a:r>
            <a:r>
              <a:rPr sz="4800" spc="-459" dirty="0">
                <a:latin typeface="Tahoma"/>
                <a:cs typeface="Tahoma"/>
              </a:rPr>
              <a:t>?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83233" y="2203449"/>
            <a:ext cx="7705090" cy="1718945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240665" marR="5080" indent="-228600">
              <a:lnSpc>
                <a:spcPct val="88900"/>
              </a:lnSpc>
              <a:spcBef>
                <a:spcPts val="625"/>
              </a:spcBef>
              <a:buSzPct val="70000"/>
              <a:buFont typeface="Arial MT"/>
              <a:buChar char="•"/>
              <a:tabLst>
                <a:tab pos="241300" algn="l"/>
              </a:tabLst>
            </a:pPr>
            <a:r>
              <a:rPr sz="4000" b="1" spc="-5" dirty="0">
                <a:latin typeface="Arial"/>
                <a:cs typeface="Arial"/>
              </a:rPr>
              <a:t>Ethics</a:t>
            </a:r>
            <a:r>
              <a:rPr sz="4000" b="1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is</a:t>
            </a:r>
            <a:r>
              <a:rPr sz="4000" b="1" spc="-10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the</a:t>
            </a:r>
            <a:r>
              <a:rPr sz="4000" b="1" spc="-10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art</a:t>
            </a:r>
            <a:r>
              <a:rPr sz="4000" b="1" spc="10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and</a:t>
            </a:r>
            <a:r>
              <a:rPr sz="4000" b="1" spc="-15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science</a:t>
            </a:r>
            <a:r>
              <a:rPr sz="4000" b="1" spc="10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of </a:t>
            </a:r>
            <a:r>
              <a:rPr sz="4000" b="1" spc="-1095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determining </a:t>
            </a:r>
            <a:r>
              <a:rPr sz="4000" b="1" spc="-10" dirty="0">
                <a:latin typeface="Arial"/>
                <a:cs typeface="Arial"/>
              </a:rPr>
              <a:t>good </a:t>
            </a:r>
            <a:r>
              <a:rPr sz="4000" b="1" spc="-5" dirty="0">
                <a:latin typeface="Arial"/>
                <a:cs typeface="Arial"/>
              </a:rPr>
              <a:t>and bad or </a:t>
            </a:r>
            <a:r>
              <a:rPr sz="4000" b="1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right</a:t>
            </a:r>
            <a:r>
              <a:rPr sz="4000" b="1" spc="-15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or</a:t>
            </a:r>
            <a:r>
              <a:rPr sz="4000" b="1" spc="-15" dirty="0">
                <a:latin typeface="Arial"/>
                <a:cs typeface="Arial"/>
              </a:rPr>
              <a:t> </a:t>
            </a:r>
            <a:r>
              <a:rPr sz="4000" b="1" dirty="0">
                <a:latin typeface="Arial"/>
                <a:cs typeface="Arial"/>
              </a:rPr>
              <a:t>wrong</a:t>
            </a:r>
            <a:r>
              <a:rPr sz="4000" b="1" spc="-15" dirty="0">
                <a:latin typeface="Arial"/>
                <a:cs typeface="Arial"/>
              </a:rPr>
              <a:t> </a:t>
            </a:r>
            <a:r>
              <a:rPr sz="4000" b="1" spc="-5" dirty="0">
                <a:latin typeface="Arial"/>
                <a:cs typeface="Arial"/>
              </a:rPr>
              <a:t>moral</a:t>
            </a:r>
            <a:r>
              <a:rPr sz="4000" b="1" spc="5" dirty="0">
                <a:latin typeface="Arial"/>
                <a:cs typeface="Arial"/>
              </a:rPr>
              <a:t> </a:t>
            </a:r>
            <a:r>
              <a:rPr sz="4000" b="1" spc="-30" dirty="0">
                <a:latin typeface="Arial"/>
                <a:cs typeface="Arial"/>
              </a:rPr>
              <a:t>behavior.</a:t>
            </a:r>
            <a:endParaRPr sz="4000">
              <a:latin typeface="Arial"/>
              <a:cs typeface="Arial"/>
            </a:endParaRPr>
          </a:p>
        </p:txBody>
      </p:sp>
      <p:pic>
        <p:nvPicPr>
          <p:cNvPr id="20" name="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45352" y="4067555"/>
            <a:ext cx="2857500" cy="1600200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4661153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951026"/>
            <a:ext cx="9344025" cy="5369560"/>
            <a:chOff x="0" y="951026"/>
            <a:chExt cx="9344025" cy="53695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951026"/>
              <a:ext cx="4375277" cy="53690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178052"/>
              <a:ext cx="4128770" cy="4951730"/>
            </a:xfrm>
            <a:custGeom>
              <a:avLst/>
              <a:gdLst/>
              <a:ahLst/>
              <a:cxnLst/>
              <a:rect l="l" t="t" r="r" b="b"/>
              <a:pathLst>
                <a:path w="4128770" h="4951730">
                  <a:moveTo>
                    <a:pt x="3875024" y="0"/>
                  </a:moveTo>
                  <a:lnTo>
                    <a:pt x="253492" y="0"/>
                  </a:lnTo>
                  <a:lnTo>
                    <a:pt x="207926" y="4085"/>
                  </a:lnTo>
                  <a:lnTo>
                    <a:pt x="165040" y="15864"/>
                  </a:lnTo>
                  <a:lnTo>
                    <a:pt x="125549" y="34619"/>
                  </a:lnTo>
                  <a:lnTo>
                    <a:pt x="90170" y="59633"/>
                  </a:lnTo>
                  <a:lnTo>
                    <a:pt x="59618" y="90189"/>
                  </a:lnTo>
                  <a:lnTo>
                    <a:pt x="34609" y="125570"/>
                  </a:lnTo>
                  <a:lnTo>
                    <a:pt x="15859" y="165058"/>
                  </a:lnTo>
                  <a:lnTo>
                    <a:pt x="4084" y="207938"/>
                  </a:lnTo>
                  <a:lnTo>
                    <a:pt x="0" y="253492"/>
                  </a:lnTo>
                  <a:lnTo>
                    <a:pt x="0" y="4697984"/>
                  </a:lnTo>
                  <a:lnTo>
                    <a:pt x="4084" y="4743550"/>
                  </a:lnTo>
                  <a:lnTo>
                    <a:pt x="15859" y="4786437"/>
                  </a:lnTo>
                  <a:lnTo>
                    <a:pt x="34609" y="4825928"/>
                  </a:lnTo>
                  <a:lnTo>
                    <a:pt x="59618" y="4861307"/>
                  </a:lnTo>
                  <a:lnTo>
                    <a:pt x="90170" y="4891859"/>
                  </a:lnTo>
                  <a:lnTo>
                    <a:pt x="125549" y="4916868"/>
                  </a:lnTo>
                  <a:lnTo>
                    <a:pt x="165040" y="4935617"/>
                  </a:lnTo>
                  <a:lnTo>
                    <a:pt x="207926" y="4947392"/>
                  </a:lnTo>
                  <a:lnTo>
                    <a:pt x="253492" y="4951476"/>
                  </a:lnTo>
                  <a:lnTo>
                    <a:pt x="3875024" y="4951476"/>
                  </a:lnTo>
                  <a:lnTo>
                    <a:pt x="3920577" y="4947392"/>
                  </a:lnTo>
                  <a:lnTo>
                    <a:pt x="3963457" y="4935617"/>
                  </a:lnTo>
                  <a:lnTo>
                    <a:pt x="4002945" y="4916868"/>
                  </a:lnTo>
                  <a:lnTo>
                    <a:pt x="4038326" y="4891859"/>
                  </a:lnTo>
                  <a:lnTo>
                    <a:pt x="4068882" y="4861307"/>
                  </a:lnTo>
                  <a:lnTo>
                    <a:pt x="4093896" y="4825928"/>
                  </a:lnTo>
                  <a:lnTo>
                    <a:pt x="4112651" y="4786437"/>
                  </a:lnTo>
                  <a:lnTo>
                    <a:pt x="4124430" y="4743550"/>
                  </a:lnTo>
                  <a:lnTo>
                    <a:pt x="4128516" y="4697984"/>
                  </a:lnTo>
                  <a:lnTo>
                    <a:pt x="4128516" y="253492"/>
                  </a:lnTo>
                  <a:lnTo>
                    <a:pt x="4124430" y="207938"/>
                  </a:lnTo>
                  <a:lnTo>
                    <a:pt x="4112651" y="165058"/>
                  </a:lnTo>
                  <a:lnTo>
                    <a:pt x="4093896" y="125570"/>
                  </a:lnTo>
                  <a:lnTo>
                    <a:pt x="4068882" y="90189"/>
                  </a:lnTo>
                  <a:lnTo>
                    <a:pt x="4038326" y="59633"/>
                  </a:lnTo>
                  <a:lnTo>
                    <a:pt x="4002945" y="34619"/>
                  </a:lnTo>
                  <a:lnTo>
                    <a:pt x="3963457" y="15864"/>
                  </a:lnTo>
                  <a:lnTo>
                    <a:pt x="3920577" y="4085"/>
                  </a:lnTo>
                  <a:lnTo>
                    <a:pt x="3875024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1727" y="1147584"/>
              <a:ext cx="8414131" cy="482981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69441" y="1436370"/>
              <a:ext cx="8455660" cy="4288790"/>
            </a:xfrm>
            <a:custGeom>
              <a:avLst/>
              <a:gdLst/>
              <a:ahLst/>
              <a:cxnLst/>
              <a:rect l="l" t="t" r="r" b="b"/>
              <a:pathLst>
                <a:path w="8455660" h="4288790">
                  <a:moveTo>
                    <a:pt x="8191881" y="0"/>
                  </a:moveTo>
                  <a:lnTo>
                    <a:pt x="263321" y="0"/>
                  </a:lnTo>
                  <a:lnTo>
                    <a:pt x="215989" y="4241"/>
                  </a:lnTo>
                  <a:lnTo>
                    <a:pt x="171440" y="16469"/>
                  </a:lnTo>
                  <a:lnTo>
                    <a:pt x="130418" y="35940"/>
                  </a:lnTo>
                  <a:lnTo>
                    <a:pt x="93667" y="61913"/>
                  </a:lnTo>
                  <a:lnTo>
                    <a:pt x="61930" y="93642"/>
                  </a:lnTo>
                  <a:lnTo>
                    <a:pt x="35951" y="130386"/>
                  </a:lnTo>
                  <a:lnTo>
                    <a:pt x="16474" y="171401"/>
                  </a:lnTo>
                  <a:lnTo>
                    <a:pt x="4242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2" y="4072582"/>
                  </a:lnTo>
                  <a:lnTo>
                    <a:pt x="16474" y="4117119"/>
                  </a:lnTo>
                  <a:lnTo>
                    <a:pt x="35951" y="4158132"/>
                  </a:lnTo>
                  <a:lnTo>
                    <a:pt x="61930" y="4194877"/>
                  </a:lnTo>
                  <a:lnTo>
                    <a:pt x="93667" y="4226610"/>
                  </a:lnTo>
                  <a:lnTo>
                    <a:pt x="130418" y="4252586"/>
                  </a:lnTo>
                  <a:lnTo>
                    <a:pt x="171440" y="4272062"/>
                  </a:lnTo>
                  <a:lnTo>
                    <a:pt x="215989" y="4284293"/>
                  </a:lnTo>
                  <a:lnTo>
                    <a:pt x="263321" y="4288535"/>
                  </a:lnTo>
                  <a:lnTo>
                    <a:pt x="8191881" y="4288535"/>
                  </a:lnTo>
                  <a:lnTo>
                    <a:pt x="8239208" y="4284293"/>
                  </a:lnTo>
                  <a:lnTo>
                    <a:pt x="8283750" y="4272062"/>
                  </a:lnTo>
                  <a:lnTo>
                    <a:pt x="8324765" y="4252586"/>
                  </a:lnTo>
                  <a:lnTo>
                    <a:pt x="8361509" y="4226610"/>
                  </a:lnTo>
                  <a:lnTo>
                    <a:pt x="8393238" y="4194877"/>
                  </a:lnTo>
                  <a:lnTo>
                    <a:pt x="8419211" y="4158132"/>
                  </a:lnTo>
                  <a:lnTo>
                    <a:pt x="8438682" y="4117119"/>
                  </a:lnTo>
                  <a:lnTo>
                    <a:pt x="8450910" y="4072582"/>
                  </a:lnTo>
                  <a:lnTo>
                    <a:pt x="8455152" y="4025265"/>
                  </a:lnTo>
                  <a:lnTo>
                    <a:pt x="8455152" y="263270"/>
                  </a:lnTo>
                  <a:lnTo>
                    <a:pt x="8450910" y="215943"/>
                  </a:lnTo>
                  <a:lnTo>
                    <a:pt x="8438682" y="171401"/>
                  </a:lnTo>
                  <a:lnTo>
                    <a:pt x="8419211" y="130386"/>
                  </a:lnTo>
                  <a:lnTo>
                    <a:pt x="8393238" y="93642"/>
                  </a:lnTo>
                  <a:lnTo>
                    <a:pt x="8361509" y="61913"/>
                  </a:lnTo>
                  <a:lnTo>
                    <a:pt x="8324765" y="35940"/>
                  </a:lnTo>
                  <a:lnTo>
                    <a:pt x="8283750" y="16469"/>
                  </a:lnTo>
                  <a:lnTo>
                    <a:pt x="8239208" y="4241"/>
                  </a:lnTo>
                  <a:lnTo>
                    <a:pt x="819188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69441" y="1436370"/>
              <a:ext cx="8455660" cy="4288790"/>
            </a:xfrm>
            <a:custGeom>
              <a:avLst/>
              <a:gdLst/>
              <a:ahLst/>
              <a:cxnLst/>
              <a:rect l="l" t="t" r="r" b="b"/>
              <a:pathLst>
                <a:path w="8455660" h="4288790">
                  <a:moveTo>
                    <a:pt x="0" y="263270"/>
                  </a:moveTo>
                  <a:lnTo>
                    <a:pt x="4242" y="215943"/>
                  </a:lnTo>
                  <a:lnTo>
                    <a:pt x="16474" y="171401"/>
                  </a:lnTo>
                  <a:lnTo>
                    <a:pt x="35951" y="130386"/>
                  </a:lnTo>
                  <a:lnTo>
                    <a:pt x="61930" y="93642"/>
                  </a:lnTo>
                  <a:lnTo>
                    <a:pt x="93667" y="61913"/>
                  </a:lnTo>
                  <a:lnTo>
                    <a:pt x="130418" y="35940"/>
                  </a:lnTo>
                  <a:lnTo>
                    <a:pt x="171440" y="16469"/>
                  </a:lnTo>
                  <a:lnTo>
                    <a:pt x="215989" y="4241"/>
                  </a:lnTo>
                  <a:lnTo>
                    <a:pt x="263321" y="0"/>
                  </a:lnTo>
                  <a:lnTo>
                    <a:pt x="8191881" y="0"/>
                  </a:lnTo>
                  <a:lnTo>
                    <a:pt x="8239208" y="4241"/>
                  </a:lnTo>
                  <a:lnTo>
                    <a:pt x="8283750" y="16469"/>
                  </a:lnTo>
                  <a:lnTo>
                    <a:pt x="8324765" y="35940"/>
                  </a:lnTo>
                  <a:lnTo>
                    <a:pt x="8361509" y="61913"/>
                  </a:lnTo>
                  <a:lnTo>
                    <a:pt x="8393238" y="93642"/>
                  </a:lnTo>
                  <a:lnTo>
                    <a:pt x="8419211" y="130386"/>
                  </a:lnTo>
                  <a:lnTo>
                    <a:pt x="8438682" y="171401"/>
                  </a:lnTo>
                  <a:lnTo>
                    <a:pt x="8450910" y="215943"/>
                  </a:lnTo>
                  <a:lnTo>
                    <a:pt x="8455152" y="263270"/>
                  </a:lnTo>
                  <a:lnTo>
                    <a:pt x="8455152" y="4025265"/>
                  </a:lnTo>
                  <a:lnTo>
                    <a:pt x="8450910" y="4072582"/>
                  </a:lnTo>
                  <a:lnTo>
                    <a:pt x="8438682" y="4117119"/>
                  </a:lnTo>
                  <a:lnTo>
                    <a:pt x="8419211" y="4158132"/>
                  </a:lnTo>
                  <a:lnTo>
                    <a:pt x="8393238" y="4194877"/>
                  </a:lnTo>
                  <a:lnTo>
                    <a:pt x="8361509" y="4226610"/>
                  </a:lnTo>
                  <a:lnTo>
                    <a:pt x="8324765" y="4252586"/>
                  </a:lnTo>
                  <a:lnTo>
                    <a:pt x="8283750" y="4272062"/>
                  </a:lnTo>
                  <a:lnTo>
                    <a:pt x="8239208" y="4284293"/>
                  </a:lnTo>
                  <a:lnTo>
                    <a:pt x="8191881" y="4288535"/>
                  </a:lnTo>
                  <a:lnTo>
                    <a:pt x="263321" y="4288535"/>
                  </a:lnTo>
                  <a:lnTo>
                    <a:pt x="215989" y="4284293"/>
                  </a:lnTo>
                  <a:lnTo>
                    <a:pt x="171440" y="4272062"/>
                  </a:lnTo>
                  <a:lnTo>
                    <a:pt x="130418" y="4252586"/>
                  </a:lnTo>
                  <a:lnTo>
                    <a:pt x="93667" y="4226610"/>
                  </a:lnTo>
                  <a:lnTo>
                    <a:pt x="61930" y="4194877"/>
                  </a:lnTo>
                  <a:lnTo>
                    <a:pt x="35951" y="4158132"/>
                  </a:lnTo>
                  <a:lnTo>
                    <a:pt x="16474" y="4117119"/>
                  </a:lnTo>
                  <a:lnTo>
                    <a:pt x="4242" y="407258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2765" y="26669"/>
            <a:ext cx="836930" cy="74549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167005">
              <a:lnSpc>
                <a:spcPts val="1655"/>
              </a:lnSpc>
              <a:spcBef>
                <a:spcPts val="31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4610" algn="ctr">
              <a:lnSpc>
                <a:spcPts val="3815"/>
              </a:lnSpc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0570464" y="6064468"/>
            <a:ext cx="814705" cy="705485"/>
            <a:chOff x="10570464" y="6064468"/>
            <a:chExt cx="814705" cy="705485"/>
          </a:xfrm>
        </p:grpSpPr>
        <p:sp>
          <p:nvSpPr>
            <p:cNvPr id="12" name="object 12"/>
            <p:cNvSpPr/>
            <p:nvPr/>
          </p:nvSpPr>
          <p:spPr>
            <a:xfrm>
              <a:off x="10570464" y="6064478"/>
              <a:ext cx="814705" cy="705485"/>
            </a:xfrm>
            <a:custGeom>
              <a:avLst/>
              <a:gdLst/>
              <a:ahLst/>
              <a:cxnLst/>
              <a:rect l="l" t="t" r="r" b="b"/>
              <a:pathLst>
                <a:path w="814704" h="705484">
                  <a:moveTo>
                    <a:pt x="814590" y="124688"/>
                  </a:moveTo>
                  <a:lnTo>
                    <a:pt x="808888" y="76390"/>
                  </a:lnTo>
                  <a:lnTo>
                    <a:pt x="793318" y="36944"/>
                  </a:lnTo>
                  <a:lnTo>
                    <a:pt x="770242" y="10337"/>
                  </a:lnTo>
                  <a:lnTo>
                    <a:pt x="741972" y="584"/>
                  </a:lnTo>
                  <a:lnTo>
                    <a:pt x="485533" y="584"/>
                  </a:lnTo>
                  <a:lnTo>
                    <a:pt x="485533" y="99288"/>
                  </a:lnTo>
                  <a:lnTo>
                    <a:pt x="482295" y="125361"/>
                  </a:lnTo>
                  <a:lnTo>
                    <a:pt x="473468" y="146646"/>
                  </a:lnTo>
                  <a:lnTo>
                    <a:pt x="460387" y="160997"/>
                  </a:lnTo>
                  <a:lnTo>
                    <a:pt x="444347" y="166255"/>
                  </a:lnTo>
                  <a:lnTo>
                    <a:pt x="428320" y="160997"/>
                  </a:lnTo>
                  <a:lnTo>
                    <a:pt x="415226" y="146646"/>
                  </a:lnTo>
                  <a:lnTo>
                    <a:pt x="406400" y="125361"/>
                  </a:lnTo>
                  <a:lnTo>
                    <a:pt x="403161" y="99288"/>
                  </a:lnTo>
                  <a:lnTo>
                    <a:pt x="406400" y="73253"/>
                  </a:lnTo>
                  <a:lnTo>
                    <a:pt x="415226" y="51993"/>
                  </a:lnTo>
                  <a:lnTo>
                    <a:pt x="428320" y="37655"/>
                  </a:lnTo>
                  <a:lnTo>
                    <a:pt x="444347" y="32397"/>
                  </a:lnTo>
                  <a:lnTo>
                    <a:pt x="460387" y="37655"/>
                  </a:lnTo>
                  <a:lnTo>
                    <a:pt x="473468" y="51993"/>
                  </a:lnTo>
                  <a:lnTo>
                    <a:pt x="482295" y="73253"/>
                  </a:lnTo>
                  <a:lnTo>
                    <a:pt x="485533" y="99288"/>
                  </a:lnTo>
                  <a:lnTo>
                    <a:pt x="485533" y="584"/>
                  </a:lnTo>
                  <a:lnTo>
                    <a:pt x="458863" y="584"/>
                  </a:lnTo>
                  <a:lnTo>
                    <a:pt x="456615" y="0"/>
                  </a:lnTo>
                  <a:lnTo>
                    <a:pt x="423545" y="8572"/>
                  </a:lnTo>
                  <a:lnTo>
                    <a:pt x="394728" y="32486"/>
                  </a:lnTo>
                  <a:lnTo>
                    <a:pt x="371894" y="68986"/>
                  </a:lnTo>
                  <a:lnTo>
                    <a:pt x="356717" y="115354"/>
                  </a:lnTo>
                  <a:lnTo>
                    <a:pt x="350888" y="168833"/>
                  </a:lnTo>
                  <a:lnTo>
                    <a:pt x="350888" y="393217"/>
                  </a:lnTo>
                  <a:lnTo>
                    <a:pt x="154889" y="393217"/>
                  </a:lnTo>
                  <a:lnTo>
                    <a:pt x="138925" y="398462"/>
                  </a:lnTo>
                  <a:lnTo>
                    <a:pt x="125869" y="412750"/>
                  </a:lnTo>
                  <a:lnTo>
                    <a:pt x="117068" y="433946"/>
                  </a:lnTo>
                  <a:lnTo>
                    <a:pt x="113842" y="459892"/>
                  </a:lnTo>
                  <a:lnTo>
                    <a:pt x="117068" y="485838"/>
                  </a:lnTo>
                  <a:lnTo>
                    <a:pt x="125869" y="507034"/>
                  </a:lnTo>
                  <a:lnTo>
                    <a:pt x="138925" y="521322"/>
                  </a:lnTo>
                  <a:lnTo>
                    <a:pt x="154889" y="526567"/>
                  </a:lnTo>
                  <a:lnTo>
                    <a:pt x="154889" y="526707"/>
                  </a:lnTo>
                  <a:lnTo>
                    <a:pt x="349897" y="526707"/>
                  </a:lnTo>
                  <a:lnTo>
                    <a:pt x="349897" y="528180"/>
                  </a:lnTo>
                  <a:lnTo>
                    <a:pt x="344906" y="557618"/>
                  </a:lnTo>
                  <a:lnTo>
                    <a:pt x="331089" y="583501"/>
                  </a:lnTo>
                  <a:lnTo>
                    <a:pt x="309651" y="601903"/>
                  </a:lnTo>
                  <a:lnTo>
                    <a:pt x="281800" y="608914"/>
                  </a:lnTo>
                  <a:lnTo>
                    <a:pt x="280454" y="608914"/>
                  </a:lnTo>
                  <a:lnTo>
                    <a:pt x="277964" y="608774"/>
                  </a:lnTo>
                  <a:lnTo>
                    <a:pt x="164846" y="608774"/>
                  </a:lnTo>
                  <a:lnTo>
                    <a:pt x="162255" y="608914"/>
                  </a:lnTo>
                  <a:lnTo>
                    <a:pt x="159677" y="608914"/>
                  </a:lnTo>
                  <a:lnTo>
                    <a:pt x="157048" y="608774"/>
                  </a:lnTo>
                  <a:lnTo>
                    <a:pt x="146659" y="608774"/>
                  </a:lnTo>
                  <a:lnTo>
                    <a:pt x="146659" y="608634"/>
                  </a:lnTo>
                  <a:lnTo>
                    <a:pt x="145884" y="608571"/>
                  </a:lnTo>
                  <a:lnTo>
                    <a:pt x="144259" y="608152"/>
                  </a:lnTo>
                  <a:lnTo>
                    <a:pt x="112877" y="590435"/>
                  </a:lnTo>
                  <a:lnTo>
                    <a:pt x="88239" y="556488"/>
                  </a:lnTo>
                  <a:lnTo>
                    <a:pt x="79641" y="531749"/>
                  </a:lnTo>
                  <a:lnTo>
                    <a:pt x="72136" y="510159"/>
                  </a:lnTo>
                  <a:lnTo>
                    <a:pt x="66370" y="455345"/>
                  </a:lnTo>
                  <a:lnTo>
                    <a:pt x="66459" y="448348"/>
                  </a:lnTo>
                  <a:lnTo>
                    <a:pt x="66586" y="444855"/>
                  </a:lnTo>
                  <a:lnTo>
                    <a:pt x="66154" y="427786"/>
                  </a:lnTo>
                  <a:lnTo>
                    <a:pt x="66586" y="422109"/>
                  </a:lnTo>
                  <a:lnTo>
                    <a:pt x="73113" y="391464"/>
                  </a:lnTo>
                  <a:lnTo>
                    <a:pt x="76606" y="375056"/>
                  </a:lnTo>
                  <a:lnTo>
                    <a:pt x="95973" y="338848"/>
                  </a:lnTo>
                  <a:lnTo>
                    <a:pt x="120865" y="314642"/>
                  </a:lnTo>
                  <a:lnTo>
                    <a:pt x="147485" y="303593"/>
                  </a:lnTo>
                  <a:lnTo>
                    <a:pt x="152311" y="302958"/>
                  </a:lnTo>
                  <a:lnTo>
                    <a:pt x="158165" y="301485"/>
                  </a:lnTo>
                  <a:lnTo>
                    <a:pt x="169799" y="301904"/>
                  </a:lnTo>
                  <a:lnTo>
                    <a:pt x="219760" y="302336"/>
                  </a:lnTo>
                  <a:lnTo>
                    <a:pt x="223431" y="301485"/>
                  </a:lnTo>
                  <a:lnTo>
                    <a:pt x="240957" y="297484"/>
                  </a:lnTo>
                  <a:lnTo>
                    <a:pt x="260324" y="285343"/>
                  </a:lnTo>
                  <a:lnTo>
                    <a:pt x="277329" y="266801"/>
                  </a:lnTo>
                  <a:lnTo>
                    <a:pt x="291401" y="242798"/>
                  </a:lnTo>
                  <a:lnTo>
                    <a:pt x="277850" y="233451"/>
                  </a:lnTo>
                  <a:lnTo>
                    <a:pt x="267068" y="217728"/>
                  </a:lnTo>
                  <a:lnTo>
                    <a:pt x="259943" y="197040"/>
                  </a:lnTo>
                  <a:lnTo>
                    <a:pt x="257365" y="172834"/>
                  </a:lnTo>
                  <a:lnTo>
                    <a:pt x="260858" y="144767"/>
                  </a:lnTo>
                  <a:lnTo>
                    <a:pt x="270357" y="121856"/>
                  </a:lnTo>
                  <a:lnTo>
                    <a:pt x="284467" y="106413"/>
                  </a:lnTo>
                  <a:lnTo>
                    <a:pt x="301739" y="100749"/>
                  </a:lnTo>
                  <a:lnTo>
                    <a:pt x="302895" y="100749"/>
                  </a:lnTo>
                  <a:lnTo>
                    <a:pt x="304025" y="100926"/>
                  </a:lnTo>
                  <a:lnTo>
                    <a:pt x="305142" y="101041"/>
                  </a:lnTo>
                  <a:lnTo>
                    <a:pt x="305041" y="100749"/>
                  </a:lnTo>
                  <a:lnTo>
                    <a:pt x="291795" y="60401"/>
                  </a:lnTo>
                  <a:lnTo>
                    <a:pt x="271741" y="28422"/>
                  </a:lnTo>
                  <a:lnTo>
                    <a:pt x="246456" y="7505"/>
                  </a:lnTo>
                  <a:lnTo>
                    <a:pt x="218567" y="292"/>
                  </a:lnTo>
                  <a:lnTo>
                    <a:pt x="217436" y="0"/>
                  </a:lnTo>
                  <a:lnTo>
                    <a:pt x="215493" y="0"/>
                  </a:lnTo>
                  <a:lnTo>
                    <a:pt x="213601" y="50"/>
                  </a:lnTo>
                  <a:lnTo>
                    <a:pt x="211658" y="292"/>
                  </a:lnTo>
                  <a:lnTo>
                    <a:pt x="77698" y="292"/>
                  </a:lnTo>
                  <a:lnTo>
                    <a:pt x="75984" y="50"/>
                  </a:lnTo>
                  <a:lnTo>
                    <a:pt x="74295" y="0"/>
                  </a:lnTo>
                  <a:lnTo>
                    <a:pt x="72567" y="0"/>
                  </a:lnTo>
                  <a:lnTo>
                    <a:pt x="45466" y="8496"/>
                  </a:lnTo>
                  <a:lnTo>
                    <a:pt x="22999" y="31800"/>
                  </a:lnTo>
                  <a:lnTo>
                    <a:pt x="7239" y="66573"/>
                  </a:lnTo>
                  <a:lnTo>
                    <a:pt x="203" y="109486"/>
                  </a:lnTo>
                  <a:lnTo>
                    <a:pt x="201333" y="109486"/>
                  </a:lnTo>
                  <a:lnTo>
                    <a:pt x="201333" y="109715"/>
                  </a:lnTo>
                  <a:lnTo>
                    <a:pt x="217322" y="114947"/>
                  </a:lnTo>
                  <a:lnTo>
                    <a:pt x="230365" y="129235"/>
                  </a:lnTo>
                  <a:lnTo>
                    <a:pt x="239153" y="150418"/>
                  </a:lnTo>
                  <a:lnTo>
                    <a:pt x="242379" y="176390"/>
                  </a:lnTo>
                  <a:lnTo>
                    <a:pt x="239153" y="202336"/>
                  </a:lnTo>
                  <a:lnTo>
                    <a:pt x="230365" y="223532"/>
                  </a:lnTo>
                  <a:lnTo>
                    <a:pt x="217322" y="237832"/>
                  </a:lnTo>
                  <a:lnTo>
                    <a:pt x="201333" y="243078"/>
                  </a:lnTo>
                  <a:lnTo>
                    <a:pt x="203" y="243078"/>
                  </a:lnTo>
                  <a:lnTo>
                    <a:pt x="203" y="395097"/>
                  </a:lnTo>
                  <a:lnTo>
                    <a:pt x="4521" y="392798"/>
                  </a:lnTo>
                  <a:lnTo>
                    <a:pt x="9080" y="391464"/>
                  </a:lnTo>
                  <a:lnTo>
                    <a:pt x="13868" y="391464"/>
                  </a:lnTo>
                  <a:lnTo>
                    <a:pt x="30657" y="396976"/>
                  </a:lnTo>
                  <a:lnTo>
                    <a:pt x="44373" y="412013"/>
                  </a:lnTo>
                  <a:lnTo>
                    <a:pt x="53632" y="434301"/>
                  </a:lnTo>
                  <a:lnTo>
                    <a:pt x="57023" y="461568"/>
                  </a:lnTo>
                  <a:lnTo>
                    <a:pt x="53632" y="488886"/>
                  </a:lnTo>
                  <a:lnTo>
                    <a:pt x="44373" y="511200"/>
                  </a:lnTo>
                  <a:lnTo>
                    <a:pt x="30657" y="526237"/>
                  </a:lnTo>
                  <a:lnTo>
                    <a:pt x="13868" y="531749"/>
                  </a:lnTo>
                  <a:lnTo>
                    <a:pt x="9080" y="531749"/>
                  </a:lnTo>
                  <a:lnTo>
                    <a:pt x="4470" y="530415"/>
                  </a:lnTo>
                  <a:lnTo>
                    <a:pt x="203" y="528104"/>
                  </a:lnTo>
                  <a:lnTo>
                    <a:pt x="177" y="577430"/>
                  </a:lnTo>
                  <a:lnTo>
                    <a:pt x="76" y="579386"/>
                  </a:lnTo>
                  <a:lnTo>
                    <a:pt x="0" y="585063"/>
                  </a:lnTo>
                  <a:lnTo>
                    <a:pt x="5575" y="630948"/>
                  </a:lnTo>
                  <a:lnTo>
                    <a:pt x="20828" y="668705"/>
                  </a:lnTo>
                  <a:lnTo>
                    <a:pt x="43535" y="694702"/>
                  </a:lnTo>
                  <a:lnTo>
                    <a:pt x="71450" y="705332"/>
                  </a:lnTo>
                  <a:lnTo>
                    <a:pt x="330504" y="705332"/>
                  </a:lnTo>
                  <a:lnTo>
                    <a:pt x="330504" y="705116"/>
                  </a:lnTo>
                  <a:lnTo>
                    <a:pt x="337794" y="704634"/>
                  </a:lnTo>
                  <a:lnTo>
                    <a:pt x="370713" y="682739"/>
                  </a:lnTo>
                  <a:lnTo>
                    <a:pt x="396760" y="627773"/>
                  </a:lnTo>
                  <a:lnTo>
                    <a:pt x="399249" y="608914"/>
                  </a:lnTo>
                  <a:lnTo>
                    <a:pt x="401447" y="592340"/>
                  </a:lnTo>
                  <a:lnTo>
                    <a:pt x="401574" y="588695"/>
                  </a:lnTo>
                  <a:lnTo>
                    <a:pt x="401624" y="582193"/>
                  </a:lnTo>
                  <a:lnTo>
                    <a:pt x="401802" y="579805"/>
                  </a:lnTo>
                  <a:lnTo>
                    <a:pt x="401675" y="485838"/>
                  </a:lnTo>
                  <a:lnTo>
                    <a:pt x="401447" y="248742"/>
                  </a:lnTo>
                  <a:lnTo>
                    <a:pt x="404888" y="222504"/>
                  </a:lnTo>
                  <a:lnTo>
                    <a:pt x="413918" y="201091"/>
                  </a:lnTo>
                  <a:lnTo>
                    <a:pt x="427202" y="186664"/>
                  </a:lnTo>
                  <a:lnTo>
                    <a:pt x="443420" y="181368"/>
                  </a:lnTo>
                  <a:lnTo>
                    <a:pt x="459752" y="186715"/>
                  </a:lnTo>
                  <a:lnTo>
                    <a:pt x="473075" y="201333"/>
                  </a:lnTo>
                  <a:lnTo>
                    <a:pt x="482066" y="223012"/>
                  </a:lnTo>
                  <a:lnTo>
                    <a:pt x="485254" y="248742"/>
                  </a:lnTo>
                  <a:lnTo>
                    <a:pt x="485279" y="253784"/>
                  </a:lnTo>
                  <a:lnTo>
                    <a:pt x="485178" y="699668"/>
                  </a:lnTo>
                  <a:lnTo>
                    <a:pt x="485825" y="699731"/>
                  </a:lnTo>
                  <a:lnTo>
                    <a:pt x="493433" y="699731"/>
                  </a:lnTo>
                  <a:lnTo>
                    <a:pt x="493712" y="699668"/>
                  </a:lnTo>
                  <a:lnTo>
                    <a:pt x="741972" y="699668"/>
                  </a:lnTo>
                  <a:lnTo>
                    <a:pt x="770242" y="689914"/>
                  </a:lnTo>
                  <a:lnTo>
                    <a:pt x="793318" y="663321"/>
                  </a:lnTo>
                  <a:lnTo>
                    <a:pt x="808888" y="623862"/>
                  </a:lnTo>
                  <a:lnTo>
                    <a:pt x="814590" y="575551"/>
                  </a:lnTo>
                  <a:lnTo>
                    <a:pt x="814590" y="124688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105934" y="6065177"/>
              <a:ext cx="238760" cy="699135"/>
            </a:xfrm>
            <a:custGeom>
              <a:avLst/>
              <a:gdLst/>
              <a:ahLst/>
              <a:cxnLst/>
              <a:rect l="l" t="t" r="r" b="b"/>
              <a:pathLst>
                <a:path w="238759" h="699134">
                  <a:moveTo>
                    <a:pt x="2476" y="587159"/>
                  </a:moveTo>
                  <a:lnTo>
                    <a:pt x="2260" y="585343"/>
                  </a:lnTo>
                  <a:lnTo>
                    <a:pt x="1409" y="584428"/>
                  </a:lnTo>
                  <a:lnTo>
                    <a:pt x="1155" y="584149"/>
                  </a:lnTo>
                  <a:lnTo>
                    <a:pt x="647" y="584644"/>
                  </a:lnTo>
                  <a:lnTo>
                    <a:pt x="215" y="584708"/>
                  </a:lnTo>
                  <a:lnTo>
                    <a:pt x="215" y="587235"/>
                  </a:lnTo>
                  <a:lnTo>
                    <a:pt x="977" y="586879"/>
                  </a:lnTo>
                  <a:lnTo>
                    <a:pt x="1587" y="587794"/>
                  </a:lnTo>
                  <a:lnTo>
                    <a:pt x="1511" y="589254"/>
                  </a:lnTo>
                  <a:lnTo>
                    <a:pt x="1435" y="589470"/>
                  </a:lnTo>
                  <a:lnTo>
                    <a:pt x="1333" y="589673"/>
                  </a:lnTo>
                  <a:lnTo>
                    <a:pt x="1333" y="589889"/>
                  </a:lnTo>
                  <a:lnTo>
                    <a:pt x="1409" y="590588"/>
                  </a:lnTo>
                  <a:lnTo>
                    <a:pt x="1549" y="591223"/>
                  </a:lnTo>
                  <a:lnTo>
                    <a:pt x="1727" y="591845"/>
                  </a:lnTo>
                  <a:lnTo>
                    <a:pt x="2197" y="591781"/>
                  </a:lnTo>
                  <a:lnTo>
                    <a:pt x="2197" y="591083"/>
                  </a:lnTo>
                  <a:lnTo>
                    <a:pt x="2120" y="589813"/>
                  </a:lnTo>
                  <a:lnTo>
                    <a:pt x="2120" y="589470"/>
                  </a:lnTo>
                  <a:lnTo>
                    <a:pt x="2019" y="589051"/>
                  </a:lnTo>
                  <a:lnTo>
                    <a:pt x="2120" y="588695"/>
                  </a:lnTo>
                  <a:lnTo>
                    <a:pt x="2476" y="587159"/>
                  </a:lnTo>
                  <a:close/>
                </a:path>
                <a:path w="238759" h="699134">
                  <a:moveTo>
                    <a:pt x="5930" y="39674"/>
                  </a:moveTo>
                  <a:lnTo>
                    <a:pt x="4089" y="38163"/>
                  </a:lnTo>
                  <a:lnTo>
                    <a:pt x="215" y="34899"/>
                  </a:lnTo>
                  <a:lnTo>
                    <a:pt x="215" y="44221"/>
                  </a:lnTo>
                  <a:lnTo>
                    <a:pt x="469" y="44284"/>
                  </a:lnTo>
                  <a:lnTo>
                    <a:pt x="1409" y="44284"/>
                  </a:lnTo>
                  <a:lnTo>
                    <a:pt x="1905" y="44107"/>
                  </a:lnTo>
                  <a:lnTo>
                    <a:pt x="2260" y="44284"/>
                  </a:lnTo>
                  <a:lnTo>
                    <a:pt x="3060" y="44627"/>
                  </a:lnTo>
                  <a:lnTo>
                    <a:pt x="4737" y="43700"/>
                  </a:lnTo>
                  <a:lnTo>
                    <a:pt x="5067" y="42481"/>
                  </a:lnTo>
                  <a:lnTo>
                    <a:pt x="5346" y="41656"/>
                  </a:lnTo>
                  <a:lnTo>
                    <a:pt x="5600" y="40728"/>
                  </a:lnTo>
                  <a:lnTo>
                    <a:pt x="5930" y="39674"/>
                  </a:lnTo>
                  <a:close/>
                </a:path>
                <a:path w="238759" h="699134">
                  <a:moveTo>
                    <a:pt x="5930" y="23368"/>
                  </a:moveTo>
                  <a:lnTo>
                    <a:pt x="5676" y="23012"/>
                  </a:lnTo>
                  <a:lnTo>
                    <a:pt x="5461" y="22428"/>
                  </a:lnTo>
                  <a:lnTo>
                    <a:pt x="5168" y="22250"/>
                  </a:lnTo>
                  <a:lnTo>
                    <a:pt x="3238" y="21501"/>
                  </a:lnTo>
                  <a:lnTo>
                    <a:pt x="1765" y="19456"/>
                  </a:lnTo>
                  <a:lnTo>
                    <a:pt x="215" y="17653"/>
                  </a:lnTo>
                  <a:lnTo>
                    <a:pt x="215" y="28435"/>
                  </a:lnTo>
                  <a:lnTo>
                    <a:pt x="1333" y="29184"/>
                  </a:lnTo>
                  <a:lnTo>
                    <a:pt x="2120" y="27495"/>
                  </a:lnTo>
                  <a:lnTo>
                    <a:pt x="3124" y="27444"/>
                  </a:lnTo>
                  <a:lnTo>
                    <a:pt x="2984" y="24358"/>
                  </a:lnTo>
                  <a:lnTo>
                    <a:pt x="2844" y="22783"/>
                  </a:lnTo>
                  <a:lnTo>
                    <a:pt x="3454" y="23190"/>
                  </a:lnTo>
                  <a:lnTo>
                    <a:pt x="4064" y="23710"/>
                  </a:lnTo>
                  <a:lnTo>
                    <a:pt x="5067" y="24066"/>
                  </a:lnTo>
                  <a:lnTo>
                    <a:pt x="5562" y="23596"/>
                  </a:lnTo>
                  <a:lnTo>
                    <a:pt x="5930" y="23368"/>
                  </a:lnTo>
                  <a:close/>
                </a:path>
                <a:path w="238759" h="699134">
                  <a:moveTo>
                    <a:pt x="6464" y="10604"/>
                  </a:moveTo>
                  <a:lnTo>
                    <a:pt x="5600" y="10312"/>
                  </a:lnTo>
                  <a:lnTo>
                    <a:pt x="4495" y="10134"/>
                  </a:lnTo>
                  <a:lnTo>
                    <a:pt x="2374" y="9207"/>
                  </a:lnTo>
                  <a:lnTo>
                    <a:pt x="1295" y="8331"/>
                  </a:lnTo>
                  <a:lnTo>
                    <a:pt x="254" y="7632"/>
                  </a:lnTo>
                  <a:lnTo>
                    <a:pt x="254" y="12585"/>
                  </a:lnTo>
                  <a:lnTo>
                    <a:pt x="1155" y="13055"/>
                  </a:lnTo>
                  <a:lnTo>
                    <a:pt x="1625" y="13220"/>
                  </a:lnTo>
                  <a:lnTo>
                    <a:pt x="2019" y="13398"/>
                  </a:lnTo>
                  <a:lnTo>
                    <a:pt x="2451" y="13284"/>
                  </a:lnTo>
                  <a:lnTo>
                    <a:pt x="2844" y="13398"/>
                  </a:lnTo>
                  <a:lnTo>
                    <a:pt x="3340" y="13512"/>
                  </a:lnTo>
                  <a:lnTo>
                    <a:pt x="3873" y="13754"/>
                  </a:lnTo>
                  <a:lnTo>
                    <a:pt x="4953" y="13982"/>
                  </a:lnTo>
                  <a:lnTo>
                    <a:pt x="5499" y="13982"/>
                  </a:lnTo>
                  <a:lnTo>
                    <a:pt x="6032" y="14160"/>
                  </a:lnTo>
                  <a:lnTo>
                    <a:pt x="6134" y="12928"/>
                  </a:lnTo>
                  <a:lnTo>
                    <a:pt x="6464" y="10604"/>
                  </a:lnTo>
                  <a:close/>
                </a:path>
                <a:path w="238759" h="699134">
                  <a:moveTo>
                    <a:pt x="6502" y="812"/>
                  </a:moveTo>
                  <a:lnTo>
                    <a:pt x="4381" y="520"/>
                  </a:lnTo>
                  <a:lnTo>
                    <a:pt x="2336" y="292"/>
                  </a:lnTo>
                  <a:lnTo>
                    <a:pt x="215" y="0"/>
                  </a:lnTo>
                  <a:lnTo>
                    <a:pt x="215" y="5765"/>
                  </a:lnTo>
                  <a:lnTo>
                    <a:pt x="1511" y="6400"/>
                  </a:lnTo>
                  <a:lnTo>
                    <a:pt x="2806" y="6578"/>
                  </a:lnTo>
                  <a:lnTo>
                    <a:pt x="3987" y="5410"/>
                  </a:lnTo>
                  <a:lnTo>
                    <a:pt x="4305" y="5130"/>
                  </a:lnTo>
                  <a:lnTo>
                    <a:pt x="4559" y="4838"/>
                  </a:lnTo>
                  <a:lnTo>
                    <a:pt x="4851" y="4546"/>
                  </a:lnTo>
                  <a:lnTo>
                    <a:pt x="4851" y="4419"/>
                  </a:lnTo>
                  <a:lnTo>
                    <a:pt x="4914" y="4191"/>
                  </a:lnTo>
                  <a:lnTo>
                    <a:pt x="4914" y="4013"/>
                  </a:lnTo>
                  <a:lnTo>
                    <a:pt x="4279" y="3670"/>
                  </a:lnTo>
                  <a:lnTo>
                    <a:pt x="3632" y="3263"/>
                  </a:lnTo>
                  <a:lnTo>
                    <a:pt x="2984" y="2971"/>
                  </a:lnTo>
                  <a:lnTo>
                    <a:pt x="2768" y="2794"/>
                  </a:lnTo>
                  <a:lnTo>
                    <a:pt x="2413" y="3022"/>
                  </a:lnTo>
                  <a:lnTo>
                    <a:pt x="2235" y="2730"/>
                  </a:lnTo>
                  <a:lnTo>
                    <a:pt x="1943" y="2387"/>
                  </a:lnTo>
                  <a:lnTo>
                    <a:pt x="1765" y="1739"/>
                  </a:lnTo>
                  <a:lnTo>
                    <a:pt x="1549" y="1282"/>
                  </a:lnTo>
                  <a:lnTo>
                    <a:pt x="1905" y="1168"/>
                  </a:lnTo>
                  <a:lnTo>
                    <a:pt x="2235" y="812"/>
                  </a:lnTo>
                  <a:lnTo>
                    <a:pt x="2590" y="812"/>
                  </a:lnTo>
                  <a:lnTo>
                    <a:pt x="3873" y="927"/>
                  </a:lnTo>
                  <a:lnTo>
                    <a:pt x="5168" y="1168"/>
                  </a:lnTo>
                  <a:lnTo>
                    <a:pt x="6464" y="1333"/>
                  </a:lnTo>
                  <a:lnTo>
                    <a:pt x="6464" y="990"/>
                  </a:lnTo>
                  <a:lnTo>
                    <a:pt x="6502" y="812"/>
                  </a:lnTo>
                  <a:close/>
                </a:path>
                <a:path w="238759" h="699134">
                  <a:moveTo>
                    <a:pt x="12242" y="622490"/>
                  </a:moveTo>
                  <a:lnTo>
                    <a:pt x="10655" y="621652"/>
                  </a:lnTo>
                  <a:lnTo>
                    <a:pt x="8940" y="624522"/>
                  </a:lnTo>
                  <a:lnTo>
                    <a:pt x="7569" y="622985"/>
                  </a:lnTo>
                  <a:lnTo>
                    <a:pt x="6642" y="623468"/>
                  </a:lnTo>
                  <a:lnTo>
                    <a:pt x="5994" y="624039"/>
                  </a:lnTo>
                  <a:lnTo>
                    <a:pt x="4279" y="624522"/>
                  </a:lnTo>
                  <a:lnTo>
                    <a:pt x="800" y="624941"/>
                  </a:lnTo>
                  <a:lnTo>
                    <a:pt x="152" y="624941"/>
                  </a:lnTo>
                  <a:lnTo>
                    <a:pt x="152" y="678180"/>
                  </a:lnTo>
                  <a:lnTo>
                    <a:pt x="2768" y="683158"/>
                  </a:lnTo>
                  <a:lnTo>
                    <a:pt x="5245" y="670839"/>
                  </a:lnTo>
                  <a:lnTo>
                    <a:pt x="4699" y="670344"/>
                  </a:lnTo>
                  <a:lnTo>
                    <a:pt x="3949" y="670064"/>
                  </a:lnTo>
                  <a:lnTo>
                    <a:pt x="3670" y="668324"/>
                  </a:lnTo>
                  <a:lnTo>
                    <a:pt x="4699" y="667550"/>
                  </a:lnTo>
                  <a:lnTo>
                    <a:pt x="6070" y="667905"/>
                  </a:lnTo>
                  <a:lnTo>
                    <a:pt x="6642" y="664819"/>
                  </a:lnTo>
                  <a:lnTo>
                    <a:pt x="7505" y="658456"/>
                  </a:lnTo>
                  <a:lnTo>
                    <a:pt x="9156" y="644880"/>
                  </a:lnTo>
                  <a:lnTo>
                    <a:pt x="9474" y="640892"/>
                  </a:lnTo>
                  <a:lnTo>
                    <a:pt x="10629" y="632079"/>
                  </a:lnTo>
                  <a:lnTo>
                    <a:pt x="11480" y="627316"/>
                  </a:lnTo>
                  <a:lnTo>
                    <a:pt x="12242" y="622490"/>
                  </a:lnTo>
                  <a:close/>
                </a:path>
                <a:path w="238759" h="699134">
                  <a:moveTo>
                    <a:pt x="12319" y="479310"/>
                  </a:moveTo>
                  <a:lnTo>
                    <a:pt x="12166" y="479259"/>
                  </a:lnTo>
                  <a:lnTo>
                    <a:pt x="12319" y="479310"/>
                  </a:lnTo>
                  <a:close/>
                </a:path>
                <a:path w="238759" h="699134">
                  <a:moveTo>
                    <a:pt x="12623" y="380860"/>
                  </a:moveTo>
                  <a:lnTo>
                    <a:pt x="12344" y="380199"/>
                  </a:lnTo>
                  <a:lnTo>
                    <a:pt x="12128" y="381469"/>
                  </a:lnTo>
                  <a:lnTo>
                    <a:pt x="12623" y="380860"/>
                  </a:lnTo>
                  <a:close/>
                </a:path>
                <a:path w="238759" h="699134">
                  <a:moveTo>
                    <a:pt x="15506" y="616064"/>
                  </a:moveTo>
                  <a:close/>
                </a:path>
                <a:path w="238759" h="699134">
                  <a:moveTo>
                    <a:pt x="25615" y="25463"/>
                  </a:moveTo>
                  <a:lnTo>
                    <a:pt x="25044" y="25057"/>
                  </a:lnTo>
                  <a:lnTo>
                    <a:pt x="24726" y="24701"/>
                  </a:lnTo>
                  <a:lnTo>
                    <a:pt x="24295" y="24523"/>
                  </a:lnTo>
                  <a:lnTo>
                    <a:pt x="21564" y="23126"/>
                  </a:lnTo>
                  <a:lnTo>
                    <a:pt x="20066" y="22250"/>
                  </a:lnTo>
                  <a:lnTo>
                    <a:pt x="15468" y="21437"/>
                  </a:lnTo>
                  <a:lnTo>
                    <a:pt x="15328" y="21386"/>
                  </a:lnTo>
                  <a:lnTo>
                    <a:pt x="15151" y="21551"/>
                  </a:lnTo>
                  <a:lnTo>
                    <a:pt x="13817" y="19862"/>
                  </a:lnTo>
                  <a:lnTo>
                    <a:pt x="12344" y="20510"/>
                  </a:lnTo>
                  <a:lnTo>
                    <a:pt x="9652" y="19812"/>
                  </a:lnTo>
                  <a:lnTo>
                    <a:pt x="8902" y="20447"/>
                  </a:lnTo>
                  <a:lnTo>
                    <a:pt x="8178" y="23710"/>
                  </a:lnTo>
                  <a:lnTo>
                    <a:pt x="8153" y="24003"/>
                  </a:lnTo>
                  <a:lnTo>
                    <a:pt x="13385" y="26974"/>
                  </a:lnTo>
                  <a:lnTo>
                    <a:pt x="13957" y="27203"/>
                  </a:lnTo>
                  <a:lnTo>
                    <a:pt x="14427" y="27673"/>
                  </a:lnTo>
                  <a:lnTo>
                    <a:pt x="15290" y="26339"/>
                  </a:lnTo>
                  <a:lnTo>
                    <a:pt x="16154" y="26797"/>
                  </a:lnTo>
                  <a:lnTo>
                    <a:pt x="16725" y="26974"/>
                  </a:lnTo>
                  <a:lnTo>
                    <a:pt x="17195" y="27038"/>
                  </a:lnTo>
                  <a:lnTo>
                    <a:pt x="18161" y="27381"/>
                  </a:lnTo>
                  <a:lnTo>
                    <a:pt x="19202" y="27559"/>
                  </a:lnTo>
                  <a:lnTo>
                    <a:pt x="20243" y="27851"/>
                  </a:lnTo>
                  <a:lnTo>
                    <a:pt x="24358" y="28778"/>
                  </a:lnTo>
                  <a:lnTo>
                    <a:pt x="24041" y="27381"/>
                  </a:lnTo>
                  <a:lnTo>
                    <a:pt x="23825" y="26682"/>
                  </a:lnTo>
                  <a:lnTo>
                    <a:pt x="24904" y="25984"/>
                  </a:lnTo>
                  <a:lnTo>
                    <a:pt x="25615" y="25463"/>
                  </a:lnTo>
                  <a:close/>
                </a:path>
                <a:path w="238759" h="699134">
                  <a:moveTo>
                    <a:pt x="26695" y="6057"/>
                  </a:moveTo>
                  <a:lnTo>
                    <a:pt x="22529" y="4889"/>
                  </a:lnTo>
                  <a:lnTo>
                    <a:pt x="22529" y="4711"/>
                  </a:lnTo>
                  <a:lnTo>
                    <a:pt x="22313" y="2794"/>
                  </a:lnTo>
                  <a:lnTo>
                    <a:pt x="21310" y="2908"/>
                  </a:lnTo>
                  <a:lnTo>
                    <a:pt x="18592" y="2324"/>
                  </a:lnTo>
                  <a:lnTo>
                    <a:pt x="16725" y="2095"/>
                  </a:lnTo>
                  <a:lnTo>
                    <a:pt x="14782" y="1739"/>
                  </a:lnTo>
                  <a:lnTo>
                    <a:pt x="14681" y="2387"/>
                  </a:lnTo>
                  <a:lnTo>
                    <a:pt x="14566" y="3606"/>
                  </a:lnTo>
                  <a:lnTo>
                    <a:pt x="12992" y="3962"/>
                  </a:lnTo>
                  <a:lnTo>
                    <a:pt x="11239" y="2273"/>
                  </a:lnTo>
                  <a:lnTo>
                    <a:pt x="9512" y="4368"/>
                  </a:lnTo>
                  <a:lnTo>
                    <a:pt x="12890" y="5245"/>
                  </a:lnTo>
                  <a:lnTo>
                    <a:pt x="15036" y="5943"/>
                  </a:lnTo>
                  <a:lnTo>
                    <a:pt x="16078" y="6934"/>
                  </a:lnTo>
                  <a:lnTo>
                    <a:pt x="16217" y="7162"/>
                  </a:lnTo>
                  <a:lnTo>
                    <a:pt x="16217" y="7924"/>
                  </a:lnTo>
                  <a:lnTo>
                    <a:pt x="16332" y="8331"/>
                  </a:lnTo>
                  <a:lnTo>
                    <a:pt x="15684" y="8737"/>
                  </a:lnTo>
                  <a:lnTo>
                    <a:pt x="13957" y="8331"/>
                  </a:lnTo>
                  <a:lnTo>
                    <a:pt x="13208" y="8623"/>
                  </a:lnTo>
                  <a:lnTo>
                    <a:pt x="12814" y="9321"/>
                  </a:lnTo>
                  <a:lnTo>
                    <a:pt x="13601" y="11709"/>
                  </a:lnTo>
                  <a:lnTo>
                    <a:pt x="14389" y="13804"/>
                  </a:lnTo>
                  <a:lnTo>
                    <a:pt x="15354" y="17360"/>
                  </a:lnTo>
                  <a:lnTo>
                    <a:pt x="16725" y="18173"/>
                  </a:lnTo>
                  <a:lnTo>
                    <a:pt x="17945" y="16954"/>
                  </a:lnTo>
                  <a:lnTo>
                    <a:pt x="18516" y="16662"/>
                  </a:lnTo>
                  <a:lnTo>
                    <a:pt x="20421" y="16433"/>
                  </a:lnTo>
                  <a:lnTo>
                    <a:pt x="21742" y="16548"/>
                  </a:lnTo>
                  <a:lnTo>
                    <a:pt x="23177" y="16548"/>
                  </a:lnTo>
                  <a:lnTo>
                    <a:pt x="23075" y="14859"/>
                  </a:lnTo>
                  <a:lnTo>
                    <a:pt x="22961" y="12065"/>
                  </a:lnTo>
                  <a:lnTo>
                    <a:pt x="19126" y="7683"/>
                  </a:lnTo>
                  <a:lnTo>
                    <a:pt x="19164" y="7518"/>
                  </a:lnTo>
                  <a:lnTo>
                    <a:pt x="19164" y="7112"/>
                  </a:lnTo>
                  <a:lnTo>
                    <a:pt x="19659" y="6870"/>
                  </a:lnTo>
                  <a:lnTo>
                    <a:pt x="20205" y="6527"/>
                  </a:lnTo>
                  <a:lnTo>
                    <a:pt x="26479" y="6400"/>
                  </a:lnTo>
                  <a:lnTo>
                    <a:pt x="26555" y="6172"/>
                  </a:lnTo>
                  <a:lnTo>
                    <a:pt x="26695" y="6057"/>
                  </a:lnTo>
                  <a:close/>
                </a:path>
                <a:path w="238759" h="699134">
                  <a:moveTo>
                    <a:pt x="27089" y="505929"/>
                  </a:moveTo>
                  <a:lnTo>
                    <a:pt x="27051" y="507199"/>
                  </a:lnTo>
                  <a:lnTo>
                    <a:pt x="27089" y="505929"/>
                  </a:lnTo>
                  <a:close/>
                </a:path>
                <a:path w="238759" h="699134">
                  <a:moveTo>
                    <a:pt x="33947" y="190614"/>
                  </a:moveTo>
                  <a:lnTo>
                    <a:pt x="33870" y="190373"/>
                  </a:lnTo>
                  <a:lnTo>
                    <a:pt x="33947" y="190614"/>
                  </a:lnTo>
                  <a:close/>
                </a:path>
                <a:path w="238759" h="699134">
                  <a:moveTo>
                    <a:pt x="35267" y="189344"/>
                  </a:moveTo>
                  <a:lnTo>
                    <a:pt x="34264" y="186804"/>
                  </a:lnTo>
                  <a:lnTo>
                    <a:pt x="33794" y="185534"/>
                  </a:lnTo>
                  <a:lnTo>
                    <a:pt x="33401" y="185534"/>
                  </a:lnTo>
                  <a:lnTo>
                    <a:pt x="33401" y="186804"/>
                  </a:lnTo>
                  <a:lnTo>
                    <a:pt x="33185" y="188074"/>
                  </a:lnTo>
                  <a:lnTo>
                    <a:pt x="33870" y="190373"/>
                  </a:lnTo>
                  <a:lnTo>
                    <a:pt x="35267" y="189344"/>
                  </a:lnTo>
                  <a:close/>
                </a:path>
                <a:path w="238759" h="699134">
                  <a:moveTo>
                    <a:pt x="37820" y="625017"/>
                  </a:moveTo>
                  <a:lnTo>
                    <a:pt x="37274" y="624243"/>
                  </a:lnTo>
                  <a:lnTo>
                    <a:pt x="36703" y="623328"/>
                  </a:lnTo>
                  <a:lnTo>
                    <a:pt x="36309" y="621868"/>
                  </a:lnTo>
                  <a:lnTo>
                    <a:pt x="32727" y="624243"/>
                  </a:lnTo>
                  <a:lnTo>
                    <a:pt x="31254" y="627392"/>
                  </a:lnTo>
                  <a:lnTo>
                    <a:pt x="30251" y="630961"/>
                  </a:lnTo>
                  <a:lnTo>
                    <a:pt x="29705" y="632714"/>
                  </a:lnTo>
                  <a:lnTo>
                    <a:pt x="29921" y="635012"/>
                  </a:lnTo>
                  <a:lnTo>
                    <a:pt x="29857" y="638302"/>
                  </a:lnTo>
                  <a:lnTo>
                    <a:pt x="30289" y="639076"/>
                  </a:lnTo>
                  <a:lnTo>
                    <a:pt x="31788" y="639076"/>
                  </a:lnTo>
                  <a:lnTo>
                    <a:pt x="32613" y="639000"/>
                  </a:lnTo>
                  <a:lnTo>
                    <a:pt x="33083" y="636841"/>
                  </a:lnTo>
                  <a:lnTo>
                    <a:pt x="33045" y="636206"/>
                  </a:lnTo>
                  <a:lnTo>
                    <a:pt x="33375" y="634809"/>
                  </a:lnTo>
                  <a:lnTo>
                    <a:pt x="33616" y="633971"/>
                  </a:lnTo>
                  <a:lnTo>
                    <a:pt x="33947" y="633272"/>
                  </a:lnTo>
                  <a:lnTo>
                    <a:pt x="34226" y="632574"/>
                  </a:lnTo>
                  <a:lnTo>
                    <a:pt x="34620" y="631939"/>
                  </a:lnTo>
                  <a:lnTo>
                    <a:pt x="35013" y="631240"/>
                  </a:lnTo>
                  <a:lnTo>
                    <a:pt x="34836" y="631101"/>
                  </a:lnTo>
                  <a:lnTo>
                    <a:pt x="34810" y="630961"/>
                  </a:lnTo>
                  <a:lnTo>
                    <a:pt x="34201" y="631240"/>
                  </a:lnTo>
                  <a:lnTo>
                    <a:pt x="33553" y="631380"/>
                  </a:lnTo>
                  <a:lnTo>
                    <a:pt x="32969" y="631875"/>
                  </a:lnTo>
                  <a:lnTo>
                    <a:pt x="32689" y="632079"/>
                  </a:lnTo>
                  <a:lnTo>
                    <a:pt x="32512" y="632853"/>
                  </a:lnTo>
                  <a:lnTo>
                    <a:pt x="32397" y="633476"/>
                  </a:lnTo>
                  <a:lnTo>
                    <a:pt x="32258" y="633971"/>
                  </a:lnTo>
                  <a:lnTo>
                    <a:pt x="32258" y="634453"/>
                  </a:lnTo>
                  <a:lnTo>
                    <a:pt x="32181" y="634949"/>
                  </a:lnTo>
                  <a:lnTo>
                    <a:pt x="31788" y="634530"/>
                  </a:lnTo>
                  <a:lnTo>
                    <a:pt x="31216" y="634314"/>
                  </a:lnTo>
                  <a:lnTo>
                    <a:pt x="30530" y="632294"/>
                  </a:lnTo>
                  <a:lnTo>
                    <a:pt x="31572" y="628370"/>
                  </a:lnTo>
                  <a:lnTo>
                    <a:pt x="33185" y="627176"/>
                  </a:lnTo>
                  <a:lnTo>
                    <a:pt x="33794" y="626478"/>
                  </a:lnTo>
                  <a:lnTo>
                    <a:pt x="35204" y="625436"/>
                  </a:lnTo>
                  <a:lnTo>
                    <a:pt x="35915" y="624801"/>
                  </a:lnTo>
                  <a:lnTo>
                    <a:pt x="36563" y="626275"/>
                  </a:lnTo>
                  <a:lnTo>
                    <a:pt x="36703" y="626554"/>
                  </a:lnTo>
                  <a:lnTo>
                    <a:pt x="36995" y="626618"/>
                  </a:lnTo>
                  <a:lnTo>
                    <a:pt x="37249" y="626757"/>
                  </a:lnTo>
                  <a:lnTo>
                    <a:pt x="37782" y="625919"/>
                  </a:lnTo>
                  <a:lnTo>
                    <a:pt x="37820" y="625017"/>
                  </a:lnTo>
                  <a:close/>
                </a:path>
                <a:path w="238759" h="699134">
                  <a:moveTo>
                    <a:pt x="41948" y="497954"/>
                  </a:moveTo>
                  <a:lnTo>
                    <a:pt x="41935" y="498119"/>
                  </a:lnTo>
                  <a:lnTo>
                    <a:pt x="41948" y="497954"/>
                  </a:lnTo>
                  <a:close/>
                </a:path>
                <a:path w="238759" h="699134">
                  <a:moveTo>
                    <a:pt x="62572" y="684834"/>
                  </a:moveTo>
                  <a:lnTo>
                    <a:pt x="62395" y="683856"/>
                  </a:lnTo>
                  <a:lnTo>
                    <a:pt x="62395" y="682879"/>
                  </a:lnTo>
                  <a:lnTo>
                    <a:pt x="61455" y="682879"/>
                  </a:lnTo>
                  <a:lnTo>
                    <a:pt x="60845" y="683158"/>
                  </a:lnTo>
                  <a:lnTo>
                    <a:pt x="60629" y="684974"/>
                  </a:lnTo>
                  <a:lnTo>
                    <a:pt x="60312" y="687349"/>
                  </a:lnTo>
                  <a:lnTo>
                    <a:pt x="59309" y="689102"/>
                  </a:lnTo>
                  <a:lnTo>
                    <a:pt x="57010" y="690435"/>
                  </a:lnTo>
                  <a:lnTo>
                    <a:pt x="56083" y="690143"/>
                  </a:lnTo>
                  <a:lnTo>
                    <a:pt x="55219" y="690499"/>
                  </a:lnTo>
                  <a:lnTo>
                    <a:pt x="54927" y="690638"/>
                  </a:lnTo>
                  <a:lnTo>
                    <a:pt x="54495" y="691616"/>
                  </a:lnTo>
                  <a:lnTo>
                    <a:pt x="54533" y="692035"/>
                  </a:lnTo>
                  <a:lnTo>
                    <a:pt x="54711" y="693089"/>
                  </a:lnTo>
                  <a:lnTo>
                    <a:pt x="54787" y="693991"/>
                  </a:lnTo>
                  <a:lnTo>
                    <a:pt x="54178" y="694702"/>
                  </a:lnTo>
                  <a:lnTo>
                    <a:pt x="54063" y="694905"/>
                  </a:lnTo>
                  <a:lnTo>
                    <a:pt x="54787" y="697560"/>
                  </a:lnTo>
                  <a:lnTo>
                    <a:pt x="53098" y="697699"/>
                  </a:lnTo>
                  <a:lnTo>
                    <a:pt x="52489" y="699033"/>
                  </a:lnTo>
                  <a:lnTo>
                    <a:pt x="55791" y="699033"/>
                  </a:lnTo>
                  <a:lnTo>
                    <a:pt x="56578" y="696798"/>
                  </a:lnTo>
                  <a:lnTo>
                    <a:pt x="57365" y="694486"/>
                  </a:lnTo>
                  <a:lnTo>
                    <a:pt x="58369" y="691896"/>
                  </a:lnTo>
                  <a:lnTo>
                    <a:pt x="58801" y="691832"/>
                  </a:lnTo>
                  <a:lnTo>
                    <a:pt x="59055" y="691616"/>
                  </a:lnTo>
                  <a:lnTo>
                    <a:pt x="59093" y="692111"/>
                  </a:lnTo>
                  <a:lnTo>
                    <a:pt x="59232" y="692670"/>
                  </a:lnTo>
                  <a:lnTo>
                    <a:pt x="58839" y="694067"/>
                  </a:lnTo>
                  <a:lnTo>
                    <a:pt x="58877" y="694982"/>
                  </a:lnTo>
                  <a:lnTo>
                    <a:pt x="59524" y="695325"/>
                  </a:lnTo>
                  <a:lnTo>
                    <a:pt x="60210" y="695744"/>
                  </a:lnTo>
                  <a:lnTo>
                    <a:pt x="60782" y="695045"/>
                  </a:lnTo>
                  <a:lnTo>
                    <a:pt x="60845" y="693851"/>
                  </a:lnTo>
                  <a:lnTo>
                    <a:pt x="61099" y="690994"/>
                  </a:lnTo>
                  <a:lnTo>
                    <a:pt x="61429" y="688124"/>
                  </a:lnTo>
                  <a:lnTo>
                    <a:pt x="62572" y="684834"/>
                  </a:lnTo>
                  <a:close/>
                </a:path>
                <a:path w="238759" h="699134">
                  <a:moveTo>
                    <a:pt x="63258" y="450049"/>
                  </a:moveTo>
                  <a:lnTo>
                    <a:pt x="63004" y="448779"/>
                  </a:lnTo>
                  <a:lnTo>
                    <a:pt x="62712" y="448779"/>
                  </a:lnTo>
                  <a:lnTo>
                    <a:pt x="61455" y="447509"/>
                  </a:lnTo>
                  <a:lnTo>
                    <a:pt x="61175" y="446239"/>
                  </a:lnTo>
                  <a:lnTo>
                    <a:pt x="61887" y="444969"/>
                  </a:lnTo>
                  <a:lnTo>
                    <a:pt x="62611" y="443699"/>
                  </a:lnTo>
                  <a:lnTo>
                    <a:pt x="61607" y="441159"/>
                  </a:lnTo>
                  <a:lnTo>
                    <a:pt x="61531" y="439889"/>
                  </a:lnTo>
                  <a:lnTo>
                    <a:pt x="60667" y="438619"/>
                  </a:lnTo>
                  <a:lnTo>
                    <a:pt x="60172" y="437349"/>
                  </a:lnTo>
                  <a:lnTo>
                    <a:pt x="60134" y="434809"/>
                  </a:lnTo>
                  <a:lnTo>
                    <a:pt x="60528" y="433539"/>
                  </a:lnTo>
                  <a:lnTo>
                    <a:pt x="61214" y="430999"/>
                  </a:lnTo>
                  <a:lnTo>
                    <a:pt x="60528" y="429729"/>
                  </a:lnTo>
                  <a:lnTo>
                    <a:pt x="59740" y="428459"/>
                  </a:lnTo>
                  <a:lnTo>
                    <a:pt x="59524" y="428459"/>
                  </a:lnTo>
                  <a:lnTo>
                    <a:pt x="59016" y="427189"/>
                  </a:lnTo>
                  <a:lnTo>
                    <a:pt x="58737" y="427189"/>
                  </a:lnTo>
                  <a:lnTo>
                    <a:pt x="58483" y="428459"/>
                  </a:lnTo>
                  <a:lnTo>
                    <a:pt x="57873" y="428459"/>
                  </a:lnTo>
                  <a:lnTo>
                    <a:pt x="58166" y="427189"/>
                  </a:lnTo>
                  <a:lnTo>
                    <a:pt x="58305" y="425919"/>
                  </a:lnTo>
                  <a:lnTo>
                    <a:pt x="58445" y="424649"/>
                  </a:lnTo>
                  <a:lnTo>
                    <a:pt x="58521" y="423379"/>
                  </a:lnTo>
                  <a:lnTo>
                    <a:pt x="56756" y="423379"/>
                  </a:lnTo>
                  <a:lnTo>
                    <a:pt x="56324" y="424649"/>
                  </a:lnTo>
                  <a:lnTo>
                    <a:pt x="55613" y="424649"/>
                  </a:lnTo>
                  <a:lnTo>
                    <a:pt x="55613" y="420839"/>
                  </a:lnTo>
                  <a:lnTo>
                    <a:pt x="54495" y="422109"/>
                  </a:lnTo>
                  <a:lnTo>
                    <a:pt x="54000" y="422109"/>
                  </a:lnTo>
                  <a:lnTo>
                    <a:pt x="54356" y="423379"/>
                  </a:lnTo>
                  <a:lnTo>
                    <a:pt x="55003" y="423379"/>
                  </a:lnTo>
                  <a:lnTo>
                    <a:pt x="55181" y="424649"/>
                  </a:lnTo>
                  <a:lnTo>
                    <a:pt x="55359" y="424649"/>
                  </a:lnTo>
                  <a:lnTo>
                    <a:pt x="55219" y="425653"/>
                  </a:lnTo>
                  <a:lnTo>
                    <a:pt x="55219" y="428459"/>
                  </a:lnTo>
                  <a:lnTo>
                    <a:pt x="54495" y="430999"/>
                  </a:lnTo>
                  <a:lnTo>
                    <a:pt x="54102" y="429729"/>
                  </a:lnTo>
                  <a:lnTo>
                    <a:pt x="53644" y="427189"/>
                  </a:lnTo>
                  <a:lnTo>
                    <a:pt x="54279" y="427189"/>
                  </a:lnTo>
                  <a:lnTo>
                    <a:pt x="55219" y="428459"/>
                  </a:lnTo>
                  <a:lnTo>
                    <a:pt x="55219" y="425653"/>
                  </a:lnTo>
                  <a:lnTo>
                    <a:pt x="55181" y="425919"/>
                  </a:lnTo>
                  <a:lnTo>
                    <a:pt x="54317" y="425919"/>
                  </a:lnTo>
                  <a:lnTo>
                    <a:pt x="53886" y="423379"/>
                  </a:lnTo>
                  <a:lnTo>
                    <a:pt x="53708" y="422109"/>
                  </a:lnTo>
                  <a:lnTo>
                    <a:pt x="53860" y="422109"/>
                  </a:lnTo>
                  <a:lnTo>
                    <a:pt x="53746" y="420839"/>
                  </a:lnTo>
                  <a:lnTo>
                    <a:pt x="53886" y="419569"/>
                  </a:lnTo>
                  <a:lnTo>
                    <a:pt x="53924" y="418299"/>
                  </a:lnTo>
                  <a:lnTo>
                    <a:pt x="53251" y="419569"/>
                  </a:lnTo>
                  <a:lnTo>
                    <a:pt x="52019" y="422109"/>
                  </a:lnTo>
                  <a:lnTo>
                    <a:pt x="52209" y="422109"/>
                  </a:lnTo>
                  <a:lnTo>
                    <a:pt x="52387" y="423379"/>
                  </a:lnTo>
                  <a:lnTo>
                    <a:pt x="52603" y="423379"/>
                  </a:lnTo>
                  <a:lnTo>
                    <a:pt x="50876" y="424649"/>
                  </a:lnTo>
                  <a:lnTo>
                    <a:pt x="52171" y="425919"/>
                  </a:lnTo>
                  <a:lnTo>
                    <a:pt x="51739" y="427189"/>
                  </a:lnTo>
                  <a:lnTo>
                    <a:pt x="51409" y="425919"/>
                  </a:lnTo>
                  <a:lnTo>
                    <a:pt x="51130" y="425919"/>
                  </a:lnTo>
                  <a:lnTo>
                    <a:pt x="50304" y="423379"/>
                  </a:lnTo>
                  <a:lnTo>
                    <a:pt x="49657" y="423379"/>
                  </a:lnTo>
                  <a:lnTo>
                    <a:pt x="49301" y="422109"/>
                  </a:lnTo>
                  <a:lnTo>
                    <a:pt x="48945" y="420839"/>
                  </a:lnTo>
                  <a:lnTo>
                    <a:pt x="48729" y="419569"/>
                  </a:lnTo>
                  <a:lnTo>
                    <a:pt x="48437" y="418299"/>
                  </a:lnTo>
                  <a:lnTo>
                    <a:pt x="48399" y="417029"/>
                  </a:lnTo>
                  <a:lnTo>
                    <a:pt x="47967" y="415759"/>
                  </a:lnTo>
                  <a:lnTo>
                    <a:pt x="47713" y="414489"/>
                  </a:lnTo>
                  <a:lnTo>
                    <a:pt x="46824" y="411949"/>
                  </a:lnTo>
                  <a:lnTo>
                    <a:pt x="46647" y="412356"/>
                  </a:lnTo>
                  <a:lnTo>
                    <a:pt x="46647" y="470369"/>
                  </a:lnTo>
                  <a:lnTo>
                    <a:pt x="46570" y="471639"/>
                  </a:lnTo>
                  <a:lnTo>
                    <a:pt x="46431" y="471639"/>
                  </a:lnTo>
                  <a:lnTo>
                    <a:pt x="46253" y="472909"/>
                  </a:lnTo>
                  <a:lnTo>
                    <a:pt x="45643" y="472909"/>
                  </a:lnTo>
                  <a:lnTo>
                    <a:pt x="45173" y="471639"/>
                  </a:lnTo>
                  <a:lnTo>
                    <a:pt x="44450" y="471639"/>
                  </a:lnTo>
                  <a:lnTo>
                    <a:pt x="44450" y="488149"/>
                  </a:lnTo>
                  <a:lnTo>
                    <a:pt x="42837" y="488149"/>
                  </a:lnTo>
                  <a:lnTo>
                    <a:pt x="42557" y="486879"/>
                  </a:lnTo>
                  <a:lnTo>
                    <a:pt x="43014" y="486879"/>
                  </a:lnTo>
                  <a:lnTo>
                    <a:pt x="43230" y="485609"/>
                  </a:lnTo>
                  <a:lnTo>
                    <a:pt x="43599" y="486879"/>
                  </a:lnTo>
                  <a:lnTo>
                    <a:pt x="44450" y="488149"/>
                  </a:lnTo>
                  <a:lnTo>
                    <a:pt x="44450" y="471639"/>
                  </a:lnTo>
                  <a:lnTo>
                    <a:pt x="44234" y="471639"/>
                  </a:lnTo>
                  <a:lnTo>
                    <a:pt x="44780" y="470369"/>
                  </a:lnTo>
                  <a:lnTo>
                    <a:pt x="46647" y="470369"/>
                  </a:lnTo>
                  <a:lnTo>
                    <a:pt x="46647" y="412356"/>
                  </a:lnTo>
                  <a:lnTo>
                    <a:pt x="46253" y="413219"/>
                  </a:lnTo>
                  <a:lnTo>
                    <a:pt x="46037" y="414489"/>
                  </a:lnTo>
                  <a:lnTo>
                    <a:pt x="44310" y="414489"/>
                  </a:lnTo>
                  <a:lnTo>
                    <a:pt x="45389" y="411949"/>
                  </a:lnTo>
                  <a:lnTo>
                    <a:pt x="44919" y="410679"/>
                  </a:lnTo>
                  <a:lnTo>
                    <a:pt x="44056" y="410679"/>
                  </a:lnTo>
                  <a:lnTo>
                    <a:pt x="42837" y="409409"/>
                  </a:lnTo>
                  <a:lnTo>
                    <a:pt x="42595" y="409409"/>
                  </a:lnTo>
                  <a:lnTo>
                    <a:pt x="42303" y="408139"/>
                  </a:lnTo>
                  <a:lnTo>
                    <a:pt x="44424" y="408139"/>
                  </a:lnTo>
                  <a:lnTo>
                    <a:pt x="43053" y="400519"/>
                  </a:lnTo>
                  <a:lnTo>
                    <a:pt x="41694" y="397522"/>
                  </a:lnTo>
                  <a:lnTo>
                    <a:pt x="41694" y="413219"/>
                  </a:lnTo>
                  <a:lnTo>
                    <a:pt x="41554" y="414489"/>
                  </a:lnTo>
                  <a:lnTo>
                    <a:pt x="41186" y="413219"/>
                  </a:lnTo>
                  <a:lnTo>
                    <a:pt x="40792" y="413219"/>
                  </a:lnTo>
                  <a:lnTo>
                    <a:pt x="40436" y="411949"/>
                  </a:lnTo>
                  <a:lnTo>
                    <a:pt x="40576" y="410679"/>
                  </a:lnTo>
                  <a:lnTo>
                    <a:pt x="41262" y="410679"/>
                  </a:lnTo>
                  <a:lnTo>
                    <a:pt x="41338" y="411949"/>
                  </a:lnTo>
                  <a:lnTo>
                    <a:pt x="41554" y="411949"/>
                  </a:lnTo>
                  <a:lnTo>
                    <a:pt x="41694" y="413219"/>
                  </a:lnTo>
                  <a:lnTo>
                    <a:pt x="41694" y="397522"/>
                  </a:lnTo>
                  <a:lnTo>
                    <a:pt x="40754" y="395439"/>
                  </a:lnTo>
                  <a:lnTo>
                    <a:pt x="39865" y="392899"/>
                  </a:lnTo>
                  <a:lnTo>
                    <a:pt x="38531" y="389089"/>
                  </a:lnTo>
                  <a:lnTo>
                    <a:pt x="38709" y="389089"/>
                  </a:lnTo>
                  <a:lnTo>
                    <a:pt x="39179" y="387819"/>
                  </a:lnTo>
                  <a:lnTo>
                    <a:pt x="38252" y="387819"/>
                  </a:lnTo>
                  <a:lnTo>
                    <a:pt x="38430" y="385279"/>
                  </a:lnTo>
                  <a:lnTo>
                    <a:pt x="36423" y="384009"/>
                  </a:lnTo>
                  <a:lnTo>
                    <a:pt x="35445" y="381469"/>
                  </a:lnTo>
                  <a:lnTo>
                    <a:pt x="35483" y="380199"/>
                  </a:lnTo>
                  <a:lnTo>
                    <a:pt x="34772" y="376389"/>
                  </a:lnTo>
                  <a:lnTo>
                    <a:pt x="33375" y="373849"/>
                  </a:lnTo>
                  <a:lnTo>
                    <a:pt x="31470" y="368769"/>
                  </a:lnTo>
                  <a:lnTo>
                    <a:pt x="30683" y="366229"/>
                  </a:lnTo>
                  <a:lnTo>
                    <a:pt x="29705" y="362419"/>
                  </a:lnTo>
                  <a:lnTo>
                    <a:pt x="29921" y="361149"/>
                  </a:lnTo>
                  <a:lnTo>
                    <a:pt x="29921" y="359879"/>
                  </a:lnTo>
                  <a:lnTo>
                    <a:pt x="32004" y="359879"/>
                  </a:lnTo>
                  <a:lnTo>
                    <a:pt x="32334" y="358609"/>
                  </a:lnTo>
                  <a:lnTo>
                    <a:pt x="32169" y="357339"/>
                  </a:lnTo>
                  <a:lnTo>
                    <a:pt x="32004" y="356069"/>
                  </a:lnTo>
                  <a:lnTo>
                    <a:pt x="32296" y="354799"/>
                  </a:lnTo>
                  <a:lnTo>
                    <a:pt x="32550" y="353529"/>
                  </a:lnTo>
                  <a:lnTo>
                    <a:pt x="33299" y="353529"/>
                  </a:lnTo>
                  <a:lnTo>
                    <a:pt x="33515" y="352259"/>
                  </a:lnTo>
                  <a:lnTo>
                    <a:pt x="34124" y="350989"/>
                  </a:lnTo>
                  <a:lnTo>
                    <a:pt x="33553" y="349719"/>
                  </a:lnTo>
                  <a:lnTo>
                    <a:pt x="30467" y="349719"/>
                  </a:lnTo>
                  <a:lnTo>
                    <a:pt x="30746" y="348449"/>
                  </a:lnTo>
                  <a:lnTo>
                    <a:pt x="30924" y="347179"/>
                  </a:lnTo>
                  <a:lnTo>
                    <a:pt x="31216" y="347179"/>
                  </a:lnTo>
                  <a:lnTo>
                    <a:pt x="31648" y="345909"/>
                  </a:lnTo>
                  <a:lnTo>
                    <a:pt x="32219" y="345909"/>
                  </a:lnTo>
                  <a:lnTo>
                    <a:pt x="32766" y="347179"/>
                  </a:lnTo>
                  <a:lnTo>
                    <a:pt x="33477" y="347179"/>
                  </a:lnTo>
                  <a:lnTo>
                    <a:pt x="33477" y="345909"/>
                  </a:lnTo>
                  <a:lnTo>
                    <a:pt x="33553" y="344639"/>
                  </a:lnTo>
                  <a:lnTo>
                    <a:pt x="32181" y="344639"/>
                  </a:lnTo>
                  <a:lnTo>
                    <a:pt x="31216" y="345909"/>
                  </a:lnTo>
                  <a:lnTo>
                    <a:pt x="30924" y="345909"/>
                  </a:lnTo>
                  <a:lnTo>
                    <a:pt x="30353" y="340829"/>
                  </a:lnTo>
                  <a:lnTo>
                    <a:pt x="28816" y="339559"/>
                  </a:lnTo>
                  <a:lnTo>
                    <a:pt x="27482" y="338289"/>
                  </a:lnTo>
                  <a:lnTo>
                    <a:pt x="27266" y="338289"/>
                  </a:lnTo>
                  <a:lnTo>
                    <a:pt x="26771" y="337019"/>
                  </a:lnTo>
                  <a:lnTo>
                    <a:pt x="26123" y="334479"/>
                  </a:lnTo>
                  <a:lnTo>
                    <a:pt x="25831" y="331939"/>
                  </a:lnTo>
                  <a:lnTo>
                    <a:pt x="26733" y="330669"/>
                  </a:lnTo>
                  <a:lnTo>
                    <a:pt x="27381" y="329399"/>
                  </a:lnTo>
                  <a:lnTo>
                    <a:pt x="26517" y="328129"/>
                  </a:lnTo>
                  <a:lnTo>
                    <a:pt x="25476" y="326859"/>
                  </a:lnTo>
                  <a:lnTo>
                    <a:pt x="24472" y="325589"/>
                  </a:lnTo>
                  <a:lnTo>
                    <a:pt x="23964" y="325589"/>
                  </a:lnTo>
                  <a:lnTo>
                    <a:pt x="24180" y="321779"/>
                  </a:lnTo>
                  <a:lnTo>
                    <a:pt x="22428" y="319239"/>
                  </a:lnTo>
                  <a:lnTo>
                    <a:pt x="20916" y="316699"/>
                  </a:lnTo>
                  <a:lnTo>
                    <a:pt x="21742" y="315429"/>
                  </a:lnTo>
                  <a:lnTo>
                    <a:pt x="21704" y="314159"/>
                  </a:lnTo>
                  <a:lnTo>
                    <a:pt x="21247" y="312889"/>
                  </a:lnTo>
                  <a:lnTo>
                    <a:pt x="20955" y="312889"/>
                  </a:lnTo>
                  <a:lnTo>
                    <a:pt x="21031" y="310349"/>
                  </a:lnTo>
                  <a:lnTo>
                    <a:pt x="20878" y="310349"/>
                  </a:lnTo>
                  <a:lnTo>
                    <a:pt x="20815" y="309079"/>
                  </a:lnTo>
                  <a:lnTo>
                    <a:pt x="19659" y="307809"/>
                  </a:lnTo>
                  <a:lnTo>
                    <a:pt x="19634" y="306539"/>
                  </a:lnTo>
                  <a:lnTo>
                    <a:pt x="20523" y="305269"/>
                  </a:lnTo>
                  <a:lnTo>
                    <a:pt x="18948" y="305269"/>
                  </a:lnTo>
                  <a:lnTo>
                    <a:pt x="19659" y="303999"/>
                  </a:lnTo>
                  <a:lnTo>
                    <a:pt x="20243" y="302729"/>
                  </a:lnTo>
                  <a:lnTo>
                    <a:pt x="20739" y="302729"/>
                  </a:lnTo>
                  <a:lnTo>
                    <a:pt x="20027" y="300189"/>
                  </a:lnTo>
                  <a:lnTo>
                    <a:pt x="17691" y="300189"/>
                  </a:lnTo>
                  <a:lnTo>
                    <a:pt x="18122" y="296379"/>
                  </a:lnTo>
                  <a:lnTo>
                    <a:pt x="17805" y="296379"/>
                  </a:lnTo>
                  <a:lnTo>
                    <a:pt x="15900" y="293839"/>
                  </a:lnTo>
                  <a:lnTo>
                    <a:pt x="16332" y="291299"/>
                  </a:lnTo>
                  <a:lnTo>
                    <a:pt x="16433" y="288759"/>
                  </a:lnTo>
                  <a:lnTo>
                    <a:pt x="15722" y="287489"/>
                  </a:lnTo>
                  <a:lnTo>
                    <a:pt x="12560" y="287489"/>
                  </a:lnTo>
                  <a:lnTo>
                    <a:pt x="12344" y="286219"/>
                  </a:lnTo>
                  <a:lnTo>
                    <a:pt x="12992" y="283679"/>
                  </a:lnTo>
                  <a:lnTo>
                    <a:pt x="12992" y="282409"/>
                  </a:lnTo>
                  <a:lnTo>
                    <a:pt x="13131" y="281139"/>
                  </a:lnTo>
                  <a:lnTo>
                    <a:pt x="11379" y="281139"/>
                  </a:lnTo>
                  <a:lnTo>
                    <a:pt x="11417" y="283679"/>
                  </a:lnTo>
                  <a:lnTo>
                    <a:pt x="9220" y="283679"/>
                  </a:lnTo>
                  <a:lnTo>
                    <a:pt x="6896" y="284949"/>
                  </a:lnTo>
                  <a:lnTo>
                    <a:pt x="6858" y="287489"/>
                  </a:lnTo>
                  <a:lnTo>
                    <a:pt x="5778" y="291299"/>
                  </a:lnTo>
                  <a:lnTo>
                    <a:pt x="5715" y="292569"/>
                  </a:lnTo>
                  <a:lnTo>
                    <a:pt x="5384" y="292569"/>
                  </a:lnTo>
                  <a:lnTo>
                    <a:pt x="4521" y="295109"/>
                  </a:lnTo>
                  <a:lnTo>
                    <a:pt x="5283" y="297649"/>
                  </a:lnTo>
                  <a:lnTo>
                    <a:pt x="4419" y="302729"/>
                  </a:lnTo>
                  <a:lnTo>
                    <a:pt x="4737" y="305269"/>
                  </a:lnTo>
                  <a:lnTo>
                    <a:pt x="3517" y="309079"/>
                  </a:lnTo>
                  <a:lnTo>
                    <a:pt x="2870" y="311619"/>
                  </a:lnTo>
                  <a:lnTo>
                    <a:pt x="3200" y="314159"/>
                  </a:lnTo>
                  <a:lnTo>
                    <a:pt x="3060" y="315429"/>
                  </a:lnTo>
                  <a:lnTo>
                    <a:pt x="3848" y="316699"/>
                  </a:lnTo>
                  <a:lnTo>
                    <a:pt x="3873" y="317969"/>
                  </a:lnTo>
                  <a:lnTo>
                    <a:pt x="4089" y="319239"/>
                  </a:lnTo>
                  <a:lnTo>
                    <a:pt x="4203" y="320509"/>
                  </a:lnTo>
                  <a:lnTo>
                    <a:pt x="4343" y="320509"/>
                  </a:lnTo>
                  <a:lnTo>
                    <a:pt x="4635" y="321779"/>
                  </a:lnTo>
                  <a:lnTo>
                    <a:pt x="5346" y="323049"/>
                  </a:lnTo>
                  <a:lnTo>
                    <a:pt x="5257" y="325589"/>
                  </a:lnTo>
                  <a:lnTo>
                    <a:pt x="5168" y="326859"/>
                  </a:lnTo>
                  <a:lnTo>
                    <a:pt x="5562" y="328129"/>
                  </a:lnTo>
                  <a:lnTo>
                    <a:pt x="5562" y="330669"/>
                  </a:lnTo>
                  <a:lnTo>
                    <a:pt x="5499" y="331939"/>
                  </a:lnTo>
                  <a:lnTo>
                    <a:pt x="5130" y="340829"/>
                  </a:lnTo>
                  <a:lnTo>
                    <a:pt x="6350" y="340829"/>
                  </a:lnTo>
                  <a:lnTo>
                    <a:pt x="7073" y="344639"/>
                  </a:lnTo>
                  <a:lnTo>
                    <a:pt x="6718" y="345909"/>
                  </a:lnTo>
                  <a:lnTo>
                    <a:pt x="6680" y="348449"/>
                  </a:lnTo>
                  <a:lnTo>
                    <a:pt x="6464" y="348449"/>
                  </a:lnTo>
                  <a:lnTo>
                    <a:pt x="6286" y="349719"/>
                  </a:lnTo>
                  <a:lnTo>
                    <a:pt x="5346" y="350989"/>
                  </a:lnTo>
                  <a:lnTo>
                    <a:pt x="5676" y="352259"/>
                  </a:lnTo>
                  <a:lnTo>
                    <a:pt x="6032" y="353529"/>
                  </a:lnTo>
                  <a:lnTo>
                    <a:pt x="6502" y="354799"/>
                  </a:lnTo>
                  <a:lnTo>
                    <a:pt x="6997" y="356069"/>
                  </a:lnTo>
                  <a:lnTo>
                    <a:pt x="6324" y="358609"/>
                  </a:lnTo>
                  <a:lnTo>
                    <a:pt x="7213" y="358609"/>
                  </a:lnTo>
                  <a:lnTo>
                    <a:pt x="8178" y="357339"/>
                  </a:lnTo>
                  <a:lnTo>
                    <a:pt x="8470" y="358609"/>
                  </a:lnTo>
                  <a:lnTo>
                    <a:pt x="8724" y="359879"/>
                  </a:lnTo>
                  <a:lnTo>
                    <a:pt x="9042" y="359879"/>
                  </a:lnTo>
                  <a:lnTo>
                    <a:pt x="9042" y="361149"/>
                  </a:lnTo>
                  <a:lnTo>
                    <a:pt x="9258" y="362419"/>
                  </a:lnTo>
                  <a:lnTo>
                    <a:pt x="9550" y="363689"/>
                  </a:lnTo>
                  <a:lnTo>
                    <a:pt x="9867" y="363689"/>
                  </a:lnTo>
                  <a:lnTo>
                    <a:pt x="10845" y="364959"/>
                  </a:lnTo>
                  <a:lnTo>
                    <a:pt x="10375" y="367499"/>
                  </a:lnTo>
                  <a:lnTo>
                    <a:pt x="11455" y="368769"/>
                  </a:lnTo>
                  <a:lnTo>
                    <a:pt x="11849" y="371309"/>
                  </a:lnTo>
                  <a:lnTo>
                    <a:pt x="11023" y="373849"/>
                  </a:lnTo>
                  <a:lnTo>
                    <a:pt x="10947" y="375119"/>
                  </a:lnTo>
                  <a:lnTo>
                    <a:pt x="11201" y="375119"/>
                  </a:lnTo>
                  <a:lnTo>
                    <a:pt x="11874" y="373849"/>
                  </a:lnTo>
                  <a:lnTo>
                    <a:pt x="13208" y="375119"/>
                  </a:lnTo>
                  <a:lnTo>
                    <a:pt x="12890" y="377659"/>
                  </a:lnTo>
                  <a:lnTo>
                    <a:pt x="13169" y="380199"/>
                  </a:lnTo>
                  <a:lnTo>
                    <a:pt x="12623" y="380860"/>
                  </a:lnTo>
                  <a:lnTo>
                    <a:pt x="14503" y="385279"/>
                  </a:lnTo>
                  <a:lnTo>
                    <a:pt x="14287" y="387819"/>
                  </a:lnTo>
                  <a:lnTo>
                    <a:pt x="14109" y="389089"/>
                  </a:lnTo>
                  <a:lnTo>
                    <a:pt x="14465" y="390359"/>
                  </a:lnTo>
                  <a:lnTo>
                    <a:pt x="15684" y="391629"/>
                  </a:lnTo>
                  <a:lnTo>
                    <a:pt x="16941" y="395439"/>
                  </a:lnTo>
                  <a:lnTo>
                    <a:pt x="17614" y="395439"/>
                  </a:lnTo>
                  <a:lnTo>
                    <a:pt x="18592" y="394169"/>
                  </a:lnTo>
                  <a:lnTo>
                    <a:pt x="19418" y="394169"/>
                  </a:lnTo>
                  <a:lnTo>
                    <a:pt x="19735" y="395439"/>
                  </a:lnTo>
                  <a:lnTo>
                    <a:pt x="20066" y="395439"/>
                  </a:lnTo>
                  <a:lnTo>
                    <a:pt x="21285" y="397979"/>
                  </a:lnTo>
                  <a:lnTo>
                    <a:pt x="22961" y="397979"/>
                  </a:lnTo>
                  <a:lnTo>
                    <a:pt x="24155" y="395439"/>
                  </a:lnTo>
                  <a:lnTo>
                    <a:pt x="24866" y="394169"/>
                  </a:lnTo>
                  <a:lnTo>
                    <a:pt x="25590" y="392899"/>
                  </a:lnTo>
                  <a:lnTo>
                    <a:pt x="26225" y="394169"/>
                  </a:lnTo>
                  <a:lnTo>
                    <a:pt x="27089" y="396709"/>
                  </a:lnTo>
                  <a:lnTo>
                    <a:pt x="27266" y="396709"/>
                  </a:lnTo>
                  <a:lnTo>
                    <a:pt x="27660" y="397979"/>
                  </a:lnTo>
                  <a:lnTo>
                    <a:pt x="28524" y="396709"/>
                  </a:lnTo>
                  <a:lnTo>
                    <a:pt x="29921" y="396709"/>
                  </a:lnTo>
                  <a:lnTo>
                    <a:pt x="30314" y="399249"/>
                  </a:lnTo>
                  <a:lnTo>
                    <a:pt x="31216" y="400519"/>
                  </a:lnTo>
                  <a:lnTo>
                    <a:pt x="32727" y="400519"/>
                  </a:lnTo>
                  <a:lnTo>
                    <a:pt x="32766" y="403059"/>
                  </a:lnTo>
                  <a:lnTo>
                    <a:pt x="32004" y="404329"/>
                  </a:lnTo>
                  <a:lnTo>
                    <a:pt x="31038" y="406869"/>
                  </a:lnTo>
                  <a:lnTo>
                    <a:pt x="29679" y="409409"/>
                  </a:lnTo>
                  <a:lnTo>
                    <a:pt x="28028" y="411949"/>
                  </a:lnTo>
                  <a:lnTo>
                    <a:pt x="24790" y="411949"/>
                  </a:lnTo>
                  <a:lnTo>
                    <a:pt x="23037" y="414489"/>
                  </a:lnTo>
                  <a:lnTo>
                    <a:pt x="21818" y="413219"/>
                  </a:lnTo>
                  <a:lnTo>
                    <a:pt x="20459" y="411949"/>
                  </a:lnTo>
                  <a:lnTo>
                    <a:pt x="20421" y="410679"/>
                  </a:lnTo>
                  <a:lnTo>
                    <a:pt x="20739" y="409409"/>
                  </a:lnTo>
                  <a:lnTo>
                    <a:pt x="21463" y="409409"/>
                  </a:lnTo>
                  <a:lnTo>
                    <a:pt x="21818" y="410679"/>
                  </a:lnTo>
                  <a:lnTo>
                    <a:pt x="24041" y="410679"/>
                  </a:lnTo>
                  <a:lnTo>
                    <a:pt x="24155" y="409409"/>
                  </a:lnTo>
                  <a:lnTo>
                    <a:pt x="23177" y="409409"/>
                  </a:lnTo>
                  <a:lnTo>
                    <a:pt x="21386" y="408139"/>
                  </a:lnTo>
                  <a:lnTo>
                    <a:pt x="15328" y="408139"/>
                  </a:lnTo>
                  <a:lnTo>
                    <a:pt x="13030" y="409409"/>
                  </a:lnTo>
                  <a:lnTo>
                    <a:pt x="10020" y="413219"/>
                  </a:lnTo>
                  <a:lnTo>
                    <a:pt x="9258" y="413219"/>
                  </a:lnTo>
                  <a:lnTo>
                    <a:pt x="8432" y="414489"/>
                  </a:lnTo>
                  <a:lnTo>
                    <a:pt x="7505" y="415759"/>
                  </a:lnTo>
                  <a:lnTo>
                    <a:pt x="6540" y="417029"/>
                  </a:lnTo>
                  <a:lnTo>
                    <a:pt x="5715" y="417029"/>
                  </a:lnTo>
                  <a:lnTo>
                    <a:pt x="5130" y="418299"/>
                  </a:lnTo>
                  <a:lnTo>
                    <a:pt x="45351" y="418299"/>
                  </a:lnTo>
                  <a:lnTo>
                    <a:pt x="45427" y="417029"/>
                  </a:lnTo>
                  <a:lnTo>
                    <a:pt x="45783" y="417029"/>
                  </a:lnTo>
                  <a:lnTo>
                    <a:pt x="46139" y="419569"/>
                  </a:lnTo>
                  <a:lnTo>
                    <a:pt x="46215" y="422109"/>
                  </a:lnTo>
                  <a:lnTo>
                    <a:pt x="45173" y="422109"/>
                  </a:lnTo>
                  <a:lnTo>
                    <a:pt x="45212" y="419569"/>
                  </a:lnTo>
                  <a:lnTo>
                    <a:pt x="40576" y="419569"/>
                  </a:lnTo>
                  <a:lnTo>
                    <a:pt x="40576" y="458939"/>
                  </a:lnTo>
                  <a:lnTo>
                    <a:pt x="39928" y="458939"/>
                  </a:lnTo>
                  <a:lnTo>
                    <a:pt x="38531" y="460209"/>
                  </a:lnTo>
                  <a:lnTo>
                    <a:pt x="32334" y="460209"/>
                  </a:lnTo>
                  <a:lnTo>
                    <a:pt x="31394" y="458939"/>
                  </a:lnTo>
                  <a:lnTo>
                    <a:pt x="32334" y="457669"/>
                  </a:lnTo>
                  <a:lnTo>
                    <a:pt x="36525" y="457669"/>
                  </a:lnTo>
                  <a:lnTo>
                    <a:pt x="37998" y="456399"/>
                  </a:lnTo>
                  <a:lnTo>
                    <a:pt x="39966" y="456399"/>
                  </a:lnTo>
                  <a:lnTo>
                    <a:pt x="40576" y="458939"/>
                  </a:lnTo>
                  <a:lnTo>
                    <a:pt x="40576" y="419569"/>
                  </a:lnTo>
                  <a:lnTo>
                    <a:pt x="30175" y="419569"/>
                  </a:lnTo>
                  <a:lnTo>
                    <a:pt x="30175" y="457669"/>
                  </a:lnTo>
                  <a:lnTo>
                    <a:pt x="30073" y="458939"/>
                  </a:lnTo>
                  <a:lnTo>
                    <a:pt x="28638" y="460209"/>
                  </a:lnTo>
                  <a:lnTo>
                    <a:pt x="27597" y="458939"/>
                  </a:lnTo>
                  <a:lnTo>
                    <a:pt x="26517" y="457669"/>
                  </a:lnTo>
                  <a:lnTo>
                    <a:pt x="27444" y="456399"/>
                  </a:lnTo>
                  <a:lnTo>
                    <a:pt x="28206" y="457669"/>
                  </a:lnTo>
                  <a:lnTo>
                    <a:pt x="30175" y="457669"/>
                  </a:lnTo>
                  <a:lnTo>
                    <a:pt x="30175" y="419569"/>
                  </a:lnTo>
                  <a:lnTo>
                    <a:pt x="26085" y="419569"/>
                  </a:lnTo>
                  <a:lnTo>
                    <a:pt x="26085" y="457669"/>
                  </a:lnTo>
                  <a:lnTo>
                    <a:pt x="25831" y="457669"/>
                  </a:lnTo>
                  <a:lnTo>
                    <a:pt x="25590" y="458939"/>
                  </a:lnTo>
                  <a:lnTo>
                    <a:pt x="24942" y="457669"/>
                  </a:lnTo>
                  <a:lnTo>
                    <a:pt x="24612" y="457669"/>
                  </a:lnTo>
                  <a:lnTo>
                    <a:pt x="24574" y="456399"/>
                  </a:lnTo>
                  <a:lnTo>
                    <a:pt x="24688" y="455129"/>
                  </a:lnTo>
                  <a:lnTo>
                    <a:pt x="24942" y="455129"/>
                  </a:lnTo>
                  <a:lnTo>
                    <a:pt x="25120" y="453859"/>
                  </a:lnTo>
                  <a:lnTo>
                    <a:pt x="25552" y="453859"/>
                  </a:lnTo>
                  <a:lnTo>
                    <a:pt x="25692" y="455129"/>
                  </a:lnTo>
                  <a:lnTo>
                    <a:pt x="25984" y="455129"/>
                  </a:lnTo>
                  <a:lnTo>
                    <a:pt x="26085" y="457669"/>
                  </a:lnTo>
                  <a:lnTo>
                    <a:pt x="26085" y="419569"/>
                  </a:lnTo>
                  <a:lnTo>
                    <a:pt x="4559" y="419569"/>
                  </a:lnTo>
                  <a:lnTo>
                    <a:pt x="2044" y="419569"/>
                  </a:lnTo>
                  <a:lnTo>
                    <a:pt x="1549" y="420839"/>
                  </a:lnTo>
                  <a:lnTo>
                    <a:pt x="800" y="422109"/>
                  </a:lnTo>
                  <a:lnTo>
                    <a:pt x="215" y="423379"/>
                  </a:lnTo>
                  <a:lnTo>
                    <a:pt x="0" y="423379"/>
                  </a:lnTo>
                  <a:lnTo>
                    <a:pt x="0" y="446239"/>
                  </a:lnTo>
                  <a:lnTo>
                    <a:pt x="584" y="446239"/>
                  </a:lnTo>
                  <a:lnTo>
                    <a:pt x="1193" y="444969"/>
                  </a:lnTo>
                  <a:lnTo>
                    <a:pt x="2120" y="446239"/>
                  </a:lnTo>
                  <a:lnTo>
                    <a:pt x="3060" y="446239"/>
                  </a:lnTo>
                  <a:lnTo>
                    <a:pt x="3670" y="444969"/>
                  </a:lnTo>
                  <a:lnTo>
                    <a:pt x="3949" y="444969"/>
                  </a:lnTo>
                  <a:lnTo>
                    <a:pt x="4305" y="446239"/>
                  </a:lnTo>
                  <a:lnTo>
                    <a:pt x="4813" y="447509"/>
                  </a:lnTo>
                  <a:lnTo>
                    <a:pt x="6070" y="448779"/>
                  </a:lnTo>
                  <a:lnTo>
                    <a:pt x="7391" y="448779"/>
                  </a:lnTo>
                  <a:lnTo>
                    <a:pt x="7607" y="447509"/>
                  </a:lnTo>
                  <a:lnTo>
                    <a:pt x="8788" y="450049"/>
                  </a:lnTo>
                  <a:lnTo>
                    <a:pt x="10553" y="448779"/>
                  </a:lnTo>
                  <a:lnTo>
                    <a:pt x="11303" y="451319"/>
                  </a:lnTo>
                  <a:lnTo>
                    <a:pt x="12128" y="451319"/>
                  </a:lnTo>
                  <a:lnTo>
                    <a:pt x="13208" y="450049"/>
                  </a:lnTo>
                  <a:lnTo>
                    <a:pt x="14820" y="450049"/>
                  </a:lnTo>
                  <a:lnTo>
                    <a:pt x="15506" y="452589"/>
                  </a:lnTo>
                  <a:lnTo>
                    <a:pt x="19202" y="452589"/>
                  </a:lnTo>
                  <a:lnTo>
                    <a:pt x="19304" y="453859"/>
                  </a:lnTo>
                  <a:lnTo>
                    <a:pt x="19558" y="455129"/>
                  </a:lnTo>
                  <a:lnTo>
                    <a:pt x="19735" y="455129"/>
                  </a:lnTo>
                  <a:lnTo>
                    <a:pt x="20637" y="453859"/>
                  </a:lnTo>
                  <a:lnTo>
                    <a:pt x="22428" y="453859"/>
                  </a:lnTo>
                  <a:lnTo>
                    <a:pt x="23393" y="455129"/>
                  </a:lnTo>
                  <a:lnTo>
                    <a:pt x="23253" y="456399"/>
                  </a:lnTo>
                  <a:lnTo>
                    <a:pt x="21704" y="457669"/>
                  </a:lnTo>
                  <a:lnTo>
                    <a:pt x="20066" y="457669"/>
                  </a:lnTo>
                  <a:lnTo>
                    <a:pt x="19735" y="456399"/>
                  </a:lnTo>
                  <a:lnTo>
                    <a:pt x="18910" y="457669"/>
                  </a:lnTo>
                  <a:lnTo>
                    <a:pt x="18770" y="457669"/>
                  </a:lnTo>
                  <a:lnTo>
                    <a:pt x="18084" y="460209"/>
                  </a:lnTo>
                  <a:lnTo>
                    <a:pt x="17043" y="457669"/>
                  </a:lnTo>
                  <a:lnTo>
                    <a:pt x="15544" y="460209"/>
                  </a:lnTo>
                  <a:lnTo>
                    <a:pt x="14605" y="460209"/>
                  </a:lnTo>
                  <a:lnTo>
                    <a:pt x="13995" y="461479"/>
                  </a:lnTo>
                  <a:lnTo>
                    <a:pt x="12890" y="462749"/>
                  </a:lnTo>
                  <a:lnTo>
                    <a:pt x="11201" y="462749"/>
                  </a:lnTo>
                  <a:lnTo>
                    <a:pt x="9804" y="461479"/>
                  </a:lnTo>
                  <a:lnTo>
                    <a:pt x="8826" y="461479"/>
                  </a:lnTo>
                  <a:lnTo>
                    <a:pt x="8470" y="462749"/>
                  </a:lnTo>
                  <a:lnTo>
                    <a:pt x="8077" y="464019"/>
                  </a:lnTo>
                  <a:lnTo>
                    <a:pt x="8610" y="464019"/>
                  </a:lnTo>
                  <a:lnTo>
                    <a:pt x="9042" y="465289"/>
                  </a:lnTo>
                  <a:lnTo>
                    <a:pt x="10629" y="464019"/>
                  </a:lnTo>
                  <a:lnTo>
                    <a:pt x="19304" y="464019"/>
                  </a:lnTo>
                  <a:lnTo>
                    <a:pt x="19850" y="462749"/>
                  </a:lnTo>
                  <a:lnTo>
                    <a:pt x="21678" y="462749"/>
                  </a:lnTo>
                  <a:lnTo>
                    <a:pt x="22250" y="464019"/>
                  </a:lnTo>
                  <a:lnTo>
                    <a:pt x="24041" y="464019"/>
                  </a:lnTo>
                  <a:lnTo>
                    <a:pt x="26047" y="462749"/>
                  </a:lnTo>
                  <a:lnTo>
                    <a:pt x="31394" y="462749"/>
                  </a:lnTo>
                  <a:lnTo>
                    <a:pt x="31432" y="464019"/>
                  </a:lnTo>
                  <a:lnTo>
                    <a:pt x="31178" y="465289"/>
                  </a:lnTo>
                  <a:lnTo>
                    <a:pt x="30822" y="467829"/>
                  </a:lnTo>
                  <a:lnTo>
                    <a:pt x="29959" y="470369"/>
                  </a:lnTo>
                  <a:lnTo>
                    <a:pt x="29095" y="471639"/>
                  </a:lnTo>
                  <a:lnTo>
                    <a:pt x="25476" y="471639"/>
                  </a:lnTo>
                  <a:lnTo>
                    <a:pt x="25476" y="470369"/>
                  </a:lnTo>
                  <a:lnTo>
                    <a:pt x="25044" y="471639"/>
                  </a:lnTo>
                  <a:lnTo>
                    <a:pt x="24549" y="471639"/>
                  </a:lnTo>
                  <a:lnTo>
                    <a:pt x="24180" y="472909"/>
                  </a:lnTo>
                  <a:lnTo>
                    <a:pt x="23863" y="474179"/>
                  </a:lnTo>
                  <a:lnTo>
                    <a:pt x="23685" y="474179"/>
                  </a:lnTo>
                  <a:lnTo>
                    <a:pt x="23431" y="475449"/>
                  </a:lnTo>
                  <a:lnTo>
                    <a:pt x="23114" y="476719"/>
                  </a:lnTo>
                  <a:lnTo>
                    <a:pt x="22644" y="477989"/>
                  </a:lnTo>
                  <a:lnTo>
                    <a:pt x="20916" y="477989"/>
                  </a:lnTo>
                  <a:lnTo>
                    <a:pt x="19875" y="476719"/>
                  </a:lnTo>
                  <a:lnTo>
                    <a:pt x="19418" y="475449"/>
                  </a:lnTo>
                  <a:lnTo>
                    <a:pt x="19024" y="474179"/>
                  </a:lnTo>
                  <a:lnTo>
                    <a:pt x="18554" y="472909"/>
                  </a:lnTo>
                  <a:lnTo>
                    <a:pt x="17907" y="470369"/>
                  </a:lnTo>
                  <a:lnTo>
                    <a:pt x="16573" y="475449"/>
                  </a:lnTo>
                  <a:lnTo>
                    <a:pt x="16002" y="480529"/>
                  </a:lnTo>
                  <a:lnTo>
                    <a:pt x="12319" y="479310"/>
                  </a:lnTo>
                  <a:lnTo>
                    <a:pt x="12484" y="480529"/>
                  </a:lnTo>
                  <a:lnTo>
                    <a:pt x="13385" y="480529"/>
                  </a:lnTo>
                  <a:lnTo>
                    <a:pt x="12814" y="483069"/>
                  </a:lnTo>
                  <a:lnTo>
                    <a:pt x="10985" y="481799"/>
                  </a:lnTo>
                  <a:lnTo>
                    <a:pt x="10083" y="483069"/>
                  </a:lnTo>
                  <a:lnTo>
                    <a:pt x="9220" y="481799"/>
                  </a:lnTo>
                  <a:lnTo>
                    <a:pt x="5029" y="483069"/>
                  </a:lnTo>
                  <a:lnTo>
                    <a:pt x="9296" y="483069"/>
                  </a:lnTo>
                  <a:lnTo>
                    <a:pt x="11239" y="485609"/>
                  </a:lnTo>
                  <a:lnTo>
                    <a:pt x="10337" y="486879"/>
                  </a:lnTo>
                  <a:lnTo>
                    <a:pt x="9372" y="489419"/>
                  </a:lnTo>
                  <a:lnTo>
                    <a:pt x="8369" y="491959"/>
                  </a:lnTo>
                  <a:lnTo>
                    <a:pt x="10769" y="491959"/>
                  </a:lnTo>
                  <a:lnTo>
                    <a:pt x="11912" y="490689"/>
                  </a:lnTo>
                  <a:lnTo>
                    <a:pt x="16078" y="490689"/>
                  </a:lnTo>
                  <a:lnTo>
                    <a:pt x="15862" y="491959"/>
                  </a:lnTo>
                  <a:lnTo>
                    <a:pt x="15646" y="491959"/>
                  </a:lnTo>
                  <a:lnTo>
                    <a:pt x="15468" y="493229"/>
                  </a:lnTo>
                  <a:lnTo>
                    <a:pt x="15252" y="495769"/>
                  </a:lnTo>
                  <a:lnTo>
                    <a:pt x="14173" y="497039"/>
                  </a:lnTo>
                  <a:lnTo>
                    <a:pt x="14935" y="497039"/>
                  </a:lnTo>
                  <a:lnTo>
                    <a:pt x="16116" y="498309"/>
                  </a:lnTo>
                  <a:lnTo>
                    <a:pt x="16002" y="499579"/>
                  </a:lnTo>
                  <a:lnTo>
                    <a:pt x="14998" y="499579"/>
                  </a:lnTo>
                  <a:lnTo>
                    <a:pt x="14211" y="498309"/>
                  </a:lnTo>
                  <a:lnTo>
                    <a:pt x="14643" y="499579"/>
                  </a:lnTo>
                  <a:lnTo>
                    <a:pt x="15036" y="500849"/>
                  </a:lnTo>
                  <a:lnTo>
                    <a:pt x="15328" y="500849"/>
                  </a:lnTo>
                  <a:lnTo>
                    <a:pt x="15506" y="502119"/>
                  </a:lnTo>
                  <a:lnTo>
                    <a:pt x="14109" y="502119"/>
                  </a:lnTo>
                  <a:lnTo>
                    <a:pt x="13893" y="500849"/>
                  </a:lnTo>
                  <a:lnTo>
                    <a:pt x="13385" y="500849"/>
                  </a:lnTo>
                  <a:lnTo>
                    <a:pt x="13423" y="502119"/>
                  </a:lnTo>
                  <a:lnTo>
                    <a:pt x="13601" y="503389"/>
                  </a:lnTo>
                  <a:lnTo>
                    <a:pt x="13741" y="503389"/>
                  </a:lnTo>
                  <a:lnTo>
                    <a:pt x="13741" y="507199"/>
                  </a:lnTo>
                  <a:lnTo>
                    <a:pt x="13677" y="508469"/>
                  </a:lnTo>
                  <a:lnTo>
                    <a:pt x="13525" y="509739"/>
                  </a:lnTo>
                  <a:lnTo>
                    <a:pt x="12344" y="509739"/>
                  </a:lnTo>
                  <a:lnTo>
                    <a:pt x="11455" y="508469"/>
                  </a:lnTo>
                  <a:lnTo>
                    <a:pt x="10414" y="509739"/>
                  </a:lnTo>
                  <a:lnTo>
                    <a:pt x="10337" y="511009"/>
                  </a:lnTo>
                  <a:lnTo>
                    <a:pt x="10121" y="512279"/>
                  </a:lnTo>
                  <a:lnTo>
                    <a:pt x="10160" y="514819"/>
                  </a:lnTo>
                  <a:lnTo>
                    <a:pt x="11163" y="514819"/>
                  </a:lnTo>
                  <a:lnTo>
                    <a:pt x="11480" y="513549"/>
                  </a:lnTo>
                  <a:lnTo>
                    <a:pt x="10985" y="511009"/>
                  </a:lnTo>
                  <a:lnTo>
                    <a:pt x="11518" y="511009"/>
                  </a:lnTo>
                  <a:lnTo>
                    <a:pt x="12166" y="509739"/>
                  </a:lnTo>
                  <a:lnTo>
                    <a:pt x="12242" y="511009"/>
                  </a:lnTo>
                  <a:lnTo>
                    <a:pt x="12306" y="513549"/>
                  </a:lnTo>
                  <a:lnTo>
                    <a:pt x="14605" y="513549"/>
                  </a:lnTo>
                  <a:lnTo>
                    <a:pt x="16332" y="512279"/>
                  </a:lnTo>
                  <a:lnTo>
                    <a:pt x="18224" y="511009"/>
                  </a:lnTo>
                  <a:lnTo>
                    <a:pt x="18478" y="509739"/>
                  </a:lnTo>
                  <a:lnTo>
                    <a:pt x="20205" y="511009"/>
                  </a:lnTo>
                  <a:lnTo>
                    <a:pt x="21170" y="508469"/>
                  </a:lnTo>
                  <a:lnTo>
                    <a:pt x="23075" y="508469"/>
                  </a:lnTo>
                  <a:lnTo>
                    <a:pt x="23749" y="507199"/>
                  </a:lnTo>
                  <a:lnTo>
                    <a:pt x="23964" y="505929"/>
                  </a:lnTo>
                  <a:lnTo>
                    <a:pt x="24472" y="504659"/>
                  </a:lnTo>
                  <a:lnTo>
                    <a:pt x="25158" y="505929"/>
                  </a:lnTo>
                  <a:lnTo>
                    <a:pt x="27000" y="505929"/>
                  </a:lnTo>
                  <a:lnTo>
                    <a:pt x="26949" y="504659"/>
                  </a:lnTo>
                  <a:lnTo>
                    <a:pt x="27089" y="503389"/>
                  </a:lnTo>
                  <a:lnTo>
                    <a:pt x="27343" y="503389"/>
                  </a:lnTo>
                  <a:lnTo>
                    <a:pt x="27774" y="504659"/>
                  </a:lnTo>
                  <a:lnTo>
                    <a:pt x="28600" y="505929"/>
                  </a:lnTo>
                  <a:lnTo>
                    <a:pt x="28740" y="504659"/>
                  </a:lnTo>
                  <a:lnTo>
                    <a:pt x="28956" y="503389"/>
                  </a:lnTo>
                  <a:lnTo>
                    <a:pt x="29425" y="499579"/>
                  </a:lnTo>
                  <a:lnTo>
                    <a:pt x="30505" y="500849"/>
                  </a:lnTo>
                  <a:lnTo>
                    <a:pt x="31432" y="498309"/>
                  </a:lnTo>
                  <a:lnTo>
                    <a:pt x="32042" y="497039"/>
                  </a:lnTo>
                  <a:lnTo>
                    <a:pt x="32651" y="497039"/>
                  </a:lnTo>
                  <a:lnTo>
                    <a:pt x="33375" y="495769"/>
                  </a:lnTo>
                  <a:lnTo>
                    <a:pt x="34163" y="497039"/>
                  </a:lnTo>
                  <a:lnTo>
                    <a:pt x="36271" y="497039"/>
                  </a:lnTo>
                  <a:lnTo>
                    <a:pt x="38290" y="495769"/>
                  </a:lnTo>
                  <a:lnTo>
                    <a:pt x="38100" y="494499"/>
                  </a:lnTo>
                  <a:lnTo>
                    <a:pt x="36639" y="493229"/>
                  </a:lnTo>
                  <a:lnTo>
                    <a:pt x="36601" y="491959"/>
                  </a:lnTo>
                  <a:lnTo>
                    <a:pt x="37820" y="490689"/>
                  </a:lnTo>
                  <a:lnTo>
                    <a:pt x="38709" y="489419"/>
                  </a:lnTo>
                  <a:lnTo>
                    <a:pt x="39179" y="488149"/>
                  </a:lnTo>
                  <a:lnTo>
                    <a:pt x="39001" y="486994"/>
                  </a:lnTo>
                  <a:lnTo>
                    <a:pt x="39357" y="488149"/>
                  </a:lnTo>
                  <a:lnTo>
                    <a:pt x="39928" y="486879"/>
                  </a:lnTo>
                  <a:lnTo>
                    <a:pt x="40474" y="486879"/>
                  </a:lnTo>
                  <a:lnTo>
                    <a:pt x="41186" y="485609"/>
                  </a:lnTo>
                  <a:lnTo>
                    <a:pt x="41300" y="488149"/>
                  </a:lnTo>
                  <a:lnTo>
                    <a:pt x="41478" y="488149"/>
                  </a:lnTo>
                  <a:lnTo>
                    <a:pt x="41871" y="489419"/>
                  </a:lnTo>
                  <a:lnTo>
                    <a:pt x="42913" y="491959"/>
                  </a:lnTo>
                  <a:lnTo>
                    <a:pt x="43205" y="493229"/>
                  </a:lnTo>
                  <a:lnTo>
                    <a:pt x="44056" y="493229"/>
                  </a:lnTo>
                  <a:lnTo>
                    <a:pt x="44272" y="491959"/>
                  </a:lnTo>
                  <a:lnTo>
                    <a:pt x="44564" y="491959"/>
                  </a:lnTo>
                  <a:lnTo>
                    <a:pt x="44780" y="490689"/>
                  </a:lnTo>
                  <a:lnTo>
                    <a:pt x="45351" y="491959"/>
                  </a:lnTo>
                  <a:lnTo>
                    <a:pt x="46177" y="491959"/>
                  </a:lnTo>
                  <a:lnTo>
                    <a:pt x="46355" y="490689"/>
                  </a:lnTo>
                  <a:lnTo>
                    <a:pt x="45745" y="488149"/>
                  </a:lnTo>
                  <a:lnTo>
                    <a:pt x="47510" y="486879"/>
                  </a:lnTo>
                  <a:lnTo>
                    <a:pt x="46824" y="485609"/>
                  </a:lnTo>
                  <a:lnTo>
                    <a:pt x="46164" y="485609"/>
                  </a:lnTo>
                  <a:lnTo>
                    <a:pt x="46431" y="486879"/>
                  </a:lnTo>
                  <a:lnTo>
                    <a:pt x="45427" y="486879"/>
                  </a:lnTo>
                  <a:lnTo>
                    <a:pt x="45389" y="485609"/>
                  </a:lnTo>
                  <a:lnTo>
                    <a:pt x="45491" y="484339"/>
                  </a:lnTo>
                  <a:lnTo>
                    <a:pt x="45529" y="483069"/>
                  </a:lnTo>
                  <a:lnTo>
                    <a:pt x="46164" y="485609"/>
                  </a:lnTo>
                  <a:lnTo>
                    <a:pt x="47320" y="484339"/>
                  </a:lnTo>
                  <a:lnTo>
                    <a:pt x="46901" y="481799"/>
                  </a:lnTo>
                  <a:lnTo>
                    <a:pt x="47142" y="480529"/>
                  </a:lnTo>
                  <a:lnTo>
                    <a:pt x="48323" y="480529"/>
                  </a:lnTo>
                  <a:lnTo>
                    <a:pt x="47929" y="479259"/>
                  </a:lnTo>
                  <a:lnTo>
                    <a:pt x="47967" y="477989"/>
                  </a:lnTo>
                  <a:lnTo>
                    <a:pt x="48183" y="477989"/>
                  </a:lnTo>
                  <a:lnTo>
                    <a:pt x="48145" y="476719"/>
                  </a:lnTo>
                  <a:lnTo>
                    <a:pt x="47713" y="476719"/>
                  </a:lnTo>
                  <a:lnTo>
                    <a:pt x="47510" y="475449"/>
                  </a:lnTo>
                  <a:lnTo>
                    <a:pt x="47358" y="476719"/>
                  </a:lnTo>
                  <a:lnTo>
                    <a:pt x="47142" y="476719"/>
                  </a:lnTo>
                  <a:lnTo>
                    <a:pt x="47142" y="477989"/>
                  </a:lnTo>
                  <a:lnTo>
                    <a:pt x="47434" y="477989"/>
                  </a:lnTo>
                  <a:lnTo>
                    <a:pt x="47650" y="479259"/>
                  </a:lnTo>
                  <a:lnTo>
                    <a:pt x="45567" y="479259"/>
                  </a:lnTo>
                  <a:lnTo>
                    <a:pt x="45059" y="477989"/>
                  </a:lnTo>
                  <a:lnTo>
                    <a:pt x="45351" y="475449"/>
                  </a:lnTo>
                  <a:lnTo>
                    <a:pt x="45427" y="474179"/>
                  </a:lnTo>
                  <a:lnTo>
                    <a:pt x="47790" y="474179"/>
                  </a:lnTo>
                  <a:lnTo>
                    <a:pt x="47663" y="472909"/>
                  </a:lnTo>
                  <a:lnTo>
                    <a:pt x="47536" y="471639"/>
                  </a:lnTo>
                  <a:lnTo>
                    <a:pt x="47574" y="470369"/>
                  </a:lnTo>
                  <a:lnTo>
                    <a:pt x="48221" y="471639"/>
                  </a:lnTo>
                  <a:lnTo>
                    <a:pt x="49618" y="470369"/>
                  </a:lnTo>
                  <a:lnTo>
                    <a:pt x="49949" y="469099"/>
                  </a:lnTo>
                  <a:lnTo>
                    <a:pt x="50736" y="467829"/>
                  </a:lnTo>
                  <a:lnTo>
                    <a:pt x="49225" y="466559"/>
                  </a:lnTo>
                  <a:lnTo>
                    <a:pt x="49263" y="465289"/>
                  </a:lnTo>
                  <a:lnTo>
                    <a:pt x="51879" y="462749"/>
                  </a:lnTo>
                  <a:lnTo>
                    <a:pt x="52273" y="465289"/>
                  </a:lnTo>
                  <a:lnTo>
                    <a:pt x="52565" y="466559"/>
                  </a:lnTo>
                  <a:lnTo>
                    <a:pt x="51168" y="466559"/>
                  </a:lnTo>
                  <a:lnTo>
                    <a:pt x="51308" y="467829"/>
                  </a:lnTo>
                  <a:lnTo>
                    <a:pt x="51308" y="469099"/>
                  </a:lnTo>
                  <a:lnTo>
                    <a:pt x="51600" y="469099"/>
                  </a:lnTo>
                  <a:lnTo>
                    <a:pt x="52819" y="470369"/>
                  </a:lnTo>
                  <a:lnTo>
                    <a:pt x="53492" y="467829"/>
                  </a:lnTo>
                  <a:lnTo>
                    <a:pt x="54178" y="467829"/>
                  </a:lnTo>
                  <a:lnTo>
                    <a:pt x="55905" y="475449"/>
                  </a:lnTo>
                  <a:lnTo>
                    <a:pt x="56476" y="474179"/>
                  </a:lnTo>
                  <a:lnTo>
                    <a:pt x="58166" y="474179"/>
                  </a:lnTo>
                  <a:lnTo>
                    <a:pt x="58407" y="472909"/>
                  </a:lnTo>
                  <a:lnTo>
                    <a:pt x="58915" y="470369"/>
                  </a:lnTo>
                  <a:lnTo>
                    <a:pt x="58407" y="467829"/>
                  </a:lnTo>
                  <a:lnTo>
                    <a:pt x="60134" y="467829"/>
                  </a:lnTo>
                  <a:lnTo>
                    <a:pt x="60744" y="466559"/>
                  </a:lnTo>
                  <a:lnTo>
                    <a:pt x="60236" y="465289"/>
                  </a:lnTo>
                  <a:lnTo>
                    <a:pt x="59524" y="465289"/>
                  </a:lnTo>
                  <a:lnTo>
                    <a:pt x="59563" y="464019"/>
                  </a:lnTo>
                  <a:lnTo>
                    <a:pt x="59956" y="461479"/>
                  </a:lnTo>
                  <a:lnTo>
                    <a:pt x="61391" y="461479"/>
                  </a:lnTo>
                  <a:lnTo>
                    <a:pt x="61531" y="460209"/>
                  </a:lnTo>
                  <a:lnTo>
                    <a:pt x="61747" y="460209"/>
                  </a:lnTo>
                  <a:lnTo>
                    <a:pt x="61175" y="458939"/>
                  </a:lnTo>
                  <a:lnTo>
                    <a:pt x="60960" y="457669"/>
                  </a:lnTo>
                  <a:lnTo>
                    <a:pt x="61429" y="456399"/>
                  </a:lnTo>
                  <a:lnTo>
                    <a:pt x="61645" y="456399"/>
                  </a:lnTo>
                  <a:lnTo>
                    <a:pt x="61391" y="455129"/>
                  </a:lnTo>
                  <a:lnTo>
                    <a:pt x="61277" y="453859"/>
                  </a:lnTo>
                  <a:lnTo>
                    <a:pt x="62141" y="453859"/>
                  </a:lnTo>
                  <a:lnTo>
                    <a:pt x="63258" y="450049"/>
                  </a:lnTo>
                  <a:close/>
                </a:path>
                <a:path w="238759" h="699134">
                  <a:moveTo>
                    <a:pt x="68389" y="699033"/>
                  </a:moveTo>
                  <a:lnTo>
                    <a:pt x="67195" y="696658"/>
                  </a:lnTo>
                  <a:lnTo>
                    <a:pt x="67056" y="696722"/>
                  </a:lnTo>
                  <a:lnTo>
                    <a:pt x="66802" y="696798"/>
                  </a:lnTo>
                  <a:lnTo>
                    <a:pt x="66370" y="699033"/>
                  </a:lnTo>
                  <a:lnTo>
                    <a:pt x="68389" y="699033"/>
                  </a:lnTo>
                  <a:close/>
                </a:path>
                <a:path w="238759" h="699134">
                  <a:moveTo>
                    <a:pt x="72148" y="681888"/>
                  </a:moveTo>
                  <a:lnTo>
                    <a:pt x="72047" y="681189"/>
                  </a:lnTo>
                  <a:lnTo>
                    <a:pt x="71107" y="678116"/>
                  </a:lnTo>
                  <a:lnTo>
                    <a:pt x="71043" y="676084"/>
                  </a:lnTo>
                  <a:lnTo>
                    <a:pt x="71183" y="673912"/>
                  </a:lnTo>
                  <a:lnTo>
                    <a:pt x="71285" y="673074"/>
                  </a:lnTo>
                  <a:lnTo>
                    <a:pt x="71145" y="671957"/>
                  </a:lnTo>
                  <a:lnTo>
                    <a:pt x="70675" y="670280"/>
                  </a:lnTo>
                  <a:lnTo>
                    <a:pt x="70218" y="670140"/>
                  </a:lnTo>
                  <a:lnTo>
                    <a:pt x="69608" y="670979"/>
                  </a:lnTo>
                  <a:lnTo>
                    <a:pt x="68389" y="672795"/>
                  </a:lnTo>
                  <a:lnTo>
                    <a:pt x="67094" y="674408"/>
                  </a:lnTo>
                  <a:lnTo>
                    <a:pt x="65481" y="676719"/>
                  </a:lnTo>
                  <a:lnTo>
                    <a:pt x="65087" y="677418"/>
                  </a:lnTo>
                  <a:lnTo>
                    <a:pt x="64541" y="679234"/>
                  </a:lnTo>
                  <a:lnTo>
                    <a:pt x="64541" y="680491"/>
                  </a:lnTo>
                  <a:lnTo>
                    <a:pt x="63436" y="680631"/>
                  </a:lnTo>
                  <a:lnTo>
                    <a:pt x="63360" y="681609"/>
                  </a:lnTo>
                  <a:lnTo>
                    <a:pt x="63258" y="682167"/>
                  </a:lnTo>
                  <a:lnTo>
                    <a:pt x="64744" y="682167"/>
                  </a:lnTo>
                  <a:lnTo>
                    <a:pt x="64655" y="684758"/>
                  </a:lnTo>
                  <a:lnTo>
                    <a:pt x="64655" y="687070"/>
                  </a:lnTo>
                  <a:lnTo>
                    <a:pt x="64719" y="687844"/>
                  </a:lnTo>
                  <a:lnTo>
                    <a:pt x="64935" y="688543"/>
                  </a:lnTo>
                  <a:lnTo>
                    <a:pt x="65227" y="689305"/>
                  </a:lnTo>
                  <a:lnTo>
                    <a:pt x="65582" y="689660"/>
                  </a:lnTo>
                  <a:lnTo>
                    <a:pt x="66840" y="687908"/>
                  </a:lnTo>
                  <a:lnTo>
                    <a:pt x="67627" y="687285"/>
                  </a:lnTo>
                  <a:lnTo>
                    <a:pt x="68313" y="686511"/>
                  </a:lnTo>
                  <a:lnTo>
                    <a:pt x="68707" y="686015"/>
                  </a:lnTo>
                  <a:lnTo>
                    <a:pt x="69240" y="685533"/>
                  </a:lnTo>
                  <a:lnTo>
                    <a:pt x="69392" y="684898"/>
                  </a:lnTo>
                  <a:lnTo>
                    <a:pt x="69672" y="683361"/>
                  </a:lnTo>
                  <a:lnTo>
                    <a:pt x="70396" y="682523"/>
                  </a:lnTo>
                  <a:lnTo>
                    <a:pt x="71259" y="682244"/>
                  </a:lnTo>
                  <a:lnTo>
                    <a:pt x="72148" y="681888"/>
                  </a:lnTo>
                  <a:close/>
                </a:path>
                <a:path w="238759" h="699134">
                  <a:moveTo>
                    <a:pt x="81876" y="620534"/>
                  </a:moveTo>
                  <a:lnTo>
                    <a:pt x="80975" y="618439"/>
                  </a:lnTo>
                  <a:lnTo>
                    <a:pt x="79502" y="618502"/>
                  </a:lnTo>
                  <a:lnTo>
                    <a:pt x="79260" y="618782"/>
                  </a:lnTo>
                  <a:lnTo>
                    <a:pt x="78790" y="619061"/>
                  </a:lnTo>
                  <a:lnTo>
                    <a:pt x="78460" y="619696"/>
                  </a:lnTo>
                  <a:lnTo>
                    <a:pt x="78219" y="620242"/>
                  </a:lnTo>
                  <a:lnTo>
                    <a:pt x="78181" y="617448"/>
                  </a:lnTo>
                  <a:lnTo>
                    <a:pt x="77495" y="618604"/>
                  </a:lnTo>
                  <a:lnTo>
                    <a:pt x="75920" y="623684"/>
                  </a:lnTo>
                  <a:lnTo>
                    <a:pt x="76415" y="623684"/>
                  </a:lnTo>
                  <a:lnTo>
                    <a:pt x="77139" y="622414"/>
                  </a:lnTo>
                  <a:lnTo>
                    <a:pt x="77571" y="622414"/>
                  </a:lnTo>
                  <a:lnTo>
                    <a:pt x="77571" y="622566"/>
                  </a:lnTo>
                  <a:lnTo>
                    <a:pt x="77533" y="624738"/>
                  </a:lnTo>
                  <a:lnTo>
                    <a:pt x="76631" y="625856"/>
                  </a:lnTo>
                  <a:lnTo>
                    <a:pt x="75920" y="627253"/>
                  </a:lnTo>
                  <a:lnTo>
                    <a:pt x="75196" y="628713"/>
                  </a:lnTo>
                  <a:lnTo>
                    <a:pt x="75349" y="629208"/>
                  </a:lnTo>
                  <a:lnTo>
                    <a:pt x="76746" y="630605"/>
                  </a:lnTo>
                  <a:lnTo>
                    <a:pt x="77063" y="632015"/>
                  </a:lnTo>
                  <a:lnTo>
                    <a:pt x="77711" y="631304"/>
                  </a:lnTo>
                  <a:lnTo>
                    <a:pt x="78397" y="630605"/>
                  </a:lnTo>
                  <a:lnTo>
                    <a:pt x="79044" y="629627"/>
                  </a:lnTo>
                  <a:lnTo>
                    <a:pt x="79438" y="628510"/>
                  </a:lnTo>
                  <a:lnTo>
                    <a:pt x="80149" y="626554"/>
                  </a:lnTo>
                  <a:lnTo>
                    <a:pt x="80759" y="624382"/>
                  </a:lnTo>
                  <a:lnTo>
                    <a:pt x="81876" y="620534"/>
                  </a:lnTo>
                  <a:close/>
                </a:path>
                <a:path w="238759" h="699134">
                  <a:moveTo>
                    <a:pt x="82842" y="634530"/>
                  </a:moveTo>
                  <a:lnTo>
                    <a:pt x="82308" y="634314"/>
                  </a:lnTo>
                  <a:lnTo>
                    <a:pt x="81978" y="634250"/>
                  </a:lnTo>
                  <a:lnTo>
                    <a:pt x="81191" y="633895"/>
                  </a:lnTo>
                  <a:lnTo>
                    <a:pt x="80543" y="633133"/>
                  </a:lnTo>
                  <a:lnTo>
                    <a:pt x="80327" y="633412"/>
                  </a:lnTo>
                  <a:lnTo>
                    <a:pt x="79616" y="634174"/>
                  </a:lnTo>
                  <a:lnTo>
                    <a:pt x="79044" y="635368"/>
                  </a:lnTo>
                  <a:lnTo>
                    <a:pt x="78105" y="636765"/>
                  </a:lnTo>
                  <a:lnTo>
                    <a:pt x="77825" y="637400"/>
                  </a:lnTo>
                  <a:lnTo>
                    <a:pt x="76669" y="637959"/>
                  </a:lnTo>
                  <a:lnTo>
                    <a:pt x="76200" y="638797"/>
                  </a:lnTo>
                  <a:lnTo>
                    <a:pt x="75704" y="639775"/>
                  </a:lnTo>
                  <a:lnTo>
                    <a:pt x="75412" y="640397"/>
                  </a:lnTo>
                  <a:lnTo>
                    <a:pt x="74955" y="640816"/>
                  </a:lnTo>
                  <a:lnTo>
                    <a:pt x="74625" y="641451"/>
                  </a:lnTo>
                  <a:lnTo>
                    <a:pt x="74345" y="642086"/>
                  </a:lnTo>
                  <a:lnTo>
                    <a:pt x="74129" y="642924"/>
                  </a:lnTo>
                  <a:lnTo>
                    <a:pt x="73875" y="643623"/>
                  </a:lnTo>
                  <a:lnTo>
                    <a:pt x="74345" y="644042"/>
                  </a:lnTo>
                  <a:lnTo>
                    <a:pt x="74764" y="644740"/>
                  </a:lnTo>
                  <a:lnTo>
                    <a:pt x="75844" y="644740"/>
                  </a:lnTo>
                  <a:lnTo>
                    <a:pt x="76454" y="644258"/>
                  </a:lnTo>
                  <a:lnTo>
                    <a:pt x="77216" y="643839"/>
                  </a:lnTo>
                  <a:lnTo>
                    <a:pt x="77825" y="644258"/>
                  </a:lnTo>
                  <a:lnTo>
                    <a:pt x="77889" y="645020"/>
                  </a:lnTo>
                  <a:lnTo>
                    <a:pt x="76923" y="647534"/>
                  </a:lnTo>
                  <a:lnTo>
                    <a:pt x="76568" y="649503"/>
                  </a:lnTo>
                  <a:lnTo>
                    <a:pt x="75806" y="650405"/>
                  </a:lnTo>
                  <a:lnTo>
                    <a:pt x="75057" y="651179"/>
                  </a:lnTo>
                  <a:lnTo>
                    <a:pt x="74955" y="652297"/>
                  </a:lnTo>
                  <a:lnTo>
                    <a:pt x="74053" y="654189"/>
                  </a:lnTo>
                  <a:lnTo>
                    <a:pt x="74345" y="655167"/>
                  </a:lnTo>
                  <a:lnTo>
                    <a:pt x="75158" y="655866"/>
                  </a:lnTo>
                  <a:lnTo>
                    <a:pt x="75666" y="655447"/>
                  </a:lnTo>
                  <a:lnTo>
                    <a:pt x="76492" y="655027"/>
                  </a:lnTo>
                  <a:lnTo>
                    <a:pt x="76885" y="654532"/>
                  </a:lnTo>
                  <a:lnTo>
                    <a:pt x="77279" y="654113"/>
                  </a:lnTo>
                  <a:lnTo>
                    <a:pt x="77533" y="653910"/>
                  </a:lnTo>
                  <a:lnTo>
                    <a:pt x="77889" y="653834"/>
                  </a:lnTo>
                  <a:lnTo>
                    <a:pt x="78003" y="653491"/>
                  </a:lnTo>
                  <a:lnTo>
                    <a:pt x="78854" y="651522"/>
                  </a:lnTo>
                  <a:lnTo>
                    <a:pt x="80149" y="651383"/>
                  </a:lnTo>
                  <a:lnTo>
                    <a:pt x="81445" y="651179"/>
                  </a:lnTo>
                  <a:lnTo>
                    <a:pt x="81699" y="651103"/>
                  </a:lnTo>
                  <a:lnTo>
                    <a:pt x="82016" y="650684"/>
                  </a:lnTo>
                  <a:lnTo>
                    <a:pt x="82130" y="650201"/>
                  </a:lnTo>
                  <a:lnTo>
                    <a:pt x="82232" y="650062"/>
                  </a:lnTo>
                  <a:lnTo>
                    <a:pt x="81978" y="649503"/>
                  </a:lnTo>
                  <a:lnTo>
                    <a:pt x="81622" y="648246"/>
                  </a:lnTo>
                  <a:lnTo>
                    <a:pt x="81191" y="647395"/>
                  </a:lnTo>
                  <a:lnTo>
                    <a:pt x="80937" y="644258"/>
                  </a:lnTo>
                  <a:lnTo>
                    <a:pt x="80797" y="641946"/>
                  </a:lnTo>
                  <a:lnTo>
                    <a:pt x="81013" y="638581"/>
                  </a:lnTo>
                  <a:lnTo>
                    <a:pt x="81661" y="637540"/>
                  </a:lnTo>
                  <a:lnTo>
                    <a:pt x="82092" y="636485"/>
                  </a:lnTo>
                  <a:lnTo>
                    <a:pt x="82270" y="635787"/>
                  </a:lnTo>
                  <a:lnTo>
                    <a:pt x="82524" y="635152"/>
                  </a:lnTo>
                  <a:lnTo>
                    <a:pt x="82842" y="634530"/>
                  </a:lnTo>
                  <a:close/>
                </a:path>
                <a:path w="238759" h="699134">
                  <a:moveTo>
                    <a:pt x="83312" y="678878"/>
                  </a:moveTo>
                  <a:lnTo>
                    <a:pt x="83134" y="677976"/>
                  </a:lnTo>
                  <a:lnTo>
                    <a:pt x="82334" y="678116"/>
                  </a:lnTo>
                  <a:lnTo>
                    <a:pt x="82016" y="678116"/>
                  </a:lnTo>
                  <a:lnTo>
                    <a:pt x="81699" y="678878"/>
                  </a:lnTo>
                  <a:lnTo>
                    <a:pt x="81051" y="679932"/>
                  </a:lnTo>
                  <a:lnTo>
                    <a:pt x="80365" y="681189"/>
                  </a:lnTo>
                  <a:lnTo>
                    <a:pt x="80086" y="680986"/>
                  </a:lnTo>
                  <a:lnTo>
                    <a:pt x="79971" y="680148"/>
                  </a:lnTo>
                  <a:lnTo>
                    <a:pt x="79895" y="678459"/>
                  </a:lnTo>
                  <a:lnTo>
                    <a:pt x="79870" y="676503"/>
                  </a:lnTo>
                  <a:lnTo>
                    <a:pt x="79895" y="674611"/>
                  </a:lnTo>
                  <a:lnTo>
                    <a:pt x="79895" y="671537"/>
                  </a:lnTo>
                  <a:lnTo>
                    <a:pt x="77216" y="664895"/>
                  </a:lnTo>
                  <a:lnTo>
                    <a:pt x="76314" y="664197"/>
                  </a:lnTo>
                  <a:lnTo>
                    <a:pt x="75704" y="667486"/>
                  </a:lnTo>
                  <a:lnTo>
                    <a:pt x="76631" y="671537"/>
                  </a:lnTo>
                  <a:lnTo>
                    <a:pt x="74841" y="674687"/>
                  </a:lnTo>
                  <a:lnTo>
                    <a:pt x="76200" y="675106"/>
                  </a:lnTo>
                  <a:lnTo>
                    <a:pt x="76415" y="676363"/>
                  </a:lnTo>
                  <a:lnTo>
                    <a:pt x="75666" y="679234"/>
                  </a:lnTo>
                  <a:lnTo>
                    <a:pt x="75628" y="680567"/>
                  </a:lnTo>
                  <a:lnTo>
                    <a:pt x="75666" y="682028"/>
                  </a:lnTo>
                  <a:lnTo>
                    <a:pt x="75780" y="684199"/>
                  </a:lnTo>
                  <a:lnTo>
                    <a:pt x="75565" y="686371"/>
                  </a:lnTo>
                  <a:lnTo>
                    <a:pt x="75488" y="688606"/>
                  </a:lnTo>
                  <a:lnTo>
                    <a:pt x="75450" y="691476"/>
                  </a:lnTo>
                  <a:lnTo>
                    <a:pt x="76238" y="692531"/>
                  </a:lnTo>
                  <a:lnTo>
                    <a:pt x="77927" y="692594"/>
                  </a:lnTo>
                  <a:lnTo>
                    <a:pt x="78435" y="692670"/>
                  </a:lnTo>
                  <a:lnTo>
                    <a:pt x="78968" y="692950"/>
                  </a:lnTo>
                  <a:lnTo>
                    <a:pt x="79654" y="693153"/>
                  </a:lnTo>
                  <a:lnTo>
                    <a:pt x="79286" y="688047"/>
                  </a:lnTo>
                  <a:lnTo>
                    <a:pt x="80048" y="683501"/>
                  </a:lnTo>
                  <a:lnTo>
                    <a:pt x="82524" y="679869"/>
                  </a:lnTo>
                  <a:lnTo>
                    <a:pt x="82981" y="680288"/>
                  </a:lnTo>
                  <a:lnTo>
                    <a:pt x="83159" y="680008"/>
                  </a:lnTo>
                  <a:lnTo>
                    <a:pt x="83312" y="678878"/>
                  </a:lnTo>
                  <a:close/>
                </a:path>
                <a:path w="238759" h="699134">
                  <a:moveTo>
                    <a:pt x="93027" y="482714"/>
                  </a:moveTo>
                  <a:lnTo>
                    <a:pt x="93002" y="482549"/>
                  </a:lnTo>
                  <a:lnTo>
                    <a:pt x="92964" y="482714"/>
                  </a:lnTo>
                  <a:close/>
                </a:path>
                <a:path w="238759" h="699134">
                  <a:moveTo>
                    <a:pt x="93573" y="480174"/>
                  </a:moveTo>
                  <a:lnTo>
                    <a:pt x="92354" y="481444"/>
                  </a:lnTo>
                  <a:lnTo>
                    <a:pt x="92786" y="481444"/>
                  </a:lnTo>
                  <a:lnTo>
                    <a:pt x="93002" y="482549"/>
                  </a:lnTo>
                  <a:lnTo>
                    <a:pt x="93573" y="480174"/>
                  </a:lnTo>
                  <a:close/>
                </a:path>
                <a:path w="238759" h="699134">
                  <a:moveTo>
                    <a:pt x="94716" y="699033"/>
                  </a:moveTo>
                  <a:lnTo>
                    <a:pt x="93853" y="697357"/>
                  </a:lnTo>
                  <a:lnTo>
                    <a:pt x="92710" y="698334"/>
                  </a:lnTo>
                  <a:lnTo>
                    <a:pt x="92278" y="696798"/>
                  </a:lnTo>
                  <a:lnTo>
                    <a:pt x="90373" y="697776"/>
                  </a:lnTo>
                  <a:lnTo>
                    <a:pt x="90766" y="694626"/>
                  </a:lnTo>
                  <a:lnTo>
                    <a:pt x="90017" y="696239"/>
                  </a:lnTo>
                  <a:lnTo>
                    <a:pt x="89877" y="697560"/>
                  </a:lnTo>
                  <a:lnTo>
                    <a:pt x="90271" y="699033"/>
                  </a:lnTo>
                  <a:lnTo>
                    <a:pt x="94716" y="699033"/>
                  </a:lnTo>
                  <a:close/>
                </a:path>
                <a:path w="238759" h="699134">
                  <a:moveTo>
                    <a:pt x="96621" y="681469"/>
                  </a:moveTo>
                  <a:lnTo>
                    <a:pt x="96583" y="681329"/>
                  </a:lnTo>
                  <a:lnTo>
                    <a:pt x="96443" y="681266"/>
                  </a:lnTo>
                  <a:lnTo>
                    <a:pt x="96291" y="681266"/>
                  </a:lnTo>
                  <a:lnTo>
                    <a:pt x="96012" y="680770"/>
                  </a:lnTo>
                  <a:lnTo>
                    <a:pt x="94856" y="677278"/>
                  </a:lnTo>
                  <a:lnTo>
                    <a:pt x="94538" y="676224"/>
                  </a:lnTo>
                  <a:lnTo>
                    <a:pt x="94424" y="675741"/>
                  </a:lnTo>
                  <a:lnTo>
                    <a:pt x="94030" y="675601"/>
                  </a:lnTo>
                  <a:lnTo>
                    <a:pt x="93687" y="674890"/>
                  </a:lnTo>
                  <a:lnTo>
                    <a:pt x="93611" y="674687"/>
                  </a:lnTo>
                  <a:lnTo>
                    <a:pt x="93611" y="674192"/>
                  </a:lnTo>
                  <a:lnTo>
                    <a:pt x="94195" y="673354"/>
                  </a:lnTo>
                  <a:lnTo>
                    <a:pt x="94221" y="673150"/>
                  </a:lnTo>
                  <a:lnTo>
                    <a:pt x="93599" y="672452"/>
                  </a:lnTo>
                  <a:lnTo>
                    <a:pt x="93256" y="671753"/>
                  </a:lnTo>
                  <a:lnTo>
                    <a:pt x="93141" y="671474"/>
                  </a:lnTo>
                  <a:lnTo>
                    <a:pt x="92532" y="671753"/>
                  </a:lnTo>
                  <a:lnTo>
                    <a:pt x="92163" y="671614"/>
                  </a:lnTo>
                  <a:lnTo>
                    <a:pt x="91135" y="671398"/>
                  </a:lnTo>
                  <a:lnTo>
                    <a:pt x="90551" y="672795"/>
                  </a:lnTo>
                  <a:lnTo>
                    <a:pt x="89763" y="673150"/>
                  </a:lnTo>
                  <a:lnTo>
                    <a:pt x="88874" y="673493"/>
                  </a:lnTo>
                  <a:lnTo>
                    <a:pt x="88544" y="674827"/>
                  </a:lnTo>
                  <a:lnTo>
                    <a:pt x="87579" y="674890"/>
                  </a:lnTo>
                  <a:lnTo>
                    <a:pt x="87503" y="674687"/>
                  </a:lnTo>
                  <a:lnTo>
                    <a:pt x="87249" y="673354"/>
                  </a:lnTo>
                  <a:lnTo>
                    <a:pt x="86969" y="673849"/>
                  </a:lnTo>
                  <a:lnTo>
                    <a:pt x="86791" y="674192"/>
                  </a:lnTo>
                  <a:lnTo>
                    <a:pt x="86144" y="674408"/>
                  </a:lnTo>
                  <a:lnTo>
                    <a:pt x="85534" y="674687"/>
                  </a:lnTo>
                  <a:lnTo>
                    <a:pt x="84569" y="673354"/>
                  </a:lnTo>
                  <a:lnTo>
                    <a:pt x="84239" y="673849"/>
                  </a:lnTo>
                  <a:lnTo>
                    <a:pt x="83972" y="674966"/>
                  </a:lnTo>
                  <a:lnTo>
                    <a:pt x="83845" y="675322"/>
                  </a:lnTo>
                  <a:lnTo>
                    <a:pt x="83743" y="675741"/>
                  </a:lnTo>
                  <a:lnTo>
                    <a:pt x="83629" y="677278"/>
                  </a:lnTo>
                  <a:lnTo>
                    <a:pt x="83527" y="678395"/>
                  </a:lnTo>
                  <a:lnTo>
                    <a:pt x="84493" y="678599"/>
                  </a:lnTo>
                  <a:lnTo>
                    <a:pt x="84886" y="678815"/>
                  </a:lnTo>
                  <a:lnTo>
                    <a:pt x="85242" y="679310"/>
                  </a:lnTo>
                  <a:lnTo>
                    <a:pt x="85496" y="679513"/>
                  </a:lnTo>
                  <a:lnTo>
                    <a:pt x="85318" y="681469"/>
                  </a:lnTo>
                  <a:lnTo>
                    <a:pt x="84963" y="682942"/>
                  </a:lnTo>
                  <a:lnTo>
                    <a:pt x="85039" y="683996"/>
                  </a:lnTo>
                  <a:lnTo>
                    <a:pt x="85242" y="685673"/>
                  </a:lnTo>
                  <a:lnTo>
                    <a:pt x="86004" y="687006"/>
                  </a:lnTo>
                  <a:lnTo>
                    <a:pt x="86715" y="687349"/>
                  </a:lnTo>
                  <a:lnTo>
                    <a:pt x="87363" y="687628"/>
                  </a:lnTo>
                  <a:lnTo>
                    <a:pt x="88506" y="688822"/>
                  </a:lnTo>
                  <a:lnTo>
                    <a:pt x="88976" y="686650"/>
                  </a:lnTo>
                  <a:lnTo>
                    <a:pt x="90551" y="686650"/>
                  </a:lnTo>
                  <a:lnTo>
                    <a:pt x="91414" y="685317"/>
                  </a:lnTo>
                  <a:lnTo>
                    <a:pt x="91884" y="683018"/>
                  </a:lnTo>
                  <a:lnTo>
                    <a:pt x="92570" y="683920"/>
                  </a:lnTo>
                  <a:lnTo>
                    <a:pt x="93814" y="683717"/>
                  </a:lnTo>
                  <a:lnTo>
                    <a:pt x="94792" y="683577"/>
                  </a:lnTo>
                  <a:lnTo>
                    <a:pt x="95758" y="683158"/>
                  </a:lnTo>
                  <a:lnTo>
                    <a:pt x="96024" y="683018"/>
                  </a:lnTo>
                  <a:lnTo>
                    <a:pt x="96151" y="682942"/>
                  </a:lnTo>
                  <a:lnTo>
                    <a:pt x="96405" y="681964"/>
                  </a:lnTo>
                  <a:lnTo>
                    <a:pt x="96621" y="681469"/>
                  </a:lnTo>
                  <a:close/>
                </a:path>
                <a:path w="238759" h="699134">
                  <a:moveTo>
                    <a:pt x="99453" y="444614"/>
                  </a:moveTo>
                  <a:lnTo>
                    <a:pt x="99415" y="443344"/>
                  </a:lnTo>
                  <a:lnTo>
                    <a:pt x="97942" y="442074"/>
                  </a:lnTo>
                  <a:lnTo>
                    <a:pt x="98018" y="443344"/>
                  </a:lnTo>
                  <a:lnTo>
                    <a:pt x="97663" y="445884"/>
                  </a:lnTo>
                  <a:lnTo>
                    <a:pt x="98450" y="444614"/>
                  </a:lnTo>
                  <a:lnTo>
                    <a:pt x="99453" y="444614"/>
                  </a:lnTo>
                  <a:close/>
                </a:path>
                <a:path w="238759" h="699134">
                  <a:moveTo>
                    <a:pt x="102323" y="617499"/>
                  </a:moveTo>
                  <a:lnTo>
                    <a:pt x="102311" y="616229"/>
                  </a:lnTo>
                  <a:lnTo>
                    <a:pt x="102323" y="617499"/>
                  </a:lnTo>
                  <a:close/>
                </a:path>
                <a:path w="238759" h="699134">
                  <a:moveTo>
                    <a:pt x="102400" y="617943"/>
                  </a:moveTo>
                  <a:lnTo>
                    <a:pt x="102247" y="617169"/>
                  </a:lnTo>
                  <a:lnTo>
                    <a:pt x="102247" y="616686"/>
                  </a:lnTo>
                  <a:lnTo>
                    <a:pt x="101676" y="616826"/>
                  </a:lnTo>
                  <a:lnTo>
                    <a:pt x="101104" y="617029"/>
                  </a:lnTo>
                  <a:lnTo>
                    <a:pt x="100495" y="617169"/>
                  </a:lnTo>
                  <a:lnTo>
                    <a:pt x="100317" y="616610"/>
                  </a:lnTo>
                  <a:lnTo>
                    <a:pt x="99745" y="617943"/>
                  </a:lnTo>
                  <a:lnTo>
                    <a:pt x="98983" y="619899"/>
                  </a:lnTo>
                  <a:lnTo>
                    <a:pt x="98806" y="619899"/>
                  </a:lnTo>
                  <a:lnTo>
                    <a:pt x="98628" y="619201"/>
                  </a:lnTo>
                  <a:lnTo>
                    <a:pt x="98412" y="618439"/>
                  </a:lnTo>
                  <a:lnTo>
                    <a:pt x="99237" y="616750"/>
                  </a:lnTo>
                  <a:lnTo>
                    <a:pt x="99250" y="616610"/>
                  </a:lnTo>
                  <a:lnTo>
                    <a:pt x="98844" y="615569"/>
                  </a:lnTo>
                  <a:lnTo>
                    <a:pt x="98806" y="615429"/>
                  </a:lnTo>
                  <a:lnTo>
                    <a:pt x="98552" y="614311"/>
                  </a:lnTo>
                  <a:lnTo>
                    <a:pt x="98437" y="613752"/>
                  </a:lnTo>
                  <a:lnTo>
                    <a:pt x="98513" y="613054"/>
                  </a:lnTo>
                  <a:lnTo>
                    <a:pt x="98882" y="611720"/>
                  </a:lnTo>
                  <a:lnTo>
                    <a:pt x="98793" y="610590"/>
                  </a:lnTo>
                  <a:lnTo>
                    <a:pt x="98767" y="610387"/>
                  </a:lnTo>
                  <a:lnTo>
                    <a:pt x="99021" y="606056"/>
                  </a:lnTo>
                  <a:lnTo>
                    <a:pt x="97726" y="604862"/>
                  </a:lnTo>
                  <a:lnTo>
                    <a:pt x="96659" y="603110"/>
                  </a:lnTo>
                  <a:lnTo>
                    <a:pt x="96151" y="603326"/>
                  </a:lnTo>
                  <a:lnTo>
                    <a:pt x="94208" y="606285"/>
                  </a:lnTo>
                  <a:lnTo>
                    <a:pt x="94208" y="615213"/>
                  </a:lnTo>
                  <a:lnTo>
                    <a:pt x="94068" y="615429"/>
                  </a:lnTo>
                  <a:lnTo>
                    <a:pt x="93459" y="614870"/>
                  </a:lnTo>
                  <a:lnTo>
                    <a:pt x="92417" y="614311"/>
                  </a:lnTo>
                  <a:lnTo>
                    <a:pt x="92379" y="612698"/>
                  </a:lnTo>
                  <a:lnTo>
                    <a:pt x="92989" y="611644"/>
                  </a:lnTo>
                  <a:lnTo>
                    <a:pt x="93357" y="610590"/>
                  </a:lnTo>
                  <a:lnTo>
                    <a:pt x="94119" y="614311"/>
                  </a:lnTo>
                  <a:lnTo>
                    <a:pt x="94208" y="615213"/>
                  </a:lnTo>
                  <a:lnTo>
                    <a:pt x="94208" y="606285"/>
                  </a:lnTo>
                  <a:lnTo>
                    <a:pt x="93713" y="607034"/>
                  </a:lnTo>
                  <a:lnTo>
                    <a:pt x="92163" y="611365"/>
                  </a:lnTo>
                  <a:lnTo>
                    <a:pt x="90462" y="615569"/>
                  </a:lnTo>
                  <a:lnTo>
                    <a:pt x="89623" y="617740"/>
                  </a:lnTo>
                  <a:lnTo>
                    <a:pt x="88252" y="619556"/>
                  </a:lnTo>
                  <a:lnTo>
                    <a:pt x="86829" y="622071"/>
                  </a:lnTo>
                  <a:lnTo>
                    <a:pt x="86512" y="622985"/>
                  </a:lnTo>
                  <a:lnTo>
                    <a:pt x="86220" y="623684"/>
                  </a:lnTo>
                  <a:lnTo>
                    <a:pt x="88290" y="624243"/>
                  </a:lnTo>
                  <a:lnTo>
                    <a:pt x="88684" y="623684"/>
                  </a:lnTo>
                  <a:lnTo>
                    <a:pt x="88226" y="620877"/>
                  </a:lnTo>
                  <a:lnTo>
                    <a:pt x="88684" y="620737"/>
                  </a:lnTo>
                  <a:lnTo>
                    <a:pt x="89115" y="620458"/>
                  </a:lnTo>
                  <a:lnTo>
                    <a:pt x="89585" y="620458"/>
                  </a:lnTo>
                  <a:lnTo>
                    <a:pt x="90703" y="620395"/>
                  </a:lnTo>
                  <a:lnTo>
                    <a:pt x="91325" y="619899"/>
                  </a:lnTo>
                  <a:lnTo>
                    <a:pt x="91440" y="619201"/>
                  </a:lnTo>
                  <a:lnTo>
                    <a:pt x="91554" y="616750"/>
                  </a:lnTo>
                  <a:lnTo>
                    <a:pt x="93421" y="616750"/>
                  </a:lnTo>
                  <a:lnTo>
                    <a:pt x="94538" y="618921"/>
                  </a:lnTo>
                  <a:lnTo>
                    <a:pt x="94576" y="619975"/>
                  </a:lnTo>
                  <a:lnTo>
                    <a:pt x="94284" y="622211"/>
                  </a:lnTo>
                  <a:lnTo>
                    <a:pt x="94170" y="624243"/>
                  </a:lnTo>
                  <a:lnTo>
                    <a:pt x="94424" y="627037"/>
                  </a:lnTo>
                  <a:lnTo>
                    <a:pt x="94894" y="629907"/>
                  </a:lnTo>
                  <a:lnTo>
                    <a:pt x="95618" y="630262"/>
                  </a:lnTo>
                  <a:lnTo>
                    <a:pt x="97332" y="629983"/>
                  </a:lnTo>
                  <a:lnTo>
                    <a:pt x="98196" y="630123"/>
                  </a:lnTo>
                  <a:lnTo>
                    <a:pt x="98196" y="632358"/>
                  </a:lnTo>
                  <a:lnTo>
                    <a:pt x="99415" y="630885"/>
                  </a:lnTo>
                  <a:lnTo>
                    <a:pt x="99187" y="629983"/>
                  </a:lnTo>
                  <a:lnTo>
                    <a:pt x="98552" y="627316"/>
                  </a:lnTo>
                  <a:lnTo>
                    <a:pt x="98590" y="625081"/>
                  </a:lnTo>
                  <a:lnTo>
                    <a:pt x="99237" y="622985"/>
                  </a:lnTo>
                  <a:lnTo>
                    <a:pt x="99326" y="622490"/>
                  </a:lnTo>
                  <a:lnTo>
                    <a:pt x="99656" y="619975"/>
                  </a:lnTo>
                  <a:lnTo>
                    <a:pt x="99745" y="619340"/>
                  </a:lnTo>
                  <a:lnTo>
                    <a:pt x="101358" y="619556"/>
                  </a:lnTo>
                  <a:lnTo>
                    <a:pt x="101600" y="619556"/>
                  </a:lnTo>
                  <a:lnTo>
                    <a:pt x="101752" y="619340"/>
                  </a:lnTo>
                  <a:lnTo>
                    <a:pt x="102031" y="618921"/>
                  </a:lnTo>
                  <a:lnTo>
                    <a:pt x="102400" y="617943"/>
                  </a:lnTo>
                  <a:close/>
                </a:path>
                <a:path w="238759" h="699134">
                  <a:moveTo>
                    <a:pt x="106057" y="699033"/>
                  </a:moveTo>
                  <a:lnTo>
                    <a:pt x="105879" y="697839"/>
                  </a:lnTo>
                  <a:lnTo>
                    <a:pt x="105664" y="696658"/>
                  </a:lnTo>
                  <a:lnTo>
                    <a:pt x="105486" y="695540"/>
                  </a:lnTo>
                  <a:lnTo>
                    <a:pt x="104076" y="696379"/>
                  </a:lnTo>
                  <a:lnTo>
                    <a:pt x="104013" y="696798"/>
                  </a:lnTo>
                  <a:lnTo>
                    <a:pt x="105156" y="699033"/>
                  </a:lnTo>
                  <a:lnTo>
                    <a:pt x="106057" y="699033"/>
                  </a:lnTo>
                  <a:close/>
                </a:path>
                <a:path w="238759" h="699134">
                  <a:moveTo>
                    <a:pt x="107416" y="681050"/>
                  </a:moveTo>
                  <a:lnTo>
                    <a:pt x="106807" y="681685"/>
                  </a:lnTo>
                  <a:lnTo>
                    <a:pt x="106337" y="682244"/>
                  </a:lnTo>
                  <a:lnTo>
                    <a:pt x="105803" y="682802"/>
                  </a:lnTo>
                  <a:lnTo>
                    <a:pt x="105841" y="676160"/>
                  </a:lnTo>
                  <a:lnTo>
                    <a:pt x="105727" y="674687"/>
                  </a:lnTo>
                  <a:lnTo>
                    <a:pt x="105587" y="671677"/>
                  </a:lnTo>
                  <a:lnTo>
                    <a:pt x="105943" y="668248"/>
                  </a:lnTo>
                  <a:lnTo>
                    <a:pt x="103987" y="665873"/>
                  </a:lnTo>
                  <a:lnTo>
                    <a:pt x="103860" y="665734"/>
                  </a:lnTo>
                  <a:lnTo>
                    <a:pt x="103428" y="665594"/>
                  </a:lnTo>
                  <a:lnTo>
                    <a:pt x="102031" y="665873"/>
                  </a:lnTo>
                  <a:lnTo>
                    <a:pt x="101320" y="665657"/>
                  </a:lnTo>
                  <a:lnTo>
                    <a:pt x="100495" y="664540"/>
                  </a:lnTo>
                  <a:lnTo>
                    <a:pt x="99809" y="665238"/>
                  </a:lnTo>
                  <a:lnTo>
                    <a:pt x="99720" y="666013"/>
                  </a:lnTo>
                  <a:lnTo>
                    <a:pt x="100164" y="669086"/>
                  </a:lnTo>
                  <a:lnTo>
                    <a:pt x="99885" y="672795"/>
                  </a:lnTo>
                  <a:lnTo>
                    <a:pt x="99809" y="673989"/>
                  </a:lnTo>
                  <a:lnTo>
                    <a:pt x="99491" y="675182"/>
                  </a:lnTo>
                  <a:lnTo>
                    <a:pt x="99237" y="677697"/>
                  </a:lnTo>
                  <a:lnTo>
                    <a:pt x="98729" y="678319"/>
                  </a:lnTo>
                  <a:lnTo>
                    <a:pt x="96901" y="676719"/>
                  </a:lnTo>
                  <a:lnTo>
                    <a:pt x="96443" y="679094"/>
                  </a:lnTo>
                  <a:lnTo>
                    <a:pt x="97269" y="679310"/>
                  </a:lnTo>
                  <a:lnTo>
                    <a:pt x="98094" y="679729"/>
                  </a:lnTo>
                  <a:lnTo>
                    <a:pt x="99161" y="679513"/>
                  </a:lnTo>
                  <a:lnTo>
                    <a:pt x="99364" y="678319"/>
                  </a:lnTo>
                  <a:lnTo>
                    <a:pt x="99415" y="678180"/>
                  </a:lnTo>
                  <a:lnTo>
                    <a:pt x="99885" y="677062"/>
                  </a:lnTo>
                  <a:lnTo>
                    <a:pt x="100164" y="676643"/>
                  </a:lnTo>
                  <a:lnTo>
                    <a:pt x="100457" y="676160"/>
                  </a:lnTo>
                  <a:lnTo>
                    <a:pt x="100545" y="676643"/>
                  </a:lnTo>
                  <a:lnTo>
                    <a:pt x="100825" y="677697"/>
                  </a:lnTo>
                  <a:lnTo>
                    <a:pt x="100888" y="678675"/>
                  </a:lnTo>
                  <a:lnTo>
                    <a:pt x="100279" y="679234"/>
                  </a:lnTo>
                  <a:lnTo>
                    <a:pt x="100253" y="679792"/>
                  </a:lnTo>
                  <a:lnTo>
                    <a:pt x="100571" y="681050"/>
                  </a:lnTo>
                  <a:lnTo>
                    <a:pt x="100888" y="682244"/>
                  </a:lnTo>
                  <a:lnTo>
                    <a:pt x="101206" y="683717"/>
                  </a:lnTo>
                  <a:lnTo>
                    <a:pt x="101231" y="684898"/>
                  </a:lnTo>
                  <a:lnTo>
                    <a:pt x="100457" y="686727"/>
                  </a:lnTo>
                  <a:lnTo>
                    <a:pt x="101244" y="688403"/>
                  </a:lnTo>
                  <a:lnTo>
                    <a:pt x="101422" y="691134"/>
                  </a:lnTo>
                  <a:lnTo>
                    <a:pt x="102819" y="692111"/>
                  </a:lnTo>
                  <a:lnTo>
                    <a:pt x="104546" y="691756"/>
                  </a:lnTo>
                  <a:lnTo>
                    <a:pt x="105625" y="691337"/>
                  </a:lnTo>
                  <a:lnTo>
                    <a:pt x="106159" y="693648"/>
                  </a:lnTo>
                  <a:lnTo>
                    <a:pt x="106375" y="693432"/>
                  </a:lnTo>
                  <a:lnTo>
                    <a:pt x="106667" y="693293"/>
                  </a:lnTo>
                  <a:lnTo>
                    <a:pt x="106680" y="691337"/>
                  </a:lnTo>
                  <a:lnTo>
                    <a:pt x="106667" y="690854"/>
                  </a:lnTo>
                  <a:lnTo>
                    <a:pt x="106489" y="688886"/>
                  </a:lnTo>
                  <a:lnTo>
                    <a:pt x="105905" y="687006"/>
                  </a:lnTo>
                  <a:lnTo>
                    <a:pt x="106946" y="683717"/>
                  </a:lnTo>
                  <a:lnTo>
                    <a:pt x="107086" y="682802"/>
                  </a:lnTo>
                  <a:lnTo>
                    <a:pt x="107416" y="681050"/>
                  </a:lnTo>
                  <a:close/>
                </a:path>
                <a:path w="238759" h="699134">
                  <a:moveTo>
                    <a:pt x="107950" y="247827"/>
                  </a:moveTo>
                  <a:lnTo>
                    <a:pt x="106489" y="245795"/>
                  </a:lnTo>
                  <a:lnTo>
                    <a:pt x="105841" y="244817"/>
                  </a:lnTo>
                  <a:lnTo>
                    <a:pt x="105156" y="243700"/>
                  </a:lnTo>
                  <a:lnTo>
                    <a:pt x="104508" y="242519"/>
                  </a:lnTo>
                  <a:lnTo>
                    <a:pt x="103759" y="241465"/>
                  </a:lnTo>
                  <a:lnTo>
                    <a:pt x="103644" y="241261"/>
                  </a:lnTo>
                  <a:lnTo>
                    <a:pt x="103289" y="241401"/>
                  </a:lnTo>
                  <a:lnTo>
                    <a:pt x="103035" y="241401"/>
                  </a:lnTo>
                  <a:lnTo>
                    <a:pt x="103073" y="241820"/>
                  </a:lnTo>
                  <a:lnTo>
                    <a:pt x="102971" y="242379"/>
                  </a:lnTo>
                  <a:lnTo>
                    <a:pt x="103428" y="243217"/>
                  </a:lnTo>
                  <a:lnTo>
                    <a:pt x="103797" y="243636"/>
                  </a:lnTo>
                  <a:lnTo>
                    <a:pt x="104406" y="244475"/>
                  </a:lnTo>
                  <a:lnTo>
                    <a:pt x="103936" y="244475"/>
                  </a:lnTo>
                  <a:lnTo>
                    <a:pt x="103581" y="244614"/>
                  </a:lnTo>
                  <a:lnTo>
                    <a:pt x="102895" y="242303"/>
                  </a:lnTo>
                  <a:lnTo>
                    <a:pt x="101028" y="242862"/>
                  </a:lnTo>
                  <a:lnTo>
                    <a:pt x="100317" y="240626"/>
                  </a:lnTo>
                  <a:lnTo>
                    <a:pt x="100063" y="239928"/>
                  </a:lnTo>
                  <a:lnTo>
                    <a:pt x="99021" y="239928"/>
                  </a:lnTo>
                  <a:lnTo>
                    <a:pt x="98374" y="239356"/>
                  </a:lnTo>
                  <a:lnTo>
                    <a:pt x="97155" y="238455"/>
                  </a:lnTo>
                  <a:lnTo>
                    <a:pt x="95973" y="237337"/>
                  </a:lnTo>
                  <a:lnTo>
                    <a:pt x="93675" y="235661"/>
                  </a:lnTo>
                  <a:lnTo>
                    <a:pt x="92354" y="236982"/>
                  </a:lnTo>
                  <a:lnTo>
                    <a:pt x="92138" y="238874"/>
                  </a:lnTo>
                  <a:lnTo>
                    <a:pt x="91986" y="239852"/>
                  </a:lnTo>
                  <a:lnTo>
                    <a:pt x="91528" y="241681"/>
                  </a:lnTo>
                  <a:lnTo>
                    <a:pt x="90449" y="241401"/>
                  </a:lnTo>
                  <a:lnTo>
                    <a:pt x="90271" y="243636"/>
                  </a:lnTo>
                  <a:lnTo>
                    <a:pt x="90627" y="244195"/>
                  </a:lnTo>
                  <a:lnTo>
                    <a:pt x="92786" y="244957"/>
                  </a:lnTo>
                  <a:lnTo>
                    <a:pt x="93853" y="245173"/>
                  </a:lnTo>
                  <a:lnTo>
                    <a:pt x="94145" y="247408"/>
                  </a:lnTo>
                  <a:lnTo>
                    <a:pt x="94424" y="247764"/>
                  </a:lnTo>
                  <a:lnTo>
                    <a:pt x="96227" y="247548"/>
                  </a:lnTo>
                  <a:lnTo>
                    <a:pt x="97701" y="248881"/>
                  </a:lnTo>
                  <a:lnTo>
                    <a:pt x="99491" y="249783"/>
                  </a:lnTo>
                  <a:lnTo>
                    <a:pt x="100025" y="250482"/>
                  </a:lnTo>
                  <a:lnTo>
                    <a:pt x="100965" y="251815"/>
                  </a:lnTo>
                  <a:lnTo>
                    <a:pt x="101574" y="251752"/>
                  </a:lnTo>
                  <a:lnTo>
                    <a:pt x="102425" y="249783"/>
                  </a:lnTo>
                  <a:lnTo>
                    <a:pt x="104228" y="253365"/>
                  </a:lnTo>
                  <a:lnTo>
                    <a:pt x="105016" y="251815"/>
                  </a:lnTo>
                  <a:lnTo>
                    <a:pt x="106768" y="252374"/>
                  </a:lnTo>
                  <a:lnTo>
                    <a:pt x="107162" y="251815"/>
                  </a:lnTo>
                  <a:lnTo>
                    <a:pt x="107950" y="247827"/>
                  </a:lnTo>
                  <a:close/>
                </a:path>
                <a:path w="238759" h="699134">
                  <a:moveTo>
                    <a:pt x="109969" y="221030"/>
                  </a:moveTo>
                  <a:lnTo>
                    <a:pt x="109537" y="220332"/>
                  </a:lnTo>
                  <a:lnTo>
                    <a:pt x="109169" y="219633"/>
                  </a:lnTo>
                  <a:lnTo>
                    <a:pt x="108813" y="219138"/>
                  </a:lnTo>
                  <a:lnTo>
                    <a:pt x="107861" y="217881"/>
                  </a:lnTo>
                  <a:lnTo>
                    <a:pt x="107772" y="217398"/>
                  </a:lnTo>
                  <a:lnTo>
                    <a:pt x="107607" y="215646"/>
                  </a:lnTo>
                  <a:lnTo>
                    <a:pt x="107645" y="215303"/>
                  </a:lnTo>
                  <a:lnTo>
                    <a:pt x="107886" y="214033"/>
                  </a:lnTo>
                  <a:lnTo>
                    <a:pt x="108102" y="212712"/>
                  </a:lnTo>
                  <a:lnTo>
                    <a:pt x="107886" y="211518"/>
                  </a:lnTo>
                  <a:lnTo>
                    <a:pt x="106273" y="214033"/>
                  </a:lnTo>
                  <a:lnTo>
                    <a:pt x="106057" y="213753"/>
                  </a:lnTo>
                  <a:lnTo>
                    <a:pt x="105943" y="215646"/>
                  </a:lnTo>
                  <a:lnTo>
                    <a:pt x="105625" y="215442"/>
                  </a:lnTo>
                  <a:lnTo>
                    <a:pt x="105194" y="215303"/>
                  </a:lnTo>
                  <a:lnTo>
                    <a:pt x="104635" y="214249"/>
                  </a:lnTo>
                  <a:lnTo>
                    <a:pt x="104076" y="213194"/>
                  </a:lnTo>
                  <a:lnTo>
                    <a:pt x="103720" y="213055"/>
                  </a:lnTo>
                  <a:lnTo>
                    <a:pt x="102679" y="214249"/>
                  </a:lnTo>
                  <a:lnTo>
                    <a:pt x="101892" y="212991"/>
                  </a:lnTo>
                  <a:lnTo>
                    <a:pt x="100241" y="213829"/>
                  </a:lnTo>
                  <a:lnTo>
                    <a:pt x="100152" y="215303"/>
                  </a:lnTo>
                  <a:lnTo>
                    <a:pt x="100279" y="216700"/>
                  </a:lnTo>
                  <a:lnTo>
                    <a:pt x="100749" y="217678"/>
                  </a:lnTo>
                  <a:lnTo>
                    <a:pt x="101028" y="218719"/>
                  </a:lnTo>
                  <a:lnTo>
                    <a:pt x="100711" y="219138"/>
                  </a:lnTo>
                  <a:lnTo>
                    <a:pt x="99415" y="217398"/>
                  </a:lnTo>
                  <a:lnTo>
                    <a:pt x="99288" y="217678"/>
                  </a:lnTo>
                  <a:lnTo>
                    <a:pt x="99275" y="218020"/>
                  </a:lnTo>
                  <a:lnTo>
                    <a:pt x="100533" y="220395"/>
                  </a:lnTo>
                  <a:lnTo>
                    <a:pt x="99745" y="224320"/>
                  </a:lnTo>
                  <a:lnTo>
                    <a:pt x="101384" y="226555"/>
                  </a:lnTo>
                  <a:lnTo>
                    <a:pt x="101574" y="226771"/>
                  </a:lnTo>
                  <a:lnTo>
                    <a:pt x="101676" y="226974"/>
                  </a:lnTo>
                  <a:lnTo>
                    <a:pt x="101790" y="227406"/>
                  </a:lnTo>
                  <a:lnTo>
                    <a:pt x="99453" y="225094"/>
                  </a:lnTo>
                  <a:lnTo>
                    <a:pt x="99161" y="225577"/>
                  </a:lnTo>
                  <a:lnTo>
                    <a:pt x="99275" y="225996"/>
                  </a:lnTo>
                  <a:lnTo>
                    <a:pt x="99314" y="226415"/>
                  </a:lnTo>
                  <a:lnTo>
                    <a:pt x="100406" y="228104"/>
                  </a:lnTo>
                  <a:lnTo>
                    <a:pt x="100418" y="229006"/>
                  </a:lnTo>
                  <a:lnTo>
                    <a:pt x="100291" y="232511"/>
                  </a:lnTo>
                  <a:lnTo>
                    <a:pt x="100495" y="232994"/>
                  </a:lnTo>
                  <a:lnTo>
                    <a:pt x="100672" y="233553"/>
                  </a:lnTo>
                  <a:lnTo>
                    <a:pt x="100926" y="233273"/>
                  </a:lnTo>
                  <a:lnTo>
                    <a:pt x="101206" y="233070"/>
                  </a:lnTo>
                  <a:lnTo>
                    <a:pt x="101854" y="231952"/>
                  </a:lnTo>
                  <a:lnTo>
                    <a:pt x="102819" y="230124"/>
                  </a:lnTo>
                  <a:lnTo>
                    <a:pt x="104114" y="231597"/>
                  </a:lnTo>
                  <a:lnTo>
                    <a:pt x="104762" y="232435"/>
                  </a:lnTo>
                  <a:lnTo>
                    <a:pt x="105079" y="231952"/>
                  </a:lnTo>
                  <a:lnTo>
                    <a:pt x="104419" y="230124"/>
                  </a:lnTo>
                  <a:lnTo>
                    <a:pt x="104355" y="229920"/>
                  </a:lnTo>
                  <a:lnTo>
                    <a:pt x="104228" y="228587"/>
                  </a:lnTo>
                  <a:lnTo>
                    <a:pt x="104508" y="228587"/>
                  </a:lnTo>
                  <a:lnTo>
                    <a:pt x="104838" y="228447"/>
                  </a:lnTo>
                  <a:lnTo>
                    <a:pt x="105016" y="228663"/>
                  </a:lnTo>
                  <a:lnTo>
                    <a:pt x="105587" y="229501"/>
                  </a:lnTo>
                  <a:lnTo>
                    <a:pt x="106057" y="230124"/>
                  </a:lnTo>
                  <a:lnTo>
                    <a:pt x="106591" y="232511"/>
                  </a:lnTo>
                  <a:lnTo>
                    <a:pt x="106946" y="232511"/>
                  </a:lnTo>
                  <a:lnTo>
                    <a:pt x="107810" y="231038"/>
                  </a:lnTo>
                  <a:lnTo>
                    <a:pt x="108102" y="230682"/>
                  </a:lnTo>
                  <a:lnTo>
                    <a:pt x="108419" y="230339"/>
                  </a:lnTo>
                  <a:lnTo>
                    <a:pt x="108534" y="229362"/>
                  </a:lnTo>
                  <a:lnTo>
                    <a:pt x="107721" y="228447"/>
                  </a:lnTo>
                  <a:lnTo>
                    <a:pt x="107416" y="228104"/>
                  </a:lnTo>
                  <a:lnTo>
                    <a:pt x="108534" y="227545"/>
                  </a:lnTo>
                  <a:lnTo>
                    <a:pt x="108534" y="227406"/>
                  </a:lnTo>
                  <a:lnTo>
                    <a:pt x="108534" y="221602"/>
                  </a:lnTo>
                  <a:lnTo>
                    <a:pt x="108966" y="221526"/>
                  </a:lnTo>
                  <a:lnTo>
                    <a:pt x="109816" y="221526"/>
                  </a:lnTo>
                  <a:lnTo>
                    <a:pt x="109893" y="221386"/>
                  </a:lnTo>
                  <a:lnTo>
                    <a:pt x="109969" y="221030"/>
                  </a:lnTo>
                  <a:close/>
                </a:path>
                <a:path w="238759" h="699134">
                  <a:moveTo>
                    <a:pt x="119430" y="180454"/>
                  </a:moveTo>
                  <a:lnTo>
                    <a:pt x="116992" y="177914"/>
                  </a:lnTo>
                  <a:lnTo>
                    <a:pt x="118249" y="176644"/>
                  </a:lnTo>
                  <a:lnTo>
                    <a:pt x="118579" y="175374"/>
                  </a:lnTo>
                  <a:lnTo>
                    <a:pt x="117754" y="174104"/>
                  </a:lnTo>
                  <a:lnTo>
                    <a:pt x="116103" y="174104"/>
                  </a:lnTo>
                  <a:lnTo>
                    <a:pt x="112115" y="174104"/>
                  </a:lnTo>
                  <a:lnTo>
                    <a:pt x="109753" y="174104"/>
                  </a:lnTo>
                  <a:lnTo>
                    <a:pt x="108889" y="176644"/>
                  </a:lnTo>
                  <a:lnTo>
                    <a:pt x="108927" y="177914"/>
                  </a:lnTo>
                  <a:lnTo>
                    <a:pt x="109778" y="179184"/>
                  </a:lnTo>
                  <a:lnTo>
                    <a:pt x="109601" y="181724"/>
                  </a:lnTo>
                  <a:lnTo>
                    <a:pt x="108635" y="181724"/>
                  </a:lnTo>
                  <a:lnTo>
                    <a:pt x="108597" y="182994"/>
                  </a:lnTo>
                  <a:lnTo>
                    <a:pt x="109143" y="184264"/>
                  </a:lnTo>
                  <a:lnTo>
                    <a:pt x="109359" y="186804"/>
                  </a:lnTo>
                  <a:lnTo>
                    <a:pt x="108851" y="188074"/>
                  </a:lnTo>
                  <a:lnTo>
                    <a:pt x="109575" y="189344"/>
                  </a:lnTo>
                  <a:lnTo>
                    <a:pt x="111429" y="189344"/>
                  </a:lnTo>
                  <a:lnTo>
                    <a:pt x="112077" y="188074"/>
                  </a:lnTo>
                  <a:lnTo>
                    <a:pt x="118148" y="188074"/>
                  </a:lnTo>
                  <a:lnTo>
                    <a:pt x="118148" y="186804"/>
                  </a:lnTo>
                  <a:lnTo>
                    <a:pt x="117386" y="185534"/>
                  </a:lnTo>
                  <a:lnTo>
                    <a:pt x="118541" y="185534"/>
                  </a:lnTo>
                  <a:lnTo>
                    <a:pt x="118071" y="181724"/>
                  </a:lnTo>
                  <a:lnTo>
                    <a:pt x="118897" y="181724"/>
                  </a:lnTo>
                  <a:lnTo>
                    <a:pt x="119430" y="180454"/>
                  </a:lnTo>
                  <a:close/>
                </a:path>
                <a:path w="238759" h="699134">
                  <a:moveTo>
                    <a:pt x="120040" y="545109"/>
                  </a:moveTo>
                  <a:close/>
                </a:path>
                <a:path w="238759" h="699134">
                  <a:moveTo>
                    <a:pt x="123202" y="184264"/>
                  </a:moveTo>
                  <a:lnTo>
                    <a:pt x="122339" y="181724"/>
                  </a:lnTo>
                  <a:lnTo>
                    <a:pt x="120078" y="181724"/>
                  </a:lnTo>
                  <a:lnTo>
                    <a:pt x="120256" y="182994"/>
                  </a:lnTo>
                  <a:lnTo>
                    <a:pt x="120942" y="184264"/>
                  </a:lnTo>
                  <a:lnTo>
                    <a:pt x="123202" y="184264"/>
                  </a:lnTo>
                  <a:close/>
                </a:path>
                <a:path w="238759" h="699134">
                  <a:moveTo>
                    <a:pt x="123634" y="243560"/>
                  </a:moveTo>
                  <a:lnTo>
                    <a:pt x="123304" y="241820"/>
                  </a:lnTo>
                  <a:lnTo>
                    <a:pt x="123063" y="240347"/>
                  </a:lnTo>
                  <a:lnTo>
                    <a:pt x="122809" y="238658"/>
                  </a:lnTo>
                  <a:lnTo>
                    <a:pt x="122415" y="239356"/>
                  </a:lnTo>
                  <a:lnTo>
                    <a:pt x="121691" y="238734"/>
                  </a:lnTo>
                  <a:lnTo>
                    <a:pt x="121589" y="240487"/>
                  </a:lnTo>
                  <a:lnTo>
                    <a:pt x="121551" y="241820"/>
                  </a:lnTo>
                  <a:lnTo>
                    <a:pt x="120688" y="240830"/>
                  </a:lnTo>
                  <a:lnTo>
                    <a:pt x="120015" y="240271"/>
                  </a:lnTo>
                  <a:lnTo>
                    <a:pt x="119799" y="239788"/>
                  </a:lnTo>
                  <a:lnTo>
                    <a:pt x="119405" y="239712"/>
                  </a:lnTo>
                  <a:lnTo>
                    <a:pt x="119583" y="240207"/>
                  </a:lnTo>
                  <a:lnTo>
                    <a:pt x="119824" y="240626"/>
                  </a:lnTo>
                  <a:lnTo>
                    <a:pt x="119900" y="241109"/>
                  </a:lnTo>
                  <a:lnTo>
                    <a:pt x="120015" y="241541"/>
                  </a:lnTo>
                  <a:lnTo>
                    <a:pt x="119976" y="242163"/>
                  </a:lnTo>
                  <a:lnTo>
                    <a:pt x="119976" y="242658"/>
                  </a:lnTo>
                  <a:lnTo>
                    <a:pt x="119621" y="242582"/>
                  </a:lnTo>
                  <a:lnTo>
                    <a:pt x="119214" y="242582"/>
                  </a:lnTo>
                  <a:lnTo>
                    <a:pt x="118973" y="242303"/>
                  </a:lnTo>
                  <a:lnTo>
                    <a:pt x="118681" y="242023"/>
                  </a:lnTo>
                  <a:lnTo>
                    <a:pt x="118541" y="241261"/>
                  </a:lnTo>
                  <a:lnTo>
                    <a:pt x="118287" y="240969"/>
                  </a:lnTo>
                  <a:lnTo>
                    <a:pt x="117932" y="240690"/>
                  </a:lnTo>
                  <a:lnTo>
                    <a:pt x="117208" y="240347"/>
                  </a:lnTo>
                  <a:lnTo>
                    <a:pt x="117208" y="240487"/>
                  </a:lnTo>
                  <a:lnTo>
                    <a:pt x="116852" y="241401"/>
                  </a:lnTo>
                  <a:lnTo>
                    <a:pt x="115557" y="241884"/>
                  </a:lnTo>
                  <a:lnTo>
                    <a:pt x="116776" y="243916"/>
                  </a:lnTo>
                  <a:lnTo>
                    <a:pt x="116852" y="245313"/>
                  </a:lnTo>
                  <a:lnTo>
                    <a:pt x="116560" y="245516"/>
                  </a:lnTo>
                  <a:lnTo>
                    <a:pt x="116205" y="245872"/>
                  </a:lnTo>
                  <a:lnTo>
                    <a:pt x="116420" y="246646"/>
                  </a:lnTo>
                  <a:lnTo>
                    <a:pt x="116674" y="247624"/>
                  </a:lnTo>
                  <a:lnTo>
                    <a:pt x="116992" y="248666"/>
                  </a:lnTo>
                  <a:lnTo>
                    <a:pt x="115887" y="248666"/>
                  </a:lnTo>
                  <a:lnTo>
                    <a:pt x="115773" y="250837"/>
                  </a:lnTo>
                  <a:lnTo>
                    <a:pt x="116243" y="251752"/>
                  </a:lnTo>
                  <a:lnTo>
                    <a:pt x="118249" y="251752"/>
                  </a:lnTo>
                  <a:lnTo>
                    <a:pt x="119214" y="252310"/>
                  </a:lnTo>
                  <a:lnTo>
                    <a:pt x="119583" y="250202"/>
                  </a:lnTo>
                  <a:lnTo>
                    <a:pt x="119621" y="250063"/>
                  </a:lnTo>
                  <a:lnTo>
                    <a:pt x="120192" y="249923"/>
                  </a:lnTo>
                  <a:lnTo>
                    <a:pt x="120332" y="250139"/>
                  </a:lnTo>
                  <a:lnTo>
                    <a:pt x="120865" y="250761"/>
                  </a:lnTo>
                  <a:lnTo>
                    <a:pt x="121335" y="251536"/>
                  </a:lnTo>
                  <a:lnTo>
                    <a:pt x="121907" y="252374"/>
                  </a:lnTo>
                  <a:lnTo>
                    <a:pt x="123240" y="251675"/>
                  </a:lnTo>
                  <a:lnTo>
                    <a:pt x="121907" y="250278"/>
                  </a:lnTo>
                  <a:lnTo>
                    <a:pt x="121983" y="249301"/>
                  </a:lnTo>
                  <a:lnTo>
                    <a:pt x="122809" y="249085"/>
                  </a:lnTo>
                  <a:lnTo>
                    <a:pt x="122593" y="248666"/>
                  </a:lnTo>
                  <a:lnTo>
                    <a:pt x="122453" y="247904"/>
                  </a:lnTo>
                  <a:lnTo>
                    <a:pt x="122161" y="247688"/>
                  </a:lnTo>
                  <a:lnTo>
                    <a:pt x="121589" y="247345"/>
                  </a:lnTo>
                  <a:lnTo>
                    <a:pt x="121081" y="247129"/>
                  </a:lnTo>
                  <a:lnTo>
                    <a:pt x="121297" y="246087"/>
                  </a:lnTo>
                  <a:lnTo>
                    <a:pt x="122275" y="245592"/>
                  </a:lnTo>
                  <a:lnTo>
                    <a:pt x="122059" y="244817"/>
                  </a:lnTo>
                  <a:lnTo>
                    <a:pt x="121627" y="243141"/>
                  </a:lnTo>
                  <a:lnTo>
                    <a:pt x="121627" y="242862"/>
                  </a:lnTo>
                  <a:lnTo>
                    <a:pt x="121691" y="242722"/>
                  </a:lnTo>
                  <a:lnTo>
                    <a:pt x="121691" y="242519"/>
                  </a:lnTo>
                  <a:lnTo>
                    <a:pt x="122237" y="242938"/>
                  </a:lnTo>
                  <a:lnTo>
                    <a:pt x="122555" y="243141"/>
                  </a:lnTo>
                  <a:lnTo>
                    <a:pt x="123634" y="243560"/>
                  </a:lnTo>
                  <a:close/>
                </a:path>
                <a:path w="238759" h="699134">
                  <a:moveTo>
                    <a:pt x="123825" y="185191"/>
                  </a:moveTo>
                  <a:lnTo>
                    <a:pt x="123494" y="184264"/>
                  </a:lnTo>
                  <a:lnTo>
                    <a:pt x="123202" y="184264"/>
                  </a:lnTo>
                  <a:lnTo>
                    <a:pt x="123825" y="185191"/>
                  </a:lnTo>
                  <a:close/>
                </a:path>
                <a:path w="238759" h="699134">
                  <a:moveTo>
                    <a:pt x="124167" y="699033"/>
                  </a:moveTo>
                  <a:lnTo>
                    <a:pt x="123990" y="698195"/>
                  </a:lnTo>
                  <a:lnTo>
                    <a:pt x="124066" y="697001"/>
                  </a:lnTo>
                  <a:lnTo>
                    <a:pt x="123672" y="696518"/>
                  </a:lnTo>
                  <a:lnTo>
                    <a:pt x="123101" y="695744"/>
                  </a:lnTo>
                  <a:lnTo>
                    <a:pt x="121627" y="695045"/>
                  </a:lnTo>
                  <a:lnTo>
                    <a:pt x="120865" y="694626"/>
                  </a:lnTo>
                  <a:lnTo>
                    <a:pt x="120015" y="694347"/>
                  </a:lnTo>
                  <a:lnTo>
                    <a:pt x="118999" y="693928"/>
                  </a:lnTo>
                  <a:lnTo>
                    <a:pt x="118541" y="693928"/>
                  </a:lnTo>
                  <a:lnTo>
                    <a:pt x="118579" y="694207"/>
                  </a:lnTo>
                  <a:lnTo>
                    <a:pt x="118503" y="694626"/>
                  </a:lnTo>
                  <a:lnTo>
                    <a:pt x="119329" y="696163"/>
                  </a:lnTo>
                  <a:lnTo>
                    <a:pt x="119113" y="697560"/>
                  </a:lnTo>
                  <a:lnTo>
                    <a:pt x="118821" y="699033"/>
                  </a:lnTo>
                  <a:lnTo>
                    <a:pt x="124167" y="699033"/>
                  </a:lnTo>
                  <a:close/>
                </a:path>
                <a:path w="238759" h="699134">
                  <a:moveTo>
                    <a:pt x="124320" y="678116"/>
                  </a:moveTo>
                  <a:lnTo>
                    <a:pt x="123952" y="677418"/>
                  </a:lnTo>
                  <a:lnTo>
                    <a:pt x="123672" y="676363"/>
                  </a:lnTo>
                  <a:lnTo>
                    <a:pt x="123278" y="676224"/>
                  </a:lnTo>
                  <a:lnTo>
                    <a:pt x="122415" y="676021"/>
                  </a:lnTo>
                  <a:lnTo>
                    <a:pt x="122339" y="675601"/>
                  </a:lnTo>
                  <a:lnTo>
                    <a:pt x="122631" y="673150"/>
                  </a:lnTo>
                  <a:lnTo>
                    <a:pt x="122555" y="671753"/>
                  </a:lnTo>
                  <a:lnTo>
                    <a:pt x="122021" y="669785"/>
                  </a:lnTo>
                  <a:lnTo>
                    <a:pt x="121373" y="668604"/>
                  </a:lnTo>
                  <a:lnTo>
                    <a:pt x="120116" y="668604"/>
                  </a:lnTo>
                  <a:lnTo>
                    <a:pt x="119037" y="667346"/>
                  </a:lnTo>
                  <a:lnTo>
                    <a:pt x="118389" y="669505"/>
                  </a:lnTo>
                  <a:lnTo>
                    <a:pt x="118287" y="670001"/>
                  </a:lnTo>
                  <a:lnTo>
                    <a:pt x="117500" y="670001"/>
                  </a:lnTo>
                  <a:lnTo>
                    <a:pt x="117068" y="670280"/>
                  </a:lnTo>
                  <a:lnTo>
                    <a:pt x="116560" y="670763"/>
                  </a:lnTo>
                  <a:lnTo>
                    <a:pt x="115316" y="671753"/>
                  </a:lnTo>
                  <a:lnTo>
                    <a:pt x="114884" y="670064"/>
                  </a:lnTo>
                  <a:lnTo>
                    <a:pt x="114274" y="671118"/>
                  </a:lnTo>
                  <a:lnTo>
                    <a:pt x="113271" y="673989"/>
                  </a:lnTo>
                  <a:lnTo>
                    <a:pt x="112191" y="674192"/>
                  </a:lnTo>
                  <a:lnTo>
                    <a:pt x="110642" y="674611"/>
                  </a:lnTo>
                  <a:lnTo>
                    <a:pt x="110363" y="675805"/>
                  </a:lnTo>
                  <a:lnTo>
                    <a:pt x="109931" y="676719"/>
                  </a:lnTo>
                  <a:lnTo>
                    <a:pt x="111188" y="677341"/>
                  </a:lnTo>
                  <a:lnTo>
                    <a:pt x="112153" y="679653"/>
                  </a:lnTo>
                  <a:lnTo>
                    <a:pt x="112191" y="681469"/>
                  </a:lnTo>
                  <a:lnTo>
                    <a:pt x="112293" y="684199"/>
                  </a:lnTo>
                  <a:lnTo>
                    <a:pt x="113626" y="685736"/>
                  </a:lnTo>
                  <a:lnTo>
                    <a:pt x="115887" y="685177"/>
                  </a:lnTo>
                  <a:lnTo>
                    <a:pt x="116890" y="683780"/>
                  </a:lnTo>
                  <a:lnTo>
                    <a:pt x="117462" y="683717"/>
                  </a:lnTo>
                  <a:lnTo>
                    <a:pt x="117894" y="683717"/>
                  </a:lnTo>
                  <a:lnTo>
                    <a:pt x="118605" y="683641"/>
                  </a:lnTo>
                  <a:lnTo>
                    <a:pt x="120192" y="683780"/>
                  </a:lnTo>
                  <a:lnTo>
                    <a:pt x="120294" y="684415"/>
                  </a:lnTo>
                  <a:lnTo>
                    <a:pt x="120548" y="683577"/>
                  </a:lnTo>
                  <a:lnTo>
                    <a:pt x="120865" y="682802"/>
                  </a:lnTo>
                  <a:lnTo>
                    <a:pt x="121043" y="681964"/>
                  </a:lnTo>
                  <a:lnTo>
                    <a:pt x="121373" y="680148"/>
                  </a:lnTo>
                  <a:lnTo>
                    <a:pt x="122339" y="679589"/>
                  </a:lnTo>
                  <a:lnTo>
                    <a:pt x="123634" y="678738"/>
                  </a:lnTo>
                  <a:lnTo>
                    <a:pt x="123952" y="678395"/>
                  </a:lnTo>
                  <a:lnTo>
                    <a:pt x="124320" y="678116"/>
                  </a:lnTo>
                  <a:close/>
                </a:path>
                <a:path w="238759" h="699134">
                  <a:moveTo>
                    <a:pt x="125501" y="580669"/>
                  </a:moveTo>
                  <a:lnTo>
                    <a:pt x="125171" y="579399"/>
                  </a:lnTo>
                  <a:lnTo>
                    <a:pt x="122669" y="579399"/>
                  </a:lnTo>
                  <a:lnTo>
                    <a:pt x="121196" y="578129"/>
                  </a:lnTo>
                  <a:lnTo>
                    <a:pt x="120865" y="578129"/>
                  </a:lnTo>
                  <a:lnTo>
                    <a:pt x="120548" y="579399"/>
                  </a:lnTo>
                  <a:lnTo>
                    <a:pt x="119976" y="580669"/>
                  </a:lnTo>
                  <a:lnTo>
                    <a:pt x="119684" y="580669"/>
                  </a:lnTo>
                  <a:lnTo>
                    <a:pt x="119113" y="579399"/>
                  </a:lnTo>
                  <a:lnTo>
                    <a:pt x="118719" y="579399"/>
                  </a:lnTo>
                  <a:lnTo>
                    <a:pt x="118389" y="580669"/>
                  </a:lnTo>
                  <a:lnTo>
                    <a:pt x="117932" y="580669"/>
                  </a:lnTo>
                  <a:lnTo>
                    <a:pt x="117678" y="581939"/>
                  </a:lnTo>
                  <a:lnTo>
                    <a:pt x="125425" y="581939"/>
                  </a:lnTo>
                  <a:lnTo>
                    <a:pt x="125501" y="580669"/>
                  </a:lnTo>
                  <a:close/>
                </a:path>
                <a:path w="238759" h="699134">
                  <a:moveTo>
                    <a:pt x="133134" y="224320"/>
                  </a:moveTo>
                  <a:lnTo>
                    <a:pt x="130949" y="222580"/>
                  </a:lnTo>
                  <a:lnTo>
                    <a:pt x="129654" y="221310"/>
                  </a:lnTo>
                  <a:lnTo>
                    <a:pt x="128371" y="220192"/>
                  </a:lnTo>
                  <a:lnTo>
                    <a:pt x="128155" y="220472"/>
                  </a:lnTo>
                  <a:lnTo>
                    <a:pt x="128587" y="221030"/>
                  </a:lnTo>
                  <a:lnTo>
                    <a:pt x="129476" y="222084"/>
                  </a:lnTo>
                  <a:lnTo>
                    <a:pt x="128765" y="223342"/>
                  </a:lnTo>
                  <a:lnTo>
                    <a:pt x="128219" y="223837"/>
                  </a:lnTo>
                  <a:lnTo>
                    <a:pt x="127292" y="222021"/>
                  </a:lnTo>
                  <a:lnTo>
                    <a:pt x="126288" y="221742"/>
                  </a:lnTo>
                  <a:lnTo>
                    <a:pt x="124993" y="221170"/>
                  </a:lnTo>
                  <a:lnTo>
                    <a:pt x="123774" y="220052"/>
                  </a:lnTo>
                  <a:lnTo>
                    <a:pt x="122377" y="221107"/>
                  </a:lnTo>
                  <a:lnTo>
                    <a:pt x="122123" y="221246"/>
                  </a:lnTo>
                  <a:lnTo>
                    <a:pt x="121551" y="220256"/>
                  </a:lnTo>
                  <a:lnTo>
                    <a:pt x="120865" y="219697"/>
                  </a:lnTo>
                  <a:lnTo>
                    <a:pt x="120510" y="219494"/>
                  </a:lnTo>
                  <a:lnTo>
                    <a:pt x="118935" y="219494"/>
                  </a:lnTo>
                  <a:lnTo>
                    <a:pt x="118325" y="219837"/>
                  </a:lnTo>
                  <a:lnTo>
                    <a:pt x="117817" y="220192"/>
                  </a:lnTo>
                  <a:lnTo>
                    <a:pt x="117284" y="220891"/>
                  </a:lnTo>
                  <a:lnTo>
                    <a:pt x="117030" y="221665"/>
                  </a:lnTo>
                  <a:lnTo>
                    <a:pt x="116890" y="221945"/>
                  </a:lnTo>
                  <a:lnTo>
                    <a:pt x="117716" y="223901"/>
                  </a:lnTo>
                  <a:lnTo>
                    <a:pt x="118033" y="224180"/>
                  </a:lnTo>
                  <a:lnTo>
                    <a:pt x="118973" y="225158"/>
                  </a:lnTo>
                  <a:lnTo>
                    <a:pt x="119367" y="225996"/>
                  </a:lnTo>
                  <a:lnTo>
                    <a:pt x="118325" y="227253"/>
                  </a:lnTo>
                  <a:lnTo>
                    <a:pt x="120230" y="228727"/>
                  </a:lnTo>
                  <a:lnTo>
                    <a:pt x="120294" y="227888"/>
                  </a:lnTo>
                  <a:lnTo>
                    <a:pt x="120434" y="227253"/>
                  </a:lnTo>
                  <a:lnTo>
                    <a:pt x="120510" y="226631"/>
                  </a:lnTo>
                  <a:lnTo>
                    <a:pt x="120904" y="226834"/>
                  </a:lnTo>
                  <a:lnTo>
                    <a:pt x="121335" y="226910"/>
                  </a:lnTo>
                  <a:lnTo>
                    <a:pt x="122555" y="228384"/>
                  </a:lnTo>
                  <a:lnTo>
                    <a:pt x="123342" y="228104"/>
                  </a:lnTo>
                  <a:lnTo>
                    <a:pt x="124206" y="227253"/>
                  </a:lnTo>
                  <a:lnTo>
                    <a:pt x="124853" y="228168"/>
                  </a:lnTo>
                  <a:lnTo>
                    <a:pt x="125463" y="229362"/>
                  </a:lnTo>
                  <a:lnTo>
                    <a:pt x="126580" y="227965"/>
                  </a:lnTo>
                  <a:lnTo>
                    <a:pt x="127114" y="228384"/>
                  </a:lnTo>
                  <a:lnTo>
                    <a:pt x="127825" y="229285"/>
                  </a:lnTo>
                  <a:lnTo>
                    <a:pt x="128981" y="230974"/>
                  </a:lnTo>
                  <a:lnTo>
                    <a:pt x="129082" y="229146"/>
                  </a:lnTo>
                  <a:lnTo>
                    <a:pt x="129120" y="228104"/>
                  </a:lnTo>
                  <a:lnTo>
                    <a:pt x="130695" y="229984"/>
                  </a:lnTo>
                  <a:lnTo>
                    <a:pt x="131203" y="227685"/>
                  </a:lnTo>
                  <a:lnTo>
                    <a:pt x="129451" y="226771"/>
                  </a:lnTo>
                  <a:lnTo>
                    <a:pt x="128587" y="226275"/>
                  </a:lnTo>
                  <a:lnTo>
                    <a:pt x="128587" y="225577"/>
                  </a:lnTo>
                  <a:lnTo>
                    <a:pt x="128689" y="224396"/>
                  </a:lnTo>
                  <a:lnTo>
                    <a:pt x="129197" y="224599"/>
                  </a:lnTo>
                  <a:lnTo>
                    <a:pt x="129628" y="224878"/>
                  </a:lnTo>
                  <a:lnTo>
                    <a:pt x="130124" y="225094"/>
                  </a:lnTo>
                  <a:lnTo>
                    <a:pt x="130302" y="222923"/>
                  </a:lnTo>
                  <a:lnTo>
                    <a:pt x="131699" y="224599"/>
                  </a:lnTo>
                  <a:lnTo>
                    <a:pt x="132461" y="225437"/>
                  </a:lnTo>
                  <a:lnTo>
                    <a:pt x="132740" y="224815"/>
                  </a:lnTo>
                  <a:lnTo>
                    <a:pt x="133134" y="224320"/>
                  </a:lnTo>
                  <a:close/>
                </a:path>
                <a:path w="238759" h="699134">
                  <a:moveTo>
                    <a:pt x="134073" y="440804"/>
                  </a:moveTo>
                  <a:lnTo>
                    <a:pt x="133858" y="440804"/>
                  </a:lnTo>
                  <a:lnTo>
                    <a:pt x="132676" y="439534"/>
                  </a:lnTo>
                  <a:lnTo>
                    <a:pt x="131889" y="439534"/>
                  </a:lnTo>
                  <a:lnTo>
                    <a:pt x="131457" y="438264"/>
                  </a:lnTo>
                  <a:lnTo>
                    <a:pt x="130479" y="439534"/>
                  </a:lnTo>
                  <a:lnTo>
                    <a:pt x="129870" y="440804"/>
                  </a:lnTo>
                  <a:lnTo>
                    <a:pt x="129019" y="442074"/>
                  </a:lnTo>
                  <a:lnTo>
                    <a:pt x="131203" y="442074"/>
                  </a:lnTo>
                  <a:lnTo>
                    <a:pt x="130771" y="445884"/>
                  </a:lnTo>
                  <a:lnTo>
                    <a:pt x="130416" y="448424"/>
                  </a:lnTo>
                  <a:lnTo>
                    <a:pt x="130263" y="450964"/>
                  </a:lnTo>
                  <a:lnTo>
                    <a:pt x="130517" y="452234"/>
                  </a:lnTo>
                  <a:lnTo>
                    <a:pt x="133324" y="452234"/>
                  </a:lnTo>
                  <a:lnTo>
                    <a:pt x="133819" y="445884"/>
                  </a:lnTo>
                  <a:lnTo>
                    <a:pt x="134073" y="440804"/>
                  </a:lnTo>
                  <a:close/>
                </a:path>
                <a:path w="238759" h="699134">
                  <a:moveTo>
                    <a:pt x="134785" y="202984"/>
                  </a:moveTo>
                  <a:lnTo>
                    <a:pt x="134645" y="202425"/>
                  </a:lnTo>
                  <a:lnTo>
                    <a:pt x="134645" y="201726"/>
                  </a:lnTo>
                  <a:lnTo>
                    <a:pt x="134429" y="201307"/>
                  </a:lnTo>
                  <a:lnTo>
                    <a:pt x="133540" y="199898"/>
                  </a:lnTo>
                  <a:lnTo>
                    <a:pt x="133286" y="198221"/>
                  </a:lnTo>
                  <a:lnTo>
                    <a:pt x="133743" y="195910"/>
                  </a:lnTo>
                  <a:lnTo>
                    <a:pt x="133743" y="195630"/>
                  </a:lnTo>
                  <a:lnTo>
                    <a:pt x="133718" y="195427"/>
                  </a:lnTo>
                  <a:lnTo>
                    <a:pt x="133426" y="195351"/>
                  </a:lnTo>
                  <a:lnTo>
                    <a:pt x="131241" y="197599"/>
                  </a:lnTo>
                  <a:lnTo>
                    <a:pt x="129870" y="193954"/>
                  </a:lnTo>
                  <a:lnTo>
                    <a:pt x="127800" y="194170"/>
                  </a:lnTo>
                  <a:lnTo>
                    <a:pt x="125463" y="195567"/>
                  </a:lnTo>
                  <a:lnTo>
                    <a:pt x="125857" y="197942"/>
                  </a:lnTo>
                  <a:lnTo>
                    <a:pt x="127647" y="198716"/>
                  </a:lnTo>
                  <a:lnTo>
                    <a:pt x="127431" y="201587"/>
                  </a:lnTo>
                  <a:lnTo>
                    <a:pt x="126860" y="201028"/>
                  </a:lnTo>
                  <a:lnTo>
                    <a:pt x="125895" y="200190"/>
                  </a:lnTo>
                  <a:lnTo>
                    <a:pt x="125857" y="200329"/>
                  </a:lnTo>
                  <a:lnTo>
                    <a:pt x="125818" y="200469"/>
                  </a:lnTo>
                  <a:lnTo>
                    <a:pt x="126111" y="200952"/>
                  </a:lnTo>
                  <a:lnTo>
                    <a:pt x="126428" y="201447"/>
                  </a:lnTo>
                  <a:lnTo>
                    <a:pt x="126682" y="202006"/>
                  </a:lnTo>
                  <a:lnTo>
                    <a:pt x="126898" y="202425"/>
                  </a:lnTo>
                  <a:lnTo>
                    <a:pt x="127000" y="202920"/>
                  </a:lnTo>
                  <a:lnTo>
                    <a:pt x="127190" y="203339"/>
                  </a:lnTo>
                  <a:lnTo>
                    <a:pt x="126428" y="203479"/>
                  </a:lnTo>
                  <a:lnTo>
                    <a:pt x="126034" y="203619"/>
                  </a:lnTo>
                  <a:lnTo>
                    <a:pt x="125818" y="203682"/>
                  </a:lnTo>
                  <a:lnTo>
                    <a:pt x="126072" y="204660"/>
                  </a:lnTo>
                  <a:lnTo>
                    <a:pt x="126428" y="205498"/>
                  </a:lnTo>
                  <a:lnTo>
                    <a:pt x="126758" y="206413"/>
                  </a:lnTo>
                  <a:lnTo>
                    <a:pt x="126644" y="206616"/>
                  </a:lnTo>
                  <a:lnTo>
                    <a:pt x="126466" y="206832"/>
                  </a:lnTo>
                  <a:lnTo>
                    <a:pt x="126326" y="207111"/>
                  </a:lnTo>
                  <a:lnTo>
                    <a:pt x="125641" y="206413"/>
                  </a:lnTo>
                  <a:lnTo>
                    <a:pt x="124955" y="205778"/>
                  </a:lnTo>
                  <a:lnTo>
                    <a:pt x="124345" y="205155"/>
                  </a:lnTo>
                  <a:lnTo>
                    <a:pt x="124637" y="206692"/>
                  </a:lnTo>
                  <a:lnTo>
                    <a:pt x="124955" y="208292"/>
                  </a:lnTo>
                  <a:lnTo>
                    <a:pt x="125387" y="209842"/>
                  </a:lnTo>
                  <a:lnTo>
                    <a:pt x="125463" y="210185"/>
                  </a:lnTo>
                  <a:lnTo>
                    <a:pt x="126326" y="210400"/>
                  </a:lnTo>
                  <a:lnTo>
                    <a:pt x="126504" y="210400"/>
                  </a:lnTo>
                  <a:lnTo>
                    <a:pt x="126784" y="209626"/>
                  </a:lnTo>
                  <a:lnTo>
                    <a:pt x="127000" y="209207"/>
                  </a:lnTo>
                  <a:lnTo>
                    <a:pt x="127292" y="208292"/>
                  </a:lnTo>
                  <a:lnTo>
                    <a:pt x="127431" y="208368"/>
                  </a:lnTo>
                  <a:lnTo>
                    <a:pt x="127863" y="208508"/>
                  </a:lnTo>
                  <a:lnTo>
                    <a:pt x="128981" y="209626"/>
                  </a:lnTo>
                  <a:lnTo>
                    <a:pt x="129235" y="210045"/>
                  </a:lnTo>
                  <a:lnTo>
                    <a:pt x="129476" y="210400"/>
                  </a:lnTo>
                  <a:lnTo>
                    <a:pt x="129628" y="209981"/>
                  </a:lnTo>
                  <a:lnTo>
                    <a:pt x="130060" y="208864"/>
                  </a:lnTo>
                  <a:lnTo>
                    <a:pt x="130416" y="208368"/>
                  </a:lnTo>
                  <a:lnTo>
                    <a:pt x="131279" y="210680"/>
                  </a:lnTo>
                  <a:lnTo>
                    <a:pt x="131673" y="208927"/>
                  </a:lnTo>
                  <a:lnTo>
                    <a:pt x="132346" y="208927"/>
                  </a:lnTo>
                  <a:lnTo>
                    <a:pt x="133108" y="209283"/>
                  </a:lnTo>
                  <a:lnTo>
                    <a:pt x="134429" y="208089"/>
                  </a:lnTo>
                  <a:lnTo>
                    <a:pt x="133743" y="206895"/>
                  </a:lnTo>
                  <a:lnTo>
                    <a:pt x="133502" y="205994"/>
                  </a:lnTo>
                  <a:lnTo>
                    <a:pt x="133286" y="205359"/>
                  </a:lnTo>
                  <a:lnTo>
                    <a:pt x="132740" y="204876"/>
                  </a:lnTo>
                  <a:lnTo>
                    <a:pt x="132638" y="204177"/>
                  </a:lnTo>
                  <a:lnTo>
                    <a:pt x="132499" y="203542"/>
                  </a:lnTo>
                  <a:lnTo>
                    <a:pt x="132562" y="202488"/>
                  </a:lnTo>
                  <a:lnTo>
                    <a:pt x="132854" y="202069"/>
                  </a:lnTo>
                  <a:lnTo>
                    <a:pt x="133324" y="201231"/>
                  </a:lnTo>
                  <a:lnTo>
                    <a:pt x="133350" y="202425"/>
                  </a:lnTo>
                  <a:lnTo>
                    <a:pt x="133604" y="202704"/>
                  </a:lnTo>
                  <a:lnTo>
                    <a:pt x="133858" y="203060"/>
                  </a:lnTo>
                  <a:lnTo>
                    <a:pt x="134391" y="202920"/>
                  </a:lnTo>
                  <a:lnTo>
                    <a:pt x="134785" y="202984"/>
                  </a:lnTo>
                  <a:close/>
                </a:path>
                <a:path w="238759" h="699134">
                  <a:moveTo>
                    <a:pt x="135509" y="678395"/>
                  </a:moveTo>
                  <a:lnTo>
                    <a:pt x="135470" y="677341"/>
                  </a:lnTo>
                  <a:lnTo>
                    <a:pt x="133959" y="676503"/>
                  </a:lnTo>
                  <a:lnTo>
                    <a:pt x="134035" y="676084"/>
                  </a:lnTo>
                  <a:lnTo>
                    <a:pt x="134391" y="671258"/>
                  </a:lnTo>
                  <a:lnTo>
                    <a:pt x="134150" y="668743"/>
                  </a:lnTo>
                  <a:lnTo>
                    <a:pt x="133934" y="665518"/>
                  </a:lnTo>
                  <a:lnTo>
                    <a:pt x="133565" y="664895"/>
                  </a:lnTo>
                  <a:lnTo>
                    <a:pt x="133540" y="664260"/>
                  </a:lnTo>
                  <a:lnTo>
                    <a:pt x="133324" y="662089"/>
                  </a:lnTo>
                  <a:lnTo>
                    <a:pt x="132422" y="661809"/>
                  </a:lnTo>
                  <a:lnTo>
                    <a:pt x="130479" y="661670"/>
                  </a:lnTo>
                  <a:lnTo>
                    <a:pt x="128625" y="661250"/>
                  </a:lnTo>
                  <a:lnTo>
                    <a:pt x="128625" y="670560"/>
                  </a:lnTo>
                  <a:lnTo>
                    <a:pt x="128803" y="670623"/>
                  </a:lnTo>
                  <a:lnTo>
                    <a:pt x="129197" y="670699"/>
                  </a:lnTo>
                  <a:lnTo>
                    <a:pt x="129552" y="670839"/>
                  </a:lnTo>
                  <a:lnTo>
                    <a:pt x="129514" y="671474"/>
                  </a:lnTo>
                  <a:lnTo>
                    <a:pt x="129476" y="672731"/>
                  </a:lnTo>
                  <a:lnTo>
                    <a:pt x="130517" y="672172"/>
                  </a:lnTo>
                  <a:lnTo>
                    <a:pt x="130517" y="673354"/>
                  </a:lnTo>
                  <a:lnTo>
                    <a:pt x="130060" y="675741"/>
                  </a:lnTo>
                  <a:lnTo>
                    <a:pt x="129692" y="677138"/>
                  </a:lnTo>
                  <a:lnTo>
                    <a:pt x="130517" y="679234"/>
                  </a:lnTo>
                  <a:lnTo>
                    <a:pt x="130378" y="680212"/>
                  </a:lnTo>
                  <a:lnTo>
                    <a:pt x="129844" y="681964"/>
                  </a:lnTo>
                  <a:lnTo>
                    <a:pt x="129984" y="682802"/>
                  </a:lnTo>
                  <a:lnTo>
                    <a:pt x="130848" y="684199"/>
                  </a:lnTo>
                  <a:lnTo>
                    <a:pt x="130771" y="684339"/>
                  </a:lnTo>
                  <a:lnTo>
                    <a:pt x="130416" y="685393"/>
                  </a:lnTo>
                  <a:lnTo>
                    <a:pt x="130632" y="686231"/>
                  </a:lnTo>
                  <a:lnTo>
                    <a:pt x="131241" y="686435"/>
                  </a:lnTo>
                  <a:lnTo>
                    <a:pt x="132740" y="686790"/>
                  </a:lnTo>
                  <a:lnTo>
                    <a:pt x="133324" y="684618"/>
                  </a:lnTo>
                  <a:lnTo>
                    <a:pt x="133743" y="685596"/>
                  </a:lnTo>
                  <a:lnTo>
                    <a:pt x="133934" y="686231"/>
                  </a:lnTo>
                  <a:lnTo>
                    <a:pt x="134391" y="686930"/>
                  </a:lnTo>
                  <a:lnTo>
                    <a:pt x="134861" y="687146"/>
                  </a:lnTo>
                  <a:lnTo>
                    <a:pt x="135115" y="686650"/>
                  </a:lnTo>
                  <a:lnTo>
                    <a:pt x="135293" y="686015"/>
                  </a:lnTo>
                  <a:lnTo>
                    <a:pt x="134721" y="683298"/>
                  </a:lnTo>
                  <a:lnTo>
                    <a:pt x="134607" y="681050"/>
                  </a:lnTo>
                  <a:lnTo>
                    <a:pt x="135509" y="678395"/>
                  </a:lnTo>
                  <a:close/>
                </a:path>
                <a:path w="238759" h="699134">
                  <a:moveTo>
                    <a:pt x="138518" y="697979"/>
                  </a:moveTo>
                  <a:lnTo>
                    <a:pt x="136944" y="696861"/>
                  </a:lnTo>
                  <a:lnTo>
                    <a:pt x="136372" y="699033"/>
                  </a:lnTo>
                  <a:lnTo>
                    <a:pt x="138125" y="699033"/>
                  </a:lnTo>
                  <a:lnTo>
                    <a:pt x="138518" y="697979"/>
                  </a:lnTo>
                  <a:close/>
                </a:path>
                <a:path w="238759" h="699134">
                  <a:moveTo>
                    <a:pt x="140639" y="389026"/>
                  </a:moveTo>
                  <a:lnTo>
                    <a:pt x="140284" y="388670"/>
                  </a:lnTo>
                  <a:lnTo>
                    <a:pt x="139598" y="390067"/>
                  </a:lnTo>
                  <a:lnTo>
                    <a:pt x="139204" y="390766"/>
                  </a:lnTo>
                  <a:lnTo>
                    <a:pt x="136156" y="395808"/>
                  </a:lnTo>
                  <a:lnTo>
                    <a:pt x="134175" y="397484"/>
                  </a:lnTo>
                  <a:lnTo>
                    <a:pt x="133718" y="397979"/>
                  </a:lnTo>
                  <a:lnTo>
                    <a:pt x="133565" y="399376"/>
                  </a:lnTo>
                  <a:lnTo>
                    <a:pt x="132105" y="402247"/>
                  </a:lnTo>
                  <a:lnTo>
                    <a:pt x="131064" y="404126"/>
                  </a:lnTo>
                  <a:lnTo>
                    <a:pt x="129120" y="407428"/>
                  </a:lnTo>
                  <a:lnTo>
                    <a:pt x="128828" y="409105"/>
                  </a:lnTo>
                  <a:lnTo>
                    <a:pt x="128803" y="411543"/>
                  </a:lnTo>
                  <a:lnTo>
                    <a:pt x="129298" y="410705"/>
                  </a:lnTo>
                  <a:lnTo>
                    <a:pt x="129654" y="410286"/>
                  </a:lnTo>
                  <a:lnTo>
                    <a:pt x="136080" y="403428"/>
                  </a:lnTo>
                  <a:lnTo>
                    <a:pt x="136118" y="405320"/>
                  </a:lnTo>
                  <a:lnTo>
                    <a:pt x="135509" y="406654"/>
                  </a:lnTo>
                  <a:lnTo>
                    <a:pt x="134073" y="408546"/>
                  </a:lnTo>
                  <a:lnTo>
                    <a:pt x="133565" y="409384"/>
                  </a:lnTo>
                  <a:lnTo>
                    <a:pt x="132994" y="410705"/>
                  </a:lnTo>
                  <a:lnTo>
                    <a:pt x="133210" y="412102"/>
                  </a:lnTo>
                  <a:lnTo>
                    <a:pt x="133286" y="412242"/>
                  </a:lnTo>
                  <a:lnTo>
                    <a:pt x="133781" y="412102"/>
                  </a:lnTo>
                  <a:lnTo>
                    <a:pt x="134073" y="412178"/>
                  </a:lnTo>
                  <a:lnTo>
                    <a:pt x="134569" y="412178"/>
                  </a:lnTo>
                  <a:lnTo>
                    <a:pt x="135039" y="412102"/>
                  </a:lnTo>
                  <a:lnTo>
                    <a:pt x="135509" y="412318"/>
                  </a:lnTo>
                  <a:lnTo>
                    <a:pt x="136829" y="412800"/>
                  </a:lnTo>
                  <a:lnTo>
                    <a:pt x="136982" y="412521"/>
                  </a:lnTo>
                  <a:lnTo>
                    <a:pt x="137591" y="410502"/>
                  </a:lnTo>
                  <a:lnTo>
                    <a:pt x="138163" y="408406"/>
                  </a:lnTo>
                  <a:lnTo>
                    <a:pt x="139090" y="406514"/>
                  </a:lnTo>
                  <a:lnTo>
                    <a:pt x="139814" y="404545"/>
                  </a:lnTo>
                  <a:lnTo>
                    <a:pt x="139992" y="403987"/>
                  </a:lnTo>
                  <a:lnTo>
                    <a:pt x="140068" y="403288"/>
                  </a:lnTo>
                  <a:lnTo>
                    <a:pt x="140208" y="402666"/>
                  </a:lnTo>
                  <a:lnTo>
                    <a:pt x="139598" y="402450"/>
                  </a:lnTo>
                  <a:lnTo>
                    <a:pt x="139090" y="402590"/>
                  </a:lnTo>
                  <a:lnTo>
                    <a:pt x="138087" y="401332"/>
                  </a:lnTo>
                  <a:lnTo>
                    <a:pt x="137515" y="400913"/>
                  </a:lnTo>
                  <a:lnTo>
                    <a:pt x="136728" y="401688"/>
                  </a:lnTo>
                  <a:lnTo>
                    <a:pt x="136436" y="401891"/>
                  </a:lnTo>
                  <a:lnTo>
                    <a:pt x="135978" y="401472"/>
                  </a:lnTo>
                  <a:lnTo>
                    <a:pt x="135585" y="401332"/>
                  </a:lnTo>
                  <a:lnTo>
                    <a:pt x="135686" y="400773"/>
                  </a:lnTo>
                  <a:lnTo>
                    <a:pt x="135648" y="399999"/>
                  </a:lnTo>
                  <a:lnTo>
                    <a:pt x="137083" y="397065"/>
                  </a:lnTo>
                  <a:lnTo>
                    <a:pt x="138379" y="394754"/>
                  </a:lnTo>
                  <a:lnTo>
                    <a:pt x="139598" y="392239"/>
                  </a:lnTo>
                  <a:lnTo>
                    <a:pt x="140068" y="391325"/>
                  </a:lnTo>
                  <a:lnTo>
                    <a:pt x="140284" y="390067"/>
                  </a:lnTo>
                  <a:lnTo>
                    <a:pt x="140639" y="389026"/>
                  </a:lnTo>
                  <a:close/>
                </a:path>
                <a:path w="238759" h="699134">
                  <a:moveTo>
                    <a:pt x="146951" y="571779"/>
                  </a:moveTo>
                  <a:lnTo>
                    <a:pt x="146050" y="570509"/>
                  </a:lnTo>
                  <a:lnTo>
                    <a:pt x="145338" y="569239"/>
                  </a:lnTo>
                  <a:lnTo>
                    <a:pt x="144475" y="569239"/>
                  </a:lnTo>
                  <a:lnTo>
                    <a:pt x="144335" y="570509"/>
                  </a:lnTo>
                  <a:lnTo>
                    <a:pt x="144868" y="571779"/>
                  </a:lnTo>
                  <a:lnTo>
                    <a:pt x="145338" y="573049"/>
                  </a:lnTo>
                  <a:lnTo>
                    <a:pt x="145402" y="574268"/>
                  </a:lnTo>
                  <a:lnTo>
                    <a:pt x="146951" y="571779"/>
                  </a:lnTo>
                  <a:close/>
                </a:path>
                <a:path w="238759" h="699134">
                  <a:moveTo>
                    <a:pt x="147269" y="246087"/>
                  </a:moveTo>
                  <a:lnTo>
                    <a:pt x="147104" y="245935"/>
                  </a:lnTo>
                  <a:lnTo>
                    <a:pt x="145707" y="244817"/>
                  </a:lnTo>
                  <a:lnTo>
                    <a:pt x="144437" y="243840"/>
                  </a:lnTo>
                  <a:lnTo>
                    <a:pt x="143408" y="243001"/>
                  </a:lnTo>
                  <a:lnTo>
                    <a:pt x="143154" y="242798"/>
                  </a:lnTo>
                  <a:lnTo>
                    <a:pt x="142328" y="241541"/>
                  </a:lnTo>
                  <a:lnTo>
                    <a:pt x="142074" y="241046"/>
                  </a:lnTo>
                  <a:lnTo>
                    <a:pt x="141528" y="241884"/>
                  </a:lnTo>
                  <a:lnTo>
                    <a:pt x="140919" y="243001"/>
                  </a:lnTo>
                  <a:lnTo>
                    <a:pt x="139979" y="241960"/>
                  </a:lnTo>
                  <a:lnTo>
                    <a:pt x="139496" y="241401"/>
                  </a:lnTo>
                  <a:lnTo>
                    <a:pt x="139255" y="241109"/>
                  </a:lnTo>
                  <a:lnTo>
                    <a:pt x="139026" y="240830"/>
                  </a:lnTo>
                  <a:lnTo>
                    <a:pt x="138480" y="240411"/>
                  </a:lnTo>
                  <a:lnTo>
                    <a:pt x="137502" y="240906"/>
                  </a:lnTo>
                  <a:lnTo>
                    <a:pt x="137160" y="241109"/>
                  </a:lnTo>
                  <a:lnTo>
                    <a:pt x="136512" y="240804"/>
                  </a:lnTo>
                  <a:lnTo>
                    <a:pt x="136512" y="243840"/>
                  </a:lnTo>
                  <a:lnTo>
                    <a:pt x="135978" y="244817"/>
                  </a:lnTo>
                  <a:lnTo>
                    <a:pt x="135585" y="244398"/>
                  </a:lnTo>
                  <a:lnTo>
                    <a:pt x="135191" y="243840"/>
                  </a:lnTo>
                  <a:lnTo>
                    <a:pt x="134899" y="243497"/>
                  </a:lnTo>
                  <a:lnTo>
                    <a:pt x="134708" y="242938"/>
                  </a:lnTo>
                  <a:lnTo>
                    <a:pt x="134607" y="242519"/>
                  </a:lnTo>
                  <a:lnTo>
                    <a:pt x="134899" y="242379"/>
                  </a:lnTo>
                  <a:lnTo>
                    <a:pt x="135293" y="241960"/>
                  </a:lnTo>
                  <a:lnTo>
                    <a:pt x="135940" y="242379"/>
                  </a:lnTo>
                  <a:lnTo>
                    <a:pt x="136283" y="242862"/>
                  </a:lnTo>
                  <a:lnTo>
                    <a:pt x="136385" y="243078"/>
                  </a:lnTo>
                  <a:lnTo>
                    <a:pt x="136512" y="243840"/>
                  </a:lnTo>
                  <a:lnTo>
                    <a:pt x="136512" y="240804"/>
                  </a:lnTo>
                  <a:lnTo>
                    <a:pt x="135940" y="240411"/>
                  </a:lnTo>
                  <a:lnTo>
                    <a:pt x="135255" y="239852"/>
                  </a:lnTo>
                  <a:lnTo>
                    <a:pt x="134607" y="240068"/>
                  </a:lnTo>
                  <a:lnTo>
                    <a:pt x="133934" y="240487"/>
                  </a:lnTo>
                  <a:lnTo>
                    <a:pt x="133324" y="240906"/>
                  </a:lnTo>
                  <a:lnTo>
                    <a:pt x="132676" y="240906"/>
                  </a:lnTo>
                  <a:lnTo>
                    <a:pt x="131889" y="241109"/>
                  </a:lnTo>
                  <a:lnTo>
                    <a:pt x="132029" y="241681"/>
                  </a:lnTo>
                  <a:lnTo>
                    <a:pt x="132156" y="242303"/>
                  </a:lnTo>
                  <a:lnTo>
                    <a:pt x="132346" y="243078"/>
                  </a:lnTo>
                  <a:lnTo>
                    <a:pt x="133032" y="242379"/>
                  </a:lnTo>
                  <a:lnTo>
                    <a:pt x="133642" y="241401"/>
                  </a:lnTo>
                  <a:lnTo>
                    <a:pt x="134175" y="243281"/>
                  </a:lnTo>
                  <a:lnTo>
                    <a:pt x="133286" y="243840"/>
                  </a:lnTo>
                  <a:lnTo>
                    <a:pt x="132740" y="244119"/>
                  </a:lnTo>
                  <a:lnTo>
                    <a:pt x="132346" y="246646"/>
                  </a:lnTo>
                  <a:lnTo>
                    <a:pt x="131699" y="247065"/>
                  </a:lnTo>
                  <a:lnTo>
                    <a:pt x="130340" y="245173"/>
                  </a:lnTo>
                  <a:lnTo>
                    <a:pt x="130060" y="245935"/>
                  </a:lnTo>
                  <a:lnTo>
                    <a:pt x="130060" y="246646"/>
                  </a:lnTo>
                  <a:lnTo>
                    <a:pt x="130200" y="246926"/>
                  </a:lnTo>
                  <a:lnTo>
                    <a:pt x="130505" y="247065"/>
                  </a:lnTo>
                  <a:lnTo>
                    <a:pt x="131381" y="247548"/>
                  </a:lnTo>
                  <a:lnTo>
                    <a:pt x="132346" y="248043"/>
                  </a:lnTo>
                  <a:lnTo>
                    <a:pt x="133350" y="248462"/>
                  </a:lnTo>
                  <a:lnTo>
                    <a:pt x="133540" y="248462"/>
                  </a:lnTo>
                  <a:lnTo>
                    <a:pt x="133718" y="248462"/>
                  </a:lnTo>
                  <a:lnTo>
                    <a:pt x="133591" y="247548"/>
                  </a:lnTo>
                  <a:lnTo>
                    <a:pt x="133553" y="247065"/>
                  </a:lnTo>
                  <a:lnTo>
                    <a:pt x="133426" y="245935"/>
                  </a:lnTo>
                  <a:lnTo>
                    <a:pt x="134251" y="246646"/>
                  </a:lnTo>
                  <a:lnTo>
                    <a:pt x="135039" y="247065"/>
                  </a:lnTo>
                  <a:lnTo>
                    <a:pt x="136156" y="248805"/>
                  </a:lnTo>
                  <a:lnTo>
                    <a:pt x="136588" y="248805"/>
                  </a:lnTo>
                  <a:lnTo>
                    <a:pt x="137414" y="246849"/>
                  </a:lnTo>
                  <a:lnTo>
                    <a:pt x="137731" y="246849"/>
                  </a:lnTo>
                  <a:lnTo>
                    <a:pt x="138379" y="248043"/>
                  </a:lnTo>
                  <a:lnTo>
                    <a:pt x="138671" y="248526"/>
                  </a:lnTo>
                  <a:lnTo>
                    <a:pt x="139128" y="248881"/>
                  </a:lnTo>
                  <a:lnTo>
                    <a:pt x="140309" y="246926"/>
                  </a:lnTo>
                  <a:lnTo>
                    <a:pt x="140957" y="247205"/>
                  </a:lnTo>
                  <a:lnTo>
                    <a:pt x="142328" y="250558"/>
                  </a:lnTo>
                  <a:lnTo>
                    <a:pt x="143941" y="249580"/>
                  </a:lnTo>
                  <a:lnTo>
                    <a:pt x="145554" y="250278"/>
                  </a:lnTo>
                  <a:lnTo>
                    <a:pt x="147091" y="246849"/>
                  </a:lnTo>
                  <a:lnTo>
                    <a:pt x="147269" y="246087"/>
                  </a:lnTo>
                  <a:close/>
                </a:path>
                <a:path w="238759" h="699134">
                  <a:moveTo>
                    <a:pt x="147878" y="419036"/>
                  </a:moveTo>
                  <a:lnTo>
                    <a:pt x="147739" y="418757"/>
                  </a:lnTo>
                  <a:lnTo>
                    <a:pt x="147523" y="418261"/>
                  </a:lnTo>
                  <a:lnTo>
                    <a:pt x="147027" y="418198"/>
                  </a:lnTo>
                  <a:lnTo>
                    <a:pt x="146202" y="417639"/>
                  </a:lnTo>
                  <a:lnTo>
                    <a:pt x="145732" y="417283"/>
                  </a:lnTo>
                  <a:lnTo>
                    <a:pt x="145224" y="417144"/>
                  </a:lnTo>
                  <a:lnTo>
                    <a:pt x="143865" y="416864"/>
                  </a:lnTo>
                  <a:lnTo>
                    <a:pt x="143217" y="417004"/>
                  </a:lnTo>
                  <a:lnTo>
                    <a:pt x="143040" y="417080"/>
                  </a:lnTo>
                  <a:lnTo>
                    <a:pt x="142938" y="418122"/>
                  </a:lnTo>
                  <a:lnTo>
                    <a:pt x="142786" y="418757"/>
                  </a:lnTo>
                  <a:lnTo>
                    <a:pt x="142760" y="418960"/>
                  </a:lnTo>
                  <a:lnTo>
                    <a:pt x="142824" y="419315"/>
                  </a:lnTo>
                  <a:lnTo>
                    <a:pt x="141465" y="422389"/>
                  </a:lnTo>
                  <a:lnTo>
                    <a:pt x="140741" y="423926"/>
                  </a:lnTo>
                  <a:lnTo>
                    <a:pt x="140639" y="424281"/>
                  </a:lnTo>
                  <a:lnTo>
                    <a:pt x="140423" y="424561"/>
                  </a:lnTo>
                  <a:lnTo>
                    <a:pt x="140309" y="424903"/>
                  </a:lnTo>
                  <a:lnTo>
                    <a:pt x="139522" y="428205"/>
                  </a:lnTo>
                  <a:lnTo>
                    <a:pt x="141427" y="428066"/>
                  </a:lnTo>
                  <a:lnTo>
                    <a:pt x="142214" y="427850"/>
                  </a:lnTo>
                  <a:lnTo>
                    <a:pt x="143078" y="428129"/>
                  </a:lnTo>
                  <a:lnTo>
                    <a:pt x="144157" y="428345"/>
                  </a:lnTo>
                  <a:lnTo>
                    <a:pt x="144691" y="428485"/>
                  </a:lnTo>
                  <a:lnTo>
                    <a:pt x="144945" y="427990"/>
                  </a:lnTo>
                  <a:lnTo>
                    <a:pt x="145300" y="426732"/>
                  </a:lnTo>
                  <a:lnTo>
                    <a:pt x="145872" y="424484"/>
                  </a:lnTo>
                  <a:lnTo>
                    <a:pt x="146735" y="422529"/>
                  </a:lnTo>
                  <a:lnTo>
                    <a:pt x="147675" y="419950"/>
                  </a:lnTo>
                  <a:lnTo>
                    <a:pt x="147878" y="419036"/>
                  </a:lnTo>
                  <a:close/>
                </a:path>
                <a:path w="238759" h="699134">
                  <a:moveTo>
                    <a:pt x="149644" y="228244"/>
                  </a:moveTo>
                  <a:lnTo>
                    <a:pt x="149072" y="226695"/>
                  </a:lnTo>
                  <a:lnTo>
                    <a:pt x="148780" y="224955"/>
                  </a:lnTo>
                  <a:lnTo>
                    <a:pt x="148945" y="224180"/>
                  </a:lnTo>
                  <a:lnTo>
                    <a:pt x="149212" y="222923"/>
                  </a:lnTo>
                  <a:lnTo>
                    <a:pt x="149288" y="222504"/>
                  </a:lnTo>
                  <a:lnTo>
                    <a:pt x="149009" y="222084"/>
                  </a:lnTo>
                  <a:lnTo>
                    <a:pt x="148780" y="221742"/>
                  </a:lnTo>
                  <a:lnTo>
                    <a:pt x="148463" y="221030"/>
                  </a:lnTo>
                  <a:lnTo>
                    <a:pt x="147675" y="222084"/>
                  </a:lnTo>
                  <a:lnTo>
                    <a:pt x="147027" y="222084"/>
                  </a:lnTo>
                  <a:lnTo>
                    <a:pt x="145656" y="220687"/>
                  </a:lnTo>
                  <a:lnTo>
                    <a:pt x="144868" y="220116"/>
                  </a:lnTo>
                  <a:lnTo>
                    <a:pt x="144119" y="221107"/>
                  </a:lnTo>
                  <a:lnTo>
                    <a:pt x="145161" y="222923"/>
                  </a:lnTo>
                  <a:lnTo>
                    <a:pt x="145516" y="223621"/>
                  </a:lnTo>
                  <a:lnTo>
                    <a:pt x="144437" y="224180"/>
                  </a:lnTo>
                  <a:lnTo>
                    <a:pt x="143725" y="222923"/>
                  </a:lnTo>
                  <a:lnTo>
                    <a:pt x="143370" y="220192"/>
                  </a:lnTo>
                  <a:lnTo>
                    <a:pt x="142328" y="219773"/>
                  </a:lnTo>
                  <a:lnTo>
                    <a:pt x="141528" y="220116"/>
                  </a:lnTo>
                  <a:lnTo>
                    <a:pt x="141452" y="220687"/>
                  </a:lnTo>
                  <a:lnTo>
                    <a:pt x="141325" y="222504"/>
                  </a:lnTo>
                  <a:lnTo>
                    <a:pt x="141389" y="223621"/>
                  </a:lnTo>
                  <a:lnTo>
                    <a:pt x="141135" y="225094"/>
                  </a:lnTo>
                  <a:lnTo>
                    <a:pt x="141681" y="226695"/>
                  </a:lnTo>
                  <a:lnTo>
                    <a:pt x="142074" y="227749"/>
                  </a:lnTo>
                  <a:lnTo>
                    <a:pt x="141351" y="228447"/>
                  </a:lnTo>
                  <a:lnTo>
                    <a:pt x="140639" y="229222"/>
                  </a:lnTo>
                  <a:lnTo>
                    <a:pt x="139954" y="229920"/>
                  </a:lnTo>
                  <a:lnTo>
                    <a:pt x="139750" y="231813"/>
                  </a:lnTo>
                  <a:lnTo>
                    <a:pt x="139636" y="234607"/>
                  </a:lnTo>
                  <a:lnTo>
                    <a:pt x="139992" y="235026"/>
                  </a:lnTo>
                  <a:lnTo>
                    <a:pt x="140817" y="234403"/>
                  </a:lnTo>
                  <a:lnTo>
                    <a:pt x="141998" y="233692"/>
                  </a:lnTo>
                  <a:lnTo>
                    <a:pt x="143040" y="231952"/>
                  </a:lnTo>
                  <a:lnTo>
                    <a:pt x="144221" y="234962"/>
                  </a:lnTo>
                  <a:lnTo>
                    <a:pt x="144373" y="232371"/>
                  </a:lnTo>
                  <a:lnTo>
                    <a:pt x="145592" y="233133"/>
                  </a:lnTo>
                  <a:lnTo>
                    <a:pt x="146240" y="237058"/>
                  </a:lnTo>
                  <a:lnTo>
                    <a:pt x="148209" y="234048"/>
                  </a:lnTo>
                  <a:lnTo>
                    <a:pt x="147320" y="232371"/>
                  </a:lnTo>
                  <a:lnTo>
                    <a:pt x="147116" y="231952"/>
                  </a:lnTo>
                  <a:lnTo>
                    <a:pt x="146481" y="230619"/>
                  </a:lnTo>
                  <a:lnTo>
                    <a:pt x="145923" y="229565"/>
                  </a:lnTo>
                  <a:lnTo>
                    <a:pt x="145986" y="229146"/>
                  </a:lnTo>
                  <a:lnTo>
                    <a:pt x="146050" y="229006"/>
                  </a:lnTo>
                  <a:lnTo>
                    <a:pt x="147459" y="229565"/>
                  </a:lnTo>
                  <a:lnTo>
                    <a:pt x="147916" y="231813"/>
                  </a:lnTo>
                  <a:lnTo>
                    <a:pt x="149174" y="233133"/>
                  </a:lnTo>
                  <a:lnTo>
                    <a:pt x="149085" y="232371"/>
                  </a:lnTo>
                  <a:lnTo>
                    <a:pt x="148971" y="230759"/>
                  </a:lnTo>
                  <a:lnTo>
                    <a:pt x="148793" y="229006"/>
                  </a:lnTo>
                  <a:lnTo>
                    <a:pt x="149644" y="228244"/>
                  </a:lnTo>
                  <a:close/>
                </a:path>
                <a:path w="238759" h="699134">
                  <a:moveTo>
                    <a:pt x="152768" y="670902"/>
                  </a:moveTo>
                  <a:lnTo>
                    <a:pt x="152476" y="670204"/>
                  </a:lnTo>
                  <a:lnTo>
                    <a:pt x="152298" y="669861"/>
                  </a:lnTo>
                  <a:lnTo>
                    <a:pt x="151866" y="669163"/>
                  </a:lnTo>
                  <a:lnTo>
                    <a:pt x="151257" y="668667"/>
                  </a:lnTo>
                  <a:lnTo>
                    <a:pt x="150685" y="666496"/>
                  </a:lnTo>
                  <a:lnTo>
                    <a:pt x="150723" y="664819"/>
                  </a:lnTo>
                  <a:lnTo>
                    <a:pt x="149898" y="662647"/>
                  </a:lnTo>
                  <a:lnTo>
                    <a:pt x="148856" y="661390"/>
                  </a:lnTo>
                  <a:lnTo>
                    <a:pt x="146812" y="662647"/>
                  </a:lnTo>
                  <a:lnTo>
                    <a:pt x="144767" y="662927"/>
                  </a:lnTo>
                  <a:lnTo>
                    <a:pt x="144157" y="666496"/>
                  </a:lnTo>
                  <a:lnTo>
                    <a:pt x="144005" y="667486"/>
                  </a:lnTo>
                  <a:lnTo>
                    <a:pt x="142760" y="668947"/>
                  </a:lnTo>
                  <a:lnTo>
                    <a:pt x="142862" y="667829"/>
                  </a:lnTo>
                  <a:lnTo>
                    <a:pt x="143040" y="666711"/>
                  </a:lnTo>
                  <a:lnTo>
                    <a:pt x="143256" y="665099"/>
                  </a:lnTo>
                  <a:lnTo>
                    <a:pt x="142760" y="665594"/>
                  </a:lnTo>
                  <a:lnTo>
                    <a:pt x="142354" y="665797"/>
                  </a:lnTo>
                  <a:lnTo>
                    <a:pt x="142290" y="666153"/>
                  </a:lnTo>
                  <a:lnTo>
                    <a:pt x="141681" y="667969"/>
                  </a:lnTo>
                  <a:lnTo>
                    <a:pt x="140639" y="668528"/>
                  </a:lnTo>
                  <a:lnTo>
                    <a:pt x="139382" y="668807"/>
                  </a:lnTo>
                  <a:lnTo>
                    <a:pt x="139204" y="669925"/>
                  </a:lnTo>
                  <a:lnTo>
                    <a:pt x="140639" y="671118"/>
                  </a:lnTo>
                  <a:lnTo>
                    <a:pt x="141351" y="671677"/>
                  </a:lnTo>
                  <a:lnTo>
                    <a:pt x="141465" y="671537"/>
                  </a:lnTo>
                  <a:lnTo>
                    <a:pt x="141528" y="671258"/>
                  </a:lnTo>
                  <a:lnTo>
                    <a:pt x="141566" y="671537"/>
                  </a:lnTo>
                  <a:lnTo>
                    <a:pt x="141566" y="672096"/>
                  </a:lnTo>
                  <a:lnTo>
                    <a:pt x="141719" y="672172"/>
                  </a:lnTo>
                  <a:lnTo>
                    <a:pt x="143433" y="673493"/>
                  </a:lnTo>
                  <a:lnTo>
                    <a:pt x="142430" y="675386"/>
                  </a:lnTo>
                  <a:lnTo>
                    <a:pt x="142074" y="677062"/>
                  </a:lnTo>
                  <a:lnTo>
                    <a:pt x="141782" y="678256"/>
                  </a:lnTo>
                  <a:lnTo>
                    <a:pt x="142151" y="678954"/>
                  </a:lnTo>
                  <a:lnTo>
                    <a:pt x="143078" y="679792"/>
                  </a:lnTo>
                  <a:lnTo>
                    <a:pt x="143471" y="679513"/>
                  </a:lnTo>
                  <a:lnTo>
                    <a:pt x="143903" y="677138"/>
                  </a:lnTo>
                  <a:lnTo>
                    <a:pt x="144373" y="676363"/>
                  </a:lnTo>
                  <a:lnTo>
                    <a:pt x="145440" y="678319"/>
                  </a:lnTo>
                  <a:lnTo>
                    <a:pt x="145440" y="677062"/>
                  </a:lnTo>
                  <a:lnTo>
                    <a:pt x="145516" y="676440"/>
                  </a:lnTo>
                  <a:lnTo>
                    <a:pt x="145376" y="674890"/>
                  </a:lnTo>
                  <a:lnTo>
                    <a:pt x="145224" y="674052"/>
                  </a:lnTo>
                  <a:lnTo>
                    <a:pt x="145122" y="673214"/>
                  </a:lnTo>
                  <a:lnTo>
                    <a:pt x="145656" y="673150"/>
                  </a:lnTo>
                  <a:lnTo>
                    <a:pt x="146913" y="672871"/>
                  </a:lnTo>
                  <a:lnTo>
                    <a:pt x="147027" y="672731"/>
                  </a:lnTo>
                  <a:lnTo>
                    <a:pt x="147523" y="671753"/>
                  </a:lnTo>
                  <a:lnTo>
                    <a:pt x="147739" y="671817"/>
                  </a:lnTo>
                  <a:lnTo>
                    <a:pt x="147739" y="673074"/>
                  </a:lnTo>
                  <a:lnTo>
                    <a:pt x="147599" y="673633"/>
                  </a:lnTo>
                  <a:lnTo>
                    <a:pt x="147523" y="674192"/>
                  </a:lnTo>
                  <a:lnTo>
                    <a:pt x="147345" y="674751"/>
                  </a:lnTo>
                  <a:lnTo>
                    <a:pt x="147243" y="675322"/>
                  </a:lnTo>
                  <a:lnTo>
                    <a:pt x="147561" y="675386"/>
                  </a:lnTo>
                  <a:lnTo>
                    <a:pt x="147916" y="675525"/>
                  </a:lnTo>
                  <a:lnTo>
                    <a:pt x="148310" y="675601"/>
                  </a:lnTo>
                  <a:lnTo>
                    <a:pt x="148678" y="675805"/>
                  </a:lnTo>
                  <a:lnTo>
                    <a:pt x="149682" y="673849"/>
                  </a:lnTo>
                  <a:lnTo>
                    <a:pt x="150075" y="671957"/>
                  </a:lnTo>
                  <a:lnTo>
                    <a:pt x="148564" y="669163"/>
                  </a:lnTo>
                  <a:lnTo>
                    <a:pt x="148526" y="667829"/>
                  </a:lnTo>
                  <a:lnTo>
                    <a:pt x="149428" y="667689"/>
                  </a:lnTo>
                  <a:lnTo>
                    <a:pt x="149720" y="668947"/>
                  </a:lnTo>
                  <a:lnTo>
                    <a:pt x="149821" y="670560"/>
                  </a:lnTo>
                  <a:lnTo>
                    <a:pt x="150825" y="671893"/>
                  </a:lnTo>
                  <a:lnTo>
                    <a:pt x="151828" y="671398"/>
                  </a:lnTo>
                  <a:lnTo>
                    <a:pt x="152615" y="671398"/>
                  </a:lnTo>
                  <a:lnTo>
                    <a:pt x="152654" y="671258"/>
                  </a:lnTo>
                  <a:lnTo>
                    <a:pt x="152730" y="671118"/>
                  </a:lnTo>
                  <a:lnTo>
                    <a:pt x="152768" y="670902"/>
                  </a:lnTo>
                  <a:close/>
                </a:path>
                <a:path w="238759" h="699134">
                  <a:moveTo>
                    <a:pt x="153047" y="696658"/>
                  </a:moveTo>
                  <a:lnTo>
                    <a:pt x="152908" y="694486"/>
                  </a:lnTo>
                  <a:lnTo>
                    <a:pt x="151904" y="692315"/>
                  </a:lnTo>
                  <a:lnTo>
                    <a:pt x="151549" y="691476"/>
                  </a:lnTo>
                  <a:lnTo>
                    <a:pt x="151472" y="690219"/>
                  </a:lnTo>
                  <a:lnTo>
                    <a:pt x="151257" y="688822"/>
                  </a:lnTo>
                  <a:lnTo>
                    <a:pt x="150075" y="689800"/>
                  </a:lnTo>
                  <a:lnTo>
                    <a:pt x="149606" y="690143"/>
                  </a:lnTo>
                  <a:lnTo>
                    <a:pt x="149110" y="689381"/>
                  </a:lnTo>
                  <a:lnTo>
                    <a:pt x="148678" y="688682"/>
                  </a:lnTo>
                  <a:lnTo>
                    <a:pt x="148247" y="687908"/>
                  </a:lnTo>
                  <a:lnTo>
                    <a:pt x="148132" y="688047"/>
                  </a:lnTo>
                  <a:lnTo>
                    <a:pt x="147916" y="688263"/>
                  </a:lnTo>
                  <a:lnTo>
                    <a:pt x="147916" y="692111"/>
                  </a:lnTo>
                  <a:lnTo>
                    <a:pt x="147878" y="693572"/>
                  </a:lnTo>
                  <a:lnTo>
                    <a:pt x="148031" y="694626"/>
                  </a:lnTo>
                  <a:lnTo>
                    <a:pt x="149212" y="693851"/>
                  </a:lnTo>
                  <a:lnTo>
                    <a:pt x="149212" y="694410"/>
                  </a:lnTo>
                  <a:lnTo>
                    <a:pt x="149288" y="694905"/>
                  </a:lnTo>
                  <a:lnTo>
                    <a:pt x="149212" y="695401"/>
                  </a:lnTo>
                  <a:lnTo>
                    <a:pt x="149110" y="696379"/>
                  </a:lnTo>
                  <a:lnTo>
                    <a:pt x="148742" y="697357"/>
                  </a:lnTo>
                  <a:lnTo>
                    <a:pt x="149745" y="697636"/>
                  </a:lnTo>
                  <a:lnTo>
                    <a:pt x="149860" y="698474"/>
                  </a:lnTo>
                  <a:lnTo>
                    <a:pt x="149898" y="698969"/>
                  </a:lnTo>
                  <a:lnTo>
                    <a:pt x="152298" y="698969"/>
                  </a:lnTo>
                  <a:lnTo>
                    <a:pt x="153047" y="696658"/>
                  </a:lnTo>
                  <a:close/>
                </a:path>
                <a:path w="238759" h="699134">
                  <a:moveTo>
                    <a:pt x="157035" y="280784"/>
                  </a:moveTo>
                  <a:lnTo>
                    <a:pt x="156527" y="280784"/>
                  </a:lnTo>
                  <a:lnTo>
                    <a:pt x="156311" y="282054"/>
                  </a:lnTo>
                  <a:lnTo>
                    <a:pt x="155854" y="282054"/>
                  </a:lnTo>
                  <a:lnTo>
                    <a:pt x="154305" y="265544"/>
                  </a:lnTo>
                  <a:lnTo>
                    <a:pt x="153873" y="264274"/>
                  </a:lnTo>
                  <a:lnTo>
                    <a:pt x="153619" y="264274"/>
                  </a:lnTo>
                  <a:lnTo>
                    <a:pt x="153301" y="270624"/>
                  </a:lnTo>
                  <a:lnTo>
                    <a:pt x="153047" y="273164"/>
                  </a:lnTo>
                  <a:lnTo>
                    <a:pt x="152768" y="274434"/>
                  </a:lnTo>
                  <a:lnTo>
                    <a:pt x="151828" y="274434"/>
                  </a:lnTo>
                  <a:lnTo>
                    <a:pt x="151371" y="271894"/>
                  </a:lnTo>
                  <a:lnTo>
                    <a:pt x="151117" y="269354"/>
                  </a:lnTo>
                  <a:lnTo>
                    <a:pt x="150685" y="268084"/>
                  </a:lnTo>
                  <a:lnTo>
                    <a:pt x="150469" y="266814"/>
                  </a:lnTo>
                  <a:lnTo>
                    <a:pt x="150037" y="266814"/>
                  </a:lnTo>
                  <a:lnTo>
                    <a:pt x="149606" y="265544"/>
                  </a:lnTo>
                  <a:lnTo>
                    <a:pt x="148894" y="265544"/>
                  </a:lnTo>
                  <a:lnTo>
                    <a:pt x="148678" y="266814"/>
                  </a:lnTo>
                  <a:lnTo>
                    <a:pt x="148170" y="268084"/>
                  </a:lnTo>
                  <a:lnTo>
                    <a:pt x="147739" y="268084"/>
                  </a:lnTo>
                  <a:lnTo>
                    <a:pt x="147307" y="269354"/>
                  </a:lnTo>
                  <a:lnTo>
                    <a:pt x="147066" y="268084"/>
                  </a:lnTo>
                  <a:lnTo>
                    <a:pt x="146697" y="268084"/>
                  </a:lnTo>
                  <a:lnTo>
                    <a:pt x="146507" y="266814"/>
                  </a:lnTo>
                  <a:lnTo>
                    <a:pt x="146126" y="264274"/>
                  </a:lnTo>
                  <a:lnTo>
                    <a:pt x="145732" y="261734"/>
                  </a:lnTo>
                  <a:lnTo>
                    <a:pt x="145199" y="256654"/>
                  </a:lnTo>
                  <a:lnTo>
                    <a:pt x="143789" y="256654"/>
                  </a:lnTo>
                  <a:lnTo>
                    <a:pt x="143941" y="259194"/>
                  </a:lnTo>
                  <a:lnTo>
                    <a:pt x="144157" y="261734"/>
                  </a:lnTo>
                  <a:lnTo>
                    <a:pt x="144335" y="263004"/>
                  </a:lnTo>
                  <a:lnTo>
                    <a:pt x="144005" y="264274"/>
                  </a:lnTo>
                  <a:lnTo>
                    <a:pt x="143687" y="263004"/>
                  </a:lnTo>
                  <a:lnTo>
                    <a:pt x="143294" y="263004"/>
                  </a:lnTo>
                  <a:lnTo>
                    <a:pt x="143154" y="261734"/>
                  </a:lnTo>
                  <a:lnTo>
                    <a:pt x="142824" y="260464"/>
                  </a:lnTo>
                  <a:lnTo>
                    <a:pt x="142608" y="259194"/>
                  </a:lnTo>
                  <a:lnTo>
                    <a:pt x="142430" y="257924"/>
                  </a:lnTo>
                  <a:lnTo>
                    <a:pt x="142214" y="256654"/>
                  </a:lnTo>
                  <a:lnTo>
                    <a:pt x="141503" y="255384"/>
                  </a:lnTo>
                  <a:lnTo>
                    <a:pt x="130517" y="255384"/>
                  </a:lnTo>
                  <a:lnTo>
                    <a:pt x="127508" y="256654"/>
                  </a:lnTo>
                  <a:lnTo>
                    <a:pt x="121843" y="256654"/>
                  </a:lnTo>
                  <a:lnTo>
                    <a:pt x="118465" y="257924"/>
                  </a:lnTo>
                  <a:lnTo>
                    <a:pt x="115341" y="257924"/>
                  </a:lnTo>
                  <a:lnTo>
                    <a:pt x="114515" y="259194"/>
                  </a:lnTo>
                  <a:lnTo>
                    <a:pt x="102895" y="259194"/>
                  </a:lnTo>
                  <a:lnTo>
                    <a:pt x="98590" y="256654"/>
                  </a:lnTo>
                  <a:lnTo>
                    <a:pt x="96469" y="256654"/>
                  </a:lnTo>
                  <a:lnTo>
                    <a:pt x="93789" y="255384"/>
                  </a:lnTo>
                  <a:lnTo>
                    <a:pt x="91986" y="254114"/>
                  </a:lnTo>
                  <a:lnTo>
                    <a:pt x="89573" y="251574"/>
                  </a:lnTo>
                  <a:lnTo>
                    <a:pt x="38315" y="251574"/>
                  </a:lnTo>
                  <a:lnTo>
                    <a:pt x="36563" y="251574"/>
                  </a:lnTo>
                  <a:lnTo>
                    <a:pt x="34836" y="251574"/>
                  </a:lnTo>
                  <a:lnTo>
                    <a:pt x="34010" y="252844"/>
                  </a:lnTo>
                  <a:lnTo>
                    <a:pt x="34404" y="252844"/>
                  </a:lnTo>
                  <a:lnTo>
                    <a:pt x="34696" y="254114"/>
                  </a:lnTo>
                  <a:lnTo>
                    <a:pt x="31750" y="255384"/>
                  </a:lnTo>
                  <a:lnTo>
                    <a:pt x="29032" y="255384"/>
                  </a:lnTo>
                  <a:lnTo>
                    <a:pt x="26416" y="254114"/>
                  </a:lnTo>
                  <a:lnTo>
                    <a:pt x="26416" y="255384"/>
                  </a:lnTo>
                  <a:lnTo>
                    <a:pt x="26200" y="255384"/>
                  </a:lnTo>
                  <a:lnTo>
                    <a:pt x="24511" y="257924"/>
                  </a:lnTo>
                  <a:lnTo>
                    <a:pt x="23075" y="260464"/>
                  </a:lnTo>
                  <a:lnTo>
                    <a:pt x="21564" y="260464"/>
                  </a:lnTo>
                  <a:lnTo>
                    <a:pt x="21564" y="263004"/>
                  </a:lnTo>
                  <a:lnTo>
                    <a:pt x="21285" y="263004"/>
                  </a:lnTo>
                  <a:lnTo>
                    <a:pt x="21069" y="264274"/>
                  </a:lnTo>
                  <a:lnTo>
                    <a:pt x="19850" y="264274"/>
                  </a:lnTo>
                  <a:lnTo>
                    <a:pt x="19850" y="263004"/>
                  </a:lnTo>
                  <a:lnTo>
                    <a:pt x="20815" y="263004"/>
                  </a:lnTo>
                  <a:lnTo>
                    <a:pt x="21247" y="261734"/>
                  </a:lnTo>
                  <a:lnTo>
                    <a:pt x="21463" y="261734"/>
                  </a:lnTo>
                  <a:lnTo>
                    <a:pt x="21564" y="263004"/>
                  </a:lnTo>
                  <a:lnTo>
                    <a:pt x="21564" y="260464"/>
                  </a:lnTo>
                  <a:lnTo>
                    <a:pt x="20459" y="260464"/>
                  </a:lnTo>
                  <a:lnTo>
                    <a:pt x="19659" y="261734"/>
                  </a:lnTo>
                  <a:lnTo>
                    <a:pt x="19443" y="263004"/>
                  </a:lnTo>
                  <a:lnTo>
                    <a:pt x="18440" y="263004"/>
                  </a:lnTo>
                  <a:lnTo>
                    <a:pt x="18732" y="261734"/>
                  </a:lnTo>
                  <a:lnTo>
                    <a:pt x="18948" y="260464"/>
                  </a:lnTo>
                  <a:lnTo>
                    <a:pt x="19202" y="259194"/>
                  </a:lnTo>
                  <a:lnTo>
                    <a:pt x="18732" y="259194"/>
                  </a:lnTo>
                  <a:lnTo>
                    <a:pt x="18376" y="260464"/>
                  </a:lnTo>
                  <a:lnTo>
                    <a:pt x="17907" y="261734"/>
                  </a:lnTo>
                  <a:lnTo>
                    <a:pt x="17221" y="264274"/>
                  </a:lnTo>
                  <a:lnTo>
                    <a:pt x="17195" y="265544"/>
                  </a:lnTo>
                  <a:lnTo>
                    <a:pt x="16433" y="266814"/>
                  </a:lnTo>
                  <a:lnTo>
                    <a:pt x="15214" y="269354"/>
                  </a:lnTo>
                  <a:lnTo>
                    <a:pt x="15963" y="271894"/>
                  </a:lnTo>
                  <a:lnTo>
                    <a:pt x="15430" y="273164"/>
                  </a:lnTo>
                  <a:lnTo>
                    <a:pt x="16433" y="274434"/>
                  </a:lnTo>
                  <a:lnTo>
                    <a:pt x="14859" y="276974"/>
                  </a:lnTo>
                  <a:lnTo>
                    <a:pt x="14389" y="278244"/>
                  </a:lnTo>
                  <a:lnTo>
                    <a:pt x="13423" y="278244"/>
                  </a:lnTo>
                  <a:lnTo>
                    <a:pt x="13525" y="276974"/>
                  </a:lnTo>
                  <a:lnTo>
                    <a:pt x="13601" y="274434"/>
                  </a:lnTo>
                  <a:lnTo>
                    <a:pt x="13246" y="273164"/>
                  </a:lnTo>
                  <a:lnTo>
                    <a:pt x="12915" y="273164"/>
                  </a:lnTo>
                  <a:lnTo>
                    <a:pt x="12560" y="274434"/>
                  </a:lnTo>
                  <a:lnTo>
                    <a:pt x="12560" y="276974"/>
                  </a:lnTo>
                  <a:lnTo>
                    <a:pt x="12890" y="278244"/>
                  </a:lnTo>
                  <a:lnTo>
                    <a:pt x="13030" y="279514"/>
                  </a:lnTo>
                  <a:lnTo>
                    <a:pt x="13817" y="279514"/>
                  </a:lnTo>
                  <a:lnTo>
                    <a:pt x="14427" y="280784"/>
                  </a:lnTo>
                  <a:lnTo>
                    <a:pt x="15760" y="280784"/>
                  </a:lnTo>
                  <a:lnTo>
                    <a:pt x="15963" y="279514"/>
                  </a:lnTo>
                  <a:lnTo>
                    <a:pt x="16294" y="278244"/>
                  </a:lnTo>
                  <a:lnTo>
                    <a:pt x="17729" y="283324"/>
                  </a:lnTo>
                  <a:lnTo>
                    <a:pt x="19380" y="279514"/>
                  </a:lnTo>
                  <a:lnTo>
                    <a:pt x="20878" y="278244"/>
                  </a:lnTo>
                  <a:lnTo>
                    <a:pt x="21031" y="279514"/>
                  </a:lnTo>
                  <a:lnTo>
                    <a:pt x="21894" y="279514"/>
                  </a:lnTo>
                  <a:lnTo>
                    <a:pt x="22136" y="278244"/>
                  </a:lnTo>
                  <a:lnTo>
                    <a:pt x="22745" y="278244"/>
                  </a:lnTo>
                  <a:lnTo>
                    <a:pt x="23431" y="276974"/>
                  </a:lnTo>
                  <a:lnTo>
                    <a:pt x="24117" y="278244"/>
                  </a:lnTo>
                  <a:lnTo>
                    <a:pt x="25158" y="279514"/>
                  </a:lnTo>
                  <a:lnTo>
                    <a:pt x="26873" y="276974"/>
                  </a:lnTo>
                  <a:lnTo>
                    <a:pt x="27952" y="276974"/>
                  </a:lnTo>
                  <a:lnTo>
                    <a:pt x="29895" y="275704"/>
                  </a:lnTo>
                  <a:lnTo>
                    <a:pt x="33794" y="275704"/>
                  </a:lnTo>
                  <a:lnTo>
                    <a:pt x="35052" y="274434"/>
                  </a:lnTo>
                  <a:lnTo>
                    <a:pt x="38747" y="274434"/>
                  </a:lnTo>
                  <a:lnTo>
                    <a:pt x="39789" y="273164"/>
                  </a:lnTo>
                  <a:lnTo>
                    <a:pt x="40868" y="271894"/>
                  </a:lnTo>
                  <a:lnTo>
                    <a:pt x="45135" y="271894"/>
                  </a:lnTo>
                  <a:lnTo>
                    <a:pt x="45745" y="270624"/>
                  </a:lnTo>
                  <a:lnTo>
                    <a:pt x="46786" y="269354"/>
                  </a:lnTo>
                  <a:lnTo>
                    <a:pt x="51409" y="269354"/>
                  </a:lnTo>
                  <a:lnTo>
                    <a:pt x="52425" y="268084"/>
                  </a:lnTo>
                  <a:lnTo>
                    <a:pt x="52781" y="268084"/>
                  </a:lnTo>
                  <a:lnTo>
                    <a:pt x="53136" y="269354"/>
                  </a:lnTo>
                  <a:lnTo>
                    <a:pt x="53530" y="269354"/>
                  </a:lnTo>
                  <a:lnTo>
                    <a:pt x="53962" y="270624"/>
                  </a:lnTo>
                  <a:lnTo>
                    <a:pt x="54102" y="270624"/>
                  </a:lnTo>
                  <a:lnTo>
                    <a:pt x="54178" y="269354"/>
                  </a:lnTo>
                  <a:lnTo>
                    <a:pt x="55791" y="269354"/>
                  </a:lnTo>
                  <a:lnTo>
                    <a:pt x="57010" y="268084"/>
                  </a:lnTo>
                  <a:lnTo>
                    <a:pt x="57734" y="268084"/>
                  </a:lnTo>
                  <a:lnTo>
                    <a:pt x="58623" y="266814"/>
                  </a:lnTo>
                  <a:lnTo>
                    <a:pt x="59131" y="268084"/>
                  </a:lnTo>
                  <a:lnTo>
                    <a:pt x="59270" y="268084"/>
                  </a:lnTo>
                  <a:lnTo>
                    <a:pt x="59601" y="269354"/>
                  </a:lnTo>
                  <a:lnTo>
                    <a:pt x="60604" y="269354"/>
                  </a:lnTo>
                  <a:lnTo>
                    <a:pt x="61277" y="268084"/>
                  </a:lnTo>
                  <a:lnTo>
                    <a:pt x="62039" y="268084"/>
                  </a:lnTo>
                  <a:lnTo>
                    <a:pt x="62750" y="269354"/>
                  </a:lnTo>
                  <a:lnTo>
                    <a:pt x="66128" y="269354"/>
                  </a:lnTo>
                  <a:lnTo>
                    <a:pt x="66128" y="270624"/>
                  </a:lnTo>
                  <a:lnTo>
                    <a:pt x="64262" y="270624"/>
                  </a:lnTo>
                  <a:lnTo>
                    <a:pt x="64757" y="271894"/>
                  </a:lnTo>
                  <a:lnTo>
                    <a:pt x="65049" y="271894"/>
                  </a:lnTo>
                  <a:lnTo>
                    <a:pt x="65760" y="273164"/>
                  </a:lnTo>
                  <a:lnTo>
                    <a:pt x="66230" y="273164"/>
                  </a:lnTo>
                  <a:lnTo>
                    <a:pt x="66662" y="274434"/>
                  </a:lnTo>
                  <a:lnTo>
                    <a:pt x="68173" y="274434"/>
                  </a:lnTo>
                  <a:lnTo>
                    <a:pt x="68491" y="273164"/>
                  </a:lnTo>
                  <a:lnTo>
                    <a:pt x="145161" y="273164"/>
                  </a:lnTo>
                  <a:lnTo>
                    <a:pt x="144945" y="271894"/>
                  </a:lnTo>
                  <a:lnTo>
                    <a:pt x="144221" y="271894"/>
                  </a:lnTo>
                  <a:lnTo>
                    <a:pt x="144437" y="270624"/>
                  </a:lnTo>
                  <a:lnTo>
                    <a:pt x="144691" y="269354"/>
                  </a:lnTo>
                  <a:lnTo>
                    <a:pt x="144983" y="266814"/>
                  </a:lnTo>
                  <a:lnTo>
                    <a:pt x="145770" y="269354"/>
                  </a:lnTo>
                  <a:lnTo>
                    <a:pt x="145986" y="270624"/>
                  </a:lnTo>
                  <a:lnTo>
                    <a:pt x="146240" y="273164"/>
                  </a:lnTo>
                  <a:lnTo>
                    <a:pt x="146456" y="274434"/>
                  </a:lnTo>
                  <a:lnTo>
                    <a:pt x="146418" y="278244"/>
                  </a:lnTo>
                  <a:lnTo>
                    <a:pt x="147269" y="280784"/>
                  </a:lnTo>
                  <a:lnTo>
                    <a:pt x="148678" y="282054"/>
                  </a:lnTo>
                  <a:lnTo>
                    <a:pt x="148463" y="279514"/>
                  </a:lnTo>
                  <a:lnTo>
                    <a:pt x="148132" y="274434"/>
                  </a:lnTo>
                  <a:lnTo>
                    <a:pt x="148463" y="274434"/>
                  </a:lnTo>
                  <a:lnTo>
                    <a:pt x="148856" y="275704"/>
                  </a:lnTo>
                  <a:lnTo>
                    <a:pt x="149212" y="278244"/>
                  </a:lnTo>
                  <a:lnTo>
                    <a:pt x="149682" y="279514"/>
                  </a:lnTo>
                  <a:lnTo>
                    <a:pt x="149898" y="280784"/>
                  </a:lnTo>
                  <a:lnTo>
                    <a:pt x="152336" y="280784"/>
                  </a:lnTo>
                  <a:lnTo>
                    <a:pt x="152514" y="279514"/>
                  </a:lnTo>
                  <a:lnTo>
                    <a:pt x="152552" y="278244"/>
                  </a:lnTo>
                  <a:lnTo>
                    <a:pt x="152730" y="278244"/>
                  </a:lnTo>
                  <a:lnTo>
                    <a:pt x="153619" y="276974"/>
                  </a:lnTo>
                  <a:lnTo>
                    <a:pt x="153873" y="278244"/>
                  </a:lnTo>
                  <a:lnTo>
                    <a:pt x="154127" y="282054"/>
                  </a:lnTo>
                  <a:lnTo>
                    <a:pt x="154241" y="285864"/>
                  </a:lnTo>
                  <a:lnTo>
                    <a:pt x="154419" y="288404"/>
                  </a:lnTo>
                  <a:lnTo>
                    <a:pt x="154876" y="290944"/>
                  </a:lnTo>
                  <a:lnTo>
                    <a:pt x="156095" y="293484"/>
                  </a:lnTo>
                  <a:lnTo>
                    <a:pt x="156032" y="288404"/>
                  </a:lnTo>
                  <a:lnTo>
                    <a:pt x="155917" y="284594"/>
                  </a:lnTo>
                  <a:lnTo>
                    <a:pt x="155740" y="283324"/>
                  </a:lnTo>
                  <a:lnTo>
                    <a:pt x="156921" y="283324"/>
                  </a:lnTo>
                  <a:lnTo>
                    <a:pt x="156959" y="282054"/>
                  </a:lnTo>
                  <a:lnTo>
                    <a:pt x="157035" y="280784"/>
                  </a:lnTo>
                  <a:close/>
                </a:path>
                <a:path w="238759" h="699134">
                  <a:moveTo>
                    <a:pt x="159969" y="315074"/>
                  </a:moveTo>
                  <a:lnTo>
                    <a:pt x="159791" y="315074"/>
                  </a:lnTo>
                  <a:lnTo>
                    <a:pt x="158826" y="313804"/>
                  </a:lnTo>
                  <a:lnTo>
                    <a:pt x="158788" y="312534"/>
                  </a:lnTo>
                  <a:lnTo>
                    <a:pt x="158750" y="311264"/>
                  </a:lnTo>
                  <a:lnTo>
                    <a:pt x="158330" y="308724"/>
                  </a:lnTo>
                  <a:lnTo>
                    <a:pt x="158216" y="307454"/>
                  </a:lnTo>
                  <a:lnTo>
                    <a:pt x="158038" y="306184"/>
                  </a:lnTo>
                  <a:lnTo>
                    <a:pt x="157683" y="304914"/>
                  </a:lnTo>
                  <a:lnTo>
                    <a:pt x="157314" y="304914"/>
                  </a:lnTo>
                  <a:lnTo>
                    <a:pt x="156743" y="306184"/>
                  </a:lnTo>
                  <a:lnTo>
                    <a:pt x="155956" y="306184"/>
                  </a:lnTo>
                  <a:lnTo>
                    <a:pt x="155600" y="307454"/>
                  </a:lnTo>
                  <a:lnTo>
                    <a:pt x="155384" y="306184"/>
                  </a:lnTo>
                  <a:lnTo>
                    <a:pt x="155054" y="306184"/>
                  </a:lnTo>
                  <a:lnTo>
                    <a:pt x="154952" y="304914"/>
                  </a:lnTo>
                  <a:lnTo>
                    <a:pt x="154736" y="302374"/>
                  </a:lnTo>
                  <a:lnTo>
                    <a:pt x="154660" y="301104"/>
                  </a:lnTo>
                  <a:lnTo>
                    <a:pt x="154597" y="299834"/>
                  </a:lnTo>
                  <a:lnTo>
                    <a:pt x="154127" y="296024"/>
                  </a:lnTo>
                  <a:lnTo>
                    <a:pt x="153695" y="294754"/>
                  </a:lnTo>
                  <a:lnTo>
                    <a:pt x="153200" y="293484"/>
                  </a:lnTo>
                  <a:lnTo>
                    <a:pt x="152768" y="296024"/>
                  </a:lnTo>
                  <a:lnTo>
                    <a:pt x="153619" y="298564"/>
                  </a:lnTo>
                  <a:lnTo>
                    <a:pt x="152869" y="301104"/>
                  </a:lnTo>
                  <a:lnTo>
                    <a:pt x="151650" y="299834"/>
                  </a:lnTo>
                  <a:lnTo>
                    <a:pt x="151828" y="297294"/>
                  </a:lnTo>
                  <a:lnTo>
                    <a:pt x="151117" y="294754"/>
                  </a:lnTo>
                  <a:lnTo>
                    <a:pt x="151003" y="293484"/>
                  </a:lnTo>
                  <a:lnTo>
                    <a:pt x="150723" y="293484"/>
                  </a:lnTo>
                  <a:lnTo>
                    <a:pt x="150507" y="292214"/>
                  </a:lnTo>
                  <a:lnTo>
                    <a:pt x="149644" y="292214"/>
                  </a:lnTo>
                  <a:lnTo>
                    <a:pt x="149313" y="290944"/>
                  </a:lnTo>
                  <a:lnTo>
                    <a:pt x="148780" y="290944"/>
                  </a:lnTo>
                  <a:lnTo>
                    <a:pt x="148463" y="288404"/>
                  </a:lnTo>
                  <a:lnTo>
                    <a:pt x="148348" y="287134"/>
                  </a:lnTo>
                  <a:lnTo>
                    <a:pt x="147815" y="284594"/>
                  </a:lnTo>
                  <a:lnTo>
                    <a:pt x="147383" y="283324"/>
                  </a:lnTo>
                  <a:lnTo>
                    <a:pt x="147027" y="282054"/>
                  </a:lnTo>
                  <a:lnTo>
                    <a:pt x="146697" y="283324"/>
                  </a:lnTo>
                  <a:lnTo>
                    <a:pt x="146596" y="284594"/>
                  </a:lnTo>
                  <a:lnTo>
                    <a:pt x="146265" y="284594"/>
                  </a:lnTo>
                  <a:lnTo>
                    <a:pt x="146240" y="280784"/>
                  </a:lnTo>
                  <a:lnTo>
                    <a:pt x="146024" y="280784"/>
                  </a:lnTo>
                  <a:lnTo>
                    <a:pt x="145834" y="279996"/>
                  </a:lnTo>
                  <a:lnTo>
                    <a:pt x="145834" y="296024"/>
                  </a:lnTo>
                  <a:lnTo>
                    <a:pt x="145770" y="298564"/>
                  </a:lnTo>
                  <a:lnTo>
                    <a:pt x="145338" y="302374"/>
                  </a:lnTo>
                  <a:lnTo>
                    <a:pt x="144983" y="304914"/>
                  </a:lnTo>
                  <a:lnTo>
                    <a:pt x="144767" y="307454"/>
                  </a:lnTo>
                  <a:lnTo>
                    <a:pt x="144589" y="308724"/>
                  </a:lnTo>
                  <a:lnTo>
                    <a:pt x="143611" y="311264"/>
                  </a:lnTo>
                  <a:lnTo>
                    <a:pt x="142862" y="311264"/>
                  </a:lnTo>
                  <a:lnTo>
                    <a:pt x="142786" y="309994"/>
                  </a:lnTo>
                  <a:lnTo>
                    <a:pt x="143332" y="308724"/>
                  </a:lnTo>
                  <a:lnTo>
                    <a:pt x="143865" y="307454"/>
                  </a:lnTo>
                  <a:lnTo>
                    <a:pt x="143217" y="304914"/>
                  </a:lnTo>
                  <a:lnTo>
                    <a:pt x="143586" y="302374"/>
                  </a:lnTo>
                  <a:lnTo>
                    <a:pt x="143725" y="301104"/>
                  </a:lnTo>
                  <a:lnTo>
                    <a:pt x="143865" y="299834"/>
                  </a:lnTo>
                  <a:lnTo>
                    <a:pt x="143865" y="298564"/>
                  </a:lnTo>
                  <a:lnTo>
                    <a:pt x="143865" y="297294"/>
                  </a:lnTo>
                  <a:lnTo>
                    <a:pt x="144907" y="294754"/>
                  </a:lnTo>
                  <a:lnTo>
                    <a:pt x="145834" y="296024"/>
                  </a:lnTo>
                  <a:lnTo>
                    <a:pt x="145834" y="279996"/>
                  </a:lnTo>
                  <a:lnTo>
                    <a:pt x="145415" y="278244"/>
                  </a:lnTo>
                  <a:lnTo>
                    <a:pt x="144373" y="275704"/>
                  </a:lnTo>
                  <a:lnTo>
                    <a:pt x="144907" y="274434"/>
                  </a:lnTo>
                  <a:lnTo>
                    <a:pt x="142646" y="274434"/>
                  </a:lnTo>
                  <a:lnTo>
                    <a:pt x="142646" y="316344"/>
                  </a:lnTo>
                  <a:lnTo>
                    <a:pt x="141427" y="320154"/>
                  </a:lnTo>
                  <a:lnTo>
                    <a:pt x="140246" y="321233"/>
                  </a:lnTo>
                  <a:lnTo>
                    <a:pt x="140246" y="330314"/>
                  </a:lnTo>
                  <a:lnTo>
                    <a:pt x="139738" y="331584"/>
                  </a:lnTo>
                  <a:lnTo>
                    <a:pt x="139204" y="332854"/>
                  </a:lnTo>
                  <a:lnTo>
                    <a:pt x="138811" y="332854"/>
                  </a:lnTo>
                  <a:lnTo>
                    <a:pt x="138595" y="334124"/>
                  </a:lnTo>
                  <a:lnTo>
                    <a:pt x="137947" y="335394"/>
                  </a:lnTo>
                  <a:lnTo>
                    <a:pt x="138049" y="336664"/>
                  </a:lnTo>
                  <a:lnTo>
                    <a:pt x="137693" y="337019"/>
                  </a:lnTo>
                  <a:lnTo>
                    <a:pt x="137693" y="353174"/>
                  </a:lnTo>
                  <a:lnTo>
                    <a:pt x="137198" y="354444"/>
                  </a:lnTo>
                  <a:lnTo>
                    <a:pt x="136728" y="355714"/>
                  </a:lnTo>
                  <a:lnTo>
                    <a:pt x="136410" y="356984"/>
                  </a:lnTo>
                  <a:lnTo>
                    <a:pt x="135864" y="358254"/>
                  </a:lnTo>
                  <a:lnTo>
                    <a:pt x="134683" y="359524"/>
                  </a:lnTo>
                  <a:lnTo>
                    <a:pt x="133350" y="362064"/>
                  </a:lnTo>
                  <a:lnTo>
                    <a:pt x="132778" y="364604"/>
                  </a:lnTo>
                  <a:lnTo>
                    <a:pt x="133070" y="364604"/>
                  </a:lnTo>
                  <a:lnTo>
                    <a:pt x="133642" y="367144"/>
                  </a:lnTo>
                  <a:lnTo>
                    <a:pt x="133350" y="367144"/>
                  </a:lnTo>
                  <a:lnTo>
                    <a:pt x="132461" y="368414"/>
                  </a:lnTo>
                  <a:lnTo>
                    <a:pt x="132029" y="369684"/>
                  </a:lnTo>
                  <a:lnTo>
                    <a:pt x="131775" y="369684"/>
                  </a:lnTo>
                  <a:lnTo>
                    <a:pt x="131419" y="370954"/>
                  </a:lnTo>
                  <a:lnTo>
                    <a:pt x="130594" y="372224"/>
                  </a:lnTo>
                  <a:lnTo>
                    <a:pt x="130200" y="373494"/>
                  </a:lnTo>
                  <a:lnTo>
                    <a:pt x="130200" y="370954"/>
                  </a:lnTo>
                  <a:lnTo>
                    <a:pt x="130378" y="370954"/>
                  </a:lnTo>
                  <a:lnTo>
                    <a:pt x="130517" y="369684"/>
                  </a:lnTo>
                  <a:lnTo>
                    <a:pt x="130517" y="368414"/>
                  </a:lnTo>
                  <a:lnTo>
                    <a:pt x="130733" y="367144"/>
                  </a:lnTo>
                  <a:lnTo>
                    <a:pt x="131775" y="365874"/>
                  </a:lnTo>
                  <a:lnTo>
                    <a:pt x="132346" y="363334"/>
                  </a:lnTo>
                  <a:lnTo>
                    <a:pt x="132676" y="360794"/>
                  </a:lnTo>
                  <a:lnTo>
                    <a:pt x="133604" y="360794"/>
                  </a:lnTo>
                  <a:lnTo>
                    <a:pt x="133350" y="359524"/>
                  </a:lnTo>
                  <a:lnTo>
                    <a:pt x="133502" y="358254"/>
                  </a:lnTo>
                  <a:lnTo>
                    <a:pt x="133858" y="355714"/>
                  </a:lnTo>
                  <a:lnTo>
                    <a:pt x="135902" y="353174"/>
                  </a:lnTo>
                  <a:lnTo>
                    <a:pt x="137693" y="353174"/>
                  </a:lnTo>
                  <a:lnTo>
                    <a:pt x="137693" y="337019"/>
                  </a:lnTo>
                  <a:lnTo>
                    <a:pt x="136766" y="337934"/>
                  </a:lnTo>
                  <a:lnTo>
                    <a:pt x="136004" y="337934"/>
                  </a:lnTo>
                  <a:lnTo>
                    <a:pt x="136118" y="336664"/>
                  </a:lnTo>
                  <a:lnTo>
                    <a:pt x="136372" y="336664"/>
                  </a:lnTo>
                  <a:lnTo>
                    <a:pt x="136766" y="335394"/>
                  </a:lnTo>
                  <a:lnTo>
                    <a:pt x="136982" y="334124"/>
                  </a:lnTo>
                  <a:lnTo>
                    <a:pt x="137871" y="330314"/>
                  </a:lnTo>
                  <a:lnTo>
                    <a:pt x="138722" y="326504"/>
                  </a:lnTo>
                  <a:lnTo>
                    <a:pt x="139560" y="322694"/>
                  </a:lnTo>
                  <a:lnTo>
                    <a:pt x="139890" y="322694"/>
                  </a:lnTo>
                  <a:lnTo>
                    <a:pt x="139992" y="323964"/>
                  </a:lnTo>
                  <a:lnTo>
                    <a:pt x="139674" y="326504"/>
                  </a:lnTo>
                  <a:lnTo>
                    <a:pt x="139598" y="327774"/>
                  </a:lnTo>
                  <a:lnTo>
                    <a:pt x="140246" y="330314"/>
                  </a:lnTo>
                  <a:lnTo>
                    <a:pt x="140246" y="321233"/>
                  </a:lnTo>
                  <a:lnTo>
                    <a:pt x="140030" y="321424"/>
                  </a:lnTo>
                  <a:lnTo>
                    <a:pt x="140093" y="318884"/>
                  </a:lnTo>
                  <a:lnTo>
                    <a:pt x="140309" y="318884"/>
                  </a:lnTo>
                  <a:lnTo>
                    <a:pt x="140919" y="317614"/>
                  </a:lnTo>
                  <a:lnTo>
                    <a:pt x="141643" y="316344"/>
                  </a:lnTo>
                  <a:lnTo>
                    <a:pt x="142290" y="315074"/>
                  </a:lnTo>
                  <a:lnTo>
                    <a:pt x="142646" y="316344"/>
                  </a:lnTo>
                  <a:lnTo>
                    <a:pt x="142646" y="274434"/>
                  </a:lnTo>
                  <a:lnTo>
                    <a:pt x="128079" y="274434"/>
                  </a:lnTo>
                  <a:lnTo>
                    <a:pt x="128079" y="388734"/>
                  </a:lnTo>
                  <a:lnTo>
                    <a:pt x="127723" y="388734"/>
                  </a:lnTo>
                  <a:lnTo>
                    <a:pt x="127190" y="390004"/>
                  </a:lnTo>
                  <a:lnTo>
                    <a:pt x="126720" y="391274"/>
                  </a:lnTo>
                  <a:lnTo>
                    <a:pt x="126542" y="391274"/>
                  </a:lnTo>
                  <a:lnTo>
                    <a:pt x="126428" y="390004"/>
                  </a:lnTo>
                  <a:lnTo>
                    <a:pt x="126784" y="390004"/>
                  </a:lnTo>
                  <a:lnTo>
                    <a:pt x="127939" y="387464"/>
                  </a:lnTo>
                  <a:lnTo>
                    <a:pt x="128079" y="388734"/>
                  </a:lnTo>
                  <a:lnTo>
                    <a:pt x="128079" y="274434"/>
                  </a:lnTo>
                  <a:lnTo>
                    <a:pt x="104978" y="274434"/>
                  </a:lnTo>
                  <a:lnTo>
                    <a:pt x="104978" y="501764"/>
                  </a:lnTo>
                  <a:lnTo>
                    <a:pt x="104622" y="503034"/>
                  </a:lnTo>
                  <a:lnTo>
                    <a:pt x="104330" y="504304"/>
                  </a:lnTo>
                  <a:lnTo>
                    <a:pt x="104013" y="505574"/>
                  </a:lnTo>
                  <a:lnTo>
                    <a:pt x="103682" y="505574"/>
                  </a:lnTo>
                  <a:lnTo>
                    <a:pt x="103974" y="504304"/>
                  </a:lnTo>
                  <a:lnTo>
                    <a:pt x="104622" y="500494"/>
                  </a:lnTo>
                  <a:lnTo>
                    <a:pt x="104762" y="501764"/>
                  </a:lnTo>
                  <a:lnTo>
                    <a:pt x="104978" y="501764"/>
                  </a:lnTo>
                  <a:lnTo>
                    <a:pt x="104978" y="274434"/>
                  </a:lnTo>
                  <a:lnTo>
                    <a:pt x="103441" y="274434"/>
                  </a:lnTo>
                  <a:lnTo>
                    <a:pt x="103441" y="392722"/>
                  </a:lnTo>
                  <a:lnTo>
                    <a:pt x="102616" y="395084"/>
                  </a:lnTo>
                  <a:lnTo>
                    <a:pt x="102247" y="393433"/>
                  </a:lnTo>
                  <a:lnTo>
                    <a:pt x="102247" y="398894"/>
                  </a:lnTo>
                  <a:lnTo>
                    <a:pt x="102069" y="398894"/>
                  </a:lnTo>
                  <a:lnTo>
                    <a:pt x="101854" y="400164"/>
                  </a:lnTo>
                  <a:lnTo>
                    <a:pt x="101422" y="400164"/>
                  </a:lnTo>
                  <a:lnTo>
                    <a:pt x="100888" y="401434"/>
                  </a:lnTo>
                  <a:lnTo>
                    <a:pt x="100812" y="398894"/>
                  </a:lnTo>
                  <a:lnTo>
                    <a:pt x="100965" y="397624"/>
                  </a:lnTo>
                  <a:lnTo>
                    <a:pt x="101244" y="397624"/>
                  </a:lnTo>
                  <a:lnTo>
                    <a:pt x="101422" y="396354"/>
                  </a:lnTo>
                  <a:lnTo>
                    <a:pt x="102031" y="396354"/>
                  </a:lnTo>
                  <a:lnTo>
                    <a:pt x="102184" y="397624"/>
                  </a:lnTo>
                  <a:lnTo>
                    <a:pt x="102247" y="398894"/>
                  </a:lnTo>
                  <a:lnTo>
                    <a:pt x="102247" y="393433"/>
                  </a:lnTo>
                  <a:lnTo>
                    <a:pt x="101930" y="391998"/>
                  </a:lnTo>
                  <a:lnTo>
                    <a:pt x="101536" y="390004"/>
                  </a:lnTo>
                  <a:lnTo>
                    <a:pt x="100990" y="387464"/>
                  </a:lnTo>
                  <a:lnTo>
                    <a:pt x="102819" y="390004"/>
                  </a:lnTo>
                  <a:lnTo>
                    <a:pt x="103365" y="391998"/>
                  </a:lnTo>
                  <a:lnTo>
                    <a:pt x="103441" y="392722"/>
                  </a:lnTo>
                  <a:lnTo>
                    <a:pt x="103441" y="274434"/>
                  </a:lnTo>
                  <a:lnTo>
                    <a:pt x="99314" y="274434"/>
                  </a:lnTo>
                  <a:lnTo>
                    <a:pt x="99314" y="400164"/>
                  </a:lnTo>
                  <a:lnTo>
                    <a:pt x="98767" y="402704"/>
                  </a:lnTo>
                  <a:lnTo>
                    <a:pt x="97980" y="402704"/>
                  </a:lnTo>
                  <a:lnTo>
                    <a:pt x="97942" y="398894"/>
                  </a:lnTo>
                  <a:lnTo>
                    <a:pt x="98945" y="398894"/>
                  </a:lnTo>
                  <a:lnTo>
                    <a:pt x="99314" y="400164"/>
                  </a:lnTo>
                  <a:lnTo>
                    <a:pt x="99314" y="274434"/>
                  </a:lnTo>
                  <a:lnTo>
                    <a:pt x="99199" y="392544"/>
                  </a:lnTo>
                  <a:lnTo>
                    <a:pt x="98983" y="392544"/>
                  </a:lnTo>
                  <a:lnTo>
                    <a:pt x="98310" y="395084"/>
                  </a:lnTo>
                  <a:lnTo>
                    <a:pt x="97510" y="393814"/>
                  </a:lnTo>
                  <a:lnTo>
                    <a:pt x="96685" y="392544"/>
                  </a:lnTo>
                  <a:lnTo>
                    <a:pt x="97269" y="391274"/>
                  </a:lnTo>
                  <a:lnTo>
                    <a:pt x="97510" y="390004"/>
                  </a:lnTo>
                  <a:lnTo>
                    <a:pt x="98945" y="390004"/>
                  </a:lnTo>
                  <a:lnTo>
                    <a:pt x="99199" y="392544"/>
                  </a:lnTo>
                  <a:lnTo>
                    <a:pt x="99199" y="274434"/>
                  </a:lnTo>
                  <a:lnTo>
                    <a:pt x="92710" y="274434"/>
                  </a:lnTo>
                  <a:lnTo>
                    <a:pt x="92710" y="392544"/>
                  </a:lnTo>
                  <a:lnTo>
                    <a:pt x="91706" y="392544"/>
                  </a:lnTo>
                  <a:lnTo>
                    <a:pt x="91630" y="392341"/>
                  </a:lnTo>
                  <a:lnTo>
                    <a:pt x="91630" y="393814"/>
                  </a:lnTo>
                  <a:lnTo>
                    <a:pt x="90551" y="396354"/>
                  </a:lnTo>
                  <a:lnTo>
                    <a:pt x="89992" y="392722"/>
                  </a:lnTo>
                  <a:lnTo>
                    <a:pt x="89877" y="391998"/>
                  </a:lnTo>
                  <a:lnTo>
                    <a:pt x="89725" y="392544"/>
                  </a:lnTo>
                  <a:lnTo>
                    <a:pt x="89763" y="391274"/>
                  </a:lnTo>
                  <a:lnTo>
                    <a:pt x="89369" y="390004"/>
                  </a:lnTo>
                  <a:lnTo>
                    <a:pt x="90411" y="390004"/>
                  </a:lnTo>
                  <a:lnTo>
                    <a:pt x="90068" y="391274"/>
                  </a:lnTo>
                  <a:lnTo>
                    <a:pt x="89992" y="392722"/>
                  </a:lnTo>
                  <a:lnTo>
                    <a:pt x="91630" y="393814"/>
                  </a:lnTo>
                  <a:lnTo>
                    <a:pt x="91630" y="392341"/>
                  </a:lnTo>
                  <a:lnTo>
                    <a:pt x="91236" y="391274"/>
                  </a:lnTo>
                  <a:lnTo>
                    <a:pt x="91452" y="390004"/>
                  </a:lnTo>
                  <a:lnTo>
                    <a:pt x="92316" y="390004"/>
                  </a:lnTo>
                  <a:lnTo>
                    <a:pt x="92417" y="391274"/>
                  </a:lnTo>
                  <a:lnTo>
                    <a:pt x="92710" y="392544"/>
                  </a:lnTo>
                  <a:lnTo>
                    <a:pt x="92710" y="274434"/>
                  </a:lnTo>
                  <a:lnTo>
                    <a:pt x="91554" y="274434"/>
                  </a:lnTo>
                  <a:lnTo>
                    <a:pt x="91554" y="302374"/>
                  </a:lnTo>
                  <a:lnTo>
                    <a:pt x="90665" y="303644"/>
                  </a:lnTo>
                  <a:lnTo>
                    <a:pt x="89763" y="303644"/>
                  </a:lnTo>
                  <a:lnTo>
                    <a:pt x="89192" y="301104"/>
                  </a:lnTo>
                  <a:lnTo>
                    <a:pt x="90843" y="302374"/>
                  </a:lnTo>
                  <a:lnTo>
                    <a:pt x="91554" y="302374"/>
                  </a:lnTo>
                  <a:lnTo>
                    <a:pt x="91554" y="274434"/>
                  </a:lnTo>
                  <a:lnTo>
                    <a:pt x="68808" y="274434"/>
                  </a:lnTo>
                  <a:lnTo>
                    <a:pt x="68173" y="274434"/>
                  </a:lnTo>
                  <a:lnTo>
                    <a:pt x="67449" y="276974"/>
                  </a:lnTo>
                  <a:lnTo>
                    <a:pt x="69430" y="276974"/>
                  </a:lnTo>
                  <a:lnTo>
                    <a:pt x="70675" y="278244"/>
                  </a:lnTo>
                  <a:lnTo>
                    <a:pt x="73444" y="278244"/>
                  </a:lnTo>
                  <a:lnTo>
                    <a:pt x="73012" y="280784"/>
                  </a:lnTo>
                  <a:lnTo>
                    <a:pt x="73621" y="280784"/>
                  </a:lnTo>
                  <a:lnTo>
                    <a:pt x="74129" y="282054"/>
                  </a:lnTo>
                  <a:lnTo>
                    <a:pt x="74193" y="283324"/>
                  </a:lnTo>
                  <a:lnTo>
                    <a:pt x="73761" y="283324"/>
                  </a:lnTo>
                  <a:lnTo>
                    <a:pt x="73545" y="284594"/>
                  </a:lnTo>
                  <a:lnTo>
                    <a:pt x="74193" y="284594"/>
                  </a:lnTo>
                  <a:lnTo>
                    <a:pt x="74917" y="285864"/>
                  </a:lnTo>
                  <a:lnTo>
                    <a:pt x="75704" y="287134"/>
                  </a:lnTo>
                  <a:lnTo>
                    <a:pt x="76060" y="284594"/>
                  </a:lnTo>
                  <a:lnTo>
                    <a:pt x="76492" y="284594"/>
                  </a:lnTo>
                  <a:lnTo>
                    <a:pt x="77533" y="285864"/>
                  </a:lnTo>
                  <a:lnTo>
                    <a:pt x="77495" y="288404"/>
                  </a:lnTo>
                  <a:lnTo>
                    <a:pt x="78244" y="288404"/>
                  </a:lnTo>
                  <a:lnTo>
                    <a:pt x="78359" y="289674"/>
                  </a:lnTo>
                  <a:lnTo>
                    <a:pt x="78613" y="289674"/>
                  </a:lnTo>
                  <a:lnTo>
                    <a:pt x="80086" y="290944"/>
                  </a:lnTo>
                  <a:lnTo>
                    <a:pt x="81584" y="293484"/>
                  </a:lnTo>
                  <a:lnTo>
                    <a:pt x="83096" y="294754"/>
                  </a:lnTo>
                  <a:lnTo>
                    <a:pt x="82550" y="296024"/>
                  </a:lnTo>
                  <a:lnTo>
                    <a:pt x="82448" y="297294"/>
                  </a:lnTo>
                  <a:lnTo>
                    <a:pt x="81407" y="296024"/>
                  </a:lnTo>
                  <a:lnTo>
                    <a:pt x="80479" y="294754"/>
                  </a:lnTo>
                  <a:lnTo>
                    <a:pt x="79654" y="293725"/>
                  </a:lnTo>
                  <a:lnTo>
                    <a:pt x="79654" y="297294"/>
                  </a:lnTo>
                  <a:lnTo>
                    <a:pt x="79324" y="298564"/>
                  </a:lnTo>
                  <a:lnTo>
                    <a:pt x="78574" y="298564"/>
                  </a:lnTo>
                  <a:lnTo>
                    <a:pt x="78320" y="297294"/>
                  </a:lnTo>
                  <a:lnTo>
                    <a:pt x="78003" y="297294"/>
                  </a:lnTo>
                  <a:lnTo>
                    <a:pt x="77965" y="296024"/>
                  </a:lnTo>
                  <a:lnTo>
                    <a:pt x="77787" y="294754"/>
                  </a:lnTo>
                  <a:lnTo>
                    <a:pt x="77533" y="294754"/>
                  </a:lnTo>
                  <a:lnTo>
                    <a:pt x="77279" y="293484"/>
                  </a:lnTo>
                  <a:lnTo>
                    <a:pt x="77749" y="293484"/>
                  </a:lnTo>
                  <a:lnTo>
                    <a:pt x="78105" y="294754"/>
                  </a:lnTo>
                  <a:lnTo>
                    <a:pt x="78320" y="294754"/>
                  </a:lnTo>
                  <a:lnTo>
                    <a:pt x="78536" y="296024"/>
                  </a:lnTo>
                  <a:lnTo>
                    <a:pt x="79108" y="296024"/>
                  </a:lnTo>
                  <a:lnTo>
                    <a:pt x="79654" y="297294"/>
                  </a:lnTo>
                  <a:lnTo>
                    <a:pt x="79654" y="293725"/>
                  </a:lnTo>
                  <a:lnTo>
                    <a:pt x="79463" y="293484"/>
                  </a:lnTo>
                  <a:lnTo>
                    <a:pt x="78460" y="292214"/>
                  </a:lnTo>
                  <a:lnTo>
                    <a:pt x="77393" y="290944"/>
                  </a:lnTo>
                  <a:lnTo>
                    <a:pt x="76276" y="289674"/>
                  </a:lnTo>
                  <a:lnTo>
                    <a:pt x="76238" y="292214"/>
                  </a:lnTo>
                  <a:lnTo>
                    <a:pt x="75920" y="292214"/>
                  </a:lnTo>
                  <a:lnTo>
                    <a:pt x="75526" y="290944"/>
                  </a:lnTo>
                  <a:lnTo>
                    <a:pt x="75133" y="289674"/>
                  </a:lnTo>
                  <a:lnTo>
                    <a:pt x="73406" y="287134"/>
                  </a:lnTo>
                  <a:lnTo>
                    <a:pt x="72834" y="287134"/>
                  </a:lnTo>
                  <a:lnTo>
                    <a:pt x="72186" y="285864"/>
                  </a:lnTo>
                  <a:lnTo>
                    <a:pt x="71539" y="285864"/>
                  </a:lnTo>
                  <a:lnTo>
                    <a:pt x="70866" y="284594"/>
                  </a:lnTo>
                  <a:lnTo>
                    <a:pt x="68707" y="282054"/>
                  </a:lnTo>
                  <a:lnTo>
                    <a:pt x="66624" y="280784"/>
                  </a:lnTo>
                  <a:lnTo>
                    <a:pt x="65481" y="280784"/>
                  </a:lnTo>
                  <a:lnTo>
                    <a:pt x="64185" y="279514"/>
                  </a:lnTo>
                  <a:lnTo>
                    <a:pt x="62890" y="278244"/>
                  </a:lnTo>
                  <a:lnTo>
                    <a:pt x="60883" y="279514"/>
                  </a:lnTo>
                  <a:lnTo>
                    <a:pt x="59055" y="278244"/>
                  </a:lnTo>
                  <a:lnTo>
                    <a:pt x="49733" y="278244"/>
                  </a:lnTo>
                  <a:lnTo>
                    <a:pt x="42595" y="280784"/>
                  </a:lnTo>
                  <a:lnTo>
                    <a:pt x="36487" y="283324"/>
                  </a:lnTo>
                  <a:lnTo>
                    <a:pt x="31432" y="285864"/>
                  </a:lnTo>
                  <a:lnTo>
                    <a:pt x="30784" y="285864"/>
                  </a:lnTo>
                  <a:lnTo>
                    <a:pt x="30314" y="287134"/>
                  </a:lnTo>
                  <a:lnTo>
                    <a:pt x="29679" y="288404"/>
                  </a:lnTo>
                  <a:lnTo>
                    <a:pt x="27774" y="289674"/>
                  </a:lnTo>
                  <a:lnTo>
                    <a:pt x="26416" y="290944"/>
                  </a:lnTo>
                  <a:lnTo>
                    <a:pt x="24765" y="294754"/>
                  </a:lnTo>
                  <a:lnTo>
                    <a:pt x="24574" y="296024"/>
                  </a:lnTo>
                  <a:lnTo>
                    <a:pt x="24942" y="296024"/>
                  </a:lnTo>
                  <a:lnTo>
                    <a:pt x="26009" y="294754"/>
                  </a:lnTo>
                  <a:lnTo>
                    <a:pt x="26263" y="293484"/>
                  </a:lnTo>
                  <a:lnTo>
                    <a:pt x="26619" y="293484"/>
                  </a:lnTo>
                  <a:lnTo>
                    <a:pt x="27127" y="292214"/>
                  </a:lnTo>
                  <a:lnTo>
                    <a:pt x="27660" y="292214"/>
                  </a:lnTo>
                  <a:lnTo>
                    <a:pt x="28524" y="290944"/>
                  </a:lnTo>
                  <a:lnTo>
                    <a:pt x="28778" y="290944"/>
                  </a:lnTo>
                  <a:lnTo>
                    <a:pt x="29171" y="289674"/>
                  </a:lnTo>
                  <a:lnTo>
                    <a:pt x="30073" y="289674"/>
                  </a:lnTo>
                  <a:lnTo>
                    <a:pt x="30962" y="288404"/>
                  </a:lnTo>
                  <a:lnTo>
                    <a:pt x="31864" y="288404"/>
                  </a:lnTo>
                  <a:lnTo>
                    <a:pt x="33553" y="287134"/>
                  </a:lnTo>
                  <a:lnTo>
                    <a:pt x="34912" y="284594"/>
                  </a:lnTo>
                  <a:lnTo>
                    <a:pt x="36995" y="285864"/>
                  </a:lnTo>
                  <a:lnTo>
                    <a:pt x="37274" y="285864"/>
                  </a:lnTo>
                  <a:lnTo>
                    <a:pt x="39014" y="284594"/>
                  </a:lnTo>
                  <a:lnTo>
                    <a:pt x="40754" y="283324"/>
                  </a:lnTo>
                  <a:lnTo>
                    <a:pt x="43700" y="283324"/>
                  </a:lnTo>
                  <a:lnTo>
                    <a:pt x="44488" y="282054"/>
                  </a:lnTo>
                  <a:lnTo>
                    <a:pt x="46355" y="280784"/>
                  </a:lnTo>
                  <a:lnTo>
                    <a:pt x="47104" y="280784"/>
                  </a:lnTo>
                  <a:lnTo>
                    <a:pt x="48298" y="283324"/>
                  </a:lnTo>
                  <a:lnTo>
                    <a:pt x="49225" y="283324"/>
                  </a:lnTo>
                  <a:lnTo>
                    <a:pt x="49580" y="282054"/>
                  </a:lnTo>
                  <a:lnTo>
                    <a:pt x="54394" y="282054"/>
                  </a:lnTo>
                  <a:lnTo>
                    <a:pt x="54495" y="283324"/>
                  </a:lnTo>
                  <a:lnTo>
                    <a:pt x="53428" y="285864"/>
                  </a:lnTo>
                  <a:lnTo>
                    <a:pt x="52882" y="284594"/>
                  </a:lnTo>
                  <a:lnTo>
                    <a:pt x="52387" y="284594"/>
                  </a:lnTo>
                  <a:lnTo>
                    <a:pt x="52387" y="302374"/>
                  </a:lnTo>
                  <a:lnTo>
                    <a:pt x="50774" y="303644"/>
                  </a:lnTo>
                  <a:lnTo>
                    <a:pt x="49225" y="303644"/>
                  </a:lnTo>
                  <a:lnTo>
                    <a:pt x="47536" y="302374"/>
                  </a:lnTo>
                  <a:lnTo>
                    <a:pt x="49187" y="301104"/>
                  </a:lnTo>
                  <a:lnTo>
                    <a:pt x="51308" y="301104"/>
                  </a:lnTo>
                  <a:lnTo>
                    <a:pt x="52387" y="302374"/>
                  </a:lnTo>
                  <a:lnTo>
                    <a:pt x="52387" y="284594"/>
                  </a:lnTo>
                  <a:lnTo>
                    <a:pt x="50558" y="284594"/>
                  </a:lnTo>
                  <a:lnTo>
                    <a:pt x="50304" y="283324"/>
                  </a:lnTo>
                  <a:lnTo>
                    <a:pt x="49733" y="284594"/>
                  </a:lnTo>
                  <a:lnTo>
                    <a:pt x="49364" y="285864"/>
                  </a:lnTo>
                  <a:lnTo>
                    <a:pt x="48437" y="287134"/>
                  </a:lnTo>
                  <a:lnTo>
                    <a:pt x="47294" y="285864"/>
                  </a:lnTo>
                  <a:lnTo>
                    <a:pt x="46863" y="285864"/>
                  </a:lnTo>
                  <a:lnTo>
                    <a:pt x="46863" y="298564"/>
                  </a:lnTo>
                  <a:lnTo>
                    <a:pt x="41694" y="298564"/>
                  </a:lnTo>
                  <a:lnTo>
                    <a:pt x="41617" y="294754"/>
                  </a:lnTo>
                  <a:lnTo>
                    <a:pt x="41122" y="293484"/>
                  </a:lnTo>
                  <a:lnTo>
                    <a:pt x="41833" y="293484"/>
                  </a:lnTo>
                  <a:lnTo>
                    <a:pt x="42405" y="292214"/>
                  </a:lnTo>
                  <a:lnTo>
                    <a:pt x="44704" y="292214"/>
                  </a:lnTo>
                  <a:lnTo>
                    <a:pt x="45821" y="290944"/>
                  </a:lnTo>
                  <a:lnTo>
                    <a:pt x="46710" y="290944"/>
                  </a:lnTo>
                  <a:lnTo>
                    <a:pt x="46710" y="296024"/>
                  </a:lnTo>
                  <a:lnTo>
                    <a:pt x="46863" y="298564"/>
                  </a:lnTo>
                  <a:lnTo>
                    <a:pt x="46863" y="285864"/>
                  </a:lnTo>
                  <a:lnTo>
                    <a:pt x="45999" y="285864"/>
                  </a:lnTo>
                  <a:lnTo>
                    <a:pt x="45783" y="287134"/>
                  </a:lnTo>
                  <a:lnTo>
                    <a:pt x="44665" y="287134"/>
                  </a:lnTo>
                  <a:lnTo>
                    <a:pt x="44234" y="285864"/>
                  </a:lnTo>
                  <a:lnTo>
                    <a:pt x="43878" y="288404"/>
                  </a:lnTo>
                  <a:lnTo>
                    <a:pt x="41440" y="288404"/>
                  </a:lnTo>
                  <a:lnTo>
                    <a:pt x="40220" y="289674"/>
                  </a:lnTo>
                  <a:lnTo>
                    <a:pt x="39827" y="292214"/>
                  </a:lnTo>
                  <a:lnTo>
                    <a:pt x="37033" y="292214"/>
                  </a:lnTo>
                  <a:lnTo>
                    <a:pt x="35204" y="293484"/>
                  </a:lnTo>
                  <a:lnTo>
                    <a:pt x="33693" y="294754"/>
                  </a:lnTo>
                  <a:lnTo>
                    <a:pt x="31648" y="294754"/>
                  </a:lnTo>
                  <a:lnTo>
                    <a:pt x="31648" y="302374"/>
                  </a:lnTo>
                  <a:lnTo>
                    <a:pt x="31610" y="303644"/>
                  </a:lnTo>
                  <a:lnTo>
                    <a:pt x="29210" y="303644"/>
                  </a:lnTo>
                  <a:lnTo>
                    <a:pt x="28663" y="302374"/>
                  </a:lnTo>
                  <a:lnTo>
                    <a:pt x="28130" y="302374"/>
                  </a:lnTo>
                  <a:lnTo>
                    <a:pt x="28206" y="301104"/>
                  </a:lnTo>
                  <a:lnTo>
                    <a:pt x="30530" y="301104"/>
                  </a:lnTo>
                  <a:lnTo>
                    <a:pt x="31000" y="302374"/>
                  </a:lnTo>
                  <a:lnTo>
                    <a:pt x="31648" y="302374"/>
                  </a:lnTo>
                  <a:lnTo>
                    <a:pt x="31648" y="294754"/>
                  </a:lnTo>
                  <a:lnTo>
                    <a:pt x="31140" y="296024"/>
                  </a:lnTo>
                  <a:lnTo>
                    <a:pt x="29464" y="296024"/>
                  </a:lnTo>
                  <a:lnTo>
                    <a:pt x="29679" y="297294"/>
                  </a:lnTo>
                  <a:lnTo>
                    <a:pt x="29210" y="297294"/>
                  </a:lnTo>
                  <a:lnTo>
                    <a:pt x="28346" y="298564"/>
                  </a:lnTo>
                  <a:lnTo>
                    <a:pt x="27660" y="298564"/>
                  </a:lnTo>
                  <a:lnTo>
                    <a:pt x="26619" y="299834"/>
                  </a:lnTo>
                  <a:lnTo>
                    <a:pt x="25768" y="301104"/>
                  </a:lnTo>
                  <a:lnTo>
                    <a:pt x="24765" y="302374"/>
                  </a:lnTo>
                  <a:lnTo>
                    <a:pt x="24549" y="303644"/>
                  </a:lnTo>
                  <a:lnTo>
                    <a:pt x="23749" y="303644"/>
                  </a:lnTo>
                  <a:lnTo>
                    <a:pt x="22313" y="302374"/>
                  </a:lnTo>
                  <a:lnTo>
                    <a:pt x="22034" y="304914"/>
                  </a:lnTo>
                  <a:lnTo>
                    <a:pt x="21132" y="307454"/>
                  </a:lnTo>
                  <a:lnTo>
                    <a:pt x="21501" y="308724"/>
                  </a:lnTo>
                  <a:lnTo>
                    <a:pt x="21602" y="309994"/>
                  </a:lnTo>
                  <a:lnTo>
                    <a:pt x="22529" y="307454"/>
                  </a:lnTo>
                  <a:lnTo>
                    <a:pt x="23177" y="306184"/>
                  </a:lnTo>
                  <a:lnTo>
                    <a:pt x="24041" y="304914"/>
                  </a:lnTo>
                  <a:lnTo>
                    <a:pt x="24765" y="307454"/>
                  </a:lnTo>
                  <a:lnTo>
                    <a:pt x="26441" y="307454"/>
                  </a:lnTo>
                  <a:lnTo>
                    <a:pt x="29248" y="306184"/>
                  </a:lnTo>
                  <a:lnTo>
                    <a:pt x="33794" y="306184"/>
                  </a:lnTo>
                  <a:lnTo>
                    <a:pt x="34442" y="304914"/>
                  </a:lnTo>
                  <a:lnTo>
                    <a:pt x="34836" y="304914"/>
                  </a:lnTo>
                  <a:lnTo>
                    <a:pt x="36169" y="306184"/>
                  </a:lnTo>
                  <a:lnTo>
                    <a:pt x="37388" y="306184"/>
                  </a:lnTo>
                  <a:lnTo>
                    <a:pt x="38646" y="304914"/>
                  </a:lnTo>
                  <a:lnTo>
                    <a:pt x="38036" y="304914"/>
                  </a:lnTo>
                  <a:lnTo>
                    <a:pt x="36563" y="303644"/>
                  </a:lnTo>
                  <a:lnTo>
                    <a:pt x="35344" y="303644"/>
                  </a:lnTo>
                  <a:lnTo>
                    <a:pt x="33794" y="302374"/>
                  </a:lnTo>
                  <a:lnTo>
                    <a:pt x="33299" y="302374"/>
                  </a:lnTo>
                  <a:lnTo>
                    <a:pt x="33299" y="301104"/>
                  </a:lnTo>
                  <a:lnTo>
                    <a:pt x="33515" y="299834"/>
                  </a:lnTo>
                  <a:lnTo>
                    <a:pt x="34772" y="298564"/>
                  </a:lnTo>
                  <a:lnTo>
                    <a:pt x="35839" y="297294"/>
                  </a:lnTo>
                  <a:lnTo>
                    <a:pt x="37820" y="294754"/>
                  </a:lnTo>
                  <a:lnTo>
                    <a:pt x="40259" y="294754"/>
                  </a:lnTo>
                  <a:lnTo>
                    <a:pt x="40360" y="296024"/>
                  </a:lnTo>
                  <a:lnTo>
                    <a:pt x="40436" y="297294"/>
                  </a:lnTo>
                  <a:lnTo>
                    <a:pt x="40551" y="301104"/>
                  </a:lnTo>
                  <a:lnTo>
                    <a:pt x="41262" y="302374"/>
                  </a:lnTo>
                  <a:lnTo>
                    <a:pt x="43205" y="303644"/>
                  </a:lnTo>
                  <a:lnTo>
                    <a:pt x="45313" y="303644"/>
                  </a:lnTo>
                  <a:lnTo>
                    <a:pt x="45859" y="304914"/>
                  </a:lnTo>
                  <a:lnTo>
                    <a:pt x="46926" y="306184"/>
                  </a:lnTo>
                  <a:lnTo>
                    <a:pt x="48653" y="306184"/>
                  </a:lnTo>
                  <a:lnTo>
                    <a:pt x="50380" y="306184"/>
                  </a:lnTo>
                  <a:lnTo>
                    <a:pt x="49695" y="307454"/>
                  </a:lnTo>
                  <a:lnTo>
                    <a:pt x="48653" y="306184"/>
                  </a:lnTo>
                  <a:lnTo>
                    <a:pt x="48539" y="307454"/>
                  </a:lnTo>
                  <a:lnTo>
                    <a:pt x="48399" y="309994"/>
                  </a:lnTo>
                  <a:lnTo>
                    <a:pt x="48831" y="309994"/>
                  </a:lnTo>
                  <a:lnTo>
                    <a:pt x="49796" y="311264"/>
                  </a:lnTo>
                  <a:lnTo>
                    <a:pt x="50050" y="309994"/>
                  </a:lnTo>
                  <a:lnTo>
                    <a:pt x="50444" y="309994"/>
                  </a:lnTo>
                  <a:lnTo>
                    <a:pt x="51092" y="307454"/>
                  </a:lnTo>
                  <a:lnTo>
                    <a:pt x="51523" y="307454"/>
                  </a:lnTo>
                  <a:lnTo>
                    <a:pt x="53060" y="311264"/>
                  </a:lnTo>
                  <a:lnTo>
                    <a:pt x="53492" y="312534"/>
                  </a:lnTo>
                  <a:lnTo>
                    <a:pt x="55003" y="308724"/>
                  </a:lnTo>
                  <a:lnTo>
                    <a:pt x="55930" y="308724"/>
                  </a:lnTo>
                  <a:lnTo>
                    <a:pt x="55181" y="311264"/>
                  </a:lnTo>
                  <a:lnTo>
                    <a:pt x="56515" y="311264"/>
                  </a:lnTo>
                  <a:lnTo>
                    <a:pt x="57086" y="308724"/>
                  </a:lnTo>
                  <a:lnTo>
                    <a:pt x="57658" y="308724"/>
                  </a:lnTo>
                  <a:lnTo>
                    <a:pt x="59309" y="311264"/>
                  </a:lnTo>
                  <a:lnTo>
                    <a:pt x="59740" y="313804"/>
                  </a:lnTo>
                  <a:lnTo>
                    <a:pt x="59994" y="315074"/>
                  </a:lnTo>
                  <a:lnTo>
                    <a:pt x="60134" y="315074"/>
                  </a:lnTo>
                  <a:lnTo>
                    <a:pt x="60845" y="313804"/>
                  </a:lnTo>
                  <a:lnTo>
                    <a:pt x="61429" y="313804"/>
                  </a:lnTo>
                  <a:lnTo>
                    <a:pt x="62788" y="312534"/>
                  </a:lnTo>
                  <a:lnTo>
                    <a:pt x="64262" y="313804"/>
                  </a:lnTo>
                  <a:lnTo>
                    <a:pt x="64439" y="315074"/>
                  </a:lnTo>
                  <a:lnTo>
                    <a:pt x="66370" y="315074"/>
                  </a:lnTo>
                  <a:lnTo>
                    <a:pt x="66979" y="316344"/>
                  </a:lnTo>
                  <a:lnTo>
                    <a:pt x="67310" y="317614"/>
                  </a:lnTo>
                  <a:lnTo>
                    <a:pt x="67525" y="318884"/>
                  </a:lnTo>
                  <a:lnTo>
                    <a:pt x="66954" y="320154"/>
                  </a:lnTo>
                  <a:lnTo>
                    <a:pt x="67487" y="320154"/>
                  </a:lnTo>
                  <a:lnTo>
                    <a:pt x="68389" y="321424"/>
                  </a:lnTo>
                  <a:lnTo>
                    <a:pt x="70065" y="318884"/>
                  </a:lnTo>
                  <a:lnTo>
                    <a:pt x="70535" y="320154"/>
                  </a:lnTo>
                  <a:lnTo>
                    <a:pt x="71285" y="321424"/>
                  </a:lnTo>
                  <a:lnTo>
                    <a:pt x="70434" y="322694"/>
                  </a:lnTo>
                  <a:lnTo>
                    <a:pt x="68275" y="322694"/>
                  </a:lnTo>
                  <a:lnTo>
                    <a:pt x="68491" y="323964"/>
                  </a:lnTo>
                  <a:lnTo>
                    <a:pt x="68668" y="323964"/>
                  </a:lnTo>
                  <a:lnTo>
                    <a:pt x="70104" y="325234"/>
                  </a:lnTo>
                  <a:lnTo>
                    <a:pt x="73113" y="325234"/>
                  </a:lnTo>
                  <a:lnTo>
                    <a:pt x="74764" y="323964"/>
                  </a:lnTo>
                  <a:lnTo>
                    <a:pt x="75349" y="327774"/>
                  </a:lnTo>
                  <a:lnTo>
                    <a:pt x="75844" y="327774"/>
                  </a:lnTo>
                  <a:lnTo>
                    <a:pt x="76276" y="326504"/>
                  </a:lnTo>
                  <a:lnTo>
                    <a:pt x="78752" y="326504"/>
                  </a:lnTo>
                  <a:lnTo>
                    <a:pt x="79679" y="327774"/>
                  </a:lnTo>
                  <a:lnTo>
                    <a:pt x="80937" y="327774"/>
                  </a:lnTo>
                  <a:lnTo>
                    <a:pt x="81800" y="329044"/>
                  </a:lnTo>
                  <a:lnTo>
                    <a:pt x="82664" y="329044"/>
                  </a:lnTo>
                  <a:lnTo>
                    <a:pt x="83743" y="330314"/>
                  </a:lnTo>
                  <a:lnTo>
                    <a:pt x="84137" y="331584"/>
                  </a:lnTo>
                  <a:lnTo>
                    <a:pt x="84353" y="331584"/>
                  </a:lnTo>
                  <a:lnTo>
                    <a:pt x="85242" y="332854"/>
                  </a:lnTo>
                  <a:lnTo>
                    <a:pt x="85001" y="334124"/>
                  </a:lnTo>
                  <a:lnTo>
                    <a:pt x="83566" y="332854"/>
                  </a:lnTo>
                  <a:lnTo>
                    <a:pt x="82194" y="331584"/>
                  </a:lnTo>
                  <a:lnTo>
                    <a:pt x="80505" y="331584"/>
                  </a:lnTo>
                  <a:lnTo>
                    <a:pt x="83058" y="334124"/>
                  </a:lnTo>
                  <a:lnTo>
                    <a:pt x="85420" y="337934"/>
                  </a:lnTo>
                  <a:lnTo>
                    <a:pt x="86829" y="341744"/>
                  </a:lnTo>
                  <a:lnTo>
                    <a:pt x="85572" y="341744"/>
                  </a:lnTo>
                  <a:lnTo>
                    <a:pt x="84709" y="340474"/>
                  </a:lnTo>
                  <a:lnTo>
                    <a:pt x="83985" y="339204"/>
                  </a:lnTo>
                  <a:lnTo>
                    <a:pt x="83705" y="339204"/>
                  </a:lnTo>
                  <a:lnTo>
                    <a:pt x="83159" y="337934"/>
                  </a:lnTo>
                  <a:lnTo>
                    <a:pt x="82232" y="337934"/>
                  </a:lnTo>
                  <a:lnTo>
                    <a:pt x="81368" y="335394"/>
                  </a:lnTo>
                  <a:lnTo>
                    <a:pt x="80721" y="334124"/>
                  </a:lnTo>
                  <a:lnTo>
                    <a:pt x="78536" y="334124"/>
                  </a:lnTo>
                  <a:lnTo>
                    <a:pt x="78028" y="332854"/>
                  </a:lnTo>
                  <a:lnTo>
                    <a:pt x="76200" y="332854"/>
                  </a:lnTo>
                  <a:lnTo>
                    <a:pt x="76454" y="334124"/>
                  </a:lnTo>
                  <a:lnTo>
                    <a:pt x="77101" y="335394"/>
                  </a:lnTo>
                  <a:lnTo>
                    <a:pt x="78892" y="335394"/>
                  </a:lnTo>
                  <a:lnTo>
                    <a:pt x="79540" y="336664"/>
                  </a:lnTo>
                  <a:lnTo>
                    <a:pt x="80086" y="339204"/>
                  </a:lnTo>
                  <a:lnTo>
                    <a:pt x="82270" y="339204"/>
                  </a:lnTo>
                  <a:lnTo>
                    <a:pt x="82626" y="340474"/>
                  </a:lnTo>
                  <a:lnTo>
                    <a:pt x="82130" y="343014"/>
                  </a:lnTo>
                  <a:lnTo>
                    <a:pt x="82270" y="343014"/>
                  </a:lnTo>
                  <a:lnTo>
                    <a:pt x="82702" y="345554"/>
                  </a:lnTo>
                  <a:lnTo>
                    <a:pt x="82943" y="346824"/>
                  </a:lnTo>
                  <a:lnTo>
                    <a:pt x="81876" y="345554"/>
                  </a:lnTo>
                  <a:lnTo>
                    <a:pt x="81013" y="345554"/>
                  </a:lnTo>
                  <a:lnTo>
                    <a:pt x="80149" y="344284"/>
                  </a:lnTo>
                  <a:lnTo>
                    <a:pt x="79832" y="343014"/>
                  </a:lnTo>
                  <a:lnTo>
                    <a:pt x="79108" y="343014"/>
                  </a:lnTo>
                  <a:lnTo>
                    <a:pt x="78968" y="344284"/>
                  </a:lnTo>
                  <a:lnTo>
                    <a:pt x="79933" y="344284"/>
                  </a:lnTo>
                  <a:lnTo>
                    <a:pt x="80187" y="346824"/>
                  </a:lnTo>
                  <a:lnTo>
                    <a:pt x="80899" y="348094"/>
                  </a:lnTo>
                  <a:lnTo>
                    <a:pt x="79895" y="350634"/>
                  </a:lnTo>
                  <a:lnTo>
                    <a:pt x="79502" y="349364"/>
                  </a:lnTo>
                  <a:lnTo>
                    <a:pt x="78460" y="349364"/>
                  </a:lnTo>
                  <a:lnTo>
                    <a:pt x="78536" y="351904"/>
                  </a:lnTo>
                  <a:lnTo>
                    <a:pt x="79438" y="355714"/>
                  </a:lnTo>
                  <a:lnTo>
                    <a:pt x="80289" y="358254"/>
                  </a:lnTo>
                  <a:lnTo>
                    <a:pt x="81051" y="359524"/>
                  </a:lnTo>
                  <a:lnTo>
                    <a:pt x="79616" y="359524"/>
                  </a:lnTo>
                  <a:lnTo>
                    <a:pt x="80581" y="364604"/>
                  </a:lnTo>
                  <a:lnTo>
                    <a:pt x="81013" y="365874"/>
                  </a:lnTo>
                  <a:lnTo>
                    <a:pt x="81330" y="368414"/>
                  </a:lnTo>
                  <a:lnTo>
                    <a:pt x="80403" y="369684"/>
                  </a:lnTo>
                  <a:lnTo>
                    <a:pt x="79654" y="368414"/>
                  </a:lnTo>
                  <a:lnTo>
                    <a:pt x="79463" y="367144"/>
                  </a:lnTo>
                  <a:lnTo>
                    <a:pt x="79044" y="367144"/>
                  </a:lnTo>
                  <a:lnTo>
                    <a:pt x="78613" y="365874"/>
                  </a:lnTo>
                  <a:lnTo>
                    <a:pt x="78447" y="368414"/>
                  </a:lnTo>
                  <a:lnTo>
                    <a:pt x="78613" y="370954"/>
                  </a:lnTo>
                  <a:lnTo>
                    <a:pt x="79184" y="370954"/>
                  </a:lnTo>
                  <a:lnTo>
                    <a:pt x="79717" y="372224"/>
                  </a:lnTo>
                  <a:lnTo>
                    <a:pt x="79286" y="373494"/>
                  </a:lnTo>
                  <a:lnTo>
                    <a:pt x="79654" y="374764"/>
                  </a:lnTo>
                  <a:lnTo>
                    <a:pt x="80264" y="376034"/>
                  </a:lnTo>
                  <a:lnTo>
                    <a:pt x="79933" y="377304"/>
                  </a:lnTo>
                  <a:lnTo>
                    <a:pt x="80187" y="378574"/>
                  </a:lnTo>
                  <a:lnTo>
                    <a:pt x="80479" y="379844"/>
                  </a:lnTo>
                  <a:lnTo>
                    <a:pt x="81229" y="379844"/>
                  </a:lnTo>
                  <a:lnTo>
                    <a:pt x="81661" y="381114"/>
                  </a:lnTo>
                  <a:lnTo>
                    <a:pt x="82054" y="381114"/>
                  </a:lnTo>
                  <a:lnTo>
                    <a:pt x="82448" y="379844"/>
                  </a:lnTo>
                  <a:lnTo>
                    <a:pt x="82765" y="379844"/>
                  </a:lnTo>
                  <a:lnTo>
                    <a:pt x="82765" y="378574"/>
                  </a:lnTo>
                  <a:lnTo>
                    <a:pt x="81229" y="378574"/>
                  </a:lnTo>
                  <a:lnTo>
                    <a:pt x="81838" y="376034"/>
                  </a:lnTo>
                  <a:lnTo>
                    <a:pt x="81153" y="374764"/>
                  </a:lnTo>
                  <a:lnTo>
                    <a:pt x="81546" y="373494"/>
                  </a:lnTo>
                  <a:lnTo>
                    <a:pt x="82130" y="373494"/>
                  </a:lnTo>
                  <a:lnTo>
                    <a:pt x="81762" y="377304"/>
                  </a:lnTo>
                  <a:lnTo>
                    <a:pt x="83769" y="377304"/>
                  </a:lnTo>
                  <a:lnTo>
                    <a:pt x="84493" y="378574"/>
                  </a:lnTo>
                  <a:lnTo>
                    <a:pt x="84785" y="378574"/>
                  </a:lnTo>
                  <a:lnTo>
                    <a:pt x="85242" y="379844"/>
                  </a:lnTo>
                  <a:lnTo>
                    <a:pt x="85140" y="381114"/>
                  </a:lnTo>
                  <a:lnTo>
                    <a:pt x="84848" y="381114"/>
                  </a:lnTo>
                  <a:lnTo>
                    <a:pt x="84632" y="382384"/>
                  </a:lnTo>
                  <a:lnTo>
                    <a:pt x="84378" y="383654"/>
                  </a:lnTo>
                  <a:lnTo>
                    <a:pt x="85001" y="383654"/>
                  </a:lnTo>
                  <a:lnTo>
                    <a:pt x="85572" y="384924"/>
                  </a:lnTo>
                  <a:lnTo>
                    <a:pt x="87287" y="384924"/>
                  </a:lnTo>
                  <a:lnTo>
                    <a:pt x="87185" y="386194"/>
                  </a:lnTo>
                  <a:lnTo>
                    <a:pt x="87007" y="386194"/>
                  </a:lnTo>
                  <a:lnTo>
                    <a:pt x="86499" y="387464"/>
                  </a:lnTo>
                  <a:lnTo>
                    <a:pt x="87045" y="388734"/>
                  </a:lnTo>
                  <a:lnTo>
                    <a:pt x="87401" y="390004"/>
                  </a:lnTo>
                  <a:lnTo>
                    <a:pt x="87274" y="391998"/>
                  </a:lnTo>
                  <a:lnTo>
                    <a:pt x="87185" y="392544"/>
                  </a:lnTo>
                  <a:lnTo>
                    <a:pt x="86829" y="393814"/>
                  </a:lnTo>
                  <a:lnTo>
                    <a:pt x="87045" y="393814"/>
                  </a:lnTo>
                  <a:lnTo>
                    <a:pt x="87718" y="395084"/>
                  </a:lnTo>
                  <a:lnTo>
                    <a:pt x="88112" y="393814"/>
                  </a:lnTo>
                  <a:lnTo>
                    <a:pt x="88684" y="393814"/>
                  </a:lnTo>
                  <a:lnTo>
                    <a:pt x="89408" y="395084"/>
                  </a:lnTo>
                  <a:lnTo>
                    <a:pt x="87718" y="395084"/>
                  </a:lnTo>
                  <a:lnTo>
                    <a:pt x="87223" y="395084"/>
                  </a:lnTo>
                  <a:lnTo>
                    <a:pt x="88722" y="398894"/>
                  </a:lnTo>
                  <a:lnTo>
                    <a:pt x="87896" y="400164"/>
                  </a:lnTo>
                  <a:lnTo>
                    <a:pt x="88544" y="400164"/>
                  </a:lnTo>
                  <a:lnTo>
                    <a:pt x="88760" y="401434"/>
                  </a:lnTo>
                  <a:lnTo>
                    <a:pt x="87223" y="403974"/>
                  </a:lnTo>
                  <a:lnTo>
                    <a:pt x="88049" y="405244"/>
                  </a:lnTo>
                  <a:lnTo>
                    <a:pt x="87833" y="407784"/>
                  </a:lnTo>
                  <a:lnTo>
                    <a:pt x="89509" y="407784"/>
                  </a:lnTo>
                  <a:lnTo>
                    <a:pt x="90157" y="405244"/>
                  </a:lnTo>
                  <a:lnTo>
                    <a:pt x="89801" y="402704"/>
                  </a:lnTo>
                  <a:lnTo>
                    <a:pt x="90093" y="401434"/>
                  </a:lnTo>
                  <a:lnTo>
                    <a:pt x="90309" y="401434"/>
                  </a:lnTo>
                  <a:lnTo>
                    <a:pt x="90665" y="400164"/>
                  </a:lnTo>
                  <a:lnTo>
                    <a:pt x="90487" y="400164"/>
                  </a:lnTo>
                  <a:lnTo>
                    <a:pt x="90157" y="398894"/>
                  </a:lnTo>
                  <a:lnTo>
                    <a:pt x="89369" y="398894"/>
                  </a:lnTo>
                  <a:lnTo>
                    <a:pt x="88900" y="397624"/>
                  </a:lnTo>
                  <a:lnTo>
                    <a:pt x="89763" y="396354"/>
                  </a:lnTo>
                  <a:lnTo>
                    <a:pt x="90195" y="396354"/>
                  </a:lnTo>
                  <a:lnTo>
                    <a:pt x="90665" y="397624"/>
                  </a:lnTo>
                  <a:lnTo>
                    <a:pt x="90919" y="398894"/>
                  </a:lnTo>
                  <a:lnTo>
                    <a:pt x="91313" y="396354"/>
                  </a:lnTo>
                  <a:lnTo>
                    <a:pt x="91630" y="395084"/>
                  </a:lnTo>
                  <a:lnTo>
                    <a:pt x="93065" y="396354"/>
                  </a:lnTo>
                  <a:lnTo>
                    <a:pt x="94284" y="396354"/>
                  </a:lnTo>
                  <a:lnTo>
                    <a:pt x="94932" y="397624"/>
                  </a:lnTo>
                  <a:lnTo>
                    <a:pt x="95364" y="398894"/>
                  </a:lnTo>
                  <a:lnTo>
                    <a:pt x="95440" y="397624"/>
                  </a:lnTo>
                  <a:lnTo>
                    <a:pt x="95719" y="397624"/>
                  </a:lnTo>
                  <a:lnTo>
                    <a:pt x="96012" y="400164"/>
                  </a:lnTo>
                  <a:lnTo>
                    <a:pt x="96189" y="401434"/>
                  </a:lnTo>
                  <a:lnTo>
                    <a:pt x="96291" y="403974"/>
                  </a:lnTo>
                  <a:lnTo>
                    <a:pt x="97586" y="403974"/>
                  </a:lnTo>
                  <a:lnTo>
                    <a:pt x="97269" y="405244"/>
                  </a:lnTo>
                  <a:lnTo>
                    <a:pt x="97078" y="406514"/>
                  </a:lnTo>
                  <a:lnTo>
                    <a:pt x="97116" y="407784"/>
                  </a:lnTo>
                  <a:lnTo>
                    <a:pt x="97802" y="407784"/>
                  </a:lnTo>
                  <a:lnTo>
                    <a:pt x="98196" y="406514"/>
                  </a:lnTo>
                  <a:lnTo>
                    <a:pt x="98628" y="405244"/>
                  </a:lnTo>
                  <a:lnTo>
                    <a:pt x="98945" y="406514"/>
                  </a:lnTo>
                  <a:lnTo>
                    <a:pt x="98666" y="409054"/>
                  </a:lnTo>
                  <a:lnTo>
                    <a:pt x="98552" y="410324"/>
                  </a:lnTo>
                  <a:lnTo>
                    <a:pt x="98945" y="410324"/>
                  </a:lnTo>
                  <a:lnTo>
                    <a:pt x="99885" y="411594"/>
                  </a:lnTo>
                  <a:lnTo>
                    <a:pt x="100545" y="405244"/>
                  </a:lnTo>
                  <a:lnTo>
                    <a:pt x="100672" y="403974"/>
                  </a:lnTo>
                  <a:lnTo>
                    <a:pt x="101142" y="405244"/>
                  </a:lnTo>
                  <a:lnTo>
                    <a:pt x="101536" y="405244"/>
                  </a:lnTo>
                  <a:lnTo>
                    <a:pt x="101968" y="406514"/>
                  </a:lnTo>
                  <a:lnTo>
                    <a:pt x="102425" y="406514"/>
                  </a:lnTo>
                  <a:lnTo>
                    <a:pt x="102971" y="407784"/>
                  </a:lnTo>
                  <a:lnTo>
                    <a:pt x="104330" y="407784"/>
                  </a:lnTo>
                  <a:lnTo>
                    <a:pt x="103543" y="410324"/>
                  </a:lnTo>
                  <a:lnTo>
                    <a:pt x="102616" y="409054"/>
                  </a:lnTo>
                  <a:lnTo>
                    <a:pt x="101790" y="407784"/>
                  </a:lnTo>
                  <a:lnTo>
                    <a:pt x="101790" y="411594"/>
                  </a:lnTo>
                  <a:lnTo>
                    <a:pt x="103289" y="411594"/>
                  </a:lnTo>
                  <a:lnTo>
                    <a:pt x="104330" y="415404"/>
                  </a:lnTo>
                  <a:lnTo>
                    <a:pt x="103581" y="416674"/>
                  </a:lnTo>
                  <a:lnTo>
                    <a:pt x="102895" y="415404"/>
                  </a:lnTo>
                  <a:lnTo>
                    <a:pt x="102247" y="415404"/>
                  </a:lnTo>
                  <a:lnTo>
                    <a:pt x="102895" y="416674"/>
                  </a:lnTo>
                  <a:lnTo>
                    <a:pt x="103035" y="417944"/>
                  </a:lnTo>
                  <a:lnTo>
                    <a:pt x="103251" y="417944"/>
                  </a:lnTo>
                  <a:lnTo>
                    <a:pt x="102755" y="419214"/>
                  </a:lnTo>
                  <a:lnTo>
                    <a:pt x="102323" y="421754"/>
                  </a:lnTo>
                  <a:lnTo>
                    <a:pt x="102400" y="424294"/>
                  </a:lnTo>
                  <a:lnTo>
                    <a:pt x="101968" y="425564"/>
                  </a:lnTo>
                  <a:lnTo>
                    <a:pt x="101638" y="426834"/>
                  </a:lnTo>
                  <a:lnTo>
                    <a:pt x="102971" y="425564"/>
                  </a:lnTo>
                  <a:lnTo>
                    <a:pt x="103111" y="425564"/>
                  </a:lnTo>
                  <a:lnTo>
                    <a:pt x="103682" y="429374"/>
                  </a:lnTo>
                  <a:lnTo>
                    <a:pt x="102539" y="429374"/>
                  </a:lnTo>
                  <a:lnTo>
                    <a:pt x="103035" y="430644"/>
                  </a:lnTo>
                  <a:lnTo>
                    <a:pt x="102501" y="431914"/>
                  </a:lnTo>
                  <a:lnTo>
                    <a:pt x="102501" y="450964"/>
                  </a:lnTo>
                  <a:lnTo>
                    <a:pt x="101320" y="450964"/>
                  </a:lnTo>
                  <a:lnTo>
                    <a:pt x="101104" y="449694"/>
                  </a:lnTo>
                  <a:lnTo>
                    <a:pt x="101968" y="448424"/>
                  </a:lnTo>
                  <a:lnTo>
                    <a:pt x="102501" y="450964"/>
                  </a:lnTo>
                  <a:lnTo>
                    <a:pt x="102501" y="431914"/>
                  </a:lnTo>
                  <a:lnTo>
                    <a:pt x="102209" y="431914"/>
                  </a:lnTo>
                  <a:lnTo>
                    <a:pt x="102209" y="442074"/>
                  </a:lnTo>
                  <a:lnTo>
                    <a:pt x="101180" y="442074"/>
                  </a:lnTo>
                  <a:lnTo>
                    <a:pt x="101854" y="440804"/>
                  </a:lnTo>
                  <a:lnTo>
                    <a:pt x="102209" y="442074"/>
                  </a:lnTo>
                  <a:lnTo>
                    <a:pt x="102209" y="431914"/>
                  </a:lnTo>
                  <a:lnTo>
                    <a:pt x="101422" y="431914"/>
                  </a:lnTo>
                  <a:lnTo>
                    <a:pt x="101142" y="433184"/>
                  </a:lnTo>
                  <a:lnTo>
                    <a:pt x="101130" y="436994"/>
                  </a:lnTo>
                  <a:lnTo>
                    <a:pt x="101320" y="439534"/>
                  </a:lnTo>
                  <a:lnTo>
                    <a:pt x="99593" y="439534"/>
                  </a:lnTo>
                  <a:lnTo>
                    <a:pt x="99199" y="440804"/>
                  </a:lnTo>
                  <a:lnTo>
                    <a:pt x="99060" y="440804"/>
                  </a:lnTo>
                  <a:lnTo>
                    <a:pt x="99415" y="443344"/>
                  </a:lnTo>
                  <a:lnTo>
                    <a:pt x="99415" y="442074"/>
                  </a:lnTo>
                  <a:lnTo>
                    <a:pt x="101142" y="442074"/>
                  </a:lnTo>
                  <a:lnTo>
                    <a:pt x="101028" y="444614"/>
                  </a:lnTo>
                  <a:lnTo>
                    <a:pt x="99885" y="445884"/>
                  </a:lnTo>
                  <a:lnTo>
                    <a:pt x="99923" y="447154"/>
                  </a:lnTo>
                  <a:lnTo>
                    <a:pt x="99745" y="448424"/>
                  </a:lnTo>
                  <a:lnTo>
                    <a:pt x="98729" y="448424"/>
                  </a:lnTo>
                  <a:lnTo>
                    <a:pt x="98412" y="447154"/>
                  </a:lnTo>
                  <a:lnTo>
                    <a:pt x="98018" y="445884"/>
                  </a:lnTo>
                  <a:lnTo>
                    <a:pt x="97663" y="445884"/>
                  </a:lnTo>
                  <a:lnTo>
                    <a:pt x="97269" y="445884"/>
                  </a:lnTo>
                  <a:lnTo>
                    <a:pt x="96875" y="444614"/>
                  </a:lnTo>
                  <a:lnTo>
                    <a:pt x="96583" y="445884"/>
                  </a:lnTo>
                  <a:lnTo>
                    <a:pt x="96469" y="448424"/>
                  </a:lnTo>
                  <a:lnTo>
                    <a:pt x="96469" y="450964"/>
                  </a:lnTo>
                  <a:lnTo>
                    <a:pt x="97332" y="452234"/>
                  </a:lnTo>
                  <a:lnTo>
                    <a:pt x="98945" y="452234"/>
                  </a:lnTo>
                  <a:lnTo>
                    <a:pt x="99631" y="453504"/>
                  </a:lnTo>
                  <a:lnTo>
                    <a:pt x="99237" y="456044"/>
                  </a:lnTo>
                  <a:lnTo>
                    <a:pt x="98806" y="457314"/>
                  </a:lnTo>
                  <a:lnTo>
                    <a:pt x="98412" y="458584"/>
                  </a:lnTo>
                  <a:lnTo>
                    <a:pt x="97447" y="456044"/>
                  </a:lnTo>
                  <a:lnTo>
                    <a:pt x="96659" y="454774"/>
                  </a:lnTo>
                  <a:lnTo>
                    <a:pt x="96583" y="454558"/>
                  </a:lnTo>
                  <a:lnTo>
                    <a:pt x="96583" y="459854"/>
                  </a:lnTo>
                  <a:lnTo>
                    <a:pt x="95859" y="458584"/>
                  </a:lnTo>
                  <a:lnTo>
                    <a:pt x="94856" y="458584"/>
                  </a:lnTo>
                  <a:lnTo>
                    <a:pt x="96050" y="456044"/>
                  </a:lnTo>
                  <a:lnTo>
                    <a:pt x="96583" y="459854"/>
                  </a:lnTo>
                  <a:lnTo>
                    <a:pt x="96583" y="454558"/>
                  </a:lnTo>
                  <a:lnTo>
                    <a:pt x="95326" y="450964"/>
                  </a:lnTo>
                  <a:lnTo>
                    <a:pt x="94640" y="450964"/>
                  </a:lnTo>
                  <a:lnTo>
                    <a:pt x="94005" y="449694"/>
                  </a:lnTo>
                  <a:lnTo>
                    <a:pt x="93713" y="449694"/>
                  </a:lnTo>
                  <a:lnTo>
                    <a:pt x="92964" y="450964"/>
                  </a:lnTo>
                  <a:lnTo>
                    <a:pt x="92748" y="452234"/>
                  </a:lnTo>
                  <a:lnTo>
                    <a:pt x="93141" y="453504"/>
                  </a:lnTo>
                  <a:lnTo>
                    <a:pt x="94424" y="458584"/>
                  </a:lnTo>
                  <a:lnTo>
                    <a:pt x="95224" y="461124"/>
                  </a:lnTo>
                  <a:lnTo>
                    <a:pt x="95288" y="463664"/>
                  </a:lnTo>
                  <a:lnTo>
                    <a:pt x="96901" y="463664"/>
                  </a:lnTo>
                  <a:lnTo>
                    <a:pt x="97485" y="466204"/>
                  </a:lnTo>
                  <a:lnTo>
                    <a:pt x="97942" y="470014"/>
                  </a:lnTo>
                  <a:lnTo>
                    <a:pt x="98450" y="472554"/>
                  </a:lnTo>
                  <a:lnTo>
                    <a:pt x="97269" y="472554"/>
                  </a:lnTo>
                  <a:lnTo>
                    <a:pt x="96901" y="471284"/>
                  </a:lnTo>
                  <a:lnTo>
                    <a:pt x="96875" y="546214"/>
                  </a:lnTo>
                  <a:lnTo>
                    <a:pt x="95326" y="551294"/>
                  </a:lnTo>
                  <a:lnTo>
                    <a:pt x="94754" y="548754"/>
                  </a:lnTo>
                  <a:lnTo>
                    <a:pt x="95224" y="547484"/>
                  </a:lnTo>
                  <a:lnTo>
                    <a:pt x="96875" y="546214"/>
                  </a:lnTo>
                  <a:lnTo>
                    <a:pt x="96875" y="471284"/>
                  </a:lnTo>
                  <a:lnTo>
                    <a:pt x="96291" y="471284"/>
                  </a:lnTo>
                  <a:lnTo>
                    <a:pt x="96050" y="470014"/>
                  </a:lnTo>
                  <a:lnTo>
                    <a:pt x="95758" y="470014"/>
                  </a:lnTo>
                  <a:lnTo>
                    <a:pt x="96151" y="472554"/>
                  </a:lnTo>
                  <a:lnTo>
                    <a:pt x="95364" y="472554"/>
                  </a:lnTo>
                  <a:lnTo>
                    <a:pt x="94500" y="471284"/>
                  </a:lnTo>
                  <a:lnTo>
                    <a:pt x="93573" y="470014"/>
                  </a:lnTo>
                  <a:lnTo>
                    <a:pt x="94500" y="468744"/>
                  </a:lnTo>
                  <a:lnTo>
                    <a:pt x="94107" y="466204"/>
                  </a:lnTo>
                  <a:lnTo>
                    <a:pt x="92964" y="466204"/>
                  </a:lnTo>
                  <a:lnTo>
                    <a:pt x="93421" y="472554"/>
                  </a:lnTo>
                  <a:lnTo>
                    <a:pt x="94322" y="472554"/>
                  </a:lnTo>
                  <a:lnTo>
                    <a:pt x="94932" y="473824"/>
                  </a:lnTo>
                  <a:lnTo>
                    <a:pt x="95504" y="475094"/>
                  </a:lnTo>
                  <a:lnTo>
                    <a:pt x="93891" y="475094"/>
                  </a:lnTo>
                  <a:lnTo>
                    <a:pt x="93497" y="473824"/>
                  </a:lnTo>
                  <a:lnTo>
                    <a:pt x="93243" y="473824"/>
                  </a:lnTo>
                  <a:lnTo>
                    <a:pt x="92964" y="472554"/>
                  </a:lnTo>
                  <a:lnTo>
                    <a:pt x="92532" y="473824"/>
                  </a:lnTo>
                  <a:lnTo>
                    <a:pt x="92316" y="473824"/>
                  </a:lnTo>
                  <a:lnTo>
                    <a:pt x="93281" y="476364"/>
                  </a:lnTo>
                  <a:lnTo>
                    <a:pt x="93789" y="476364"/>
                  </a:lnTo>
                  <a:lnTo>
                    <a:pt x="95148" y="480174"/>
                  </a:lnTo>
                  <a:lnTo>
                    <a:pt x="94932" y="481444"/>
                  </a:lnTo>
                  <a:lnTo>
                    <a:pt x="93573" y="482714"/>
                  </a:lnTo>
                  <a:lnTo>
                    <a:pt x="93027" y="482714"/>
                  </a:lnTo>
                  <a:lnTo>
                    <a:pt x="93497" y="483984"/>
                  </a:lnTo>
                  <a:lnTo>
                    <a:pt x="94030" y="483984"/>
                  </a:lnTo>
                  <a:lnTo>
                    <a:pt x="93814" y="485254"/>
                  </a:lnTo>
                  <a:lnTo>
                    <a:pt x="92633" y="486524"/>
                  </a:lnTo>
                  <a:lnTo>
                    <a:pt x="93065" y="487794"/>
                  </a:lnTo>
                  <a:lnTo>
                    <a:pt x="93395" y="489064"/>
                  </a:lnTo>
                  <a:lnTo>
                    <a:pt x="92494" y="489064"/>
                  </a:lnTo>
                  <a:lnTo>
                    <a:pt x="90551" y="487794"/>
                  </a:lnTo>
                  <a:lnTo>
                    <a:pt x="90055" y="487794"/>
                  </a:lnTo>
                  <a:lnTo>
                    <a:pt x="89230" y="489064"/>
                  </a:lnTo>
                  <a:lnTo>
                    <a:pt x="88798" y="487794"/>
                  </a:lnTo>
                  <a:lnTo>
                    <a:pt x="88290" y="487794"/>
                  </a:lnTo>
                  <a:lnTo>
                    <a:pt x="88074" y="486524"/>
                  </a:lnTo>
                  <a:lnTo>
                    <a:pt x="87579" y="486524"/>
                  </a:lnTo>
                  <a:lnTo>
                    <a:pt x="88938" y="490334"/>
                  </a:lnTo>
                  <a:lnTo>
                    <a:pt x="90551" y="490334"/>
                  </a:lnTo>
                  <a:lnTo>
                    <a:pt x="90843" y="491604"/>
                  </a:lnTo>
                  <a:lnTo>
                    <a:pt x="91135" y="491604"/>
                  </a:lnTo>
                  <a:lnTo>
                    <a:pt x="90843" y="492874"/>
                  </a:lnTo>
                  <a:lnTo>
                    <a:pt x="89446" y="492874"/>
                  </a:lnTo>
                  <a:lnTo>
                    <a:pt x="89725" y="494144"/>
                  </a:lnTo>
                  <a:lnTo>
                    <a:pt x="89446" y="495414"/>
                  </a:lnTo>
                  <a:lnTo>
                    <a:pt x="86575" y="495414"/>
                  </a:lnTo>
                  <a:lnTo>
                    <a:pt x="86614" y="494144"/>
                  </a:lnTo>
                  <a:lnTo>
                    <a:pt x="86436" y="492874"/>
                  </a:lnTo>
                  <a:lnTo>
                    <a:pt x="86067" y="492874"/>
                  </a:lnTo>
                  <a:lnTo>
                    <a:pt x="84632" y="495414"/>
                  </a:lnTo>
                  <a:lnTo>
                    <a:pt x="86182" y="496684"/>
                  </a:lnTo>
                  <a:lnTo>
                    <a:pt x="86715" y="496684"/>
                  </a:lnTo>
                  <a:lnTo>
                    <a:pt x="87833" y="497954"/>
                  </a:lnTo>
                  <a:lnTo>
                    <a:pt x="86791" y="499224"/>
                  </a:lnTo>
                  <a:lnTo>
                    <a:pt x="86931" y="500494"/>
                  </a:lnTo>
                  <a:lnTo>
                    <a:pt x="87439" y="500494"/>
                  </a:lnTo>
                  <a:lnTo>
                    <a:pt x="88265" y="501764"/>
                  </a:lnTo>
                  <a:lnTo>
                    <a:pt x="87934" y="501764"/>
                  </a:lnTo>
                  <a:lnTo>
                    <a:pt x="87833" y="503034"/>
                  </a:lnTo>
                  <a:lnTo>
                    <a:pt x="87071" y="501764"/>
                  </a:lnTo>
                  <a:lnTo>
                    <a:pt x="86220" y="503034"/>
                  </a:lnTo>
                  <a:lnTo>
                    <a:pt x="85496" y="500672"/>
                  </a:lnTo>
                  <a:lnTo>
                    <a:pt x="85496" y="504304"/>
                  </a:lnTo>
                  <a:lnTo>
                    <a:pt x="84455" y="505574"/>
                  </a:lnTo>
                  <a:lnTo>
                    <a:pt x="84353" y="504304"/>
                  </a:lnTo>
                  <a:lnTo>
                    <a:pt x="84201" y="504304"/>
                  </a:lnTo>
                  <a:lnTo>
                    <a:pt x="84416" y="503034"/>
                  </a:lnTo>
                  <a:lnTo>
                    <a:pt x="85420" y="503034"/>
                  </a:lnTo>
                  <a:lnTo>
                    <a:pt x="85496" y="504304"/>
                  </a:lnTo>
                  <a:lnTo>
                    <a:pt x="85496" y="500672"/>
                  </a:lnTo>
                  <a:lnTo>
                    <a:pt x="85445" y="500494"/>
                  </a:lnTo>
                  <a:lnTo>
                    <a:pt x="85064" y="499224"/>
                  </a:lnTo>
                  <a:lnTo>
                    <a:pt x="83985" y="499224"/>
                  </a:lnTo>
                  <a:lnTo>
                    <a:pt x="83375" y="500494"/>
                  </a:lnTo>
                  <a:lnTo>
                    <a:pt x="83273" y="499224"/>
                  </a:lnTo>
                  <a:lnTo>
                    <a:pt x="82334" y="497954"/>
                  </a:lnTo>
                  <a:lnTo>
                    <a:pt x="81584" y="497954"/>
                  </a:lnTo>
                  <a:lnTo>
                    <a:pt x="80975" y="499224"/>
                  </a:lnTo>
                  <a:lnTo>
                    <a:pt x="79616" y="499224"/>
                  </a:lnTo>
                  <a:lnTo>
                    <a:pt x="79184" y="501764"/>
                  </a:lnTo>
                  <a:lnTo>
                    <a:pt x="81762" y="501764"/>
                  </a:lnTo>
                  <a:lnTo>
                    <a:pt x="82334" y="504304"/>
                  </a:lnTo>
                  <a:lnTo>
                    <a:pt x="81978" y="504304"/>
                  </a:lnTo>
                  <a:lnTo>
                    <a:pt x="81292" y="505523"/>
                  </a:lnTo>
                  <a:lnTo>
                    <a:pt x="81330" y="505650"/>
                  </a:lnTo>
                  <a:lnTo>
                    <a:pt x="82308" y="506844"/>
                  </a:lnTo>
                  <a:lnTo>
                    <a:pt x="82626" y="508114"/>
                  </a:lnTo>
                  <a:lnTo>
                    <a:pt x="82232" y="510654"/>
                  </a:lnTo>
                  <a:lnTo>
                    <a:pt x="80937" y="510654"/>
                  </a:lnTo>
                  <a:lnTo>
                    <a:pt x="80695" y="509384"/>
                  </a:lnTo>
                  <a:lnTo>
                    <a:pt x="81051" y="508114"/>
                  </a:lnTo>
                  <a:lnTo>
                    <a:pt x="81153" y="506844"/>
                  </a:lnTo>
                  <a:lnTo>
                    <a:pt x="81292" y="505523"/>
                  </a:lnTo>
                  <a:lnTo>
                    <a:pt x="80149" y="504304"/>
                  </a:lnTo>
                  <a:lnTo>
                    <a:pt x="77787" y="503034"/>
                  </a:lnTo>
                  <a:lnTo>
                    <a:pt x="77711" y="504304"/>
                  </a:lnTo>
                  <a:lnTo>
                    <a:pt x="78511" y="505650"/>
                  </a:lnTo>
                  <a:lnTo>
                    <a:pt x="79870" y="508114"/>
                  </a:lnTo>
                  <a:lnTo>
                    <a:pt x="80111" y="509384"/>
                  </a:lnTo>
                  <a:lnTo>
                    <a:pt x="79044" y="510654"/>
                  </a:lnTo>
                  <a:lnTo>
                    <a:pt x="78359" y="509384"/>
                  </a:lnTo>
                  <a:lnTo>
                    <a:pt x="77571" y="508114"/>
                  </a:lnTo>
                  <a:lnTo>
                    <a:pt x="77050" y="506844"/>
                  </a:lnTo>
                  <a:lnTo>
                    <a:pt x="76517" y="505523"/>
                  </a:lnTo>
                  <a:lnTo>
                    <a:pt x="76314" y="504304"/>
                  </a:lnTo>
                  <a:lnTo>
                    <a:pt x="75806" y="501764"/>
                  </a:lnTo>
                  <a:lnTo>
                    <a:pt x="74955" y="501764"/>
                  </a:lnTo>
                  <a:lnTo>
                    <a:pt x="74955" y="504304"/>
                  </a:lnTo>
                  <a:lnTo>
                    <a:pt x="74409" y="504304"/>
                  </a:lnTo>
                  <a:lnTo>
                    <a:pt x="74053" y="503034"/>
                  </a:lnTo>
                  <a:lnTo>
                    <a:pt x="72148" y="503034"/>
                  </a:lnTo>
                  <a:lnTo>
                    <a:pt x="72224" y="505574"/>
                  </a:lnTo>
                  <a:lnTo>
                    <a:pt x="71475" y="505574"/>
                  </a:lnTo>
                  <a:lnTo>
                    <a:pt x="72009" y="509384"/>
                  </a:lnTo>
                  <a:lnTo>
                    <a:pt x="74587" y="511924"/>
                  </a:lnTo>
                  <a:lnTo>
                    <a:pt x="76568" y="511924"/>
                  </a:lnTo>
                  <a:lnTo>
                    <a:pt x="76314" y="509384"/>
                  </a:lnTo>
                  <a:lnTo>
                    <a:pt x="75272" y="509384"/>
                  </a:lnTo>
                  <a:lnTo>
                    <a:pt x="74625" y="508114"/>
                  </a:lnTo>
                  <a:lnTo>
                    <a:pt x="74409" y="508114"/>
                  </a:lnTo>
                  <a:lnTo>
                    <a:pt x="74371" y="506844"/>
                  </a:lnTo>
                  <a:lnTo>
                    <a:pt x="74764" y="506844"/>
                  </a:lnTo>
                  <a:lnTo>
                    <a:pt x="76276" y="508114"/>
                  </a:lnTo>
                  <a:lnTo>
                    <a:pt x="77101" y="509384"/>
                  </a:lnTo>
                  <a:lnTo>
                    <a:pt x="77965" y="511924"/>
                  </a:lnTo>
                  <a:lnTo>
                    <a:pt x="78790" y="513194"/>
                  </a:lnTo>
                  <a:lnTo>
                    <a:pt x="79286" y="511924"/>
                  </a:lnTo>
                  <a:lnTo>
                    <a:pt x="80365" y="511924"/>
                  </a:lnTo>
                  <a:lnTo>
                    <a:pt x="79400" y="513295"/>
                  </a:lnTo>
                  <a:lnTo>
                    <a:pt x="79400" y="517004"/>
                  </a:lnTo>
                  <a:lnTo>
                    <a:pt x="79006" y="517004"/>
                  </a:lnTo>
                  <a:lnTo>
                    <a:pt x="78574" y="518274"/>
                  </a:lnTo>
                  <a:lnTo>
                    <a:pt x="77965" y="517004"/>
                  </a:lnTo>
                  <a:lnTo>
                    <a:pt x="77787" y="517004"/>
                  </a:lnTo>
                  <a:lnTo>
                    <a:pt x="77609" y="515734"/>
                  </a:lnTo>
                  <a:lnTo>
                    <a:pt x="77609" y="524624"/>
                  </a:lnTo>
                  <a:lnTo>
                    <a:pt x="77279" y="524624"/>
                  </a:lnTo>
                  <a:lnTo>
                    <a:pt x="77279" y="528434"/>
                  </a:lnTo>
                  <a:lnTo>
                    <a:pt x="76238" y="527164"/>
                  </a:lnTo>
                  <a:lnTo>
                    <a:pt x="75374" y="525805"/>
                  </a:lnTo>
                  <a:lnTo>
                    <a:pt x="75374" y="529704"/>
                  </a:lnTo>
                  <a:lnTo>
                    <a:pt x="74155" y="528434"/>
                  </a:lnTo>
                  <a:lnTo>
                    <a:pt x="73875" y="528434"/>
                  </a:lnTo>
                  <a:lnTo>
                    <a:pt x="73875" y="533514"/>
                  </a:lnTo>
                  <a:lnTo>
                    <a:pt x="73304" y="534784"/>
                  </a:lnTo>
                  <a:lnTo>
                    <a:pt x="72694" y="534784"/>
                  </a:lnTo>
                  <a:lnTo>
                    <a:pt x="72694" y="536054"/>
                  </a:lnTo>
                  <a:lnTo>
                    <a:pt x="71932" y="537324"/>
                  </a:lnTo>
                  <a:lnTo>
                    <a:pt x="71399" y="537324"/>
                  </a:lnTo>
                  <a:lnTo>
                    <a:pt x="71259" y="536054"/>
                  </a:lnTo>
                  <a:lnTo>
                    <a:pt x="70929" y="534784"/>
                  </a:lnTo>
                  <a:lnTo>
                    <a:pt x="72326" y="534784"/>
                  </a:lnTo>
                  <a:lnTo>
                    <a:pt x="72694" y="536054"/>
                  </a:lnTo>
                  <a:lnTo>
                    <a:pt x="72694" y="534784"/>
                  </a:lnTo>
                  <a:lnTo>
                    <a:pt x="71577" y="530974"/>
                  </a:lnTo>
                  <a:lnTo>
                    <a:pt x="71755" y="530974"/>
                  </a:lnTo>
                  <a:lnTo>
                    <a:pt x="72440" y="532244"/>
                  </a:lnTo>
                  <a:lnTo>
                    <a:pt x="73875" y="533514"/>
                  </a:lnTo>
                  <a:lnTo>
                    <a:pt x="73875" y="528434"/>
                  </a:lnTo>
                  <a:lnTo>
                    <a:pt x="72440" y="528434"/>
                  </a:lnTo>
                  <a:lnTo>
                    <a:pt x="72021" y="527164"/>
                  </a:lnTo>
                  <a:lnTo>
                    <a:pt x="71615" y="525894"/>
                  </a:lnTo>
                  <a:lnTo>
                    <a:pt x="73660" y="524624"/>
                  </a:lnTo>
                  <a:lnTo>
                    <a:pt x="73977" y="525894"/>
                  </a:lnTo>
                  <a:lnTo>
                    <a:pt x="75374" y="529704"/>
                  </a:lnTo>
                  <a:lnTo>
                    <a:pt x="75374" y="525805"/>
                  </a:lnTo>
                  <a:lnTo>
                    <a:pt x="74625" y="524624"/>
                  </a:lnTo>
                  <a:lnTo>
                    <a:pt x="74371" y="523354"/>
                  </a:lnTo>
                  <a:lnTo>
                    <a:pt x="75412" y="523354"/>
                  </a:lnTo>
                  <a:lnTo>
                    <a:pt x="76454" y="524624"/>
                  </a:lnTo>
                  <a:lnTo>
                    <a:pt x="77279" y="528434"/>
                  </a:lnTo>
                  <a:lnTo>
                    <a:pt x="77279" y="524624"/>
                  </a:lnTo>
                  <a:lnTo>
                    <a:pt x="76746" y="524624"/>
                  </a:lnTo>
                  <a:lnTo>
                    <a:pt x="76492" y="523354"/>
                  </a:lnTo>
                  <a:lnTo>
                    <a:pt x="76136" y="523354"/>
                  </a:lnTo>
                  <a:lnTo>
                    <a:pt x="76022" y="522084"/>
                  </a:lnTo>
                  <a:lnTo>
                    <a:pt x="76200" y="522084"/>
                  </a:lnTo>
                  <a:lnTo>
                    <a:pt x="76568" y="520814"/>
                  </a:lnTo>
                  <a:lnTo>
                    <a:pt x="77139" y="520814"/>
                  </a:lnTo>
                  <a:lnTo>
                    <a:pt x="77279" y="522084"/>
                  </a:lnTo>
                  <a:lnTo>
                    <a:pt x="77609" y="524624"/>
                  </a:lnTo>
                  <a:lnTo>
                    <a:pt x="77609" y="515734"/>
                  </a:lnTo>
                  <a:lnTo>
                    <a:pt x="78892" y="515734"/>
                  </a:lnTo>
                  <a:lnTo>
                    <a:pt x="79400" y="517004"/>
                  </a:lnTo>
                  <a:lnTo>
                    <a:pt x="79400" y="513295"/>
                  </a:lnTo>
                  <a:lnTo>
                    <a:pt x="78574" y="514464"/>
                  </a:lnTo>
                  <a:lnTo>
                    <a:pt x="76746" y="515734"/>
                  </a:lnTo>
                  <a:lnTo>
                    <a:pt x="74803" y="513194"/>
                  </a:lnTo>
                  <a:lnTo>
                    <a:pt x="75234" y="514464"/>
                  </a:lnTo>
                  <a:lnTo>
                    <a:pt x="75780" y="515734"/>
                  </a:lnTo>
                  <a:lnTo>
                    <a:pt x="76568" y="517004"/>
                  </a:lnTo>
                  <a:lnTo>
                    <a:pt x="75133" y="517004"/>
                  </a:lnTo>
                  <a:lnTo>
                    <a:pt x="74485" y="515734"/>
                  </a:lnTo>
                  <a:lnTo>
                    <a:pt x="73939" y="514464"/>
                  </a:lnTo>
                  <a:lnTo>
                    <a:pt x="73037" y="511886"/>
                  </a:lnTo>
                  <a:lnTo>
                    <a:pt x="72758" y="510654"/>
                  </a:lnTo>
                  <a:lnTo>
                    <a:pt x="72694" y="514464"/>
                  </a:lnTo>
                  <a:lnTo>
                    <a:pt x="71107" y="514464"/>
                  </a:lnTo>
                  <a:lnTo>
                    <a:pt x="70866" y="513194"/>
                  </a:lnTo>
                  <a:lnTo>
                    <a:pt x="70319" y="511924"/>
                  </a:lnTo>
                  <a:lnTo>
                    <a:pt x="69964" y="511924"/>
                  </a:lnTo>
                  <a:lnTo>
                    <a:pt x="70396" y="510654"/>
                  </a:lnTo>
                  <a:lnTo>
                    <a:pt x="71259" y="511924"/>
                  </a:lnTo>
                  <a:lnTo>
                    <a:pt x="72694" y="514464"/>
                  </a:lnTo>
                  <a:lnTo>
                    <a:pt x="72694" y="510603"/>
                  </a:lnTo>
                  <a:lnTo>
                    <a:pt x="71475" y="509384"/>
                  </a:lnTo>
                  <a:lnTo>
                    <a:pt x="70497" y="508114"/>
                  </a:lnTo>
                  <a:lnTo>
                    <a:pt x="69672" y="506844"/>
                  </a:lnTo>
                  <a:lnTo>
                    <a:pt x="68922" y="506844"/>
                  </a:lnTo>
                  <a:lnTo>
                    <a:pt x="68453" y="508114"/>
                  </a:lnTo>
                  <a:lnTo>
                    <a:pt x="69392" y="511924"/>
                  </a:lnTo>
                  <a:lnTo>
                    <a:pt x="68021" y="510654"/>
                  </a:lnTo>
                  <a:lnTo>
                    <a:pt x="67957" y="511924"/>
                  </a:lnTo>
                  <a:lnTo>
                    <a:pt x="69316" y="514464"/>
                  </a:lnTo>
                  <a:lnTo>
                    <a:pt x="71043" y="514464"/>
                  </a:lnTo>
                  <a:lnTo>
                    <a:pt x="71501" y="517004"/>
                  </a:lnTo>
                  <a:lnTo>
                    <a:pt x="71970" y="517004"/>
                  </a:lnTo>
                  <a:lnTo>
                    <a:pt x="72263" y="518274"/>
                  </a:lnTo>
                  <a:lnTo>
                    <a:pt x="71755" y="519544"/>
                  </a:lnTo>
                  <a:lnTo>
                    <a:pt x="70751" y="520814"/>
                  </a:lnTo>
                  <a:lnTo>
                    <a:pt x="70751" y="532244"/>
                  </a:lnTo>
                  <a:lnTo>
                    <a:pt x="70713" y="533514"/>
                  </a:lnTo>
                  <a:lnTo>
                    <a:pt x="69024" y="534784"/>
                  </a:lnTo>
                  <a:lnTo>
                    <a:pt x="69532" y="536054"/>
                  </a:lnTo>
                  <a:lnTo>
                    <a:pt x="69964" y="537324"/>
                  </a:lnTo>
                  <a:lnTo>
                    <a:pt x="69748" y="537324"/>
                  </a:lnTo>
                  <a:lnTo>
                    <a:pt x="69748" y="544944"/>
                  </a:lnTo>
                  <a:lnTo>
                    <a:pt x="68999" y="547484"/>
                  </a:lnTo>
                  <a:lnTo>
                    <a:pt x="68707" y="547484"/>
                  </a:lnTo>
                  <a:lnTo>
                    <a:pt x="68707" y="550024"/>
                  </a:lnTo>
                  <a:lnTo>
                    <a:pt x="68275" y="551294"/>
                  </a:lnTo>
                  <a:lnTo>
                    <a:pt x="68059" y="551294"/>
                  </a:lnTo>
                  <a:lnTo>
                    <a:pt x="67805" y="552564"/>
                  </a:lnTo>
                  <a:lnTo>
                    <a:pt x="67487" y="551294"/>
                  </a:lnTo>
                  <a:lnTo>
                    <a:pt x="67487" y="550024"/>
                  </a:lnTo>
                  <a:lnTo>
                    <a:pt x="68707" y="550024"/>
                  </a:lnTo>
                  <a:lnTo>
                    <a:pt x="68707" y="547484"/>
                  </a:lnTo>
                  <a:lnTo>
                    <a:pt x="68453" y="547484"/>
                  </a:lnTo>
                  <a:lnTo>
                    <a:pt x="67741" y="546214"/>
                  </a:lnTo>
                  <a:lnTo>
                    <a:pt x="68135" y="544944"/>
                  </a:lnTo>
                  <a:lnTo>
                    <a:pt x="68389" y="544944"/>
                  </a:lnTo>
                  <a:lnTo>
                    <a:pt x="66954" y="543674"/>
                  </a:lnTo>
                  <a:lnTo>
                    <a:pt x="65265" y="543674"/>
                  </a:lnTo>
                  <a:lnTo>
                    <a:pt x="64871" y="544944"/>
                  </a:lnTo>
                  <a:lnTo>
                    <a:pt x="64439" y="543674"/>
                  </a:lnTo>
                  <a:lnTo>
                    <a:pt x="63969" y="543674"/>
                  </a:lnTo>
                  <a:lnTo>
                    <a:pt x="64109" y="542404"/>
                  </a:lnTo>
                  <a:lnTo>
                    <a:pt x="64300" y="542404"/>
                  </a:lnTo>
                  <a:lnTo>
                    <a:pt x="64719" y="541134"/>
                  </a:lnTo>
                  <a:lnTo>
                    <a:pt x="65265" y="541134"/>
                  </a:lnTo>
                  <a:lnTo>
                    <a:pt x="65760" y="539864"/>
                  </a:lnTo>
                  <a:lnTo>
                    <a:pt x="66446" y="541134"/>
                  </a:lnTo>
                  <a:lnTo>
                    <a:pt x="67056" y="542404"/>
                  </a:lnTo>
                  <a:lnTo>
                    <a:pt x="67805" y="542404"/>
                  </a:lnTo>
                  <a:lnTo>
                    <a:pt x="68884" y="543674"/>
                  </a:lnTo>
                  <a:lnTo>
                    <a:pt x="69316" y="543674"/>
                  </a:lnTo>
                  <a:lnTo>
                    <a:pt x="69748" y="544944"/>
                  </a:lnTo>
                  <a:lnTo>
                    <a:pt x="69748" y="537324"/>
                  </a:lnTo>
                  <a:lnTo>
                    <a:pt x="68529" y="536054"/>
                  </a:lnTo>
                  <a:lnTo>
                    <a:pt x="68237" y="536054"/>
                  </a:lnTo>
                  <a:lnTo>
                    <a:pt x="68313" y="534784"/>
                  </a:lnTo>
                  <a:lnTo>
                    <a:pt x="67919" y="533514"/>
                  </a:lnTo>
                  <a:lnTo>
                    <a:pt x="67957" y="530733"/>
                  </a:lnTo>
                  <a:lnTo>
                    <a:pt x="68275" y="529704"/>
                  </a:lnTo>
                  <a:lnTo>
                    <a:pt x="68605" y="528434"/>
                  </a:lnTo>
                  <a:lnTo>
                    <a:pt x="69138" y="528434"/>
                  </a:lnTo>
                  <a:lnTo>
                    <a:pt x="69608" y="527164"/>
                  </a:lnTo>
                  <a:lnTo>
                    <a:pt x="70002" y="528434"/>
                  </a:lnTo>
                  <a:lnTo>
                    <a:pt x="70281" y="528434"/>
                  </a:lnTo>
                  <a:lnTo>
                    <a:pt x="70612" y="529704"/>
                  </a:lnTo>
                  <a:lnTo>
                    <a:pt x="69240" y="529704"/>
                  </a:lnTo>
                  <a:lnTo>
                    <a:pt x="69138" y="530974"/>
                  </a:lnTo>
                  <a:lnTo>
                    <a:pt x="69456" y="530974"/>
                  </a:lnTo>
                  <a:lnTo>
                    <a:pt x="69672" y="532244"/>
                  </a:lnTo>
                  <a:lnTo>
                    <a:pt x="70751" y="532244"/>
                  </a:lnTo>
                  <a:lnTo>
                    <a:pt x="70751" y="520814"/>
                  </a:lnTo>
                  <a:lnTo>
                    <a:pt x="70497" y="520814"/>
                  </a:lnTo>
                  <a:lnTo>
                    <a:pt x="70396" y="522084"/>
                  </a:lnTo>
                  <a:lnTo>
                    <a:pt x="69824" y="522084"/>
                  </a:lnTo>
                  <a:lnTo>
                    <a:pt x="69786" y="519544"/>
                  </a:lnTo>
                  <a:lnTo>
                    <a:pt x="68783" y="519544"/>
                  </a:lnTo>
                  <a:lnTo>
                    <a:pt x="68605" y="518274"/>
                  </a:lnTo>
                  <a:lnTo>
                    <a:pt x="68351" y="518274"/>
                  </a:lnTo>
                  <a:lnTo>
                    <a:pt x="68745" y="517004"/>
                  </a:lnTo>
                  <a:lnTo>
                    <a:pt x="68389" y="515734"/>
                  </a:lnTo>
                  <a:lnTo>
                    <a:pt x="67271" y="513194"/>
                  </a:lnTo>
                  <a:lnTo>
                    <a:pt x="66636" y="511886"/>
                  </a:lnTo>
                  <a:lnTo>
                    <a:pt x="65976" y="510654"/>
                  </a:lnTo>
                  <a:lnTo>
                    <a:pt x="65481" y="509384"/>
                  </a:lnTo>
                  <a:lnTo>
                    <a:pt x="64833" y="508114"/>
                  </a:lnTo>
                  <a:lnTo>
                    <a:pt x="63969" y="508114"/>
                  </a:lnTo>
                  <a:lnTo>
                    <a:pt x="63893" y="509384"/>
                  </a:lnTo>
                  <a:lnTo>
                    <a:pt x="64973" y="510654"/>
                  </a:lnTo>
                  <a:lnTo>
                    <a:pt x="65874" y="513194"/>
                  </a:lnTo>
                  <a:lnTo>
                    <a:pt x="66878" y="514464"/>
                  </a:lnTo>
                  <a:lnTo>
                    <a:pt x="67919" y="515734"/>
                  </a:lnTo>
                  <a:lnTo>
                    <a:pt x="67056" y="518274"/>
                  </a:lnTo>
                  <a:lnTo>
                    <a:pt x="66522" y="518274"/>
                  </a:lnTo>
                  <a:lnTo>
                    <a:pt x="66014" y="517004"/>
                  </a:lnTo>
                  <a:lnTo>
                    <a:pt x="65125" y="515734"/>
                  </a:lnTo>
                  <a:lnTo>
                    <a:pt x="64909" y="515734"/>
                  </a:lnTo>
                  <a:lnTo>
                    <a:pt x="64909" y="532244"/>
                  </a:lnTo>
                  <a:lnTo>
                    <a:pt x="64757" y="532244"/>
                  </a:lnTo>
                  <a:lnTo>
                    <a:pt x="64757" y="539864"/>
                  </a:lnTo>
                  <a:lnTo>
                    <a:pt x="63754" y="541134"/>
                  </a:lnTo>
                  <a:lnTo>
                    <a:pt x="62890" y="539864"/>
                  </a:lnTo>
                  <a:lnTo>
                    <a:pt x="62039" y="538594"/>
                  </a:lnTo>
                  <a:lnTo>
                    <a:pt x="63792" y="537324"/>
                  </a:lnTo>
                  <a:lnTo>
                    <a:pt x="64439" y="538594"/>
                  </a:lnTo>
                  <a:lnTo>
                    <a:pt x="64757" y="539864"/>
                  </a:lnTo>
                  <a:lnTo>
                    <a:pt x="64757" y="532244"/>
                  </a:lnTo>
                  <a:lnTo>
                    <a:pt x="63322" y="532244"/>
                  </a:lnTo>
                  <a:lnTo>
                    <a:pt x="62750" y="531063"/>
                  </a:lnTo>
                  <a:lnTo>
                    <a:pt x="62750" y="532244"/>
                  </a:lnTo>
                  <a:lnTo>
                    <a:pt x="62611" y="533514"/>
                  </a:lnTo>
                  <a:lnTo>
                    <a:pt x="61925" y="533514"/>
                  </a:lnTo>
                  <a:lnTo>
                    <a:pt x="61531" y="534784"/>
                  </a:lnTo>
                  <a:lnTo>
                    <a:pt x="61429" y="533514"/>
                  </a:lnTo>
                  <a:lnTo>
                    <a:pt x="61214" y="533514"/>
                  </a:lnTo>
                  <a:lnTo>
                    <a:pt x="61214" y="532244"/>
                  </a:lnTo>
                  <a:lnTo>
                    <a:pt x="61214" y="530974"/>
                  </a:lnTo>
                  <a:lnTo>
                    <a:pt x="62064" y="530974"/>
                  </a:lnTo>
                  <a:lnTo>
                    <a:pt x="62572" y="532244"/>
                  </a:lnTo>
                  <a:lnTo>
                    <a:pt x="62750" y="532244"/>
                  </a:lnTo>
                  <a:lnTo>
                    <a:pt x="62750" y="531063"/>
                  </a:lnTo>
                  <a:lnTo>
                    <a:pt x="62738" y="529704"/>
                  </a:lnTo>
                  <a:lnTo>
                    <a:pt x="62750" y="528434"/>
                  </a:lnTo>
                  <a:lnTo>
                    <a:pt x="63576" y="529704"/>
                  </a:lnTo>
                  <a:lnTo>
                    <a:pt x="64185" y="530974"/>
                  </a:lnTo>
                  <a:lnTo>
                    <a:pt x="64909" y="532244"/>
                  </a:lnTo>
                  <a:lnTo>
                    <a:pt x="64909" y="515734"/>
                  </a:lnTo>
                  <a:lnTo>
                    <a:pt x="64757" y="515734"/>
                  </a:lnTo>
                  <a:lnTo>
                    <a:pt x="64617" y="517004"/>
                  </a:lnTo>
                  <a:lnTo>
                    <a:pt x="64325" y="518274"/>
                  </a:lnTo>
                  <a:lnTo>
                    <a:pt x="61671" y="518274"/>
                  </a:lnTo>
                  <a:lnTo>
                    <a:pt x="60604" y="517004"/>
                  </a:lnTo>
                  <a:lnTo>
                    <a:pt x="60172" y="517004"/>
                  </a:lnTo>
                  <a:lnTo>
                    <a:pt x="59778" y="518274"/>
                  </a:lnTo>
                  <a:lnTo>
                    <a:pt x="60629" y="519544"/>
                  </a:lnTo>
                  <a:lnTo>
                    <a:pt x="61239" y="520814"/>
                  </a:lnTo>
                  <a:lnTo>
                    <a:pt x="63220" y="520814"/>
                  </a:lnTo>
                  <a:lnTo>
                    <a:pt x="63182" y="522084"/>
                  </a:lnTo>
                  <a:lnTo>
                    <a:pt x="62674" y="523354"/>
                  </a:lnTo>
                  <a:lnTo>
                    <a:pt x="61671" y="523354"/>
                  </a:lnTo>
                  <a:lnTo>
                    <a:pt x="61061" y="522084"/>
                  </a:lnTo>
                  <a:lnTo>
                    <a:pt x="58953" y="522084"/>
                  </a:lnTo>
                  <a:lnTo>
                    <a:pt x="58623" y="523227"/>
                  </a:lnTo>
                  <a:lnTo>
                    <a:pt x="58623" y="566534"/>
                  </a:lnTo>
                  <a:lnTo>
                    <a:pt x="58445" y="567804"/>
                  </a:lnTo>
                  <a:lnTo>
                    <a:pt x="57086" y="567804"/>
                  </a:lnTo>
                  <a:lnTo>
                    <a:pt x="57150" y="565264"/>
                  </a:lnTo>
                  <a:lnTo>
                    <a:pt x="57759" y="565264"/>
                  </a:lnTo>
                  <a:lnTo>
                    <a:pt x="58305" y="566534"/>
                  </a:lnTo>
                  <a:lnTo>
                    <a:pt x="58623" y="566534"/>
                  </a:lnTo>
                  <a:lnTo>
                    <a:pt x="58623" y="523227"/>
                  </a:lnTo>
                  <a:lnTo>
                    <a:pt x="58585" y="523354"/>
                  </a:lnTo>
                  <a:lnTo>
                    <a:pt x="58407" y="522820"/>
                  </a:lnTo>
                  <a:lnTo>
                    <a:pt x="58407" y="527164"/>
                  </a:lnTo>
                  <a:lnTo>
                    <a:pt x="57086" y="529704"/>
                  </a:lnTo>
                  <a:lnTo>
                    <a:pt x="56934" y="529704"/>
                  </a:lnTo>
                  <a:lnTo>
                    <a:pt x="57302" y="528434"/>
                  </a:lnTo>
                  <a:lnTo>
                    <a:pt x="55575" y="525894"/>
                  </a:lnTo>
                  <a:lnTo>
                    <a:pt x="55143" y="525894"/>
                  </a:lnTo>
                  <a:lnTo>
                    <a:pt x="54787" y="524624"/>
                  </a:lnTo>
                  <a:lnTo>
                    <a:pt x="54533" y="524624"/>
                  </a:lnTo>
                  <a:lnTo>
                    <a:pt x="54648" y="523354"/>
                  </a:lnTo>
                  <a:lnTo>
                    <a:pt x="54787" y="523354"/>
                  </a:lnTo>
                  <a:lnTo>
                    <a:pt x="56007" y="524624"/>
                  </a:lnTo>
                  <a:lnTo>
                    <a:pt x="57188" y="525894"/>
                  </a:lnTo>
                  <a:lnTo>
                    <a:pt x="58407" y="527164"/>
                  </a:lnTo>
                  <a:lnTo>
                    <a:pt x="58407" y="522820"/>
                  </a:lnTo>
                  <a:lnTo>
                    <a:pt x="58166" y="522084"/>
                  </a:lnTo>
                  <a:lnTo>
                    <a:pt x="57835" y="520814"/>
                  </a:lnTo>
                  <a:lnTo>
                    <a:pt x="58623" y="518274"/>
                  </a:lnTo>
                  <a:lnTo>
                    <a:pt x="57734" y="517004"/>
                  </a:lnTo>
                  <a:lnTo>
                    <a:pt x="57543" y="518274"/>
                  </a:lnTo>
                  <a:lnTo>
                    <a:pt x="57010" y="518274"/>
                  </a:lnTo>
                  <a:lnTo>
                    <a:pt x="57010" y="517004"/>
                  </a:lnTo>
                  <a:lnTo>
                    <a:pt x="56324" y="517004"/>
                  </a:lnTo>
                  <a:lnTo>
                    <a:pt x="54965" y="515531"/>
                  </a:lnTo>
                  <a:lnTo>
                    <a:pt x="54965" y="519544"/>
                  </a:lnTo>
                  <a:lnTo>
                    <a:pt x="54648" y="520814"/>
                  </a:lnTo>
                  <a:lnTo>
                    <a:pt x="53428" y="519544"/>
                  </a:lnTo>
                  <a:lnTo>
                    <a:pt x="52628" y="518274"/>
                  </a:lnTo>
                  <a:lnTo>
                    <a:pt x="54279" y="518274"/>
                  </a:lnTo>
                  <a:lnTo>
                    <a:pt x="54965" y="519544"/>
                  </a:lnTo>
                  <a:lnTo>
                    <a:pt x="54965" y="515531"/>
                  </a:lnTo>
                  <a:lnTo>
                    <a:pt x="54000" y="514464"/>
                  </a:lnTo>
                  <a:lnTo>
                    <a:pt x="53060" y="514464"/>
                  </a:lnTo>
                  <a:lnTo>
                    <a:pt x="52628" y="513194"/>
                  </a:lnTo>
                  <a:lnTo>
                    <a:pt x="52273" y="513194"/>
                  </a:lnTo>
                  <a:lnTo>
                    <a:pt x="51968" y="511886"/>
                  </a:lnTo>
                  <a:lnTo>
                    <a:pt x="51308" y="510654"/>
                  </a:lnTo>
                  <a:lnTo>
                    <a:pt x="50584" y="509384"/>
                  </a:lnTo>
                  <a:lnTo>
                    <a:pt x="50584" y="586854"/>
                  </a:lnTo>
                  <a:lnTo>
                    <a:pt x="48539" y="586854"/>
                  </a:lnTo>
                  <a:lnTo>
                    <a:pt x="48298" y="585584"/>
                  </a:lnTo>
                  <a:lnTo>
                    <a:pt x="48869" y="585584"/>
                  </a:lnTo>
                  <a:lnTo>
                    <a:pt x="49301" y="584314"/>
                  </a:lnTo>
                  <a:lnTo>
                    <a:pt x="49872" y="585584"/>
                  </a:lnTo>
                  <a:lnTo>
                    <a:pt x="50444" y="585584"/>
                  </a:lnTo>
                  <a:lnTo>
                    <a:pt x="50584" y="586854"/>
                  </a:lnTo>
                  <a:lnTo>
                    <a:pt x="50584" y="509384"/>
                  </a:lnTo>
                  <a:lnTo>
                    <a:pt x="50228" y="508190"/>
                  </a:lnTo>
                  <a:lnTo>
                    <a:pt x="50228" y="511924"/>
                  </a:lnTo>
                  <a:lnTo>
                    <a:pt x="50088" y="511924"/>
                  </a:lnTo>
                  <a:lnTo>
                    <a:pt x="49657" y="513194"/>
                  </a:lnTo>
                  <a:lnTo>
                    <a:pt x="48653" y="514464"/>
                  </a:lnTo>
                  <a:lnTo>
                    <a:pt x="47790" y="513194"/>
                  </a:lnTo>
                  <a:lnTo>
                    <a:pt x="47739" y="511924"/>
                  </a:lnTo>
                  <a:lnTo>
                    <a:pt x="47688" y="510654"/>
                  </a:lnTo>
                  <a:lnTo>
                    <a:pt x="47739" y="511886"/>
                  </a:lnTo>
                  <a:lnTo>
                    <a:pt x="49441" y="510654"/>
                  </a:lnTo>
                  <a:lnTo>
                    <a:pt x="49949" y="510654"/>
                  </a:lnTo>
                  <a:lnTo>
                    <a:pt x="50228" y="511924"/>
                  </a:lnTo>
                  <a:lnTo>
                    <a:pt x="50228" y="508190"/>
                  </a:lnTo>
                  <a:lnTo>
                    <a:pt x="49834" y="506844"/>
                  </a:lnTo>
                  <a:lnTo>
                    <a:pt x="49364" y="508114"/>
                  </a:lnTo>
                  <a:lnTo>
                    <a:pt x="49085" y="508114"/>
                  </a:lnTo>
                  <a:lnTo>
                    <a:pt x="48831" y="509384"/>
                  </a:lnTo>
                  <a:lnTo>
                    <a:pt x="47358" y="506844"/>
                  </a:lnTo>
                  <a:lnTo>
                    <a:pt x="47358" y="590664"/>
                  </a:lnTo>
                  <a:lnTo>
                    <a:pt x="46177" y="590664"/>
                  </a:lnTo>
                  <a:lnTo>
                    <a:pt x="43776" y="591934"/>
                  </a:lnTo>
                  <a:lnTo>
                    <a:pt x="43878" y="593204"/>
                  </a:lnTo>
                  <a:lnTo>
                    <a:pt x="44780" y="593204"/>
                  </a:lnTo>
                  <a:lnTo>
                    <a:pt x="44640" y="594474"/>
                  </a:lnTo>
                  <a:lnTo>
                    <a:pt x="44424" y="594245"/>
                  </a:lnTo>
                  <a:lnTo>
                    <a:pt x="44424" y="597014"/>
                  </a:lnTo>
                  <a:lnTo>
                    <a:pt x="42773" y="598284"/>
                  </a:lnTo>
                  <a:lnTo>
                    <a:pt x="42379" y="597014"/>
                  </a:lnTo>
                  <a:lnTo>
                    <a:pt x="42697" y="594474"/>
                  </a:lnTo>
                  <a:lnTo>
                    <a:pt x="43840" y="597014"/>
                  </a:lnTo>
                  <a:lnTo>
                    <a:pt x="44424" y="597014"/>
                  </a:lnTo>
                  <a:lnTo>
                    <a:pt x="44424" y="594245"/>
                  </a:lnTo>
                  <a:lnTo>
                    <a:pt x="41084" y="590664"/>
                  </a:lnTo>
                  <a:lnTo>
                    <a:pt x="42341" y="589394"/>
                  </a:lnTo>
                  <a:lnTo>
                    <a:pt x="46431" y="589394"/>
                  </a:lnTo>
                  <a:lnTo>
                    <a:pt x="47358" y="590664"/>
                  </a:lnTo>
                  <a:lnTo>
                    <a:pt x="47358" y="506844"/>
                  </a:lnTo>
                  <a:lnTo>
                    <a:pt x="47320" y="506463"/>
                  </a:lnTo>
                  <a:lnTo>
                    <a:pt x="47320" y="518274"/>
                  </a:lnTo>
                  <a:lnTo>
                    <a:pt x="47104" y="519544"/>
                  </a:lnTo>
                  <a:lnTo>
                    <a:pt x="47078" y="523354"/>
                  </a:lnTo>
                  <a:lnTo>
                    <a:pt x="46863" y="524624"/>
                  </a:lnTo>
                  <a:lnTo>
                    <a:pt x="46075" y="524624"/>
                  </a:lnTo>
                  <a:lnTo>
                    <a:pt x="45783" y="524116"/>
                  </a:lnTo>
                  <a:lnTo>
                    <a:pt x="45783" y="527164"/>
                  </a:lnTo>
                  <a:lnTo>
                    <a:pt x="45351" y="528434"/>
                  </a:lnTo>
                  <a:lnTo>
                    <a:pt x="44919" y="528434"/>
                  </a:lnTo>
                  <a:lnTo>
                    <a:pt x="44348" y="529704"/>
                  </a:lnTo>
                  <a:lnTo>
                    <a:pt x="44132" y="529704"/>
                  </a:lnTo>
                  <a:lnTo>
                    <a:pt x="43992" y="528434"/>
                  </a:lnTo>
                  <a:lnTo>
                    <a:pt x="45529" y="525894"/>
                  </a:lnTo>
                  <a:lnTo>
                    <a:pt x="45783" y="527164"/>
                  </a:lnTo>
                  <a:lnTo>
                    <a:pt x="45783" y="524116"/>
                  </a:lnTo>
                  <a:lnTo>
                    <a:pt x="45351" y="523354"/>
                  </a:lnTo>
                  <a:lnTo>
                    <a:pt x="43383" y="523354"/>
                  </a:lnTo>
                  <a:lnTo>
                    <a:pt x="42087" y="524624"/>
                  </a:lnTo>
                  <a:lnTo>
                    <a:pt x="41833" y="524624"/>
                  </a:lnTo>
                  <a:lnTo>
                    <a:pt x="41516" y="523354"/>
                  </a:lnTo>
                  <a:lnTo>
                    <a:pt x="41224" y="522084"/>
                  </a:lnTo>
                  <a:lnTo>
                    <a:pt x="41008" y="520814"/>
                  </a:lnTo>
                  <a:lnTo>
                    <a:pt x="40830" y="520814"/>
                  </a:lnTo>
                  <a:lnTo>
                    <a:pt x="40830" y="529704"/>
                  </a:lnTo>
                  <a:lnTo>
                    <a:pt x="39535" y="529704"/>
                  </a:lnTo>
                  <a:lnTo>
                    <a:pt x="39535" y="599554"/>
                  </a:lnTo>
                  <a:lnTo>
                    <a:pt x="38862" y="600824"/>
                  </a:lnTo>
                  <a:lnTo>
                    <a:pt x="38646" y="600824"/>
                  </a:lnTo>
                  <a:lnTo>
                    <a:pt x="38354" y="600456"/>
                  </a:lnTo>
                  <a:lnTo>
                    <a:pt x="38354" y="602094"/>
                  </a:lnTo>
                  <a:lnTo>
                    <a:pt x="36918" y="604634"/>
                  </a:lnTo>
                  <a:lnTo>
                    <a:pt x="35699" y="600824"/>
                  </a:lnTo>
                  <a:lnTo>
                    <a:pt x="34048" y="602094"/>
                  </a:lnTo>
                  <a:lnTo>
                    <a:pt x="36487" y="604634"/>
                  </a:lnTo>
                  <a:lnTo>
                    <a:pt x="35915" y="607174"/>
                  </a:lnTo>
                  <a:lnTo>
                    <a:pt x="33947" y="605904"/>
                  </a:lnTo>
                  <a:lnTo>
                    <a:pt x="30607" y="608444"/>
                  </a:lnTo>
                  <a:lnTo>
                    <a:pt x="30568" y="610984"/>
                  </a:lnTo>
                  <a:lnTo>
                    <a:pt x="29273" y="610984"/>
                  </a:lnTo>
                  <a:lnTo>
                    <a:pt x="29210" y="609714"/>
                  </a:lnTo>
                  <a:lnTo>
                    <a:pt x="29095" y="610984"/>
                  </a:lnTo>
                  <a:lnTo>
                    <a:pt x="28206" y="610984"/>
                  </a:lnTo>
                  <a:lnTo>
                    <a:pt x="27698" y="608444"/>
                  </a:lnTo>
                  <a:lnTo>
                    <a:pt x="27266" y="608444"/>
                  </a:lnTo>
                  <a:lnTo>
                    <a:pt x="26657" y="607174"/>
                  </a:lnTo>
                  <a:lnTo>
                    <a:pt x="26263" y="607174"/>
                  </a:lnTo>
                  <a:lnTo>
                    <a:pt x="25869" y="605904"/>
                  </a:lnTo>
                  <a:lnTo>
                    <a:pt x="26009" y="605904"/>
                  </a:lnTo>
                  <a:lnTo>
                    <a:pt x="27165" y="607174"/>
                  </a:lnTo>
                  <a:lnTo>
                    <a:pt x="28206" y="607174"/>
                  </a:lnTo>
                  <a:lnTo>
                    <a:pt x="28651" y="605904"/>
                  </a:lnTo>
                  <a:lnTo>
                    <a:pt x="29095" y="604634"/>
                  </a:lnTo>
                  <a:lnTo>
                    <a:pt x="29464" y="604634"/>
                  </a:lnTo>
                  <a:lnTo>
                    <a:pt x="30568" y="603364"/>
                  </a:lnTo>
                  <a:lnTo>
                    <a:pt x="33083" y="603364"/>
                  </a:lnTo>
                  <a:lnTo>
                    <a:pt x="33121" y="602094"/>
                  </a:lnTo>
                  <a:lnTo>
                    <a:pt x="32118" y="600824"/>
                  </a:lnTo>
                  <a:lnTo>
                    <a:pt x="34163" y="600824"/>
                  </a:lnTo>
                  <a:lnTo>
                    <a:pt x="34874" y="599554"/>
                  </a:lnTo>
                  <a:lnTo>
                    <a:pt x="36817" y="599554"/>
                  </a:lnTo>
                  <a:lnTo>
                    <a:pt x="38354" y="602094"/>
                  </a:lnTo>
                  <a:lnTo>
                    <a:pt x="38354" y="600456"/>
                  </a:lnTo>
                  <a:lnTo>
                    <a:pt x="37642" y="599554"/>
                  </a:lnTo>
                  <a:lnTo>
                    <a:pt x="37211" y="599554"/>
                  </a:lnTo>
                  <a:lnTo>
                    <a:pt x="36855" y="598284"/>
                  </a:lnTo>
                  <a:lnTo>
                    <a:pt x="36347" y="598284"/>
                  </a:lnTo>
                  <a:lnTo>
                    <a:pt x="36093" y="597014"/>
                  </a:lnTo>
                  <a:lnTo>
                    <a:pt x="37604" y="597014"/>
                  </a:lnTo>
                  <a:lnTo>
                    <a:pt x="38290" y="598284"/>
                  </a:lnTo>
                  <a:lnTo>
                    <a:pt x="38862" y="598284"/>
                  </a:lnTo>
                  <a:lnTo>
                    <a:pt x="39535" y="599554"/>
                  </a:lnTo>
                  <a:lnTo>
                    <a:pt x="39535" y="529704"/>
                  </a:lnTo>
                  <a:lnTo>
                    <a:pt x="39217" y="529704"/>
                  </a:lnTo>
                  <a:lnTo>
                    <a:pt x="38862" y="528434"/>
                  </a:lnTo>
                  <a:lnTo>
                    <a:pt x="39001" y="527164"/>
                  </a:lnTo>
                  <a:lnTo>
                    <a:pt x="39789" y="527164"/>
                  </a:lnTo>
                  <a:lnTo>
                    <a:pt x="40182" y="528434"/>
                  </a:lnTo>
                  <a:lnTo>
                    <a:pt x="40436" y="528434"/>
                  </a:lnTo>
                  <a:lnTo>
                    <a:pt x="40830" y="529704"/>
                  </a:lnTo>
                  <a:lnTo>
                    <a:pt x="40830" y="520814"/>
                  </a:lnTo>
                  <a:lnTo>
                    <a:pt x="40652" y="520814"/>
                  </a:lnTo>
                  <a:lnTo>
                    <a:pt x="37426" y="522084"/>
                  </a:lnTo>
                  <a:lnTo>
                    <a:pt x="37249" y="522084"/>
                  </a:lnTo>
                  <a:lnTo>
                    <a:pt x="36563" y="519544"/>
                  </a:lnTo>
                  <a:lnTo>
                    <a:pt x="38315" y="519544"/>
                  </a:lnTo>
                  <a:lnTo>
                    <a:pt x="38646" y="520814"/>
                  </a:lnTo>
                  <a:lnTo>
                    <a:pt x="39179" y="520814"/>
                  </a:lnTo>
                  <a:lnTo>
                    <a:pt x="40436" y="519544"/>
                  </a:lnTo>
                  <a:lnTo>
                    <a:pt x="41402" y="519544"/>
                  </a:lnTo>
                  <a:lnTo>
                    <a:pt x="42087" y="520814"/>
                  </a:lnTo>
                  <a:lnTo>
                    <a:pt x="43345" y="520814"/>
                  </a:lnTo>
                  <a:lnTo>
                    <a:pt x="43408" y="519544"/>
                  </a:lnTo>
                  <a:lnTo>
                    <a:pt x="43992" y="518274"/>
                  </a:lnTo>
                  <a:lnTo>
                    <a:pt x="44640" y="518274"/>
                  </a:lnTo>
                  <a:lnTo>
                    <a:pt x="45351" y="519544"/>
                  </a:lnTo>
                  <a:lnTo>
                    <a:pt x="45923" y="519544"/>
                  </a:lnTo>
                  <a:lnTo>
                    <a:pt x="45961" y="518274"/>
                  </a:lnTo>
                  <a:lnTo>
                    <a:pt x="46177" y="517004"/>
                  </a:lnTo>
                  <a:lnTo>
                    <a:pt x="43167" y="511924"/>
                  </a:lnTo>
                  <a:lnTo>
                    <a:pt x="45275" y="511924"/>
                  </a:lnTo>
                  <a:lnTo>
                    <a:pt x="45097" y="510654"/>
                  </a:lnTo>
                  <a:lnTo>
                    <a:pt x="44450" y="509384"/>
                  </a:lnTo>
                  <a:lnTo>
                    <a:pt x="43599" y="509384"/>
                  </a:lnTo>
                  <a:lnTo>
                    <a:pt x="43383" y="508114"/>
                  </a:lnTo>
                  <a:lnTo>
                    <a:pt x="43815" y="506844"/>
                  </a:lnTo>
                  <a:lnTo>
                    <a:pt x="43992" y="506844"/>
                  </a:lnTo>
                  <a:lnTo>
                    <a:pt x="44132" y="505574"/>
                  </a:lnTo>
                  <a:lnTo>
                    <a:pt x="45135" y="505574"/>
                  </a:lnTo>
                  <a:lnTo>
                    <a:pt x="45427" y="506844"/>
                  </a:lnTo>
                  <a:lnTo>
                    <a:pt x="45859" y="506844"/>
                  </a:lnTo>
                  <a:lnTo>
                    <a:pt x="46685" y="510654"/>
                  </a:lnTo>
                  <a:lnTo>
                    <a:pt x="46253" y="510654"/>
                  </a:lnTo>
                  <a:lnTo>
                    <a:pt x="45275" y="511924"/>
                  </a:lnTo>
                  <a:lnTo>
                    <a:pt x="46037" y="514464"/>
                  </a:lnTo>
                  <a:lnTo>
                    <a:pt x="46786" y="515734"/>
                  </a:lnTo>
                  <a:lnTo>
                    <a:pt x="47320" y="518274"/>
                  </a:lnTo>
                  <a:lnTo>
                    <a:pt x="47320" y="506463"/>
                  </a:lnTo>
                  <a:lnTo>
                    <a:pt x="47104" y="504304"/>
                  </a:lnTo>
                  <a:lnTo>
                    <a:pt x="47726" y="505650"/>
                  </a:lnTo>
                  <a:lnTo>
                    <a:pt x="48298" y="506844"/>
                  </a:lnTo>
                  <a:lnTo>
                    <a:pt x="48831" y="506844"/>
                  </a:lnTo>
                  <a:lnTo>
                    <a:pt x="49364" y="505650"/>
                  </a:lnTo>
                  <a:lnTo>
                    <a:pt x="49403" y="505523"/>
                  </a:lnTo>
                  <a:lnTo>
                    <a:pt x="49187" y="504304"/>
                  </a:lnTo>
                  <a:lnTo>
                    <a:pt x="48539" y="504304"/>
                  </a:lnTo>
                  <a:lnTo>
                    <a:pt x="47904" y="503034"/>
                  </a:lnTo>
                  <a:lnTo>
                    <a:pt x="47472" y="501764"/>
                  </a:lnTo>
                  <a:lnTo>
                    <a:pt x="47002" y="501764"/>
                  </a:lnTo>
                  <a:lnTo>
                    <a:pt x="46177" y="499224"/>
                  </a:lnTo>
                  <a:lnTo>
                    <a:pt x="45427" y="497954"/>
                  </a:lnTo>
                  <a:lnTo>
                    <a:pt x="44640" y="496684"/>
                  </a:lnTo>
                  <a:lnTo>
                    <a:pt x="42837" y="496684"/>
                  </a:lnTo>
                  <a:lnTo>
                    <a:pt x="43205" y="495414"/>
                  </a:lnTo>
                  <a:lnTo>
                    <a:pt x="42989" y="495414"/>
                  </a:lnTo>
                  <a:lnTo>
                    <a:pt x="42913" y="494144"/>
                  </a:lnTo>
                  <a:lnTo>
                    <a:pt x="42735" y="494144"/>
                  </a:lnTo>
                  <a:lnTo>
                    <a:pt x="42405" y="495414"/>
                  </a:lnTo>
                  <a:lnTo>
                    <a:pt x="42164" y="496684"/>
                  </a:lnTo>
                  <a:lnTo>
                    <a:pt x="42049" y="497954"/>
                  </a:lnTo>
                  <a:lnTo>
                    <a:pt x="41935" y="498119"/>
                  </a:lnTo>
                  <a:lnTo>
                    <a:pt x="42405" y="499224"/>
                  </a:lnTo>
                  <a:lnTo>
                    <a:pt x="44780" y="499224"/>
                  </a:lnTo>
                  <a:lnTo>
                    <a:pt x="45351" y="500494"/>
                  </a:lnTo>
                  <a:lnTo>
                    <a:pt x="46355" y="503034"/>
                  </a:lnTo>
                  <a:lnTo>
                    <a:pt x="46570" y="503034"/>
                  </a:lnTo>
                  <a:lnTo>
                    <a:pt x="46824" y="504304"/>
                  </a:lnTo>
                  <a:lnTo>
                    <a:pt x="45529" y="503034"/>
                  </a:lnTo>
                  <a:lnTo>
                    <a:pt x="44094" y="505574"/>
                  </a:lnTo>
                  <a:lnTo>
                    <a:pt x="43268" y="503034"/>
                  </a:lnTo>
                  <a:lnTo>
                    <a:pt x="42697" y="505574"/>
                  </a:lnTo>
                  <a:lnTo>
                    <a:pt x="42189" y="505574"/>
                  </a:lnTo>
                  <a:lnTo>
                    <a:pt x="42595" y="501764"/>
                  </a:lnTo>
                  <a:lnTo>
                    <a:pt x="41732" y="501764"/>
                  </a:lnTo>
                  <a:lnTo>
                    <a:pt x="41910" y="500494"/>
                  </a:lnTo>
                  <a:lnTo>
                    <a:pt x="41871" y="497954"/>
                  </a:lnTo>
                  <a:lnTo>
                    <a:pt x="40398" y="497954"/>
                  </a:lnTo>
                  <a:lnTo>
                    <a:pt x="40360" y="499224"/>
                  </a:lnTo>
                  <a:lnTo>
                    <a:pt x="40398" y="500494"/>
                  </a:lnTo>
                  <a:lnTo>
                    <a:pt x="40970" y="500494"/>
                  </a:lnTo>
                  <a:lnTo>
                    <a:pt x="41440" y="501764"/>
                  </a:lnTo>
                  <a:lnTo>
                    <a:pt x="39611" y="501764"/>
                  </a:lnTo>
                  <a:lnTo>
                    <a:pt x="39611" y="517004"/>
                  </a:lnTo>
                  <a:lnTo>
                    <a:pt x="38354" y="517004"/>
                  </a:lnTo>
                  <a:lnTo>
                    <a:pt x="38100" y="515734"/>
                  </a:lnTo>
                  <a:lnTo>
                    <a:pt x="37706" y="515734"/>
                  </a:lnTo>
                  <a:lnTo>
                    <a:pt x="37985" y="514464"/>
                  </a:lnTo>
                  <a:lnTo>
                    <a:pt x="38252" y="513194"/>
                  </a:lnTo>
                  <a:lnTo>
                    <a:pt x="38569" y="514464"/>
                  </a:lnTo>
                  <a:lnTo>
                    <a:pt x="39319" y="514464"/>
                  </a:lnTo>
                  <a:lnTo>
                    <a:pt x="39535" y="515734"/>
                  </a:lnTo>
                  <a:lnTo>
                    <a:pt x="39611" y="517004"/>
                  </a:lnTo>
                  <a:lnTo>
                    <a:pt x="39611" y="501764"/>
                  </a:lnTo>
                  <a:lnTo>
                    <a:pt x="38569" y="502602"/>
                  </a:lnTo>
                  <a:lnTo>
                    <a:pt x="38569" y="505574"/>
                  </a:lnTo>
                  <a:lnTo>
                    <a:pt x="38468" y="506844"/>
                  </a:lnTo>
                  <a:lnTo>
                    <a:pt x="38315" y="508114"/>
                  </a:lnTo>
                  <a:lnTo>
                    <a:pt x="38252" y="509384"/>
                  </a:lnTo>
                  <a:lnTo>
                    <a:pt x="37884" y="509384"/>
                  </a:lnTo>
                  <a:lnTo>
                    <a:pt x="37706" y="508114"/>
                  </a:lnTo>
                  <a:lnTo>
                    <a:pt x="37211" y="506844"/>
                  </a:lnTo>
                  <a:lnTo>
                    <a:pt x="38569" y="505574"/>
                  </a:lnTo>
                  <a:lnTo>
                    <a:pt x="38569" y="502602"/>
                  </a:lnTo>
                  <a:lnTo>
                    <a:pt x="38036" y="503034"/>
                  </a:lnTo>
                  <a:lnTo>
                    <a:pt x="36855" y="506844"/>
                  </a:lnTo>
                  <a:lnTo>
                    <a:pt x="35737" y="504304"/>
                  </a:lnTo>
                  <a:lnTo>
                    <a:pt x="35674" y="505523"/>
                  </a:lnTo>
                  <a:lnTo>
                    <a:pt x="35560" y="506844"/>
                  </a:lnTo>
                  <a:lnTo>
                    <a:pt x="35699" y="508114"/>
                  </a:lnTo>
                  <a:lnTo>
                    <a:pt x="35953" y="508114"/>
                  </a:lnTo>
                  <a:lnTo>
                    <a:pt x="36918" y="510654"/>
                  </a:lnTo>
                  <a:lnTo>
                    <a:pt x="37782" y="513194"/>
                  </a:lnTo>
                  <a:lnTo>
                    <a:pt x="37604" y="513194"/>
                  </a:lnTo>
                  <a:lnTo>
                    <a:pt x="36918" y="514464"/>
                  </a:lnTo>
                  <a:lnTo>
                    <a:pt x="36131" y="513194"/>
                  </a:lnTo>
                  <a:lnTo>
                    <a:pt x="36271" y="510654"/>
                  </a:lnTo>
                  <a:lnTo>
                    <a:pt x="34696" y="510654"/>
                  </a:lnTo>
                  <a:lnTo>
                    <a:pt x="34124" y="512102"/>
                  </a:lnTo>
                  <a:lnTo>
                    <a:pt x="34124" y="538594"/>
                  </a:lnTo>
                  <a:lnTo>
                    <a:pt x="34124" y="539864"/>
                  </a:lnTo>
                  <a:lnTo>
                    <a:pt x="32766" y="539864"/>
                  </a:lnTo>
                  <a:lnTo>
                    <a:pt x="32181" y="538594"/>
                  </a:lnTo>
                  <a:lnTo>
                    <a:pt x="31788" y="537324"/>
                  </a:lnTo>
                  <a:lnTo>
                    <a:pt x="31330" y="536054"/>
                  </a:lnTo>
                  <a:lnTo>
                    <a:pt x="31648" y="536054"/>
                  </a:lnTo>
                  <a:lnTo>
                    <a:pt x="33299" y="538594"/>
                  </a:lnTo>
                  <a:lnTo>
                    <a:pt x="34124" y="538594"/>
                  </a:lnTo>
                  <a:lnTo>
                    <a:pt x="34124" y="512102"/>
                  </a:lnTo>
                  <a:lnTo>
                    <a:pt x="33693" y="513194"/>
                  </a:lnTo>
                  <a:lnTo>
                    <a:pt x="31534" y="515734"/>
                  </a:lnTo>
                  <a:lnTo>
                    <a:pt x="31750" y="517004"/>
                  </a:lnTo>
                  <a:lnTo>
                    <a:pt x="32613" y="518274"/>
                  </a:lnTo>
                  <a:lnTo>
                    <a:pt x="32766" y="518274"/>
                  </a:lnTo>
                  <a:lnTo>
                    <a:pt x="32829" y="519544"/>
                  </a:lnTo>
                  <a:lnTo>
                    <a:pt x="31686" y="519544"/>
                  </a:lnTo>
                  <a:lnTo>
                    <a:pt x="30607" y="520814"/>
                  </a:lnTo>
                  <a:lnTo>
                    <a:pt x="28600" y="520814"/>
                  </a:lnTo>
                  <a:lnTo>
                    <a:pt x="28879" y="523354"/>
                  </a:lnTo>
                  <a:lnTo>
                    <a:pt x="29311" y="523354"/>
                  </a:lnTo>
                  <a:lnTo>
                    <a:pt x="30391" y="525894"/>
                  </a:lnTo>
                  <a:lnTo>
                    <a:pt x="28562" y="525894"/>
                  </a:lnTo>
                  <a:lnTo>
                    <a:pt x="27305" y="527164"/>
                  </a:lnTo>
                  <a:lnTo>
                    <a:pt x="27051" y="525894"/>
                  </a:lnTo>
                  <a:lnTo>
                    <a:pt x="27266" y="524624"/>
                  </a:lnTo>
                  <a:lnTo>
                    <a:pt x="28130" y="524624"/>
                  </a:lnTo>
                  <a:lnTo>
                    <a:pt x="27952" y="523354"/>
                  </a:lnTo>
                  <a:lnTo>
                    <a:pt x="26695" y="523354"/>
                  </a:lnTo>
                  <a:lnTo>
                    <a:pt x="26200" y="522084"/>
                  </a:lnTo>
                  <a:lnTo>
                    <a:pt x="26047" y="522757"/>
                  </a:lnTo>
                  <a:lnTo>
                    <a:pt x="26047" y="548754"/>
                  </a:lnTo>
                  <a:lnTo>
                    <a:pt x="26047" y="550024"/>
                  </a:lnTo>
                  <a:lnTo>
                    <a:pt x="25654" y="550024"/>
                  </a:lnTo>
                  <a:lnTo>
                    <a:pt x="25184" y="548754"/>
                  </a:lnTo>
                  <a:lnTo>
                    <a:pt x="26047" y="548754"/>
                  </a:lnTo>
                  <a:lnTo>
                    <a:pt x="26047" y="522757"/>
                  </a:lnTo>
                  <a:lnTo>
                    <a:pt x="25908" y="523354"/>
                  </a:lnTo>
                  <a:lnTo>
                    <a:pt x="25793" y="524624"/>
                  </a:lnTo>
                  <a:lnTo>
                    <a:pt x="24472" y="525894"/>
                  </a:lnTo>
                  <a:lnTo>
                    <a:pt x="24574" y="527164"/>
                  </a:lnTo>
                  <a:lnTo>
                    <a:pt x="25476" y="528434"/>
                  </a:lnTo>
                  <a:lnTo>
                    <a:pt x="25158" y="528434"/>
                  </a:lnTo>
                  <a:lnTo>
                    <a:pt x="25158" y="548754"/>
                  </a:lnTo>
                  <a:lnTo>
                    <a:pt x="24472" y="548754"/>
                  </a:lnTo>
                  <a:lnTo>
                    <a:pt x="24612" y="547484"/>
                  </a:lnTo>
                  <a:lnTo>
                    <a:pt x="25158" y="548754"/>
                  </a:lnTo>
                  <a:lnTo>
                    <a:pt x="25158" y="528434"/>
                  </a:lnTo>
                  <a:lnTo>
                    <a:pt x="24549" y="528434"/>
                  </a:lnTo>
                  <a:lnTo>
                    <a:pt x="23964" y="527164"/>
                  </a:lnTo>
                  <a:lnTo>
                    <a:pt x="23685" y="527164"/>
                  </a:lnTo>
                  <a:lnTo>
                    <a:pt x="23685" y="594474"/>
                  </a:lnTo>
                  <a:lnTo>
                    <a:pt x="23545" y="597014"/>
                  </a:lnTo>
                  <a:lnTo>
                    <a:pt x="22466" y="597014"/>
                  </a:lnTo>
                  <a:lnTo>
                    <a:pt x="22250" y="595744"/>
                  </a:lnTo>
                  <a:lnTo>
                    <a:pt x="22466" y="594474"/>
                  </a:lnTo>
                  <a:lnTo>
                    <a:pt x="23685" y="594474"/>
                  </a:lnTo>
                  <a:lnTo>
                    <a:pt x="23685" y="527164"/>
                  </a:lnTo>
                  <a:lnTo>
                    <a:pt x="23431" y="527164"/>
                  </a:lnTo>
                  <a:lnTo>
                    <a:pt x="23558" y="525894"/>
                  </a:lnTo>
                  <a:lnTo>
                    <a:pt x="23685" y="524624"/>
                  </a:lnTo>
                  <a:lnTo>
                    <a:pt x="23253" y="524624"/>
                  </a:lnTo>
                  <a:lnTo>
                    <a:pt x="22961" y="525894"/>
                  </a:lnTo>
                  <a:lnTo>
                    <a:pt x="22860" y="574154"/>
                  </a:lnTo>
                  <a:lnTo>
                    <a:pt x="21602" y="574154"/>
                  </a:lnTo>
                  <a:lnTo>
                    <a:pt x="21310" y="572884"/>
                  </a:lnTo>
                  <a:lnTo>
                    <a:pt x="21818" y="570344"/>
                  </a:lnTo>
                  <a:lnTo>
                    <a:pt x="22860" y="574154"/>
                  </a:lnTo>
                  <a:lnTo>
                    <a:pt x="22860" y="525894"/>
                  </a:lnTo>
                  <a:lnTo>
                    <a:pt x="21348" y="525894"/>
                  </a:lnTo>
                  <a:lnTo>
                    <a:pt x="20853" y="524624"/>
                  </a:lnTo>
                  <a:lnTo>
                    <a:pt x="20853" y="527164"/>
                  </a:lnTo>
                  <a:lnTo>
                    <a:pt x="20307" y="527164"/>
                  </a:lnTo>
                  <a:lnTo>
                    <a:pt x="20307" y="583044"/>
                  </a:lnTo>
                  <a:lnTo>
                    <a:pt x="19659" y="583044"/>
                  </a:lnTo>
                  <a:lnTo>
                    <a:pt x="19342" y="584314"/>
                  </a:lnTo>
                  <a:lnTo>
                    <a:pt x="19342" y="585584"/>
                  </a:lnTo>
                  <a:lnTo>
                    <a:pt x="18592" y="588124"/>
                  </a:lnTo>
                  <a:lnTo>
                    <a:pt x="18300" y="586854"/>
                  </a:lnTo>
                  <a:lnTo>
                    <a:pt x="17157" y="585584"/>
                  </a:lnTo>
                  <a:lnTo>
                    <a:pt x="17614" y="584314"/>
                  </a:lnTo>
                  <a:lnTo>
                    <a:pt x="18084" y="583044"/>
                  </a:lnTo>
                  <a:lnTo>
                    <a:pt x="19202" y="585584"/>
                  </a:lnTo>
                  <a:lnTo>
                    <a:pt x="19342" y="585584"/>
                  </a:lnTo>
                  <a:lnTo>
                    <a:pt x="19342" y="584314"/>
                  </a:lnTo>
                  <a:lnTo>
                    <a:pt x="18910" y="583044"/>
                  </a:lnTo>
                  <a:lnTo>
                    <a:pt x="18732" y="581774"/>
                  </a:lnTo>
                  <a:lnTo>
                    <a:pt x="19773" y="581774"/>
                  </a:lnTo>
                  <a:lnTo>
                    <a:pt x="20307" y="583044"/>
                  </a:lnTo>
                  <a:lnTo>
                    <a:pt x="20307" y="527164"/>
                  </a:lnTo>
                  <a:lnTo>
                    <a:pt x="19850" y="527164"/>
                  </a:lnTo>
                  <a:lnTo>
                    <a:pt x="19951" y="528434"/>
                  </a:lnTo>
                  <a:lnTo>
                    <a:pt x="19596" y="529704"/>
                  </a:lnTo>
                  <a:lnTo>
                    <a:pt x="18808" y="527164"/>
                  </a:lnTo>
                  <a:lnTo>
                    <a:pt x="18122" y="528434"/>
                  </a:lnTo>
                  <a:lnTo>
                    <a:pt x="17081" y="530974"/>
                  </a:lnTo>
                  <a:lnTo>
                    <a:pt x="16941" y="529704"/>
                  </a:lnTo>
                  <a:lnTo>
                    <a:pt x="16764" y="529704"/>
                  </a:lnTo>
                  <a:lnTo>
                    <a:pt x="16611" y="528942"/>
                  </a:lnTo>
                  <a:lnTo>
                    <a:pt x="16611" y="569074"/>
                  </a:lnTo>
                  <a:lnTo>
                    <a:pt x="16370" y="570344"/>
                  </a:lnTo>
                  <a:lnTo>
                    <a:pt x="16370" y="571614"/>
                  </a:lnTo>
                  <a:lnTo>
                    <a:pt x="15328" y="571614"/>
                  </a:lnTo>
                  <a:lnTo>
                    <a:pt x="15290" y="569074"/>
                  </a:lnTo>
                  <a:lnTo>
                    <a:pt x="15214" y="567804"/>
                  </a:lnTo>
                  <a:lnTo>
                    <a:pt x="14503" y="566534"/>
                  </a:lnTo>
                  <a:lnTo>
                    <a:pt x="14033" y="566534"/>
                  </a:lnTo>
                  <a:lnTo>
                    <a:pt x="13601" y="565264"/>
                  </a:lnTo>
                  <a:lnTo>
                    <a:pt x="13093" y="563994"/>
                  </a:lnTo>
                  <a:lnTo>
                    <a:pt x="13030" y="562724"/>
                  </a:lnTo>
                  <a:lnTo>
                    <a:pt x="13957" y="562724"/>
                  </a:lnTo>
                  <a:lnTo>
                    <a:pt x="14033" y="563994"/>
                  </a:lnTo>
                  <a:lnTo>
                    <a:pt x="14859" y="565264"/>
                  </a:lnTo>
                  <a:lnTo>
                    <a:pt x="15900" y="566534"/>
                  </a:lnTo>
                  <a:lnTo>
                    <a:pt x="16611" y="569074"/>
                  </a:lnTo>
                  <a:lnTo>
                    <a:pt x="16611" y="528942"/>
                  </a:lnTo>
                  <a:lnTo>
                    <a:pt x="16510" y="528434"/>
                  </a:lnTo>
                  <a:lnTo>
                    <a:pt x="16395" y="529704"/>
                  </a:lnTo>
                  <a:lnTo>
                    <a:pt x="16294" y="532244"/>
                  </a:lnTo>
                  <a:lnTo>
                    <a:pt x="15760" y="532244"/>
                  </a:lnTo>
                  <a:lnTo>
                    <a:pt x="15468" y="531342"/>
                  </a:lnTo>
                  <a:lnTo>
                    <a:pt x="15468" y="542404"/>
                  </a:lnTo>
                  <a:lnTo>
                    <a:pt x="15252" y="542404"/>
                  </a:lnTo>
                  <a:lnTo>
                    <a:pt x="14719" y="541832"/>
                  </a:lnTo>
                  <a:lnTo>
                    <a:pt x="14719" y="552564"/>
                  </a:lnTo>
                  <a:lnTo>
                    <a:pt x="14503" y="555104"/>
                  </a:lnTo>
                  <a:lnTo>
                    <a:pt x="13957" y="553834"/>
                  </a:lnTo>
                  <a:lnTo>
                    <a:pt x="13093" y="553834"/>
                  </a:lnTo>
                  <a:lnTo>
                    <a:pt x="13131" y="552564"/>
                  </a:lnTo>
                  <a:lnTo>
                    <a:pt x="13525" y="551294"/>
                  </a:lnTo>
                  <a:lnTo>
                    <a:pt x="11734" y="551294"/>
                  </a:lnTo>
                  <a:lnTo>
                    <a:pt x="11811" y="547484"/>
                  </a:lnTo>
                  <a:lnTo>
                    <a:pt x="12128" y="548754"/>
                  </a:lnTo>
                  <a:lnTo>
                    <a:pt x="12776" y="548754"/>
                  </a:lnTo>
                  <a:lnTo>
                    <a:pt x="14211" y="550024"/>
                  </a:lnTo>
                  <a:lnTo>
                    <a:pt x="14719" y="552564"/>
                  </a:lnTo>
                  <a:lnTo>
                    <a:pt x="14719" y="541832"/>
                  </a:lnTo>
                  <a:lnTo>
                    <a:pt x="14071" y="541134"/>
                  </a:lnTo>
                  <a:lnTo>
                    <a:pt x="13246" y="539864"/>
                  </a:lnTo>
                  <a:lnTo>
                    <a:pt x="12674" y="538594"/>
                  </a:lnTo>
                  <a:lnTo>
                    <a:pt x="12484" y="537324"/>
                  </a:lnTo>
                  <a:lnTo>
                    <a:pt x="12738" y="537324"/>
                  </a:lnTo>
                  <a:lnTo>
                    <a:pt x="12890" y="536054"/>
                  </a:lnTo>
                  <a:lnTo>
                    <a:pt x="14643" y="539864"/>
                  </a:lnTo>
                  <a:lnTo>
                    <a:pt x="15468" y="542404"/>
                  </a:lnTo>
                  <a:lnTo>
                    <a:pt x="15468" y="531342"/>
                  </a:lnTo>
                  <a:lnTo>
                    <a:pt x="15354" y="530974"/>
                  </a:lnTo>
                  <a:lnTo>
                    <a:pt x="14820" y="530974"/>
                  </a:lnTo>
                  <a:lnTo>
                    <a:pt x="14325" y="532244"/>
                  </a:lnTo>
                  <a:lnTo>
                    <a:pt x="14008" y="530733"/>
                  </a:lnTo>
                  <a:lnTo>
                    <a:pt x="13741" y="529704"/>
                  </a:lnTo>
                  <a:lnTo>
                    <a:pt x="12954" y="530555"/>
                  </a:lnTo>
                  <a:lnTo>
                    <a:pt x="12954" y="533514"/>
                  </a:lnTo>
                  <a:lnTo>
                    <a:pt x="12776" y="534784"/>
                  </a:lnTo>
                  <a:lnTo>
                    <a:pt x="12484" y="533514"/>
                  </a:lnTo>
                  <a:lnTo>
                    <a:pt x="12128" y="533514"/>
                  </a:lnTo>
                  <a:lnTo>
                    <a:pt x="11849" y="532244"/>
                  </a:lnTo>
                  <a:lnTo>
                    <a:pt x="12128" y="532244"/>
                  </a:lnTo>
                  <a:lnTo>
                    <a:pt x="12649" y="531558"/>
                  </a:lnTo>
                  <a:lnTo>
                    <a:pt x="12954" y="533514"/>
                  </a:lnTo>
                  <a:lnTo>
                    <a:pt x="12954" y="530555"/>
                  </a:lnTo>
                  <a:lnTo>
                    <a:pt x="12776" y="530733"/>
                  </a:lnTo>
                  <a:lnTo>
                    <a:pt x="11379" y="529704"/>
                  </a:lnTo>
                  <a:lnTo>
                    <a:pt x="10591" y="528434"/>
                  </a:lnTo>
                  <a:lnTo>
                    <a:pt x="10414" y="528434"/>
                  </a:lnTo>
                  <a:lnTo>
                    <a:pt x="11582" y="530733"/>
                  </a:lnTo>
                  <a:lnTo>
                    <a:pt x="11658" y="532244"/>
                  </a:lnTo>
                  <a:lnTo>
                    <a:pt x="11595" y="543674"/>
                  </a:lnTo>
                  <a:lnTo>
                    <a:pt x="11264" y="544944"/>
                  </a:lnTo>
                  <a:lnTo>
                    <a:pt x="10414" y="543674"/>
                  </a:lnTo>
                  <a:lnTo>
                    <a:pt x="10198" y="546214"/>
                  </a:lnTo>
                  <a:lnTo>
                    <a:pt x="9550" y="546214"/>
                  </a:lnTo>
                  <a:lnTo>
                    <a:pt x="9372" y="544944"/>
                  </a:lnTo>
                  <a:lnTo>
                    <a:pt x="9728" y="544944"/>
                  </a:lnTo>
                  <a:lnTo>
                    <a:pt x="10083" y="543674"/>
                  </a:lnTo>
                  <a:lnTo>
                    <a:pt x="8610" y="542404"/>
                  </a:lnTo>
                  <a:lnTo>
                    <a:pt x="9550" y="539864"/>
                  </a:lnTo>
                  <a:lnTo>
                    <a:pt x="9296" y="538594"/>
                  </a:lnTo>
                  <a:lnTo>
                    <a:pt x="9982" y="538594"/>
                  </a:lnTo>
                  <a:lnTo>
                    <a:pt x="10807" y="539864"/>
                  </a:lnTo>
                  <a:lnTo>
                    <a:pt x="11595" y="543674"/>
                  </a:lnTo>
                  <a:lnTo>
                    <a:pt x="11595" y="532244"/>
                  </a:lnTo>
                  <a:lnTo>
                    <a:pt x="11023" y="530974"/>
                  </a:lnTo>
                  <a:lnTo>
                    <a:pt x="10553" y="530974"/>
                  </a:lnTo>
                  <a:lnTo>
                    <a:pt x="9944" y="529704"/>
                  </a:lnTo>
                  <a:lnTo>
                    <a:pt x="9588" y="530974"/>
                  </a:lnTo>
                  <a:lnTo>
                    <a:pt x="9220" y="530974"/>
                  </a:lnTo>
                  <a:lnTo>
                    <a:pt x="8509" y="532244"/>
                  </a:lnTo>
                  <a:lnTo>
                    <a:pt x="10845" y="532244"/>
                  </a:lnTo>
                  <a:lnTo>
                    <a:pt x="10845" y="534784"/>
                  </a:lnTo>
                  <a:lnTo>
                    <a:pt x="11379" y="537324"/>
                  </a:lnTo>
                  <a:lnTo>
                    <a:pt x="10845" y="536054"/>
                  </a:lnTo>
                  <a:lnTo>
                    <a:pt x="10553" y="536054"/>
                  </a:lnTo>
                  <a:lnTo>
                    <a:pt x="10198" y="534784"/>
                  </a:lnTo>
                  <a:lnTo>
                    <a:pt x="9372" y="534784"/>
                  </a:lnTo>
                  <a:lnTo>
                    <a:pt x="8686" y="533514"/>
                  </a:lnTo>
                  <a:lnTo>
                    <a:pt x="8039" y="533514"/>
                  </a:lnTo>
                  <a:lnTo>
                    <a:pt x="8077" y="532244"/>
                  </a:lnTo>
                  <a:lnTo>
                    <a:pt x="8216" y="530974"/>
                  </a:lnTo>
                  <a:lnTo>
                    <a:pt x="7112" y="530974"/>
                  </a:lnTo>
                  <a:lnTo>
                    <a:pt x="6350" y="529704"/>
                  </a:lnTo>
                  <a:lnTo>
                    <a:pt x="6070" y="528434"/>
                  </a:lnTo>
                  <a:lnTo>
                    <a:pt x="5930" y="528434"/>
                  </a:lnTo>
                  <a:lnTo>
                    <a:pt x="5930" y="543674"/>
                  </a:lnTo>
                  <a:lnTo>
                    <a:pt x="5384" y="544944"/>
                  </a:lnTo>
                  <a:lnTo>
                    <a:pt x="4991" y="544944"/>
                  </a:lnTo>
                  <a:lnTo>
                    <a:pt x="4559" y="546214"/>
                  </a:lnTo>
                  <a:lnTo>
                    <a:pt x="4203" y="546214"/>
                  </a:lnTo>
                  <a:lnTo>
                    <a:pt x="4381" y="544944"/>
                  </a:lnTo>
                  <a:lnTo>
                    <a:pt x="4521" y="543674"/>
                  </a:lnTo>
                  <a:lnTo>
                    <a:pt x="4635" y="542404"/>
                  </a:lnTo>
                  <a:lnTo>
                    <a:pt x="5067" y="543674"/>
                  </a:lnTo>
                  <a:lnTo>
                    <a:pt x="5930" y="543674"/>
                  </a:lnTo>
                  <a:lnTo>
                    <a:pt x="5930" y="528434"/>
                  </a:lnTo>
                  <a:lnTo>
                    <a:pt x="5638" y="528434"/>
                  </a:lnTo>
                  <a:lnTo>
                    <a:pt x="5638" y="539864"/>
                  </a:lnTo>
                  <a:lnTo>
                    <a:pt x="5130" y="542404"/>
                  </a:lnTo>
                  <a:lnTo>
                    <a:pt x="4279" y="539864"/>
                  </a:lnTo>
                  <a:lnTo>
                    <a:pt x="5638" y="539864"/>
                  </a:lnTo>
                  <a:lnTo>
                    <a:pt x="5638" y="528434"/>
                  </a:lnTo>
                  <a:lnTo>
                    <a:pt x="4381" y="528434"/>
                  </a:lnTo>
                  <a:lnTo>
                    <a:pt x="4559" y="529704"/>
                  </a:lnTo>
                  <a:lnTo>
                    <a:pt x="4914" y="530974"/>
                  </a:lnTo>
                  <a:lnTo>
                    <a:pt x="3022" y="530974"/>
                  </a:lnTo>
                  <a:lnTo>
                    <a:pt x="1981" y="530021"/>
                  </a:lnTo>
                  <a:lnTo>
                    <a:pt x="1981" y="536054"/>
                  </a:lnTo>
                  <a:lnTo>
                    <a:pt x="1765" y="537324"/>
                  </a:lnTo>
                  <a:lnTo>
                    <a:pt x="1587" y="537324"/>
                  </a:lnTo>
                  <a:lnTo>
                    <a:pt x="1155" y="536054"/>
                  </a:lnTo>
                  <a:lnTo>
                    <a:pt x="469" y="534784"/>
                  </a:lnTo>
                  <a:lnTo>
                    <a:pt x="1219" y="534784"/>
                  </a:lnTo>
                  <a:lnTo>
                    <a:pt x="1625" y="536054"/>
                  </a:lnTo>
                  <a:lnTo>
                    <a:pt x="1981" y="536054"/>
                  </a:lnTo>
                  <a:lnTo>
                    <a:pt x="1981" y="530021"/>
                  </a:lnTo>
                  <a:lnTo>
                    <a:pt x="1651" y="529704"/>
                  </a:lnTo>
                  <a:lnTo>
                    <a:pt x="647" y="527164"/>
                  </a:lnTo>
                  <a:lnTo>
                    <a:pt x="469" y="528434"/>
                  </a:lnTo>
                  <a:lnTo>
                    <a:pt x="330" y="529704"/>
                  </a:lnTo>
                  <a:lnTo>
                    <a:pt x="215" y="544944"/>
                  </a:lnTo>
                  <a:lnTo>
                    <a:pt x="685" y="546214"/>
                  </a:lnTo>
                  <a:lnTo>
                    <a:pt x="1193" y="547484"/>
                  </a:lnTo>
                  <a:lnTo>
                    <a:pt x="1803" y="548754"/>
                  </a:lnTo>
                  <a:lnTo>
                    <a:pt x="2692" y="548754"/>
                  </a:lnTo>
                  <a:lnTo>
                    <a:pt x="3086" y="547484"/>
                  </a:lnTo>
                  <a:lnTo>
                    <a:pt x="3695" y="547484"/>
                  </a:lnTo>
                  <a:lnTo>
                    <a:pt x="4343" y="548754"/>
                  </a:lnTo>
                  <a:lnTo>
                    <a:pt x="5461" y="548754"/>
                  </a:lnTo>
                  <a:lnTo>
                    <a:pt x="5994" y="547484"/>
                  </a:lnTo>
                  <a:lnTo>
                    <a:pt x="6680" y="547484"/>
                  </a:lnTo>
                  <a:lnTo>
                    <a:pt x="6934" y="546214"/>
                  </a:lnTo>
                  <a:lnTo>
                    <a:pt x="7429" y="544944"/>
                  </a:lnTo>
                  <a:lnTo>
                    <a:pt x="7861" y="544944"/>
                  </a:lnTo>
                  <a:lnTo>
                    <a:pt x="7366" y="546214"/>
                  </a:lnTo>
                  <a:lnTo>
                    <a:pt x="7175" y="547484"/>
                  </a:lnTo>
                  <a:lnTo>
                    <a:pt x="7112" y="548754"/>
                  </a:lnTo>
                  <a:lnTo>
                    <a:pt x="7543" y="550024"/>
                  </a:lnTo>
                  <a:lnTo>
                    <a:pt x="7975" y="550024"/>
                  </a:lnTo>
                  <a:lnTo>
                    <a:pt x="8902" y="552564"/>
                  </a:lnTo>
                  <a:lnTo>
                    <a:pt x="9372" y="552564"/>
                  </a:lnTo>
                  <a:lnTo>
                    <a:pt x="9652" y="551294"/>
                  </a:lnTo>
                  <a:lnTo>
                    <a:pt x="9042" y="550024"/>
                  </a:lnTo>
                  <a:lnTo>
                    <a:pt x="8470" y="548754"/>
                  </a:lnTo>
                  <a:lnTo>
                    <a:pt x="7937" y="547484"/>
                  </a:lnTo>
                  <a:lnTo>
                    <a:pt x="9296" y="547484"/>
                  </a:lnTo>
                  <a:lnTo>
                    <a:pt x="10591" y="550024"/>
                  </a:lnTo>
                  <a:lnTo>
                    <a:pt x="10375" y="551294"/>
                  </a:lnTo>
                  <a:lnTo>
                    <a:pt x="9588" y="552564"/>
                  </a:lnTo>
                  <a:lnTo>
                    <a:pt x="9652" y="553834"/>
                  </a:lnTo>
                  <a:lnTo>
                    <a:pt x="11379" y="553834"/>
                  </a:lnTo>
                  <a:lnTo>
                    <a:pt x="12344" y="555104"/>
                  </a:lnTo>
                  <a:lnTo>
                    <a:pt x="13741" y="557644"/>
                  </a:lnTo>
                  <a:lnTo>
                    <a:pt x="13855" y="558914"/>
                  </a:lnTo>
                  <a:lnTo>
                    <a:pt x="14935" y="558914"/>
                  </a:lnTo>
                  <a:lnTo>
                    <a:pt x="15074" y="561454"/>
                  </a:lnTo>
                  <a:lnTo>
                    <a:pt x="14389" y="561454"/>
                  </a:lnTo>
                  <a:lnTo>
                    <a:pt x="13855" y="560184"/>
                  </a:lnTo>
                  <a:lnTo>
                    <a:pt x="13525" y="560184"/>
                  </a:lnTo>
                  <a:lnTo>
                    <a:pt x="12738" y="558914"/>
                  </a:lnTo>
                  <a:lnTo>
                    <a:pt x="12090" y="557644"/>
                  </a:lnTo>
                  <a:lnTo>
                    <a:pt x="11303" y="556374"/>
                  </a:lnTo>
                  <a:lnTo>
                    <a:pt x="8178" y="556374"/>
                  </a:lnTo>
                  <a:lnTo>
                    <a:pt x="8509" y="558914"/>
                  </a:lnTo>
                  <a:lnTo>
                    <a:pt x="9944" y="557644"/>
                  </a:lnTo>
                  <a:lnTo>
                    <a:pt x="10629" y="558914"/>
                  </a:lnTo>
                  <a:lnTo>
                    <a:pt x="9982" y="561454"/>
                  </a:lnTo>
                  <a:lnTo>
                    <a:pt x="11633" y="562724"/>
                  </a:lnTo>
                  <a:lnTo>
                    <a:pt x="11696" y="561454"/>
                  </a:lnTo>
                  <a:lnTo>
                    <a:pt x="11874" y="560184"/>
                  </a:lnTo>
                  <a:lnTo>
                    <a:pt x="12242" y="560184"/>
                  </a:lnTo>
                  <a:lnTo>
                    <a:pt x="12484" y="562724"/>
                  </a:lnTo>
                  <a:lnTo>
                    <a:pt x="12484" y="567804"/>
                  </a:lnTo>
                  <a:lnTo>
                    <a:pt x="15252" y="569074"/>
                  </a:lnTo>
                  <a:lnTo>
                    <a:pt x="15074" y="570344"/>
                  </a:lnTo>
                  <a:lnTo>
                    <a:pt x="13423" y="570344"/>
                  </a:lnTo>
                  <a:lnTo>
                    <a:pt x="13893" y="571614"/>
                  </a:lnTo>
                  <a:lnTo>
                    <a:pt x="14605" y="571614"/>
                  </a:lnTo>
                  <a:lnTo>
                    <a:pt x="15544" y="572884"/>
                  </a:lnTo>
                  <a:lnTo>
                    <a:pt x="16573" y="574154"/>
                  </a:lnTo>
                  <a:lnTo>
                    <a:pt x="16370" y="576694"/>
                  </a:lnTo>
                  <a:lnTo>
                    <a:pt x="16611" y="576694"/>
                  </a:lnTo>
                  <a:lnTo>
                    <a:pt x="16738" y="577786"/>
                  </a:lnTo>
                  <a:lnTo>
                    <a:pt x="16941" y="575424"/>
                  </a:lnTo>
                  <a:lnTo>
                    <a:pt x="17437" y="574154"/>
                  </a:lnTo>
                  <a:lnTo>
                    <a:pt x="17614" y="575424"/>
                  </a:lnTo>
                  <a:lnTo>
                    <a:pt x="17830" y="575424"/>
                  </a:lnTo>
                  <a:lnTo>
                    <a:pt x="17830" y="576694"/>
                  </a:lnTo>
                  <a:lnTo>
                    <a:pt x="17297" y="576694"/>
                  </a:lnTo>
                  <a:lnTo>
                    <a:pt x="16802" y="577786"/>
                  </a:lnTo>
                  <a:lnTo>
                    <a:pt x="16764" y="577964"/>
                  </a:lnTo>
                  <a:lnTo>
                    <a:pt x="17221" y="579234"/>
                  </a:lnTo>
                  <a:lnTo>
                    <a:pt x="17297" y="580504"/>
                  </a:lnTo>
                  <a:lnTo>
                    <a:pt x="16332" y="581774"/>
                  </a:lnTo>
                  <a:lnTo>
                    <a:pt x="14998" y="583882"/>
                  </a:lnTo>
                  <a:lnTo>
                    <a:pt x="14998" y="593204"/>
                  </a:lnTo>
                  <a:lnTo>
                    <a:pt x="14325" y="594474"/>
                  </a:lnTo>
                  <a:lnTo>
                    <a:pt x="14033" y="593204"/>
                  </a:lnTo>
                  <a:lnTo>
                    <a:pt x="13309" y="590664"/>
                  </a:lnTo>
                  <a:lnTo>
                    <a:pt x="14998" y="593204"/>
                  </a:lnTo>
                  <a:lnTo>
                    <a:pt x="14998" y="583882"/>
                  </a:lnTo>
                  <a:lnTo>
                    <a:pt x="14719" y="584314"/>
                  </a:lnTo>
                  <a:lnTo>
                    <a:pt x="14173" y="579234"/>
                  </a:lnTo>
                  <a:lnTo>
                    <a:pt x="13817" y="576694"/>
                  </a:lnTo>
                  <a:lnTo>
                    <a:pt x="13246" y="577964"/>
                  </a:lnTo>
                  <a:lnTo>
                    <a:pt x="12484" y="579234"/>
                  </a:lnTo>
                  <a:lnTo>
                    <a:pt x="12776" y="579234"/>
                  </a:lnTo>
                  <a:lnTo>
                    <a:pt x="12814" y="581774"/>
                  </a:lnTo>
                  <a:lnTo>
                    <a:pt x="12458" y="583044"/>
                  </a:lnTo>
                  <a:lnTo>
                    <a:pt x="11658" y="584314"/>
                  </a:lnTo>
                  <a:lnTo>
                    <a:pt x="11201" y="581774"/>
                  </a:lnTo>
                  <a:lnTo>
                    <a:pt x="10439" y="581774"/>
                  </a:lnTo>
                  <a:lnTo>
                    <a:pt x="10414" y="585584"/>
                  </a:lnTo>
                  <a:lnTo>
                    <a:pt x="12026" y="585584"/>
                  </a:lnTo>
                  <a:lnTo>
                    <a:pt x="11658" y="593204"/>
                  </a:lnTo>
                  <a:lnTo>
                    <a:pt x="11303" y="593204"/>
                  </a:lnTo>
                  <a:lnTo>
                    <a:pt x="10947" y="591934"/>
                  </a:lnTo>
                  <a:lnTo>
                    <a:pt x="10337" y="591934"/>
                  </a:lnTo>
                  <a:lnTo>
                    <a:pt x="10160" y="590664"/>
                  </a:lnTo>
                  <a:lnTo>
                    <a:pt x="9652" y="589394"/>
                  </a:lnTo>
                  <a:lnTo>
                    <a:pt x="9296" y="588124"/>
                  </a:lnTo>
                  <a:lnTo>
                    <a:pt x="8686" y="586854"/>
                  </a:lnTo>
                  <a:lnTo>
                    <a:pt x="8394" y="584314"/>
                  </a:lnTo>
                  <a:lnTo>
                    <a:pt x="8039" y="583044"/>
                  </a:lnTo>
                  <a:lnTo>
                    <a:pt x="7759" y="583044"/>
                  </a:lnTo>
                  <a:lnTo>
                    <a:pt x="7569" y="584314"/>
                  </a:lnTo>
                  <a:lnTo>
                    <a:pt x="7480" y="586854"/>
                  </a:lnTo>
                  <a:lnTo>
                    <a:pt x="7569" y="588124"/>
                  </a:lnTo>
                  <a:lnTo>
                    <a:pt x="6286" y="590664"/>
                  </a:lnTo>
                  <a:lnTo>
                    <a:pt x="7861" y="591934"/>
                  </a:lnTo>
                  <a:lnTo>
                    <a:pt x="7543" y="594474"/>
                  </a:lnTo>
                  <a:lnTo>
                    <a:pt x="8255" y="590664"/>
                  </a:lnTo>
                  <a:lnTo>
                    <a:pt x="8902" y="591934"/>
                  </a:lnTo>
                  <a:lnTo>
                    <a:pt x="10020" y="595744"/>
                  </a:lnTo>
                  <a:lnTo>
                    <a:pt x="9080" y="597014"/>
                  </a:lnTo>
                  <a:lnTo>
                    <a:pt x="9156" y="599554"/>
                  </a:lnTo>
                  <a:lnTo>
                    <a:pt x="9258" y="600824"/>
                  </a:lnTo>
                  <a:lnTo>
                    <a:pt x="9004" y="600824"/>
                  </a:lnTo>
                  <a:lnTo>
                    <a:pt x="8369" y="599554"/>
                  </a:lnTo>
                  <a:lnTo>
                    <a:pt x="8153" y="600824"/>
                  </a:lnTo>
                  <a:lnTo>
                    <a:pt x="7366" y="600824"/>
                  </a:lnTo>
                  <a:lnTo>
                    <a:pt x="6997" y="599554"/>
                  </a:lnTo>
                  <a:lnTo>
                    <a:pt x="6680" y="599554"/>
                  </a:lnTo>
                  <a:lnTo>
                    <a:pt x="6324" y="600824"/>
                  </a:lnTo>
                  <a:lnTo>
                    <a:pt x="6108" y="600824"/>
                  </a:lnTo>
                  <a:lnTo>
                    <a:pt x="6032" y="599554"/>
                  </a:lnTo>
                  <a:lnTo>
                    <a:pt x="6032" y="600824"/>
                  </a:lnTo>
                  <a:lnTo>
                    <a:pt x="5499" y="602094"/>
                  </a:lnTo>
                  <a:lnTo>
                    <a:pt x="5130" y="602094"/>
                  </a:lnTo>
                  <a:lnTo>
                    <a:pt x="5245" y="600824"/>
                  </a:lnTo>
                  <a:lnTo>
                    <a:pt x="6032" y="600824"/>
                  </a:lnTo>
                  <a:lnTo>
                    <a:pt x="6032" y="599554"/>
                  </a:lnTo>
                  <a:lnTo>
                    <a:pt x="5384" y="597014"/>
                  </a:lnTo>
                  <a:lnTo>
                    <a:pt x="5130" y="595744"/>
                  </a:lnTo>
                  <a:lnTo>
                    <a:pt x="4851" y="594474"/>
                  </a:lnTo>
                  <a:lnTo>
                    <a:pt x="4635" y="594474"/>
                  </a:lnTo>
                  <a:lnTo>
                    <a:pt x="4064" y="595744"/>
                  </a:lnTo>
                  <a:lnTo>
                    <a:pt x="3556" y="597014"/>
                  </a:lnTo>
                  <a:lnTo>
                    <a:pt x="2870" y="597014"/>
                  </a:lnTo>
                  <a:lnTo>
                    <a:pt x="2844" y="599554"/>
                  </a:lnTo>
                  <a:lnTo>
                    <a:pt x="2692" y="599554"/>
                  </a:lnTo>
                  <a:lnTo>
                    <a:pt x="2628" y="600824"/>
                  </a:lnTo>
                  <a:lnTo>
                    <a:pt x="2260" y="600824"/>
                  </a:lnTo>
                  <a:lnTo>
                    <a:pt x="1943" y="599554"/>
                  </a:lnTo>
                  <a:lnTo>
                    <a:pt x="152" y="599554"/>
                  </a:lnTo>
                  <a:lnTo>
                    <a:pt x="152" y="616064"/>
                  </a:lnTo>
                  <a:lnTo>
                    <a:pt x="635" y="617207"/>
                  </a:lnTo>
                  <a:lnTo>
                    <a:pt x="698" y="617448"/>
                  </a:lnTo>
                  <a:lnTo>
                    <a:pt x="863" y="618604"/>
                  </a:lnTo>
                  <a:lnTo>
                    <a:pt x="2374" y="618604"/>
                  </a:lnTo>
                  <a:lnTo>
                    <a:pt x="2019" y="617448"/>
                  </a:lnTo>
                  <a:lnTo>
                    <a:pt x="1917" y="617207"/>
                  </a:lnTo>
                  <a:lnTo>
                    <a:pt x="1333" y="616064"/>
                  </a:lnTo>
                  <a:lnTo>
                    <a:pt x="2120" y="616064"/>
                  </a:lnTo>
                  <a:lnTo>
                    <a:pt x="2654" y="614794"/>
                  </a:lnTo>
                  <a:lnTo>
                    <a:pt x="3238" y="616064"/>
                  </a:lnTo>
                  <a:lnTo>
                    <a:pt x="3479" y="616064"/>
                  </a:lnTo>
                  <a:lnTo>
                    <a:pt x="3695" y="617334"/>
                  </a:lnTo>
                  <a:lnTo>
                    <a:pt x="4521" y="617334"/>
                  </a:lnTo>
                  <a:lnTo>
                    <a:pt x="5029" y="616064"/>
                  </a:lnTo>
                  <a:lnTo>
                    <a:pt x="6286" y="616064"/>
                  </a:lnTo>
                  <a:lnTo>
                    <a:pt x="6134" y="614794"/>
                  </a:lnTo>
                  <a:lnTo>
                    <a:pt x="6540" y="616064"/>
                  </a:lnTo>
                  <a:lnTo>
                    <a:pt x="7861" y="616064"/>
                  </a:lnTo>
                  <a:lnTo>
                    <a:pt x="7937" y="614794"/>
                  </a:lnTo>
                  <a:lnTo>
                    <a:pt x="8178" y="613524"/>
                  </a:lnTo>
                  <a:lnTo>
                    <a:pt x="9156" y="613524"/>
                  </a:lnTo>
                  <a:lnTo>
                    <a:pt x="9436" y="614794"/>
                  </a:lnTo>
                  <a:lnTo>
                    <a:pt x="10223" y="616064"/>
                  </a:lnTo>
                  <a:lnTo>
                    <a:pt x="10807" y="616064"/>
                  </a:lnTo>
                  <a:lnTo>
                    <a:pt x="11696" y="614794"/>
                  </a:lnTo>
                  <a:lnTo>
                    <a:pt x="12128" y="613524"/>
                  </a:lnTo>
                  <a:lnTo>
                    <a:pt x="12484" y="612254"/>
                  </a:lnTo>
                  <a:lnTo>
                    <a:pt x="12954" y="612254"/>
                  </a:lnTo>
                  <a:lnTo>
                    <a:pt x="15468" y="616000"/>
                  </a:lnTo>
                  <a:lnTo>
                    <a:pt x="15354" y="614794"/>
                  </a:lnTo>
                  <a:lnTo>
                    <a:pt x="15290" y="613524"/>
                  </a:lnTo>
                  <a:lnTo>
                    <a:pt x="17399" y="614794"/>
                  </a:lnTo>
                  <a:lnTo>
                    <a:pt x="18808" y="614794"/>
                  </a:lnTo>
                  <a:lnTo>
                    <a:pt x="18834" y="613524"/>
                  </a:lnTo>
                  <a:lnTo>
                    <a:pt x="18872" y="612254"/>
                  </a:lnTo>
                  <a:lnTo>
                    <a:pt x="18910" y="610984"/>
                  </a:lnTo>
                  <a:lnTo>
                    <a:pt x="20815" y="610984"/>
                  </a:lnTo>
                  <a:lnTo>
                    <a:pt x="21894" y="609714"/>
                  </a:lnTo>
                  <a:lnTo>
                    <a:pt x="21386" y="609714"/>
                  </a:lnTo>
                  <a:lnTo>
                    <a:pt x="20599" y="607174"/>
                  </a:lnTo>
                  <a:lnTo>
                    <a:pt x="21348" y="607174"/>
                  </a:lnTo>
                  <a:lnTo>
                    <a:pt x="22136" y="608444"/>
                  </a:lnTo>
                  <a:lnTo>
                    <a:pt x="25831" y="608444"/>
                  </a:lnTo>
                  <a:lnTo>
                    <a:pt x="26479" y="609714"/>
                  </a:lnTo>
                  <a:lnTo>
                    <a:pt x="27774" y="609714"/>
                  </a:lnTo>
                  <a:lnTo>
                    <a:pt x="27698" y="612254"/>
                  </a:lnTo>
                  <a:lnTo>
                    <a:pt x="28206" y="612254"/>
                  </a:lnTo>
                  <a:lnTo>
                    <a:pt x="28524" y="613524"/>
                  </a:lnTo>
                  <a:lnTo>
                    <a:pt x="28168" y="613524"/>
                  </a:lnTo>
                  <a:lnTo>
                    <a:pt x="27089" y="614794"/>
                  </a:lnTo>
                  <a:lnTo>
                    <a:pt x="25908" y="614794"/>
                  </a:lnTo>
                  <a:lnTo>
                    <a:pt x="24828" y="616064"/>
                  </a:lnTo>
                  <a:lnTo>
                    <a:pt x="23291" y="616064"/>
                  </a:lnTo>
                  <a:lnTo>
                    <a:pt x="21818" y="617334"/>
                  </a:lnTo>
                  <a:lnTo>
                    <a:pt x="20269" y="618604"/>
                  </a:lnTo>
                  <a:lnTo>
                    <a:pt x="25552" y="618604"/>
                  </a:lnTo>
                  <a:lnTo>
                    <a:pt x="32766" y="614794"/>
                  </a:lnTo>
                  <a:lnTo>
                    <a:pt x="35090" y="613524"/>
                  </a:lnTo>
                  <a:lnTo>
                    <a:pt x="41338" y="610984"/>
                  </a:lnTo>
                  <a:lnTo>
                    <a:pt x="45275" y="608444"/>
                  </a:lnTo>
                  <a:lnTo>
                    <a:pt x="49149" y="607174"/>
                  </a:lnTo>
                  <a:lnTo>
                    <a:pt x="51346" y="605904"/>
                  </a:lnTo>
                  <a:lnTo>
                    <a:pt x="53428" y="604634"/>
                  </a:lnTo>
                  <a:lnTo>
                    <a:pt x="59232" y="600824"/>
                  </a:lnTo>
                  <a:lnTo>
                    <a:pt x="61175" y="599554"/>
                  </a:lnTo>
                  <a:lnTo>
                    <a:pt x="63969" y="597014"/>
                  </a:lnTo>
                  <a:lnTo>
                    <a:pt x="66662" y="594474"/>
                  </a:lnTo>
                  <a:lnTo>
                    <a:pt x="70535" y="594474"/>
                  </a:lnTo>
                  <a:lnTo>
                    <a:pt x="71755" y="593204"/>
                  </a:lnTo>
                  <a:lnTo>
                    <a:pt x="71970" y="593204"/>
                  </a:lnTo>
                  <a:lnTo>
                    <a:pt x="72910" y="594474"/>
                  </a:lnTo>
                  <a:lnTo>
                    <a:pt x="73621" y="595744"/>
                  </a:lnTo>
                  <a:lnTo>
                    <a:pt x="74917" y="598284"/>
                  </a:lnTo>
                  <a:lnTo>
                    <a:pt x="74764" y="598284"/>
                  </a:lnTo>
                  <a:lnTo>
                    <a:pt x="75272" y="600824"/>
                  </a:lnTo>
                  <a:lnTo>
                    <a:pt x="75844" y="604634"/>
                  </a:lnTo>
                  <a:lnTo>
                    <a:pt x="76415" y="607174"/>
                  </a:lnTo>
                  <a:lnTo>
                    <a:pt x="76238" y="608444"/>
                  </a:lnTo>
                  <a:lnTo>
                    <a:pt x="75920" y="612254"/>
                  </a:lnTo>
                  <a:lnTo>
                    <a:pt x="75628" y="613524"/>
                  </a:lnTo>
                  <a:lnTo>
                    <a:pt x="75374" y="616064"/>
                  </a:lnTo>
                  <a:lnTo>
                    <a:pt x="76847" y="616064"/>
                  </a:lnTo>
                  <a:lnTo>
                    <a:pt x="77609" y="614794"/>
                  </a:lnTo>
                  <a:lnTo>
                    <a:pt x="78320" y="614794"/>
                  </a:lnTo>
                  <a:lnTo>
                    <a:pt x="78320" y="616064"/>
                  </a:lnTo>
                  <a:lnTo>
                    <a:pt x="78270" y="617207"/>
                  </a:lnTo>
                  <a:lnTo>
                    <a:pt x="79082" y="616000"/>
                  </a:lnTo>
                  <a:lnTo>
                    <a:pt x="79832" y="614794"/>
                  </a:lnTo>
                  <a:lnTo>
                    <a:pt x="80479" y="613524"/>
                  </a:lnTo>
                  <a:lnTo>
                    <a:pt x="81051" y="610984"/>
                  </a:lnTo>
                  <a:lnTo>
                    <a:pt x="81546" y="609714"/>
                  </a:lnTo>
                  <a:lnTo>
                    <a:pt x="78536" y="613524"/>
                  </a:lnTo>
                  <a:lnTo>
                    <a:pt x="78219" y="612254"/>
                  </a:lnTo>
                  <a:lnTo>
                    <a:pt x="80289" y="604634"/>
                  </a:lnTo>
                  <a:lnTo>
                    <a:pt x="80721" y="603364"/>
                  </a:lnTo>
                  <a:lnTo>
                    <a:pt x="80505" y="602094"/>
                  </a:lnTo>
                  <a:lnTo>
                    <a:pt x="79654" y="602094"/>
                  </a:lnTo>
                  <a:lnTo>
                    <a:pt x="79108" y="600824"/>
                  </a:lnTo>
                  <a:lnTo>
                    <a:pt x="79438" y="599554"/>
                  </a:lnTo>
                  <a:lnTo>
                    <a:pt x="80899" y="595744"/>
                  </a:lnTo>
                  <a:lnTo>
                    <a:pt x="83121" y="589394"/>
                  </a:lnTo>
                  <a:lnTo>
                    <a:pt x="83566" y="588124"/>
                  </a:lnTo>
                  <a:lnTo>
                    <a:pt x="83997" y="586854"/>
                  </a:lnTo>
                  <a:lnTo>
                    <a:pt x="84886" y="584314"/>
                  </a:lnTo>
                  <a:lnTo>
                    <a:pt x="86283" y="581774"/>
                  </a:lnTo>
                  <a:lnTo>
                    <a:pt x="87795" y="579234"/>
                  </a:lnTo>
                  <a:lnTo>
                    <a:pt x="88722" y="579234"/>
                  </a:lnTo>
                  <a:lnTo>
                    <a:pt x="88366" y="580504"/>
                  </a:lnTo>
                  <a:lnTo>
                    <a:pt x="88112" y="581774"/>
                  </a:lnTo>
                  <a:lnTo>
                    <a:pt x="86791" y="584314"/>
                  </a:lnTo>
                  <a:lnTo>
                    <a:pt x="85788" y="586854"/>
                  </a:lnTo>
                  <a:lnTo>
                    <a:pt x="84886" y="588124"/>
                  </a:lnTo>
                  <a:lnTo>
                    <a:pt x="84709" y="589394"/>
                  </a:lnTo>
                  <a:lnTo>
                    <a:pt x="84670" y="590664"/>
                  </a:lnTo>
                  <a:lnTo>
                    <a:pt x="85966" y="588124"/>
                  </a:lnTo>
                  <a:lnTo>
                    <a:pt x="87249" y="586854"/>
                  </a:lnTo>
                  <a:lnTo>
                    <a:pt x="88506" y="584314"/>
                  </a:lnTo>
                  <a:lnTo>
                    <a:pt x="88760" y="584314"/>
                  </a:lnTo>
                  <a:lnTo>
                    <a:pt x="88900" y="585584"/>
                  </a:lnTo>
                  <a:lnTo>
                    <a:pt x="88658" y="586854"/>
                  </a:lnTo>
                  <a:lnTo>
                    <a:pt x="86931" y="590664"/>
                  </a:lnTo>
                  <a:lnTo>
                    <a:pt x="86499" y="591934"/>
                  </a:lnTo>
                  <a:lnTo>
                    <a:pt x="86220" y="594474"/>
                  </a:lnTo>
                  <a:lnTo>
                    <a:pt x="87363" y="595744"/>
                  </a:lnTo>
                  <a:lnTo>
                    <a:pt x="88011" y="595744"/>
                  </a:lnTo>
                  <a:lnTo>
                    <a:pt x="88900" y="594474"/>
                  </a:lnTo>
                  <a:lnTo>
                    <a:pt x="89662" y="593204"/>
                  </a:lnTo>
                  <a:lnTo>
                    <a:pt x="89979" y="589394"/>
                  </a:lnTo>
                  <a:lnTo>
                    <a:pt x="90703" y="588124"/>
                  </a:lnTo>
                  <a:lnTo>
                    <a:pt x="91274" y="586854"/>
                  </a:lnTo>
                  <a:lnTo>
                    <a:pt x="91706" y="585584"/>
                  </a:lnTo>
                  <a:lnTo>
                    <a:pt x="92202" y="585584"/>
                  </a:lnTo>
                  <a:lnTo>
                    <a:pt x="91922" y="584314"/>
                  </a:lnTo>
                  <a:lnTo>
                    <a:pt x="91630" y="583044"/>
                  </a:lnTo>
                  <a:lnTo>
                    <a:pt x="90919" y="581774"/>
                  </a:lnTo>
                  <a:lnTo>
                    <a:pt x="90233" y="583044"/>
                  </a:lnTo>
                  <a:lnTo>
                    <a:pt x="88798" y="583044"/>
                  </a:lnTo>
                  <a:lnTo>
                    <a:pt x="89090" y="581774"/>
                  </a:lnTo>
                  <a:lnTo>
                    <a:pt x="89408" y="580504"/>
                  </a:lnTo>
                  <a:lnTo>
                    <a:pt x="90004" y="579234"/>
                  </a:lnTo>
                  <a:lnTo>
                    <a:pt x="90665" y="577786"/>
                  </a:lnTo>
                  <a:lnTo>
                    <a:pt x="92989" y="571614"/>
                  </a:lnTo>
                  <a:lnTo>
                    <a:pt x="92964" y="570344"/>
                  </a:lnTo>
                  <a:lnTo>
                    <a:pt x="91922" y="572884"/>
                  </a:lnTo>
                  <a:lnTo>
                    <a:pt x="91020" y="574154"/>
                  </a:lnTo>
                  <a:lnTo>
                    <a:pt x="90055" y="575424"/>
                  </a:lnTo>
                  <a:lnTo>
                    <a:pt x="89623" y="575424"/>
                  </a:lnTo>
                  <a:lnTo>
                    <a:pt x="89801" y="574154"/>
                  </a:lnTo>
                  <a:lnTo>
                    <a:pt x="90093" y="572884"/>
                  </a:lnTo>
                  <a:lnTo>
                    <a:pt x="90703" y="571614"/>
                  </a:lnTo>
                  <a:lnTo>
                    <a:pt x="91414" y="570344"/>
                  </a:lnTo>
                  <a:lnTo>
                    <a:pt x="91922" y="569074"/>
                  </a:lnTo>
                  <a:lnTo>
                    <a:pt x="92100" y="567804"/>
                  </a:lnTo>
                  <a:lnTo>
                    <a:pt x="91922" y="567804"/>
                  </a:lnTo>
                  <a:lnTo>
                    <a:pt x="91922" y="566534"/>
                  </a:lnTo>
                  <a:lnTo>
                    <a:pt x="91884" y="565264"/>
                  </a:lnTo>
                  <a:lnTo>
                    <a:pt x="92100" y="565264"/>
                  </a:lnTo>
                  <a:lnTo>
                    <a:pt x="92964" y="562724"/>
                  </a:lnTo>
                  <a:lnTo>
                    <a:pt x="93421" y="561454"/>
                  </a:lnTo>
                  <a:lnTo>
                    <a:pt x="93891" y="560184"/>
                  </a:lnTo>
                  <a:lnTo>
                    <a:pt x="94716" y="557644"/>
                  </a:lnTo>
                  <a:lnTo>
                    <a:pt x="95364" y="555104"/>
                  </a:lnTo>
                  <a:lnTo>
                    <a:pt x="95643" y="553834"/>
                  </a:lnTo>
                  <a:lnTo>
                    <a:pt x="96024" y="552564"/>
                  </a:lnTo>
                  <a:lnTo>
                    <a:pt x="96405" y="551294"/>
                  </a:lnTo>
                  <a:lnTo>
                    <a:pt x="97231" y="550024"/>
                  </a:lnTo>
                  <a:lnTo>
                    <a:pt x="97586" y="547484"/>
                  </a:lnTo>
                  <a:lnTo>
                    <a:pt x="99491" y="546214"/>
                  </a:lnTo>
                  <a:lnTo>
                    <a:pt x="100139" y="546214"/>
                  </a:lnTo>
                  <a:lnTo>
                    <a:pt x="99707" y="547484"/>
                  </a:lnTo>
                  <a:lnTo>
                    <a:pt x="99415" y="548754"/>
                  </a:lnTo>
                  <a:lnTo>
                    <a:pt x="98336" y="551294"/>
                  </a:lnTo>
                  <a:lnTo>
                    <a:pt x="97548" y="552564"/>
                  </a:lnTo>
                  <a:lnTo>
                    <a:pt x="96837" y="555104"/>
                  </a:lnTo>
                  <a:lnTo>
                    <a:pt x="96659" y="555104"/>
                  </a:lnTo>
                  <a:lnTo>
                    <a:pt x="96659" y="556374"/>
                  </a:lnTo>
                  <a:lnTo>
                    <a:pt x="96799" y="557644"/>
                  </a:lnTo>
                  <a:lnTo>
                    <a:pt x="98882" y="553834"/>
                  </a:lnTo>
                  <a:lnTo>
                    <a:pt x="99021" y="553834"/>
                  </a:lnTo>
                  <a:lnTo>
                    <a:pt x="98628" y="555104"/>
                  </a:lnTo>
                  <a:lnTo>
                    <a:pt x="98196" y="556374"/>
                  </a:lnTo>
                  <a:lnTo>
                    <a:pt x="97764" y="558914"/>
                  </a:lnTo>
                  <a:lnTo>
                    <a:pt x="97942" y="558914"/>
                  </a:lnTo>
                  <a:lnTo>
                    <a:pt x="97942" y="560184"/>
                  </a:lnTo>
                  <a:lnTo>
                    <a:pt x="98666" y="560184"/>
                  </a:lnTo>
                  <a:lnTo>
                    <a:pt x="99021" y="558914"/>
                  </a:lnTo>
                  <a:lnTo>
                    <a:pt x="99847" y="558914"/>
                  </a:lnTo>
                  <a:lnTo>
                    <a:pt x="100317" y="557644"/>
                  </a:lnTo>
                  <a:lnTo>
                    <a:pt x="100990" y="557644"/>
                  </a:lnTo>
                  <a:lnTo>
                    <a:pt x="100888" y="555104"/>
                  </a:lnTo>
                  <a:lnTo>
                    <a:pt x="101028" y="555104"/>
                  </a:lnTo>
                  <a:lnTo>
                    <a:pt x="101320" y="553834"/>
                  </a:lnTo>
                  <a:lnTo>
                    <a:pt x="101815" y="552564"/>
                  </a:lnTo>
                  <a:lnTo>
                    <a:pt x="102463" y="551294"/>
                  </a:lnTo>
                  <a:lnTo>
                    <a:pt x="103365" y="548754"/>
                  </a:lnTo>
                  <a:lnTo>
                    <a:pt x="103289" y="547484"/>
                  </a:lnTo>
                  <a:lnTo>
                    <a:pt x="101676" y="547484"/>
                  </a:lnTo>
                  <a:lnTo>
                    <a:pt x="102069" y="546214"/>
                  </a:lnTo>
                  <a:lnTo>
                    <a:pt x="105156" y="536054"/>
                  </a:lnTo>
                  <a:lnTo>
                    <a:pt x="105295" y="536054"/>
                  </a:lnTo>
                  <a:lnTo>
                    <a:pt x="105194" y="534784"/>
                  </a:lnTo>
                  <a:lnTo>
                    <a:pt x="104292" y="536054"/>
                  </a:lnTo>
                  <a:lnTo>
                    <a:pt x="103428" y="537324"/>
                  </a:lnTo>
                  <a:lnTo>
                    <a:pt x="102247" y="539864"/>
                  </a:lnTo>
                  <a:lnTo>
                    <a:pt x="101638" y="539864"/>
                  </a:lnTo>
                  <a:lnTo>
                    <a:pt x="101676" y="538594"/>
                  </a:lnTo>
                  <a:lnTo>
                    <a:pt x="102108" y="537324"/>
                  </a:lnTo>
                  <a:lnTo>
                    <a:pt x="102717" y="534784"/>
                  </a:lnTo>
                  <a:lnTo>
                    <a:pt x="103251" y="532244"/>
                  </a:lnTo>
                  <a:lnTo>
                    <a:pt x="103898" y="532244"/>
                  </a:lnTo>
                  <a:lnTo>
                    <a:pt x="103035" y="530974"/>
                  </a:lnTo>
                  <a:lnTo>
                    <a:pt x="103073" y="529704"/>
                  </a:lnTo>
                  <a:lnTo>
                    <a:pt x="103593" y="528434"/>
                  </a:lnTo>
                  <a:lnTo>
                    <a:pt x="105143" y="524624"/>
                  </a:lnTo>
                  <a:lnTo>
                    <a:pt x="107200" y="519544"/>
                  </a:lnTo>
                  <a:lnTo>
                    <a:pt x="108813" y="515734"/>
                  </a:lnTo>
                  <a:lnTo>
                    <a:pt x="109245" y="515734"/>
                  </a:lnTo>
                  <a:lnTo>
                    <a:pt x="109321" y="517004"/>
                  </a:lnTo>
                  <a:lnTo>
                    <a:pt x="108966" y="518274"/>
                  </a:lnTo>
                  <a:lnTo>
                    <a:pt x="108534" y="519544"/>
                  </a:lnTo>
                  <a:lnTo>
                    <a:pt x="107848" y="522084"/>
                  </a:lnTo>
                  <a:lnTo>
                    <a:pt x="107556" y="523354"/>
                  </a:lnTo>
                  <a:lnTo>
                    <a:pt x="108458" y="524624"/>
                  </a:lnTo>
                  <a:lnTo>
                    <a:pt x="108750" y="524624"/>
                  </a:lnTo>
                  <a:lnTo>
                    <a:pt x="108889" y="525894"/>
                  </a:lnTo>
                  <a:lnTo>
                    <a:pt x="110540" y="524624"/>
                  </a:lnTo>
                  <a:lnTo>
                    <a:pt x="111506" y="523354"/>
                  </a:lnTo>
                  <a:lnTo>
                    <a:pt x="111645" y="525894"/>
                  </a:lnTo>
                  <a:lnTo>
                    <a:pt x="110858" y="527164"/>
                  </a:lnTo>
                  <a:lnTo>
                    <a:pt x="108889" y="530974"/>
                  </a:lnTo>
                  <a:lnTo>
                    <a:pt x="107772" y="533514"/>
                  </a:lnTo>
                  <a:lnTo>
                    <a:pt x="107378" y="537324"/>
                  </a:lnTo>
                  <a:lnTo>
                    <a:pt x="108204" y="537324"/>
                  </a:lnTo>
                  <a:lnTo>
                    <a:pt x="108165" y="536054"/>
                  </a:lnTo>
                  <a:lnTo>
                    <a:pt x="109169" y="534784"/>
                  </a:lnTo>
                  <a:lnTo>
                    <a:pt x="109601" y="533514"/>
                  </a:lnTo>
                  <a:lnTo>
                    <a:pt x="109677" y="532244"/>
                  </a:lnTo>
                  <a:lnTo>
                    <a:pt x="111188" y="532244"/>
                  </a:lnTo>
                  <a:lnTo>
                    <a:pt x="110680" y="533514"/>
                  </a:lnTo>
                  <a:lnTo>
                    <a:pt x="110248" y="534784"/>
                  </a:lnTo>
                  <a:lnTo>
                    <a:pt x="109931" y="536054"/>
                  </a:lnTo>
                  <a:lnTo>
                    <a:pt x="109537" y="536054"/>
                  </a:lnTo>
                  <a:lnTo>
                    <a:pt x="109169" y="537324"/>
                  </a:lnTo>
                  <a:lnTo>
                    <a:pt x="108851" y="538594"/>
                  </a:lnTo>
                  <a:lnTo>
                    <a:pt x="110147" y="539864"/>
                  </a:lnTo>
                  <a:lnTo>
                    <a:pt x="110794" y="539864"/>
                  </a:lnTo>
                  <a:lnTo>
                    <a:pt x="112331" y="537324"/>
                  </a:lnTo>
                  <a:lnTo>
                    <a:pt x="112903" y="537324"/>
                  </a:lnTo>
                  <a:lnTo>
                    <a:pt x="110972" y="542404"/>
                  </a:lnTo>
                  <a:lnTo>
                    <a:pt x="109715" y="546214"/>
                  </a:lnTo>
                  <a:lnTo>
                    <a:pt x="108381" y="550024"/>
                  </a:lnTo>
                  <a:lnTo>
                    <a:pt x="108204" y="551294"/>
                  </a:lnTo>
                  <a:lnTo>
                    <a:pt x="109461" y="548754"/>
                  </a:lnTo>
                  <a:lnTo>
                    <a:pt x="110578" y="546214"/>
                  </a:lnTo>
                  <a:lnTo>
                    <a:pt x="111683" y="544944"/>
                  </a:lnTo>
                  <a:lnTo>
                    <a:pt x="112153" y="544944"/>
                  </a:lnTo>
                  <a:lnTo>
                    <a:pt x="112077" y="546214"/>
                  </a:lnTo>
                  <a:lnTo>
                    <a:pt x="111404" y="548754"/>
                  </a:lnTo>
                  <a:lnTo>
                    <a:pt x="110680" y="551294"/>
                  </a:lnTo>
                  <a:lnTo>
                    <a:pt x="110185" y="552564"/>
                  </a:lnTo>
                  <a:lnTo>
                    <a:pt x="109575" y="555104"/>
                  </a:lnTo>
                  <a:lnTo>
                    <a:pt x="109931" y="555104"/>
                  </a:lnTo>
                  <a:lnTo>
                    <a:pt x="112585" y="556374"/>
                  </a:lnTo>
                  <a:lnTo>
                    <a:pt x="113118" y="553834"/>
                  </a:lnTo>
                  <a:lnTo>
                    <a:pt x="113906" y="553834"/>
                  </a:lnTo>
                  <a:lnTo>
                    <a:pt x="114274" y="552564"/>
                  </a:lnTo>
                  <a:lnTo>
                    <a:pt x="114490" y="551294"/>
                  </a:lnTo>
                  <a:lnTo>
                    <a:pt x="114846" y="550024"/>
                  </a:lnTo>
                  <a:lnTo>
                    <a:pt x="115417" y="547484"/>
                  </a:lnTo>
                  <a:lnTo>
                    <a:pt x="116890" y="546214"/>
                  </a:lnTo>
                  <a:lnTo>
                    <a:pt x="116319" y="544944"/>
                  </a:lnTo>
                  <a:lnTo>
                    <a:pt x="115735" y="543674"/>
                  </a:lnTo>
                  <a:lnTo>
                    <a:pt x="115163" y="542404"/>
                  </a:lnTo>
                  <a:lnTo>
                    <a:pt x="113411" y="542404"/>
                  </a:lnTo>
                  <a:lnTo>
                    <a:pt x="112115" y="543674"/>
                  </a:lnTo>
                  <a:lnTo>
                    <a:pt x="112763" y="539864"/>
                  </a:lnTo>
                  <a:lnTo>
                    <a:pt x="114096" y="537324"/>
                  </a:lnTo>
                  <a:lnTo>
                    <a:pt x="114769" y="536054"/>
                  </a:lnTo>
                  <a:lnTo>
                    <a:pt x="115023" y="534784"/>
                  </a:lnTo>
                  <a:lnTo>
                    <a:pt x="115519" y="532244"/>
                  </a:lnTo>
                  <a:lnTo>
                    <a:pt x="114693" y="532244"/>
                  </a:lnTo>
                  <a:lnTo>
                    <a:pt x="114122" y="533514"/>
                  </a:lnTo>
                  <a:lnTo>
                    <a:pt x="113906" y="534784"/>
                  </a:lnTo>
                  <a:lnTo>
                    <a:pt x="112725" y="534784"/>
                  </a:lnTo>
                  <a:lnTo>
                    <a:pt x="112547" y="533514"/>
                  </a:lnTo>
                  <a:lnTo>
                    <a:pt x="112903" y="532244"/>
                  </a:lnTo>
                  <a:lnTo>
                    <a:pt x="113982" y="528434"/>
                  </a:lnTo>
                  <a:lnTo>
                    <a:pt x="114630" y="527164"/>
                  </a:lnTo>
                  <a:lnTo>
                    <a:pt x="114414" y="525894"/>
                  </a:lnTo>
                  <a:lnTo>
                    <a:pt x="114274" y="525894"/>
                  </a:lnTo>
                  <a:lnTo>
                    <a:pt x="113982" y="527164"/>
                  </a:lnTo>
                  <a:lnTo>
                    <a:pt x="112407" y="527164"/>
                  </a:lnTo>
                  <a:lnTo>
                    <a:pt x="113271" y="523354"/>
                  </a:lnTo>
                  <a:lnTo>
                    <a:pt x="114122" y="522084"/>
                  </a:lnTo>
                  <a:lnTo>
                    <a:pt x="114515" y="520814"/>
                  </a:lnTo>
                  <a:lnTo>
                    <a:pt x="114909" y="519544"/>
                  </a:lnTo>
                  <a:lnTo>
                    <a:pt x="115125" y="518274"/>
                  </a:lnTo>
                  <a:lnTo>
                    <a:pt x="115163" y="515734"/>
                  </a:lnTo>
                  <a:lnTo>
                    <a:pt x="112585" y="520814"/>
                  </a:lnTo>
                  <a:lnTo>
                    <a:pt x="112191" y="520814"/>
                  </a:lnTo>
                  <a:lnTo>
                    <a:pt x="112331" y="519544"/>
                  </a:lnTo>
                  <a:lnTo>
                    <a:pt x="112547" y="518274"/>
                  </a:lnTo>
                  <a:lnTo>
                    <a:pt x="112941" y="517004"/>
                  </a:lnTo>
                  <a:lnTo>
                    <a:pt x="113411" y="515734"/>
                  </a:lnTo>
                  <a:lnTo>
                    <a:pt x="113766" y="514464"/>
                  </a:lnTo>
                  <a:lnTo>
                    <a:pt x="114338" y="511924"/>
                  </a:lnTo>
                  <a:lnTo>
                    <a:pt x="113118" y="510654"/>
                  </a:lnTo>
                  <a:lnTo>
                    <a:pt x="112903" y="509384"/>
                  </a:lnTo>
                  <a:lnTo>
                    <a:pt x="110109" y="511924"/>
                  </a:lnTo>
                  <a:lnTo>
                    <a:pt x="110363" y="510654"/>
                  </a:lnTo>
                  <a:lnTo>
                    <a:pt x="110604" y="509384"/>
                  </a:lnTo>
                  <a:lnTo>
                    <a:pt x="110972" y="508114"/>
                  </a:lnTo>
                  <a:lnTo>
                    <a:pt x="111760" y="505574"/>
                  </a:lnTo>
                  <a:lnTo>
                    <a:pt x="112153" y="504304"/>
                  </a:lnTo>
                  <a:lnTo>
                    <a:pt x="113372" y="501764"/>
                  </a:lnTo>
                  <a:lnTo>
                    <a:pt x="113766" y="496684"/>
                  </a:lnTo>
                  <a:lnTo>
                    <a:pt x="114236" y="495414"/>
                  </a:lnTo>
                  <a:lnTo>
                    <a:pt x="114769" y="494144"/>
                  </a:lnTo>
                  <a:lnTo>
                    <a:pt x="115201" y="492874"/>
                  </a:lnTo>
                  <a:lnTo>
                    <a:pt x="115379" y="491604"/>
                  </a:lnTo>
                  <a:lnTo>
                    <a:pt x="115925" y="489064"/>
                  </a:lnTo>
                  <a:lnTo>
                    <a:pt x="117068" y="487794"/>
                  </a:lnTo>
                  <a:lnTo>
                    <a:pt x="118821" y="486524"/>
                  </a:lnTo>
                  <a:lnTo>
                    <a:pt x="118579" y="489064"/>
                  </a:lnTo>
                  <a:lnTo>
                    <a:pt x="117602" y="492874"/>
                  </a:lnTo>
                  <a:lnTo>
                    <a:pt x="116751" y="495414"/>
                  </a:lnTo>
                  <a:lnTo>
                    <a:pt x="115633" y="499224"/>
                  </a:lnTo>
                  <a:lnTo>
                    <a:pt x="115633" y="500494"/>
                  </a:lnTo>
                  <a:lnTo>
                    <a:pt x="116535" y="501764"/>
                  </a:lnTo>
                  <a:lnTo>
                    <a:pt x="117754" y="499224"/>
                  </a:lnTo>
                  <a:lnTo>
                    <a:pt x="117932" y="496684"/>
                  </a:lnTo>
                  <a:lnTo>
                    <a:pt x="119367" y="494144"/>
                  </a:lnTo>
                  <a:lnTo>
                    <a:pt x="119583" y="495414"/>
                  </a:lnTo>
                  <a:lnTo>
                    <a:pt x="119405" y="496684"/>
                  </a:lnTo>
                  <a:lnTo>
                    <a:pt x="119011" y="498119"/>
                  </a:lnTo>
                  <a:lnTo>
                    <a:pt x="118795" y="499224"/>
                  </a:lnTo>
                  <a:lnTo>
                    <a:pt x="118605" y="499224"/>
                  </a:lnTo>
                  <a:lnTo>
                    <a:pt x="118503" y="500494"/>
                  </a:lnTo>
                  <a:lnTo>
                    <a:pt x="118465" y="503034"/>
                  </a:lnTo>
                  <a:lnTo>
                    <a:pt x="120078" y="503034"/>
                  </a:lnTo>
                  <a:lnTo>
                    <a:pt x="120726" y="501764"/>
                  </a:lnTo>
                  <a:lnTo>
                    <a:pt x="121259" y="504304"/>
                  </a:lnTo>
                  <a:lnTo>
                    <a:pt x="120586" y="505650"/>
                  </a:lnTo>
                  <a:lnTo>
                    <a:pt x="119684" y="508114"/>
                  </a:lnTo>
                  <a:lnTo>
                    <a:pt x="118287" y="513194"/>
                  </a:lnTo>
                  <a:lnTo>
                    <a:pt x="118186" y="514464"/>
                  </a:lnTo>
                  <a:lnTo>
                    <a:pt x="118973" y="514464"/>
                  </a:lnTo>
                  <a:lnTo>
                    <a:pt x="120116" y="510654"/>
                  </a:lnTo>
                  <a:lnTo>
                    <a:pt x="121043" y="510654"/>
                  </a:lnTo>
                  <a:lnTo>
                    <a:pt x="120040" y="514464"/>
                  </a:lnTo>
                  <a:lnTo>
                    <a:pt x="119545" y="517004"/>
                  </a:lnTo>
                  <a:lnTo>
                    <a:pt x="119684" y="518274"/>
                  </a:lnTo>
                  <a:lnTo>
                    <a:pt x="120688" y="518274"/>
                  </a:lnTo>
                  <a:lnTo>
                    <a:pt x="121729" y="517004"/>
                  </a:lnTo>
                  <a:lnTo>
                    <a:pt x="122453" y="515734"/>
                  </a:lnTo>
                  <a:lnTo>
                    <a:pt x="123278" y="514464"/>
                  </a:lnTo>
                  <a:lnTo>
                    <a:pt x="122237" y="513194"/>
                  </a:lnTo>
                  <a:lnTo>
                    <a:pt x="123342" y="511924"/>
                  </a:lnTo>
                  <a:lnTo>
                    <a:pt x="123494" y="510654"/>
                  </a:lnTo>
                  <a:lnTo>
                    <a:pt x="123634" y="509384"/>
                  </a:lnTo>
                  <a:lnTo>
                    <a:pt x="123850" y="508114"/>
                  </a:lnTo>
                  <a:lnTo>
                    <a:pt x="124129" y="506844"/>
                  </a:lnTo>
                  <a:lnTo>
                    <a:pt x="124320" y="505574"/>
                  </a:lnTo>
                  <a:lnTo>
                    <a:pt x="124104" y="504304"/>
                  </a:lnTo>
                  <a:lnTo>
                    <a:pt x="123278" y="504304"/>
                  </a:lnTo>
                  <a:lnTo>
                    <a:pt x="122237" y="505574"/>
                  </a:lnTo>
                  <a:lnTo>
                    <a:pt x="121983" y="504304"/>
                  </a:lnTo>
                  <a:lnTo>
                    <a:pt x="122567" y="501764"/>
                  </a:lnTo>
                  <a:lnTo>
                    <a:pt x="123444" y="497954"/>
                  </a:lnTo>
                  <a:lnTo>
                    <a:pt x="124320" y="494144"/>
                  </a:lnTo>
                  <a:lnTo>
                    <a:pt x="123952" y="492874"/>
                  </a:lnTo>
                  <a:lnTo>
                    <a:pt x="122885" y="494144"/>
                  </a:lnTo>
                  <a:lnTo>
                    <a:pt x="123126" y="497954"/>
                  </a:lnTo>
                  <a:lnTo>
                    <a:pt x="121335" y="497954"/>
                  </a:lnTo>
                  <a:lnTo>
                    <a:pt x="121691" y="495414"/>
                  </a:lnTo>
                  <a:lnTo>
                    <a:pt x="121983" y="494144"/>
                  </a:lnTo>
                  <a:lnTo>
                    <a:pt x="122275" y="492874"/>
                  </a:lnTo>
                  <a:lnTo>
                    <a:pt x="122694" y="490334"/>
                  </a:lnTo>
                  <a:lnTo>
                    <a:pt x="122453" y="489064"/>
                  </a:lnTo>
                  <a:lnTo>
                    <a:pt x="120078" y="489064"/>
                  </a:lnTo>
                  <a:lnTo>
                    <a:pt x="120230" y="487794"/>
                  </a:lnTo>
                  <a:lnTo>
                    <a:pt x="120472" y="486524"/>
                  </a:lnTo>
                  <a:lnTo>
                    <a:pt x="120624" y="485254"/>
                  </a:lnTo>
                  <a:lnTo>
                    <a:pt x="120980" y="483984"/>
                  </a:lnTo>
                  <a:lnTo>
                    <a:pt x="121196" y="481444"/>
                  </a:lnTo>
                  <a:lnTo>
                    <a:pt x="121412" y="480174"/>
                  </a:lnTo>
                  <a:lnTo>
                    <a:pt x="121589" y="476364"/>
                  </a:lnTo>
                  <a:lnTo>
                    <a:pt x="119824" y="481444"/>
                  </a:lnTo>
                  <a:lnTo>
                    <a:pt x="120230" y="475094"/>
                  </a:lnTo>
                  <a:lnTo>
                    <a:pt x="120510" y="468744"/>
                  </a:lnTo>
                  <a:lnTo>
                    <a:pt x="122199" y="463664"/>
                  </a:lnTo>
                  <a:lnTo>
                    <a:pt x="123774" y="464934"/>
                  </a:lnTo>
                  <a:lnTo>
                    <a:pt x="124129" y="464934"/>
                  </a:lnTo>
                  <a:lnTo>
                    <a:pt x="123456" y="476364"/>
                  </a:lnTo>
                  <a:lnTo>
                    <a:pt x="123888" y="476364"/>
                  </a:lnTo>
                  <a:lnTo>
                    <a:pt x="124383" y="473824"/>
                  </a:lnTo>
                  <a:lnTo>
                    <a:pt x="124853" y="471284"/>
                  </a:lnTo>
                  <a:lnTo>
                    <a:pt x="125425" y="468744"/>
                  </a:lnTo>
                  <a:lnTo>
                    <a:pt x="126288" y="471284"/>
                  </a:lnTo>
                  <a:lnTo>
                    <a:pt x="125717" y="472554"/>
                  </a:lnTo>
                  <a:lnTo>
                    <a:pt x="125818" y="475094"/>
                  </a:lnTo>
                  <a:lnTo>
                    <a:pt x="125603" y="476364"/>
                  </a:lnTo>
                  <a:lnTo>
                    <a:pt x="125679" y="477634"/>
                  </a:lnTo>
                  <a:lnTo>
                    <a:pt x="125857" y="477634"/>
                  </a:lnTo>
                  <a:lnTo>
                    <a:pt x="125996" y="478904"/>
                  </a:lnTo>
                  <a:lnTo>
                    <a:pt x="127114" y="477634"/>
                  </a:lnTo>
                  <a:lnTo>
                    <a:pt x="127800" y="476364"/>
                  </a:lnTo>
                  <a:lnTo>
                    <a:pt x="128257" y="476364"/>
                  </a:lnTo>
                  <a:lnTo>
                    <a:pt x="128689" y="478904"/>
                  </a:lnTo>
                  <a:lnTo>
                    <a:pt x="128549" y="480174"/>
                  </a:lnTo>
                  <a:lnTo>
                    <a:pt x="127647" y="485254"/>
                  </a:lnTo>
                  <a:lnTo>
                    <a:pt x="126784" y="490334"/>
                  </a:lnTo>
                  <a:lnTo>
                    <a:pt x="126758" y="491604"/>
                  </a:lnTo>
                  <a:lnTo>
                    <a:pt x="127000" y="491604"/>
                  </a:lnTo>
                  <a:lnTo>
                    <a:pt x="128473" y="490334"/>
                  </a:lnTo>
                  <a:lnTo>
                    <a:pt x="127723" y="486524"/>
                  </a:lnTo>
                  <a:lnTo>
                    <a:pt x="129730" y="485254"/>
                  </a:lnTo>
                  <a:lnTo>
                    <a:pt x="130200" y="485254"/>
                  </a:lnTo>
                  <a:lnTo>
                    <a:pt x="129908" y="487794"/>
                  </a:lnTo>
                  <a:lnTo>
                    <a:pt x="129730" y="490334"/>
                  </a:lnTo>
                  <a:lnTo>
                    <a:pt x="129336" y="491604"/>
                  </a:lnTo>
                  <a:lnTo>
                    <a:pt x="128981" y="494144"/>
                  </a:lnTo>
                  <a:lnTo>
                    <a:pt x="129235" y="495414"/>
                  </a:lnTo>
                  <a:lnTo>
                    <a:pt x="131851" y="495414"/>
                  </a:lnTo>
                  <a:lnTo>
                    <a:pt x="132130" y="494144"/>
                  </a:lnTo>
                  <a:lnTo>
                    <a:pt x="132524" y="491604"/>
                  </a:lnTo>
                  <a:lnTo>
                    <a:pt x="132715" y="489064"/>
                  </a:lnTo>
                  <a:lnTo>
                    <a:pt x="133070" y="486524"/>
                  </a:lnTo>
                  <a:lnTo>
                    <a:pt x="133350" y="485254"/>
                  </a:lnTo>
                  <a:lnTo>
                    <a:pt x="132930" y="482714"/>
                  </a:lnTo>
                  <a:lnTo>
                    <a:pt x="131813" y="481444"/>
                  </a:lnTo>
                  <a:lnTo>
                    <a:pt x="129768" y="481444"/>
                  </a:lnTo>
                  <a:lnTo>
                    <a:pt x="130060" y="476364"/>
                  </a:lnTo>
                  <a:lnTo>
                    <a:pt x="130302" y="473824"/>
                  </a:lnTo>
                  <a:lnTo>
                    <a:pt x="130556" y="470014"/>
                  </a:lnTo>
                  <a:lnTo>
                    <a:pt x="130416" y="468744"/>
                  </a:lnTo>
                  <a:lnTo>
                    <a:pt x="130124" y="468744"/>
                  </a:lnTo>
                  <a:lnTo>
                    <a:pt x="129197" y="472554"/>
                  </a:lnTo>
                  <a:lnTo>
                    <a:pt x="128689" y="473824"/>
                  </a:lnTo>
                  <a:lnTo>
                    <a:pt x="128193" y="473824"/>
                  </a:lnTo>
                  <a:lnTo>
                    <a:pt x="127977" y="472554"/>
                  </a:lnTo>
                  <a:lnTo>
                    <a:pt x="127939" y="468744"/>
                  </a:lnTo>
                  <a:lnTo>
                    <a:pt x="127939" y="464934"/>
                  </a:lnTo>
                  <a:lnTo>
                    <a:pt x="127431" y="463664"/>
                  </a:lnTo>
                  <a:lnTo>
                    <a:pt x="126288" y="464934"/>
                  </a:lnTo>
                  <a:lnTo>
                    <a:pt x="125564" y="464934"/>
                  </a:lnTo>
                  <a:lnTo>
                    <a:pt x="125501" y="463664"/>
                  </a:lnTo>
                  <a:lnTo>
                    <a:pt x="125171" y="462394"/>
                  </a:lnTo>
                  <a:lnTo>
                    <a:pt x="125285" y="461124"/>
                  </a:lnTo>
                  <a:lnTo>
                    <a:pt x="125463" y="459854"/>
                  </a:lnTo>
                  <a:lnTo>
                    <a:pt x="125641" y="458584"/>
                  </a:lnTo>
                  <a:lnTo>
                    <a:pt x="125285" y="457314"/>
                  </a:lnTo>
                  <a:lnTo>
                    <a:pt x="124777" y="454774"/>
                  </a:lnTo>
                  <a:lnTo>
                    <a:pt x="124714" y="453504"/>
                  </a:lnTo>
                  <a:lnTo>
                    <a:pt x="124561" y="452234"/>
                  </a:lnTo>
                  <a:lnTo>
                    <a:pt x="124345" y="450964"/>
                  </a:lnTo>
                  <a:lnTo>
                    <a:pt x="124104" y="449694"/>
                  </a:lnTo>
                  <a:lnTo>
                    <a:pt x="123913" y="448424"/>
                  </a:lnTo>
                  <a:lnTo>
                    <a:pt x="123494" y="445884"/>
                  </a:lnTo>
                  <a:lnTo>
                    <a:pt x="123456" y="444614"/>
                  </a:lnTo>
                  <a:lnTo>
                    <a:pt x="123558" y="438264"/>
                  </a:lnTo>
                  <a:lnTo>
                    <a:pt x="123913" y="433184"/>
                  </a:lnTo>
                  <a:lnTo>
                    <a:pt x="124129" y="429374"/>
                  </a:lnTo>
                  <a:lnTo>
                    <a:pt x="124714" y="429374"/>
                  </a:lnTo>
                  <a:lnTo>
                    <a:pt x="124739" y="430644"/>
                  </a:lnTo>
                  <a:lnTo>
                    <a:pt x="124739" y="438264"/>
                  </a:lnTo>
                  <a:lnTo>
                    <a:pt x="124993" y="438264"/>
                  </a:lnTo>
                  <a:lnTo>
                    <a:pt x="125209" y="439534"/>
                  </a:lnTo>
                  <a:lnTo>
                    <a:pt x="127368" y="435724"/>
                  </a:lnTo>
                  <a:lnTo>
                    <a:pt x="127825" y="435724"/>
                  </a:lnTo>
                  <a:lnTo>
                    <a:pt x="127800" y="438264"/>
                  </a:lnTo>
                  <a:lnTo>
                    <a:pt x="127609" y="439534"/>
                  </a:lnTo>
                  <a:lnTo>
                    <a:pt x="127393" y="440804"/>
                  </a:lnTo>
                  <a:lnTo>
                    <a:pt x="127215" y="444614"/>
                  </a:lnTo>
                  <a:lnTo>
                    <a:pt x="127152" y="449694"/>
                  </a:lnTo>
                  <a:lnTo>
                    <a:pt x="127292" y="450964"/>
                  </a:lnTo>
                  <a:lnTo>
                    <a:pt x="127546" y="450964"/>
                  </a:lnTo>
                  <a:lnTo>
                    <a:pt x="127825" y="449694"/>
                  </a:lnTo>
                  <a:lnTo>
                    <a:pt x="128689" y="444614"/>
                  </a:lnTo>
                  <a:lnTo>
                    <a:pt x="128981" y="442074"/>
                  </a:lnTo>
                  <a:lnTo>
                    <a:pt x="129019" y="439534"/>
                  </a:lnTo>
                  <a:lnTo>
                    <a:pt x="129692" y="435724"/>
                  </a:lnTo>
                  <a:lnTo>
                    <a:pt x="130225" y="433184"/>
                  </a:lnTo>
                  <a:lnTo>
                    <a:pt x="130479" y="431914"/>
                  </a:lnTo>
                  <a:lnTo>
                    <a:pt x="131127" y="426834"/>
                  </a:lnTo>
                  <a:lnTo>
                    <a:pt x="130949" y="425564"/>
                  </a:lnTo>
                  <a:lnTo>
                    <a:pt x="129946" y="425564"/>
                  </a:lnTo>
                  <a:lnTo>
                    <a:pt x="129870" y="426834"/>
                  </a:lnTo>
                  <a:lnTo>
                    <a:pt x="129451" y="429374"/>
                  </a:lnTo>
                  <a:lnTo>
                    <a:pt x="128219" y="430644"/>
                  </a:lnTo>
                  <a:lnTo>
                    <a:pt x="128409" y="433184"/>
                  </a:lnTo>
                  <a:lnTo>
                    <a:pt x="127000" y="433184"/>
                  </a:lnTo>
                  <a:lnTo>
                    <a:pt x="126682" y="431914"/>
                  </a:lnTo>
                  <a:lnTo>
                    <a:pt x="127114" y="426834"/>
                  </a:lnTo>
                  <a:lnTo>
                    <a:pt x="127076" y="425564"/>
                  </a:lnTo>
                  <a:lnTo>
                    <a:pt x="127038" y="424294"/>
                  </a:lnTo>
                  <a:lnTo>
                    <a:pt x="127000" y="423024"/>
                  </a:lnTo>
                  <a:lnTo>
                    <a:pt x="125501" y="423024"/>
                  </a:lnTo>
                  <a:lnTo>
                    <a:pt x="125247" y="424294"/>
                  </a:lnTo>
                  <a:lnTo>
                    <a:pt x="124815" y="424294"/>
                  </a:lnTo>
                  <a:lnTo>
                    <a:pt x="124561" y="423024"/>
                  </a:lnTo>
                  <a:lnTo>
                    <a:pt x="124421" y="423024"/>
                  </a:lnTo>
                  <a:lnTo>
                    <a:pt x="124815" y="419214"/>
                  </a:lnTo>
                  <a:lnTo>
                    <a:pt x="125285" y="416674"/>
                  </a:lnTo>
                  <a:lnTo>
                    <a:pt x="125818" y="412864"/>
                  </a:lnTo>
                  <a:lnTo>
                    <a:pt x="125755" y="411594"/>
                  </a:lnTo>
                  <a:lnTo>
                    <a:pt x="125679" y="409054"/>
                  </a:lnTo>
                  <a:lnTo>
                    <a:pt x="125247" y="409054"/>
                  </a:lnTo>
                  <a:lnTo>
                    <a:pt x="124383" y="412864"/>
                  </a:lnTo>
                  <a:lnTo>
                    <a:pt x="123990" y="415404"/>
                  </a:lnTo>
                  <a:lnTo>
                    <a:pt x="123710" y="415404"/>
                  </a:lnTo>
                  <a:lnTo>
                    <a:pt x="123469" y="410324"/>
                  </a:lnTo>
                  <a:lnTo>
                    <a:pt x="123342" y="407784"/>
                  </a:lnTo>
                  <a:lnTo>
                    <a:pt x="124383" y="402704"/>
                  </a:lnTo>
                  <a:lnTo>
                    <a:pt x="125082" y="401434"/>
                  </a:lnTo>
                  <a:lnTo>
                    <a:pt x="126466" y="398894"/>
                  </a:lnTo>
                  <a:lnTo>
                    <a:pt x="127114" y="396354"/>
                  </a:lnTo>
                  <a:lnTo>
                    <a:pt x="127647" y="395084"/>
                  </a:lnTo>
                  <a:lnTo>
                    <a:pt x="128651" y="393814"/>
                  </a:lnTo>
                  <a:lnTo>
                    <a:pt x="129197" y="392544"/>
                  </a:lnTo>
                  <a:lnTo>
                    <a:pt x="129908" y="392544"/>
                  </a:lnTo>
                  <a:lnTo>
                    <a:pt x="129654" y="393814"/>
                  </a:lnTo>
                  <a:lnTo>
                    <a:pt x="129451" y="395084"/>
                  </a:lnTo>
                  <a:lnTo>
                    <a:pt x="129120" y="395084"/>
                  </a:lnTo>
                  <a:lnTo>
                    <a:pt x="128689" y="396354"/>
                  </a:lnTo>
                  <a:lnTo>
                    <a:pt x="128219" y="397624"/>
                  </a:lnTo>
                  <a:lnTo>
                    <a:pt x="127800" y="398894"/>
                  </a:lnTo>
                  <a:lnTo>
                    <a:pt x="127215" y="400164"/>
                  </a:lnTo>
                  <a:lnTo>
                    <a:pt x="127647" y="400164"/>
                  </a:lnTo>
                  <a:lnTo>
                    <a:pt x="128866" y="402704"/>
                  </a:lnTo>
                  <a:lnTo>
                    <a:pt x="129260" y="401434"/>
                  </a:lnTo>
                  <a:lnTo>
                    <a:pt x="130340" y="400164"/>
                  </a:lnTo>
                  <a:lnTo>
                    <a:pt x="130848" y="398894"/>
                  </a:lnTo>
                  <a:lnTo>
                    <a:pt x="131775" y="400164"/>
                  </a:lnTo>
                  <a:lnTo>
                    <a:pt x="132245" y="400164"/>
                  </a:lnTo>
                  <a:lnTo>
                    <a:pt x="132422" y="398894"/>
                  </a:lnTo>
                  <a:lnTo>
                    <a:pt x="133134" y="397624"/>
                  </a:lnTo>
                  <a:lnTo>
                    <a:pt x="135115" y="392544"/>
                  </a:lnTo>
                  <a:lnTo>
                    <a:pt x="135978" y="391274"/>
                  </a:lnTo>
                  <a:lnTo>
                    <a:pt x="136410" y="390004"/>
                  </a:lnTo>
                  <a:lnTo>
                    <a:pt x="136156" y="388734"/>
                  </a:lnTo>
                  <a:lnTo>
                    <a:pt x="132245" y="388734"/>
                  </a:lnTo>
                  <a:lnTo>
                    <a:pt x="131381" y="390004"/>
                  </a:lnTo>
                  <a:lnTo>
                    <a:pt x="131025" y="388734"/>
                  </a:lnTo>
                  <a:lnTo>
                    <a:pt x="131241" y="387464"/>
                  </a:lnTo>
                  <a:lnTo>
                    <a:pt x="131559" y="386194"/>
                  </a:lnTo>
                  <a:lnTo>
                    <a:pt x="131889" y="386194"/>
                  </a:lnTo>
                  <a:lnTo>
                    <a:pt x="132994" y="383654"/>
                  </a:lnTo>
                  <a:lnTo>
                    <a:pt x="133604" y="382384"/>
                  </a:lnTo>
                  <a:lnTo>
                    <a:pt x="134213" y="381114"/>
                  </a:lnTo>
                  <a:lnTo>
                    <a:pt x="135585" y="378574"/>
                  </a:lnTo>
                  <a:lnTo>
                    <a:pt x="135547" y="377304"/>
                  </a:lnTo>
                  <a:lnTo>
                    <a:pt x="135686" y="376034"/>
                  </a:lnTo>
                  <a:lnTo>
                    <a:pt x="135001" y="376034"/>
                  </a:lnTo>
                  <a:lnTo>
                    <a:pt x="134607" y="377304"/>
                  </a:lnTo>
                  <a:lnTo>
                    <a:pt x="134251" y="377304"/>
                  </a:lnTo>
                  <a:lnTo>
                    <a:pt x="133172" y="378574"/>
                  </a:lnTo>
                  <a:lnTo>
                    <a:pt x="132105" y="381114"/>
                  </a:lnTo>
                  <a:lnTo>
                    <a:pt x="131025" y="382384"/>
                  </a:lnTo>
                  <a:lnTo>
                    <a:pt x="130263" y="382384"/>
                  </a:lnTo>
                  <a:lnTo>
                    <a:pt x="130263" y="381114"/>
                  </a:lnTo>
                  <a:lnTo>
                    <a:pt x="131343" y="379844"/>
                  </a:lnTo>
                  <a:lnTo>
                    <a:pt x="131813" y="377304"/>
                  </a:lnTo>
                  <a:lnTo>
                    <a:pt x="132321" y="372224"/>
                  </a:lnTo>
                  <a:lnTo>
                    <a:pt x="133388" y="370954"/>
                  </a:lnTo>
                  <a:lnTo>
                    <a:pt x="135432" y="365874"/>
                  </a:lnTo>
                  <a:lnTo>
                    <a:pt x="138379" y="359524"/>
                  </a:lnTo>
                  <a:lnTo>
                    <a:pt x="139992" y="359524"/>
                  </a:lnTo>
                  <a:lnTo>
                    <a:pt x="139242" y="362064"/>
                  </a:lnTo>
                  <a:lnTo>
                    <a:pt x="139382" y="364604"/>
                  </a:lnTo>
                  <a:lnTo>
                    <a:pt x="137414" y="367144"/>
                  </a:lnTo>
                  <a:lnTo>
                    <a:pt x="137629" y="367144"/>
                  </a:lnTo>
                  <a:lnTo>
                    <a:pt x="138874" y="368414"/>
                  </a:lnTo>
                  <a:lnTo>
                    <a:pt x="139166" y="369684"/>
                  </a:lnTo>
                  <a:lnTo>
                    <a:pt x="139522" y="369684"/>
                  </a:lnTo>
                  <a:lnTo>
                    <a:pt x="140385" y="368414"/>
                  </a:lnTo>
                  <a:lnTo>
                    <a:pt x="142214" y="368414"/>
                  </a:lnTo>
                  <a:lnTo>
                    <a:pt x="143078" y="367144"/>
                  </a:lnTo>
                  <a:lnTo>
                    <a:pt x="144335" y="365874"/>
                  </a:lnTo>
                  <a:lnTo>
                    <a:pt x="144335" y="367144"/>
                  </a:lnTo>
                  <a:lnTo>
                    <a:pt x="144551" y="368414"/>
                  </a:lnTo>
                  <a:lnTo>
                    <a:pt x="143649" y="369684"/>
                  </a:lnTo>
                  <a:lnTo>
                    <a:pt x="143471" y="370954"/>
                  </a:lnTo>
                  <a:lnTo>
                    <a:pt x="141465" y="373494"/>
                  </a:lnTo>
                  <a:lnTo>
                    <a:pt x="140677" y="376034"/>
                  </a:lnTo>
                  <a:lnTo>
                    <a:pt x="139598" y="378574"/>
                  </a:lnTo>
                  <a:lnTo>
                    <a:pt x="139674" y="381114"/>
                  </a:lnTo>
                  <a:lnTo>
                    <a:pt x="142176" y="377304"/>
                  </a:lnTo>
                  <a:lnTo>
                    <a:pt x="143903" y="373494"/>
                  </a:lnTo>
                  <a:lnTo>
                    <a:pt x="147027" y="372224"/>
                  </a:lnTo>
                  <a:lnTo>
                    <a:pt x="147269" y="372224"/>
                  </a:lnTo>
                  <a:lnTo>
                    <a:pt x="146812" y="373494"/>
                  </a:lnTo>
                  <a:lnTo>
                    <a:pt x="146265" y="374764"/>
                  </a:lnTo>
                  <a:lnTo>
                    <a:pt x="144907" y="378574"/>
                  </a:lnTo>
                  <a:lnTo>
                    <a:pt x="144513" y="379844"/>
                  </a:lnTo>
                  <a:lnTo>
                    <a:pt x="144373" y="379844"/>
                  </a:lnTo>
                  <a:lnTo>
                    <a:pt x="144513" y="381114"/>
                  </a:lnTo>
                  <a:lnTo>
                    <a:pt x="147777" y="381114"/>
                  </a:lnTo>
                  <a:lnTo>
                    <a:pt x="147815" y="379844"/>
                  </a:lnTo>
                  <a:lnTo>
                    <a:pt x="149860" y="373494"/>
                  </a:lnTo>
                  <a:lnTo>
                    <a:pt x="150329" y="372224"/>
                  </a:lnTo>
                  <a:lnTo>
                    <a:pt x="150787" y="370954"/>
                  </a:lnTo>
                  <a:lnTo>
                    <a:pt x="150114" y="369684"/>
                  </a:lnTo>
                  <a:lnTo>
                    <a:pt x="146951" y="369684"/>
                  </a:lnTo>
                  <a:lnTo>
                    <a:pt x="146456" y="370954"/>
                  </a:lnTo>
                  <a:lnTo>
                    <a:pt x="145986" y="370954"/>
                  </a:lnTo>
                  <a:lnTo>
                    <a:pt x="146088" y="368414"/>
                  </a:lnTo>
                  <a:lnTo>
                    <a:pt x="147269" y="365874"/>
                  </a:lnTo>
                  <a:lnTo>
                    <a:pt x="147789" y="364604"/>
                  </a:lnTo>
                  <a:lnTo>
                    <a:pt x="149313" y="360794"/>
                  </a:lnTo>
                  <a:lnTo>
                    <a:pt x="149936" y="358254"/>
                  </a:lnTo>
                  <a:lnTo>
                    <a:pt x="149644" y="355714"/>
                  </a:lnTo>
                  <a:lnTo>
                    <a:pt x="149504" y="355714"/>
                  </a:lnTo>
                  <a:lnTo>
                    <a:pt x="149313" y="356984"/>
                  </a:lnTo>
                  <a:lnTo>
                    <a:pt x="148132" y="359524"/>
                  </a:lnTo>
                  <a:lnTo>
                    <a:pt x="147066" y="362064"/>
                  </a:lnTo>
                  <a:lnTo>
                    <a:pt x="145872" y="364604"/>
                  </a:lnTo>
                  <a:lnTo>
                    <a:pt x="143827" y="364604"/>
                  </a:lnTo>
                  <a:lnTo>
                    <a:pt x="144005" y="363334"/>
                  </a:lnTo>
                  <a:lnTo>
                    <a:pt x="144081" y="362064"/>
                  </a:lnTo>
                  <a:lnTo>
                    <a:pt x="144335" y="362064"/>
                  </a:lnTo>
                  <a:lnTo>
                    <a:pt x="144653" y="360794"/>
                  </a:lnTo>
                  <a:lnTo>
                    <a:pt x="145161" y="359524"/>
                  </a:lnTo>
                  <a:lnTo>
                    <a:pt x="145732" y="356984"/>
                  </a:lnTo>
                  <a:lnTo>
                    <a:pt x="146024" y="355714"/>
                  </a:lnTo>
                  <a:lnTo>
                    <a:pt x="142824" y="355714"/>
                  </a:lnTo>
                  <a:lnTo>
                    <a:pt x="141287" y="355714"/>
                  </a:lnTo>
                  <a:lnTo>
                    <a:pt x="141211" y="356984"/>
                  </a:lnTo>
                  <a:lnTo>
                    <a:pt x="140741" y="356984"/>
                  </a:lnTo>
                  <a:lnTo>
                    <a:pt x="140462" y="355714"/>
                  </a:lnTo>
                  <a:lnTo>
                    <a:pt x="140601" y="354444"/>
                  </a:lnTo>
                  <a:lnTo>
                    <a:pt x="140817" y="353174"/>
                  </a:lnTo>
                  <a:lnTo>
                    <a:pt x="142290" y="350634"/>
                  </a:lnTo>
                  <a:lnTo>
                    <a:pt x="142824" y="349364"/>
                  </a:lnTo>
                  <a:lnTo>
                    <a:pt x="143370" y="348094"/>
                  </a:lnTo>
                  <a:lnTo>
                    <a:pt x="143941" y="343014"/>
                  </a:lnTo>
                  <a:lnTo>
                    <a:pt x="143827" y="340474"/>
                  </a:lnTo>
                  <a:lnTo>
                    <a:pt x="143510" y="340474"/>
                  </a:lnTo>
                  <a:lnTo>
                    <a:pt x="143078" y="341744"/>
                  </a:lnTo>
                  <a:lnTo>
                    <a:pt x="142392" y="341744"/>
                  </a:lnTo>
                  <a:lnTo>
                    <a:pt x="142354" y="343014"/>
                  </a:lnTo>
                  <a:lnTo>
                    <a:pt x="142151" y="345554"/>
                  </a:lnTo>
                  <a:lnTo>
                    <a:pt x="140500" y="346824"/>
                  </a:lnTo>
                  <a:lnTo>
                    <a:pt x="139382" y="348094"/>
                  </a:lnTo>
                  <a:lnTo>
                    <a:pt x="138912" y="349364"/>
                  </a:lnTo>
                  <a:lnTo>
                    <a:pt x="138455" y="349364"/>
                  </a:lnTo>
                  <a:lnTo>
                    <a:pt x="138518" y="348094"/>
                  </a:lnTo>
                  <a:lnTo>
                    <a:pt x="138671" y="346824"/>
                  </a:lnTo>
                  <a:lnTo>
                    <a:pt x="138950" y="345554"/>
                  </a:lnTo>
                  <a:lnTo>
                    <a:pt x="139420" y="344284"/>
                  </a:lnTo>
                  <a:lnTo>
                    <a:pt x="139636" y="341744"/>
                  </a:lnTo>
                  <a:lnTo>
                    <a:pt x="139458" y="340474"/>
                  </a:lnTo>
                  <a:lnTo>
                    <a:pt x="138455" y="339204"/>
                  </a:lnTo>
                  <a:lnTo>
                    <a:pt x="138874" y="337934"/>
                  </a:lnTo>
                  <a:lnTo>
                    <a:pt x="139738" y="335394"/>
                  </a:lnTo>
                  <a:lnTo>
                    <a:pt x="140208" y="334124"/>
                  </a:lnTo>
                  <a:lnTo>
                    <a:pt x="142328" y="331584"/>
                  </a:lnTo>
                  <a:lnTo>
                    <a:pt x="142506" y="326504"/>
                  </a:lnTo>
                  <a:lnTo>
                    <a:pt x="144373" y="323964"/>
                  </a:lnTo>
                  <a:lnTo>
                    <a:pt x="144868" y="322694"/>
                  </a:lnTo>
                  <a:lnTo>
                    <a:pt x="145199" y="322694"/>
                  </a:lnTo>
                  <a:lnTo>
                    <a:pt x="144983" y="323964"/>
                  </a:lnTo>
                  <a:lnTo>
                    <a:pt x="144868" y="325234"/>
                  </a:lnTo>
                  <a:lnTo>
                    <a:pt x="143903" y="327774"/>
                  </a:lnTo>
                  <a:lnTo>
                    <a:pt x="143725" y="330314"/>
                  </a:lnTo>
                  <a:lnTo>
                    <a:pt x="144437" y="331584"/>
                  </a:lnTo>
                  <a:lnTo>
                    <a:pt x="144729" y="332854"/>
                  </a:lnTo>
                  <a:lnTo>
                    <a:pt x="145376" y="332854"/>
                  </a:lnTo>
                  <a:lnTo>
                    <a:pt x="145770" y="334124"/>
                  </a:lnTo>
                  <a:lnTo>
                    <a:pt x="146634" y="334124"/>
                  </a:lnTo>
                  <a:lnTo>
                    <a:pt x="146596" y="332854"/>
                  </a:lnTo>
                  <a:lnTo>
                    <a:pt x="147459" y="332854"/>
                  </a:lnTo>
                  <a:lnTo>
                    <a:pt x="147815" y="331584"/>
                  </a:lnTo>
                  <a:lnTo>
                    <a:pt x="148602" y="331584"/>
                  </a:lnTo>
                  <a:lnTo>
                    <a:pt x="149682" y="330314"/>
                  </a:lnTo>
                  <a:lnTo>
                    <a:pt x="149821" y="332854"/>
                  </a:lnTo>
                  <a:lnTo>
                    <a:pt x="149288" y="335394"/>
                  </a:lnTo>
                  <a:lnTo>
                    <a:pt x="148564" y="337934"/>
                  </a:lnTo>
                  <a:lnTo>
                    <a:pt x="148094" y="340474"/>
                  </a:lnTo>
                  <a:lnTo>
                    <a:pt x="147815" y="341744"/>
                  </a:lnTo>
                  <a:lnTo>
                    <a:pt x="147815" y="345554"/>
                  </a:lnTo>
                  <a:lnTo>
                    <a:pt x="148780" y="345554"/>
                  </a:lnTo>
                  <a:lnTo>
                    <a:pt x="149390" y="343014"/>
                  </a:lnTo>
                  <a:lnTo>
                    <a:pt x="149898" y="340474"/>
                  </a:lnTo>
                  <a:lnTo>
                    <a:pt x="150939" y="337934"/>
                  </a:lnTo>
                  <a:lnTo>
                    <a:pt x="151574" y="336664"/>
                  </a:lnTo>
                  <a:lnTo>
                    <a:pt x="152044" y="335394"/>
                  </a:lnTo>
                  <a:lnTo>
                    <a:pt x="152222" y="335394"/>
                  </a:lnTo>
                  <a:lnTo>
                    <a:pt x="152552" y="336664"/>
                  </a:lnTo>
                  <a:lnTo>
                    <a:pt x="152260" y="337934"/>
                  </a:lnTo>
                  <a:lnTo>
                    <a:pt x="152082" y="339204"/>
                  </a:lnTo>
                  <a:lnTo>
                    <a:pt x="151155" y="341744"/>
                  </a:lnTo>
                  <a:lnTo>
                    <a:pt x="151041" y="345554"/>
                  </a:lnTo>
                  <a:lnTo>
                    <a:pt x="151765" y="345554"/>
                  </a:lnTo>
                  <a:lnTo>
                    <a:pt x="152006" y="346824"/>
                  </a:lnTo>
                  <a:lnTo>
                    <a:pt x="152514" y="346824"/>
                  </a:lnTo>
                  <a:lnTo>
                    <a:pt x="152831" y="345554"/>
                  </a:lnTo>
                  <a:lnTo>
                    <a:pt x="153695" y="345554"/>
                  </a:lnTo>
                  <a:lnTo>
                    <a:pt x="154444" y="344284"/>
                  </a:lnTo>
                  <a:lnTo>
                    <a:pt x="154660" y="343014"/>
                  </a:lnTo>
                  <a:lnTo>
                    <a:pt x="155206" y="343014"/>
                  </a:lnTo>
                  <a:lnTo>
                    <a:pt x="155600" y="341744"/>
                  </a:lnTo>
                  <a:lnTo>
                    <a:pt x="154343" y="340474"/>
                  </a:lnTo>
                  <a:lnTo>
                    <a:pt x="154635" y="339204"/>
                  </a:lnTo>
                  <a:lnTo>
                    <a:pt x="154952" y="335394"/>
                  </a:lnTo>
                  <a:lnTo>
                    <a:pt x="155092" y="334124"/>
                  </a:lnTo>
                  <a:lnTo>
                    <a:pt x="154813" y="332854"/>
                  </a:lnTo>
                  <a:lnTo>
                    <a:pt x="154520" y="331584"/>
                  </a:lnTo>
                  <a:lnTo>
                    <a:pt x="152984" y="332854"/>
                  </a:lnTo>
                  <a:lnTo>
                    <a:pt x="151688" y="332854"/>
                  </a:lnTo>
                  <a:lnTo>
                    <a:pt x="151549" y="331584"/>
                  </a:lnTo>
                  <a:lnTo>
                    <a:pt x="151396" y="331584"/>
                  </a:lnTo>
                  <a:lnTo>
                    <a:pt x="151549" y="330314"/>
                  </a:lnTo>
                  <a:lnTo>
                    <a:pt x="151688" y="329044"/>
                  </a:lnTo>
                  <a:lnTo>
                    <a:pt x="151955" y="327774"/>
                  </a:lnTo>
                  <a:lnTo>
                    <a:pt x="152222" y="326504"/>
                  </a:lnTo>
                  <a:lnTo>
                    <a:pt x="152438" y="323964"/>
                  </a:lnTo>
                  <a:lnTo>
                    <a:pt x="152476" y="320154"/>
                  </a:lnTo>
                  <a:lnTo>
                    <a:pt x="152260" y="318884"/>
                  </a:lnTo>
                  <a:lnTo>
                    <a:pt x="151790" y="321424"/>
                  </a:lnTo>
                  <a:lnTo>
                    <a:pt x="150939" y="325234"/>
                  </a:lnTo>
                  <a:lnTo>
                    <a:pt x="150825" y="326504"/>
                  </a:lnTo>
                  <a:lnTo>
                    <a:pt x="150685" y="326504"/>
                  </a:lnTo>
                  <a:lnTo>
                    <a:pt x="150507" y="327774"/>
                  </a:lnTo>
                  <a:lnTo>
                    <a:pt x="149961" y="327774"/>
                  </a:lnTo>
                  <a:lnTo>
                    <a:pt x="149860" y="326504"/>
                  </a:lnTo>
                  <a:lnTo>
                    <a:pt x="149606" y="326504"/>
                  </a:lnTo>
                  <a:lnTo>
                    <a:pt x="149682" y="322694"/>
                  </a:lnTo>
                  <a:lnTo>
                    <a:pt x="149821" y="321424"/>
                  </a:lnTo>
                  <a:lnTo>
                    <a:pt x="149898" y="318884"/>
                  </a:lnTo>
                  <a:lnTo>
                    <a:pt x="149606" y="317614"/>
                  </a:lnTo>
                  <a:lnTo>
                    <a:pt x="146812" y="317614"/>
                  </a:lnTo>
                  <a:lnTo>
                    <a:pt x="145415" y="318884"/>
                  </a:lnTo>
                  <a:lnTo>
                    <a:pt x="145732" y="317614"/>
                  </a:lnTo>
                  <a:lnTo>
                    <a:pt x="145872" y="316344"/>
                  </a:lnTo>
                  <a:lnTo>
                    <a:pt x="146240" y="315074"/>
                  </a:lnTo>
                  <a:lnTo>
                    <a:pt x="146862" y="312534"/>
                  </a:lnTo>
                  <a:lnTo>
                    <a:pt x="147167" y="311264"/>
                  </a:lnTo>
                  <a:lnTo>
                    <a:pt x="146900" y="306184"/>
                  </a:lnTo>
                  <a:lnTo>
                    <a:pt x="146812" y="303644"/>
                  </a:lnTo>
                  <a:lnTo>
                    <a:pt x="147459" y="294754"/>
                  </a:lnTo>
                  <a:lnTo>
                    <a:pt x="147701" y="294754"/>
                  </a:lnTo>
                  <a:lnTo>
                    <a:pt x="147878" y="293484"/>
                  </a:lnTo>
                  <a:lnTo>
                    <a:pt x="148247" y="293484"/>
                  </a:lnTo>
                  <a:lnTo>
                    <a:pt x="148424" y="294754"/>
                  </a:lnTo>
                  <a:lnTo>
                    <a:pt x="148640" y="298564"/>
                  </a:lnTo>
                  <a:lnTo>
                    <a:pt x="148742" y="301104"/>
                  </a:lnTo>
                  <a:lnTo>
                    <a:pt x="149034" y="304914"/>
                  </a:lnTo>
                  <a:lnTo>
                    <a:pt x="149428" y="306184"/>
                  </a:lnTo>
                  <a:lnTo>
                    <a:pt x="149745" y="307454"/>
                  </a:lnTo>
                  <a:lnTo>
                    <a:pt x="150139" y="306184"/>
                  </a:lnTo>
                  <a:lnTo>
                    <a:pt x="150609" y="304914"/>
                  </a:lnTo>
                  <a:lnTo>
                    <a:pt x="151180" y="306184"/>
                  </a:lnTo>
                  <a:lnTo>
                    <a:pt x="151688" y="307454"/>
                  </a:lnTo>
                  <a:lnTo>
                    <a:pt x="152336" y="308724"/>
                  </a:lnTo>
                  <a:lnTo>
                    <a:pt x="152692" y="307454"/>
                  </a:lnTo>
                  <a:lnTo>
                    <a:pt x="153123" y="304914"/>
                  </a:lnTo>
                  <a:lnTo>
                    <a:pt x="154165" y="304914"/>
                  </a:lnTo>
                  <a:lnTo>
                    <a:pt x="154381" y="306184"/>
                  </a:lnTo>
                  <a:lnTo>
                    <a:pt x="154330" y="312534"/>
                  </a:lnTo>
                  <a:lnTo>
                    <a:pt x="154419" y="313804"/>
                  </a:lnTo>
                  <a:lnTo>
                    <a:pt x="154520" y="317614"/>
                  </a:lnTo>
                  <a:lnTo>
                    <a:pt x="154660" y="318884"/>
                  </a:lnTo>
                  <a:lnTo>
                    <a:pt x="155244" y="318884"/>
                  </a:lnTo>
                  <a:lnTo>
                    <a:pt x="155663" y="316344"/>
                  </a:lnTo>
                  <a:lnTo>
                    <a:pt x="154876" y="313804"/>
                  </a:lnTo>
                  <a:lnTo>
                    <a:pt x="155879" y="312534"/>
                  </a:lnTo>
                  <a:lnTo>
                    <a:pt x="156311" y="312534"/>
                  </a:lnTo>
                  <a:lnTo>
                    <a:pt x="156603" y="313804"/>
                  </a:lnTo>
                  <a:lnTo>
                    <a:pt x="156705" y="315074"/>
                  </a:lnTo>
                  <a:lnTo>
                    <a:pt x="156743" y="317614"/>
                  </a:lnTo>
                  <a:lnTo>
                    <a:pt x="157099" y="318884"/>
                  </a:lnTo>
                  <a:lnTo>
                    <a:pt x="157746" y="320154"/>
                  </a:lnTo>
                  <a:lnTo>
                    <a:pt x="158470" y="320154"/>
                  </a:lnTo>
                  <a:lnTo>
                    <a:pt x="158940" y="318884"/>
                  </a:lnTo>
                  <a:lnTo>
                    <a:pt x="159575" y="317614"/>
                  </a:lnTo>
                  <a:lnTo>
                    <a:pt x="159766" y="316344"/>
                  </a:lnTo>
                  <a:lnTo>
                    <a:pt x="159969" y="315074"/>
                  </a:lnTo>
                  <a:close/>
                </a:path>
                <a:path w="238759" h="699134">
                  <a:moveTo>
                    <a:pt x="160413" y="233794"/>
                  </a:moveTo>
                  <a:lnTo>
                    <a:pt x="158432" y="228714"/>
                  </a:lnTo>
                  <a:lnTo>
                    <a:pt x="156171" y="222364"/>
                  </a:lnTo>
                  <a:lnTo>
                    <a:pt x="155016" y="218554"/>
                  </a:lnTo>
                  <a:lnTo>
                    <a:pt x="153466" y="213474"/>
                  </a:lnTo>
                  <a:lnTo>
                    <a:pt x="152488" y="210934"/>
                  </a:lnTo>
                  <a:lnTo>
                    <a:pt x="150545" y="205854"/>
                  </a:lnTo>
                  <a:lnTo>
                    <a:pt x="147472" y="198234"/>
                  </a:lnTo>
                  <a:lnTo>
                    <a:pt x="146329" y="195694"/>
                  </a:lnTo>
                  <a:lnTo>
                    <a:pt x="145021" y="192798"/>
                  </a:lnTo>
                  <a:lnTo>
                    <a:pt x="145021" y="195694"/>
                  </a:lnTo>
                  <a:lnTo>
                    <a:pt x="144513" y="195694"/>
                  </a:lnTo>
                  <a:lnTo>
                    <a:pt x="143725" y="194424"/>
                  </a:lnTo>
                  <a:lnTo>
                    <a:pt x="143179" y="193154"/>
                  </a:lnTo>
                  <a:lnTo>
                    <a:pt x="142544" y="193154"/>
                  </a:lnTo>
                  <a:lnTo>
                    <a:pt x="140284" y="191884"/>
                  </a:lnTo>
                  <a:lnTo>
                    <a:pt x="138595" y="189344"/>
                  </a:lnTo>
                  <a:lnTo>
                    <a:pt x="137414" y="185534"/>
                  </a:lnTo>
                  <a:lnTo>
                    <a:pt x="138671" y="185534"/>
                  </a:lnTo>
                  <a:lnTo>
                    <a:pt x="141897" y="188074"/>
                  </a:lnTo>
                  <a:lnTo>
                    <a:pt x="143471" y="190614"/>
                  </a:lnTo>
                  <a:lnTo>
                    <a:pt x="144983" y="194424"/>
                  </a:lnTo>
                  <a:lnTo>
                    <a:pt x="145021" y="195694"/>
                  </a:lnTo>
                  <a:lnTo>
                    <a:pt x="145021" y="192798"/>
                  </a:lnTo>
                  <a:lnTo>
                    <a:pt x="141744" y="185534"/>
                  </a:lnTo>
                  <a:lnTo>
                    <a:pt x="139420" y="179184"/>
                  </a:lnTo>
                  <a:lnTo>
                    <a:pt x="134429" y="167589"/>
                  </a:lnTo>
                  <a:lnTo>
                    <a:pt x="134429" y="171564"/>
                  </a:lnTo>
                  <a:lnTo>
                    <a:pt x="134213" y="172834"/>
                  </a:lnTo>
                  <a:lnTo>
                    <a:pt x="133959" y="171564"/>
                  </a:lnTo>
                  <a:lnTo>
                    <a:pt x="132067" y="171564"/>
                  </a:lnTo>
                  <a:lnTo>
                    <a:pt x="131457" y="172834"/>
                  </a:lnTo>
                  <a:lnTo>
                    <a:pt x="131064" y="171564"/>
                  </a:lnTo>
                  <a:lnTo>
                    <a:pt x="129946" y="171564"/>
                  </a:lnTo>
                  <a:lnTo>
                    <a:pt x="129082" y="170294"/>
                  </a:lnTo>
                  <a:lnTo>
                    <a:pt x="128587" y="170294"/>
                  </a:lnTo>
                  <a:lnTo>
                    <a:pt x="128117" y="169024"/>
                  </a:lnTo>
                  <a:lnTo>
                    <a:pt x="127647" y="167754"/>
                  </a:lnTo>
                  <a:lnTo>
                    <a:pt x="125387" y="167754"/>
                  </a:lnTo>
                  <a:lnTo>
                    <a:pt x="123990" y="166484"/>
                  </a:lnTo>
                  <a:lnTo>
                    <a:pt x="122809" y="165214"/>
                  </a:lnTo>
                  <a:lnTo>
                    <a:pt x="121513" y="163944"/>
                  </a:lnTo>
                  <a:lnTo>
                    <a:pt x="122059" y="161404"/>
                  </a:lnTo>
                  <a:lnTo>
                    <a:pt x="124561" y="161404"/>
                  </a:lnTo>
                  <a:lnTo>
                    <a:pt x="126250" y="162674"/>
                  </a:lnTo>
                  <a:lnTo>
                    <a:pt x="127584" y="163944"/>
                  </a:lnTo>
                  <a:lnTo>
                    <a:pt x="128765" y="163944"/>
                  </a:lnTo>
                  <a:lnTo>
                    <a:pt x="129730" y="165214"/>
                  </a:lnTo>
                  <a:lnTo>
                    <a:pt x="130479" y="166484"/>
                  </a:lnTo>
                  <a:lnTo>
                    <a:pt x="132346" y="169024"/>
                  </a:lnTo>
                  <a:lnTo>
                    <a:pt x="134429" y="171564"/>
                  </a:lnTo>
                  <a:lnTo>
                    <a:pt x="134429" y="167589"/>
                  </a:lnTo>
                  <a:lnTo>
                    <a:pt x="133959" y="166484"/>
                  </a:lnTo>
                  <a:lnTo>
                    <a:pt x="130810" y="161404"/>
                  </a:lnTo>
                  <a:lnTo>
                    <a:pt x="127863" y="156324"/>
                  </a:lnTo>
                  <a:lnTo>
                    <a:pt x="127076" y="153784"/>
                  </a:lnTo>
                  <a:lnTo>
                    <a:pt x="126428" y="152514"/>
                  </a:lnTo>
                  <a:lnTo>
                    <a:pt x="125603" y="149974"/>
                  </a:lnTo>
                  <a:lnTo>
                    <a:pt x="124637" y="148704"/>
                  </a:lnTo>
                  <a:lnTo>
                    <a:pt x="123558" y="147434"/>
                  </a:lnTo>
                  <a:lnTo>
                    <a:pt x="122631" y="144894"/>
                  </a:lnTo>
                  <a:lnTo>
                    <a:pt x="122339" y="144894"/>
                  </a:lnTo>
                  <a:lnTo>
                    <a:pt x="122161" y="143624"/>
                  </a:lnTo>
                  <a:lnTo>
                    <a:pt x="121805" y="142354"/>
                  </a:lnTo>
                  <a:lnTo>
                    <a:pt x="128016" y="142354"/>
                  </a:lnTo>
                  <a:lnTo>
                    <a:pt x="131381" y="139814"/>
                  </a:lnTo>
                  <a:lnTo>
                    <a:pt x="132092" y="138544"/>
                  </a:lnTo>
                  <a:lnTo>
                    <a:pt x="133502" y="136004"/>
                  </a:lnTo>
                  <a:lnTo>
                    <a:pt x="134213" y="134734"/>
                  </a:lnTo>
                  <a:lnTo>
                    <a:pt x="135801" y="132194"/>
                  </a:lnTo>
                  <a:lnTo>
                    <a:pt x="137477" y="130924"/>
                  </a:lnTo>
                  <a:lnTo>
                    <a:pt x="138264" y="127114"/>
                  </a:lnTo>
                  <a:lnTo>
                    <a:pt x="139738" y="120764"/>
                  </a:lnTo>
                  <a:lnTo>
                    <a:pt x="140093" y="114414"/>
                  </a:lnTo>
                  <a:lnTo>
                    <a:pt x="138125" y="108064"/>
                  </a:lnTo>
                  <a:lnTo>
                    <a:pt x="137414" y="105524"/>
                  </a:lnTo>
                  <a:lnTo>
                    <a:pt x="136156" y="104254"/>
                  </a:lnTo>
                  <a:lnTo>
                    <a:pt x="133426" y="101714"/>
                  </a:lnTo>
                  <a:lnTo>
                    <a:pt x="132130" y="100444"/>
                  </a:lnTo>
                  <a:lnTo>
                    <a:pt x="130733" y="99174"/>
                  </a:lnTo>
                  <a:lnTo>
                    <a:pt x="129654" y="99174"/>
                  </a:lnTo>
                  <a:lnTo>
                    <a:pt x="128435" y="97904"/>
                  </a:lnTo>
                  <a:lnTo>
                    <a:pt x="126365" y="97904"/>
                  </a:lnTo>
                  <a:lnTo>
                    <a:pt x="126111" y="96634"/>
                  </a:lnTo>
                  <a:lnTo>
                    <a:pt x="126644" y="95364"/>
                  </a:lnTo>
                  <a:lnTo>
                    <a:pt x="127647" y="92824"/>
                  </a:lnTo>
                  <a:lnTo>
                    <a:pt x="128155" y="90284"/>
                  </a:lnTo>
                  <a:lnTo>
                    <a:pt x="128079" y="77584"/>
                  </a:lnTo>
                  <a:lnTo>
                    <a:pt x="126720" y="72504"/>
                  </a:lnTo>
                  <a:lnTo>
                    <a:pt x="126365" y="71234"/>
                  </a:lnTo>
                  <a:lnTo>
                    <a:pt x="124320" y="68694"/>
                  </a:lnTo>
                  <a:lnTo>
                    <a:pt x="122593" y="66154"/>
                  </a:lnTo>
                  <a:lnTo>
                    <a:pt x="120078" y="62344"/>
                  </a:lnTo>
                  <a:lnTo>
                    <a:pt x="119583" y="62344"/>
                  </a:lnTo>
                  <a:lnTo>
                    <a:pt x="119583" y="160134"/>
                  </a:lnTo>
                  <a:lnTo>
                    <a:pt x="119151" y="162674"/>
                  </a:lnTo>
                  <a:lnTo>
                    <a:pt x="117894" y="162674"/>
                  </a:lnTo>
                  <a:lnTo>
                    <a:pt x="116459" y="161404"/>
                  </a:lnTo>
                  <a:lnTo>
                    <a:pt x="114884" y="160134"/>
                  </a:lnTo>
                  <a:lnTo>
                    <a:pt x="113157" y="158864"/>
                  </a:lnTo>
                  <a:lnTo>
                    <a:pt x="111975" y="157594"/>
                  </a:lnTo>
                  <a:lnTo>
                    <a:pt x="110820" y="158864"/>
                  </a:lnTo>
                  <a:lnTo>
                    <a:pt x="109816" y="161404"/>
                  </a:lnTo>
                  <a:lnTo>
                    <a:pt x="109245" y="162674"/>
                  </a:lnTo>
                  <a:lnTo>
                    <a:pt x="108496" y="162674"/>
                  </a:lnTo>
                  <a:lnTo>
                    <a:pt x="107848" y="161404"/>
                  </a:lnTo>
                  <a:lnTo>
                    <a:pt x="107556" y="161404"/>
                  </a:lnTo>
                  <a:lnTo>
                    <a:pt x="106489" y="158864"/>
                  </a:lnTo>
                  <a:lnTo>
                    <a:pt x="104508" y="158864"/>
                  </a:lnTo>
                  <a:lnTo>
                    <a:pt x="103644" y="155054"/>
                  </a:lnTo>
                  <a:lnTo>
                    <a:pt x="103365" y="153784"/>
                  </a:lnTo>
                  <a:lnTo>
                    <a:pt x="103936" y="152514"/>
                  </a:lnTo>
                  <a:lnTo>
                    <a:pt x="110604" y="152514"/>
                  </a:lnTo>
                  <a:lnTo>
                    <a:pt x="112725" y="153784"/>
                  </a:lnTo>
                  <a:lnTo>
                    <a:pt x="114769" y="153784"/>
                  </a:lnTo>
                  <a:lnTo>
                    <a:pt x="117246" y="156324"/>
                  </a:lnTo>
                  <a:lnTo>
                    <a:pt x="117538" y="158864"/>
                  </a:lnTo>
                  <a:lnTo>
                    <a:pt x="118287" y="158864"/>
                  </a:lnTo>
                  <a:lnTo>
                    <a:pt x="119151" y="160134"/>
                  </a:lnTo>
                  <a:lnTo>
                    <a:pt x="119583" y="160134"/>
                  </a:lnTo>
                  <a:lnTo>
                    <a:pt x="119583" y="62344"/>
                  </a:lnTo>
                  <a:lnTo>
                    <a:pt x="118249" y="62344"/>
                  </a:lnTo>
                  <a:lnTo>
                    <a:pt x="105727" y="58534"/>
                  </a:lnTo>
                  <a:lnTo>
                    <a:pt x="99885" y="58534"/>
                  </a:lnTo>
                  <a:lnTo>
                    <a:pt x="96939" y="57264"/>
                  </a:lnTo>
                  <a:lnTo>
                    <a:pt x="96050" y="57264"/>
                  </a:lnTo>
                  <a:lnTo>
                    <a:pt x="95618" y="57873"/>
                  </a:lnTo>
                  <a:lnTo>
                    <a:pt x="95618" y="147434"/>
                  </a:lnTo>
                  <a:lnTo>
                    <a:pt x="94576" y="150329"/>
                  </a:lnTo>
                  <a:lnTo>
                    <a:pt x="94576" y="166484"/>
                  </a:lnTo>
                  <a:lnTo>
                    <a:pt x="93141" y="170294"/>
                  </a:lnTo>
                  <a:lnTo>
                    <a:pt x="91884" y="170294"/>
                  </a:lnTo>
                  <a:lnTo>
                    <a:pt x="91414" y="169024"/>
                  </a:lnTo>
                  <a:lnTo>
                    <a:pt x="90881" y="167754"/>
                  </a:lnTo>
                  <a:lnTo>
                    <a:pt x="89293" y="165214"/>
                  </a:lnTo>
                  <a:lnTo>
                    <a:pt x="89369" y="163944"/>
                  </a:lnTo>
                  <a:lnTo>
                    <a:pt x="90157" y="163944"/>
                  </a:lnTo>
                  <a:lnTo>
                    <a:pt x="90271" y="162674"/>
                  </a:lnTo>
                  <a:lnTo>
                    <a:pt x="89585" y="162674"/>
                  </a:lnTo>
                  <a:lnTo>
                    <a:pt x="89446" y="161404"/>
                  </a:lnTo>
                  <a:lnTo>
                    <a:pt x="89446" y="160134"/>
                  </a:lnTo>
                  <a:lnTo>
                    <a:pt x="90093" y="158864"/>
                  </a:lnTo>
                  <a:lnTo>
                    <a:pt x="89331" y="157594"/>
                  </a:lnTo>
                  <a:lnTo>
                    <a:pt x="92062" y="157594"/>
                  </a:lnTo>
                  <a:lnTo>
                    <a:pt x="92964" y="158864"/>
                  </a:lnTo>
                  <a:lnTo>
                    <a:pt x="93141" y="161404"/>
                  </a:lnTo>
                  <a:lnTo>
                    <a:pt x="91986" y="163944"/>
                  </a:lnTo>
                  <a:lnTo>
                    <a:pt x="92595" y="165214"/>
                  </a:lnTo>
                  <a:lnTo>
                    <a:pt x="93281" y="165214"/>
                  </a:lnTo>
                  <a:lnTo>
                    <a:pt x="93675" y="166484"/>
                  </a:lnTo>
                  <a:lnTo>
                    <a:pt x="94576" y="166484"/>
                  </a:lnTo>
                  <a:lnTo>
                    <a:pt x="94576" y="150329"/>
                  </a:lnTo>
                  <a:lnTo>
                    <a:pt x="93789" y="152514"/>
                  </a:lnTo>
                  <a:lnTo>
                    <a:pt x="92786" y="155054"/>
                  </a:lnTo>
                  <a:lnTo>
                    <a:pt x="92532" y="153784"/>
                  </a:lnTo>
                  <a:lnTo>
                    <a:pt x="92163" y="152514"/>
                  </a:lnTo>
                  <a:lnTo>
                    <a:pt x="91922" y="152514"/>
                  </a:lnTo>
                  <a:lnTo>
                    <a:pt x="92202" y="151244"/>
                  </a:lnTo>
                  <a:lnTo>
                    <a:pt x="93713" y="152514"/>
                  </a:lnTo>
                  <a:lnTo>
                    <a:pt x="93205" y="151244"/>
                  </a:lnTo>
                  <a:lnTo>
                    <a:pt x="92786" y="149974"/>
                  </a:lnTo>
                  <a:lnTo>
                    <a:pt x="92925" y="148704"/>
                  </a:lnTo>
                  <a:lnTo>
                    <a:pt x="93205" y="149974"/>
                  </a:lnTo>
                  <a:lnTo>
                    <a:pt x="93789" y="151244"/>
                  </a:lnTo>
                  <a:lnTo>
                    <a:pt x="93599" y="148704"/>
                  </a:lnTo>
                  <a:lnTo>
                    <a:pt x="93497" y="147434"/>
                  </a:lnTo>
                  <a:lnTo>
                    <a:pt x="95618" y="147434"/>
                  </a:lnTo>
                  <a:lnTo>
                    <a:pt x="95618" y="57873"/>
                  </a:lnTo>
                  <a:lnTo>
                    <a:pt x="95148" y="58534"/>
                  </a:lnTo>
                  <a:lnTo>
                    <a:pt x="93573" y="57264"/>
                  </a:lnTo>
                  <a:lnTo>
                    <a:pt x="92849" y="57264"/>
                  </a:lnTo>
                  <a:lnTo>
                    <a:pt x="92316" y="55994"/>
                  </a:lnTo>
                  <a:lnTo>
                    <a:pt x="88099" y="52184"/>
                  </a:lnTo>
                  <a:lnTo>
                    <a:pt x="85496" y="49847"/>
                  </a:lnTo>
                  <a:lnTo>
                    <a:pt x="85496" y="196964"/>
                  </a:lnTo>
                  <a:lnTo>
                    <a:pt x="85420" y="203314"/>
                  </a:lnTo>
                  <a:lnTo>
                    <a:pt x="85001" y="204584"/>
                  </a:lnTo>
                  <a:lnTo>
                    <a:pt x="84848" y="204584"/>
                  </a:lnTo>
                  <a:lnTo>
                    <a:pt x="84785" y="203314"/>
                  </a:lnTo>
                  <a:lnTo>
                    <a:pt x="84353" y="203314"/>
                  </a:lnTo>
                  <a:lnTo>
                    <a:pt x="83350" y="202044"/>
                  </a:lnTo>
                  <a:lnTo>
                    <a:pt x="83159" y="201536"/>
                  </a:lnTo>
                  <a:lnTo>
                    <a:pt x="83159" y="218554"/>
                  </a:lnTo>
                  <a:lnTo>
                    <a:pt x="82664" y="219824"/>
                  </a:lnTo>
                  <a:lnTo>
                    <a:pt x="82194" y="221094"/>
                  </a:lnTo>
                  <a:lnTo>
                    <a:pt x="81978" y="219824"/>
                  </a:lnTo>
                  <a:lnTo>
                    <a:pt x="81800" y="219824"/>
                  </a:lnTo>
                  <a:lnTo>
                    <a:pt x="81876" y="218554"/>
                  </a:lnTo>
                  <a:lnTo>
                    <a:pt x="82092" y="217284"/>
                  </a:lnTo>
                  <a:lnTo>
                    <a:pt x="80899" y="217284"/>
                  </a:lnTo>
                  <a:lnTo>
                    <a:pt x="80505" y="218554"/>
                  </a:lnTo>
                  <a:lnTo>
                    <a:pt x="80581" y="226174"/>
                  </a:lnTo>
                  <a:lnTo>
                    <a:pt x="79933" y="224904"/>
                  </a:lnTo>
                  <a:lnTo>
                    <a:pt x="78854" y="223634"/>
                  </a:lnTo>
                  <a:lnTo>
                    <a:pt x="78752" y="224904"/>
                  </a:lnTo>
                  <a:lnTo>
                    <a:pt x="78613" y="226174"/>
                  </a:lnTo>
                  <a:lnTo>
                    <a:pt x="79654" y="227444"/>
                  </a:lnTo>
                  <a:lnTo>
                    <a:pt x="79870" y="227444"/>
                  </a:lnTo>
                  <a:lnTo>
                    <a:pt x="80403" y="231254"/>
                  </a:lnTo>
                  <a:lnTo>
                    <a:pt x="81407" y="235064"/>
                  </a:lnTo>
                  <a:lnTo>
                    <a:pt x="80695" y="238874"/>
                  </a:lnTo>
                  <a:lnTo>
                    <a:pt x="79184" y="238874"/>
                  </a:lnTo>
                  <a:lnTo>
                    <a:pt x="78968" y="236334"/>
                  </a:lnTo>
                  <a:lnTo>
                    <a:pt x="78613" y="236334"/>
                  </a:lnTo>
                  <a:lnTo>
                    <a:pt x="78460" y="235064"/>
                  </a:lnTo>
                  <a:lnTo>
                    <a:pt x="77533" y="232524"/>
                  </a:lnTo>
                  <a:lnTo>
                    <a:pt x="76631" y="231254"/>
                  </a:lnTo>
                  <a:lnTo>
                    <a:pt x="75780" y="228714"/>
                  </a:lnTo>
                  <a:lnTo>
                    <a:pt x="75018" y="226174"/>
                  </a:lnTo>
                  <a:lnTo>
                    <a:pt x="73520" y="219824"/>
                  </a:lnTo>
                  <a:lnTo>
                    <a:pt x="73050" y="218554"/>
                  </a:lnTo>
                  <a:lnTo>
                    <a:pt x="73406" y="216014"/>
                  </a:lnTo>
                  <a:lnTo>
                    <a:pt x="73329" y="214744"/>
                  </a:lnTo>
                  <a:lnTo>
                    <a:pt x="72910" y="213474"/>
                  </a:lnTo>
                  <a:lnTo>
                    <a:pt x="72618" y="213474"/>
                  </a:lnTo>
                  <a:lnTo>
                    <a:pt x="72504" y="210934"/>
                  </a:lnTo>
                  <a:lnTo>
                    <a:pt x="71323" y="198234"/>
                  </a:lnTo>
                  <a:lnTo>
                    <a:pt x="70929" y="195694"/>
                  </a:lnTo>
                  <a:lnTo>
                    <a:pt x="71475" y="195694"/>
                  </a:lnTo>
                  <a:lnTo>
                    <a:pt x="71716" y="198234"/>
                  </a:lnTo>
                  <a:lnTo>
                    <a:pt x="73875" y="199504"/>
                  </a:lnTo>
                  <a:lnTo>
                    <a:pt x="74307" y="200774"/>
                  </a:lnTo>
                  <a:lnTo>
                    <a:pt x="74701" y="202044"/>
                  </a:lnTo>
                  <a:lnTo>
                    <a:pt x="74917" y="205854"/>
                  </a:lnTo>
                  <a:lnTo>
                    <a:pt x="74980" y="216014"/>
                  </a:lnTo>
                  <a:lnTo>
                    <a:pt x="75234" y="217284"/>
                  </a:lnTo>
                  <a:lnTo>
                    <a:pt x="75450" y="218554"/>
                  </a:lnTo>
                  <a:lnTo>
                    <a:pt x="75628" y="218554"/>
                  </a:lnTo>
                  <a:lnTo>
                    <a:pt x="76568" y="222364"/>
                  </a:lnTo>
                  <a:lnTo>
                    <a:pt x="76962" y="224904"/>
                  </a:lnTo>
                  <a:lnTo>
                    <a:pt x="77749" y="223634"/>
                  </a:lnTo>
                  <a:lnTo>
                    <a:pt x="77419" y="221094"/>
                  </a:lnTo>
                  <a:lnTo>
                    <a:pt x="78968" y="222364"/>
                  </a:lnTo>
                  <a:lnTo>
                    <a:pt x="78676" y="221094"/>
                  </a:lnTo>
                  <a:lnTo>
                    <a:pt x="78613" y="219824"/>
                  </a:lnTo>
                  <a:lnTo>
                    <a:pt x="77889" y="217284"/>
                  </a:lnTo>
                  <a:lnTo>
                    <a:pt x="77419" y="216014"/>
                  </a:lnTo>
                  <a:lnTo>
                    <a:pt x="77609" y="213474"/>
                  </a:lnTo>
                  <a:lnTo>
                    <a:pt x="77749" y="212204"/>
                  </a:lnTo>
                  <a:lnTo>
                    <a:pt x="77749" y="210934"/>
                  </a:lnTo>
                  <a:lnTo>
                    <a:pt x="77393" y="209664"/>
                  </a:lnTo>
                  <a:lnTo>
                    <a:pt x="76530" y="207124"/>
                  </a:lnTo>
                  <a:lnTo>
                    <a:pt x="77965" y="204584"/>
                  </a:lnTo>
                  <a:lnTo>
                    <a:pt x="78574" y="202044"/>
                  </a:lnTo>
                  <a:lnTo>
                    <a:pt x="79463" y="203314"/>
                  </a:lnTo>
                  <a:lnTo>
                    <a:pt x="79324" y="207124"/>
                  </a:lnTo>
                  <a:lnTo>
                    <a:pt x="80619" y="210934"/>
                  </a:lnTo>
                  <a:lnTo>
                    <a:pt x="81483" y="212204"/>
                  </a:lnTo>
                  <a:lnTo>
                    <a:pt x="82308" y="214744"/>
                  </a:lnTo>
                  <a:lnTo>
                    <a:pt x="82194" y="217284"/>
                  </a:lnTo>
                  <a:lnTo>
                    <a:pt x="83159" y="218554"/>
                  </a:lnTo>
                  <a:lnTo>
                    <a:pt x="83159" y="201536"/>
                  </a:lnTo>
                  <a:lnTo>
                    <a:pt x="82880" y="200774"/>
                  </a:lnTo>
                  <a:lnTo>
                    <a:pt x="83921" y="199504"/>
                  </a:lnTo>
                  <a:lnTo>
                    <a:pt x="84175" y="199504"/>
                  </a:lnTo>
                  <a:lnTo>
                    <a:pt x="84709" y="202044"/>
                  </a:lnTo>
                  <a:lnTo>
                    <a:pt x="85420" y="203314"/>
                  </a:lnTo>
                  <a:lnTo>
                    <a:pt x="85420" y="197078"/>
                  </a:lnTo>
                  <a:lnTo>
                    <a:pt x="84594" y="198234"/>
                  </a:lnTo>
                  <a:lnTo>
                    <a:pt x="83629" y="196964"/>
                  </a:lnTo>
                  <a:lnTo>
                    <a:pt x="83096" y="195694"/>
                  </a:lnTo>
                  <a:lnTo>
                    <a:pt x="82626" y="196964"/>
                  </a:lnTo>
                  <a:lnTo>
                    <a:pt x="83134" y="196964"/>
                  </a:lnTo>
                  <a:lnTo>
                    <a:pt x="83743" y="199504"/>
                  </a:lnTo>
                  <a:lnTo>
                    <a:pt x="81114" y="199504"/>
                  </a:lnTo>
                  <a:lnTo>
                    <a:pt x="81051" y="202044"/>
                  </a:lnTo>
                  <a:lnTo>
                    <a:pt x="80543" y="202044"/>
                  </a:lnTo>
                  <a:lnTo>
                    <a:pt x="80289" y="203314"/>
                  </a:lnTo>
                  <a:lnTo>
                    <a:pt x="80111" y="202044"/>
                  </a:lnTo>
                  <a:lnTo>
                    <a:pt x="79895" y="202044"/>
                  </a:lnTo>
                  <a:lnTo>
                    <a:pt x="79654" y="200774"/>
                  </a:lnTo>
                  <a:lnTo>
                    <a:pt x="79502" y="199504"/>
                  </a:lnTo>
                  <a:lnTo>
                    <a:pt x="79222" y="198234"/>
                  </a:lnTo>
                  <a:lnTo>
                    <a:pt x="78676" y="196964"/>
                  </a:lnTo>
                  <a:lnTo>
                    <a:pt x="78676" y="193154"/>
                  </a:lnTo>
                  <a:lnTo>
                    <a:pt x="78244" y="189344"/>
                  </a:lnTo>
                  <a:lnTo>
                    <a:pt x="78828" y="186804"/>
                  </a:lnTo>
                  <a:lnTo>
                    <a:pt x="78892" y="184264"/>
                  </a:lnTo>
                  <a:lnTo>
                    <a:pt x="79070" y="182994"/>
                  </a:lnTo>
                  <a:lnTo>
                    <a:pt x="79222" y="182994"/>
                  </a:lnTo>
                  <a:lnTo>
                    <a:pt x="80086" y="184264"/>
                  </a:lnTo>
                  <a:lnTo>
                    <a:pt x="80086" y="186804"/>
                  </a:lnTo>
                  <a:lnTo>
                    <a:pt x="81699" y="186804"/>
                  </a:lnTo>
                  <a:lnTo>
                    <a:pt x="81800" y="188074"/>
                  </a:lnTo>
                  <a:lnTo>
                    <a:pt x="82664" y="189344"/>
                  </a:lnTo>
                  <a:lnTo>
                    <a:pt x="83489" y="191884"/>
                  </a:lnTo>
                  <a:lnTo>
                    <a:pt x="85420" y="196964"/>
                  </a:lnTo>
                  <a:lnTo>
                    <a:pt x="85496" y="49847"/>
                  </a:lnTo>
                  <a:lnTo>
                    <a:pt x="85280" y="49644"/>
                  </a:lnTo>
                  <a:lnTo>
                    <a:pt x="83921" y="48158"/>
                  </a:lnTo>
                  <a:lnTo>
                    <a:pt x="83921" y="175374"/>
                  </a:lnTo>
                  <a:lnTo>
                    <a:pt x="83629" y="180454"/>
                  </a:lnTo>
                  <a:lnTo>
                    <a:pt x="83527" y="182994"/>
                  </a:lnTo>
                  <a:lnTo>
                    <a:pt x="83273" y="182994"/>
                  </a:lnTo>
                  <a:lnTo>
                    <a:pt x="82626" y="181724"/>
                  </a:lnTo>
                  <a:lnTo>
                    <a:pt x="81838" y="179184"/>
                  </a:lnTo>
                  <a:lnTo>
                    <a:pt x="81330" y="176644"/>
                  </a:lnTo>
                  <a:lnTo>
                    <a:pt x="80975" y="175374"/>
                  </a:lnTo>
                  <a:lnTo>
                    <a:pt x="81013" y="174104"/>
                  </a:lnTo>
                  <a:lnTo>
                    <a:pt x="80835" y="172834"/>
                  </a:lnTo>
                  <a:lnTo>
                    <a:pt x="80797" y="170294"/>
                  </a:lnTo>
                  <a:lnTo>
                    <a:pt x="81584" y="169024"/>
                  </a:lnTo>
                  <a:lnTo>
                    <a:pt x="82880" y="171564"/>
                  </a:lnTo>
                  <a:lnTo>
                    <a:pt x="83375" y="172834"/>
                  </a:lnTo>
                  <a:lnTo>
                    <a:pt x="83058" y="176644"/>
                  </a:lnTo>
                  <a:lnTo>
                    <a:pt x="83743" y="175374"/>
                  </a:lnTo>
                  <a:lnTo>
                    <a:pt x="83921" y="175374"/>
                  </a:lnTo>
                  <a:lnTo>
                    <a:pt x="83921" y="48158"/>
                  </a:lnTo>
                  <a:lnTo>
                    <a:pt x="81800" y="45834"/>
                  </a:lnTo>
                  <a:lnTo>
                    <a:pt x="80086" y="43840"/>
                  </a:lnTo>
                  <a:lnTo>
                    <a:pt x="80086" y="57264"/>
                  </a:lnTo>
                  <a:lnTo>
                    <a:pt x="79438" y="58534"/>
                  </a:lnTo>
                  <a:lnTo>
                    <a:pt x="79006" y="57264"/>
                  </a:lnTo>
                  <a:lnTo>
                    <a:pt x="78219" y="57264"/>
                  </a:lnTo>
                  <a:lnTo>
                    <a:pt x="77965" y="56794"/>
                  </a:lnTo>
                  <a:lnTo>
                    <a:pt x="77965" y="176644"/>
                  </a:lnTo>
                  <a:lnTo>
                    <a:pt x="77216" y="179184"/>
                  </a:lnTo>
                  <a:lnTo>
                    <a:pt x="75844" y="177914"/>
                  </a:lnTo>
                  <a:lnTo>
                    <a:pt x="75488" y="177914"/>
                  </a:lnTo>
                  <a:lnTo>
                    <a:pt x="75488" y="182994"/>
                  </a:lnTo>
                  <a:lnTo>
                    <a:pt x="75349" y="182994"/>
                  </a:lnTo>
                  <a:lnTo>
                    <a:pt x="75349" y="195694"/>
                  </a:lnTo>
                  <a:lnTo>
                    <a:pt x="75133" y="198234"/>
                  </a:lnTo>
                  <a:lnTo>
                    <a:pt x="74523" y="198234"/>
                  </a:lnTo>
                  <a:lnTo>
                    <a:pt x="74091" y="195694"/>
                  </a:lnTo>
                  <a:lnTo>
                    <a:pt x="73621" y="193154"/>
                  </a:lnTo>
                  <a:lnTo>
                    <a:pt x="73520" y="188074"/>
                  </a:lnTo>
                  <a:lnTo>
                    <a:pt x="73050" y="185534"/>
                  </a:lnTo>
                  <a:lnTo>
                    <a:pt x="72694" y="181724"/>
                  </a:lnTo>
                  <a:lnTo>
                    <a:pt x="75349" y="195694"/>
                  </a:lnTo>
                  <a:lnTo>
                    <a:pt x="75349" y="182994"/>
                  </a:lnTo>
                  <a:lnTo>
                    <a:pt x="75018" y="182994"/>
                  </a:lnTo>
                  <a:lnTo>
                    <a:pt x="74841" y="181724"/>
                  </a:lnTo>
                  <a:lnTo>
                    <a:pt x="74625" y="181724"/>
                  </a:lnTo>
                  <a:lnTo>
                    <a:pt x="74523" y="177914"/>
                  </a:lnTo>
                  <a:lnTo>
                    <a:pt x="74485" y="176644"/>
                  </a:lnTo>
                  <a:lnTo>
                    <a:pt x="74345" y="175374"/>
                  </a:lnTo>
                  <a:lnTo>
                    <a:pt x="74269" y="174104"/>
                  </a:lnTo>
                  <a:lnTo>
                    <a:pt x="73914" y="172834"/>
                  </a:lnTo>
                  <a:lnTo>
                    <a:pt x="73444" y="171564"/>
                  </a:lnTo>
                  <a:lnTo>
                    <a:pt x="74307" y="169024"/>
                  </a:lnTo>
                  <a:lnTo>
                    <a:pt x="72656" y="169024"/>
                  </a:lnTo>
                  <a:lnTo>
                    <a:pt x="72148" y="167754"/>
                  </a:lnTo>
                  <a:lnTo>
                    <a:pt x="71615" y="166484"/>
                  </a:lnTo>
                  <a:lnTo>
                    <a:pt x="71107" y="165214"/>
                  </a:lnTo>
                  <a:lnTo>
                    <a:pt x="71361" y="165214"/>
                  </a:lnTo>
                  <a:lnTo>
                    <a:pt x="73304" y="166484"/>
                  </a:lnTo>
                  <a:lnTo>
                    <a:pt x="73736" y="165214"/>
                  </a:lnTo>
                  <a:lnTo>
                    <a:pt x="74155" y="163944"/>
                  </a:lnTo>
                  <a:lnTo>
                    <a:pt x="74587" y="163944"/>
                  </a:lnTo>
                  <a:lnTo>
                    <a:pt x="75234" y="166484"/>
                  </a:lnTo>
                  <a:lnTo>
                    <a:pt x="75806" y="167754"/>
                  </a:lnTo>
                  <a:lnTo>
                    <a:pt x="76454" y="169024"/>
                  </a:lnTo>
                  <a:lnTo>
                    <a:pt x="76962" y="170294"/>
                  </a:lnTo>
                  <a:lnTo>
                    <a:pt x="77889" y="174104"/>
                  </a:lnTo>
                  <a:lnTo>
                    <a:pt x="77965" y="176644"/>
                  </a:lnTo>
                  <a:lnTo>
                    <a:pt x="77965" y="56794"/>
                  </a:lnTo>
                  <a:lnTo>
                    <a:pt x="77533" y="55994"/>
                  </a:lnTo>
                  <a:lnTo>
                    <a:pt x="77000" y="54952"/>
                  </a:lnTo>
                  <a:lnTo>
                    <a:pt x="77000" y="157594"/>
                  </a:lnTo>
                  <a:lnTo>
                    <a:pt x="75844" y="157594"/>
                  </a:lnTo>
                  <a:lnTo>
                    <a:pt x="76454" y="158864"/>
                  </a:lnTo>
                  <a:lnTo>
                    <a:pt x="76669" y="160134"/>
                  </a:lnTo>
                  <a:lnTo>
                    <a:pt x="76060" y="160134"/>
                  </a:lnTo>
                  <a:lnTo>
                    <a:pt x="75704" y="161404"/>
                  </a:lnTo>
                  <a:lnTo>
                    <a:pt x="74625" y="158864"/>
                  </a:lnTo>
                  <a:lnTo>
                    <a:pt x="73621" y="157594"/>
                  </a:lnTo>
                  <a:lnTo>
                    <a:pt x="72478" y="155054"/>
                  </a:lnTo>
                  <a:lnTo>
                    <a:pt x="71932" y="155054"/>
                  </a:lnTo>
                  <a:lnTo>
                    <a:pt x="71831" y="153784"/>
                  </a:lnTo>
                  <a:lnTo>
                    <a:pt x="71970" y="152514"/>
                  </a:lnTo>
                  <a:lnTo>
                    <a:pt x="71932" y="151244"/>
                  </a:lnTo>
                  <a:lnTo>
                    <a:pt x="71361" y="149974"/>
                  </a:lnTo>
                  <a:lnTo>
                    <a:pt x="70891" y="148704"/>
                  </a:lnTo>
                  <a:lnTo>
                    <a:pt x="70497" y="147434"/>
                  </a:lnTo>
                  <a:lnTo>
                    <a:pt x="70827" y="147434"/>
                  </a:lnTo>
                  <a:lnTo>
                    <a:pt x="75374" y="151244"/>
                  </a:lnTo>
                  <a:lnTo>
                    <a:pt x="75704" y="152514"/>
                  </a:lnTo>
                  <a:lnTo>
                    <a:pt x="76200" y="152514"/>
                  </a:lnTo>
                  <a:lnTo>
                    <a:pt x="76060" y="153784"/>
                  </a:lnTo>
                  <a:lnTo>
                    <a:pt x="75780" y="155054"/>
                  </a:lnTo>
                  <a:lnTo>
                    <a:pt x="76022" y="156324"/>
                  </a:lnTo>
                  <a:lnTo>
                    <a:pt x="76631" y="156324"/>
                  </a:lnTo>
                  <a:lnTo>
                    <a:pt x="77000" y="157594"/>
                  </a:lnTo>
                  <a:lnTo>
                    <a:pt x="77000" y="54952"/>
                  </a:lnTo>
                  <a:lnTo>
                    <a:pt x="76885" y="54724"/>
                  </a:lnTo>
                  <a:lnTo>
                    <a:pt x="77533" y="54724"/>
                  </a:lnTo>
                  <a:lnTo>
                    <a:pt x="78105" y="53454"/>
                  </a:lnTo>
                  <a:lnTo>
                    <a:pt x="78828" y="52184"/>
                  </a:lnTo>
                  <a:lnTo>
                    <a:pt x="79286" y="53454"/>
                  </a:lnTo>
                  <a:lnTo>
                    <a:pt x="79679" y="53454"/>
                  </a:lnTo>
                  <a:lnTo>
                    <a:pt x="79184" y="55994"/>
                  </a:lnTo>
                  <a:lnTo>
                    <a:pt x="78828" y="55994"/>
                  </a:lnTo>
                  <a:lnTo>
                    <a:pt x="79070" y="57264"/>
                  </a:lnTo>
                  <a:lnTo>
                    <a:pt x="80086" y="57264"/>
                  </a:lnTo>
                  <a:lnTo>
                    <a:pt x="80086" y="43840"/>
                  </a:lnTo>
                  <a:lnTo>
                    <a:pt x="78536" y="42024"/>
                  </a:lnTo>
                  <a:lnTo>
                    <a:pt x="75234" y="38214"/>
                  </a:lnTo>
                  <a:lnTo>
                    <a:pt x="69316" y="33134"/>
                  </a:lnTo>
                  <a:lnTo>
                    <a:pt x="67957" y="31889"/>
                  </a:lnTo>
                  <a:lnTo>
                    <a:pt x="67957" y="49644"/>
                  </a:lnTo>
                  <a:lnTo>
                    <a:pt x="66763" y="49644"/>
                  </a:lnTo>
                  <a:lnTo>
                    <a:pt x="64300" y="50914"/>
                  </a:lnTo>
                  <a:lnTo>
                    <a:pt x="64516" y="52184"/>
                  </a:lnTo>
                  <a:lnTo>
                    <a:pt x="64935" y="53454"/>
                  </a:lnTo>
                  <a:lnTo>
                    <a:pt x="63754" y="52184"/>
                  </a:lnTo>
                  <a:lnTo>
                    <a:pt x="62712" y="52184"/>
                  </a:lnTo>
                  <a:lnTo>
                    <a:pt x="61849" y="50914"/>
                  </a:lnTo>
                  <a:lnTo>
                    <a:pt x="60388" y="48374"/>
                  </a:lnTo>
                  <a:lnTo>
                    <a:pt x="59093" y="45834"/>
                  </a:lnTo>
                  <a:lnTo>
                    <a:pt x="57619" y="43294"/>
                  </a:lnTo>
                  <a:lnTo>
                    <a:pt x="54711" y="39484"/>
                  </a:lnTo>
                  <a:lnTo>
                    <a:pt x="54737" y="36944"/>
                  </a:lnTo>
                  <a:lnTo>
                    <a:pt x="54749" y="35674"/>
                  </a:lnTo>
                  <a:lnTo>
                    <a:pt x="55473" y="36944"/>
                  </a:lnTo>
                  <a:lnTo>
                    <a:pt x="56045" y="36944"/>
                  </a:lnTo>
                  <a:lnTo>
                    <a:pt x="57518" y="39484"/>
                  </a:lnTo>
                  <a:lnTo>
                    <a:pt x="58737" y="39484"/>
                  </a:lnTo>
                  <a:lnTo>
                    <a:pt x="59804" y="38214"/>
                  </a:lnTo>
                  <a:lnTo>
                    <a:pt x="60744" y="38214"/>
                  </a:lnTo>
                  <a:lnTo>
                    <a:pt x="62039" y="39484"/>
                  </a:lnTo>
                  <a:lnTo>
                    <a:pt x="62966" y="40754"/>
                  </a:lnTo>
                  <a:lnTo>
                    <a:pt x="63969" y="42024"/>
                  </a:lnTo>
                  <a:lnTo>
                    <a:pt x="64477" y="43294"/>
                  </a:lnTo>
                  <a:lnTo>
                    <a:pt x="65519" y="43294"/>
                  </a:lnTo>
                  <a:lnTo>
                    <a:pt x="66408" y="45834"/>
                  </a:lnTo>
                  <a:lnTo>
                    <a:pt x="67170" y="48374"/>
                  </a:lnTo>
                  <a:lnTo>
                    <a:pt x="67957" y="49644"/>
                  </a:lnTo>
                  <a:lnTo>
                    <a:pt x="67957" y="31889"/>
                  </a:lnTo>
                  <a:lnTo>
                    <a:pt x="66560" y="30594"/>
                  </a:lnTo>
                  <a:lnTo>
                    <a:pt x="64909" y="29819"/>
                  </a:lnTo>
                  <a:lnTo>
                    <a:pt x="64909" y="36944"/>
                  </a:lnTo>
                  <a:lnTo>
                    <a:pt x="63614" y="38214"/>
                  </a:lnTo>
                  <a:lnTo>
                    <a:pt x="63182" y="38214"/>
                  </a:lnTo>
                  <a:lnTo>
                    <a:pt x="62103" y="36944"/>
                  </a:lnTo>
                  <a:lnTo>
                    <a:pt x="60998" y="35674"/>
                  </a:lnTo>
                  <a:lnTo>
                    <a:pt x="60172" y="34404"/>
                  </a:lnTo>
                  <a:lnTo>
                    <a:pt x="58915" y="31864"/>
                  </a:lnTo>
                  <a:lnTo>
                    <a:pt x="57873" y="29324"/>
                  </a:lnTo>
                  <a:lnTo>
                    <a:pt x="56730" y="28054"/>
                  </a:lnTo>
                  <a:lnTo>
                    <a:pt x="57150" y="28054"/>
                  </a:lnTo>
                  <a:lnTo>
                    <a:pt x="61277" y="31864"/>
                  </a:lnTo>
                  <a:lnTo>
                    <a:pt x="61887" y="31864"/>
                  </a:lnTo>
                  <a:lnTo>
                    <a:pt x="62496" y="33134"/>
                  </a:lnTo>
                  <a:lnTo>
                    <a:pt x="64693" y="33134"/>
                  </a:lnTo>
                  <a:lnTo>
                    <a:pt x="63652" y="36944"/>
                  </a:lnTo>
                  <a:lnTo>
                    <a:pt x="64909" y="36944"/>
                  </a:lnTo>
                  <a:lnTo>
                    <a:pt x="64909" y="29819"/>
                  </a:lnTo>
                  <a:lnTo>
                    <a:pt x="63868" y="29324"/>
                  </a:lnTo>
                  <a:lnTo>
                    <a:pt x="62445" y="28054"/>
                  </a:lnTo>
                  <a:lnTo>
                    <a:pt x="58191" y="24244"/>
                  </a:lnTo>
                  <a:lnTo>
                    <a:pt x="52705" y="20777"/>
                  </a:lnTo>
                  <a:lnTo>
                    <a:pt x="52705" y="22974"/>
                  </a:lnTo>
                  <a:lnTo>
                    <a:pt x="52628" y="24244"/>
                  </a:lnTo>
                  <a:lnTo>
                    <a:pt x="52235" y="24244"/>
                  </a:lnTo>
                  <a:lnTo>
                    <a:pt x="52235" y="35674"/>
                  </a:lnTo>
                  <a:lnTo>
                    <a:pt x="51816" y="36944"/>
                  </a:lnTo>
                  <a:lnTo>
                    <a:pt x="51447" y="36944"/>
                  </a:lnTo>
                  <a:lnTo>
                    <a:pt x="50774" y="35674"/>
                  </a:lnTo>
                  <a:lnTo>
                    <a:pt x="49949" y="35674"/>
                  </a:lnTo>
                  <a:lnTo>
                    <a:pt x="48082" y="33134"/>
                  </a:lnTo>
                  <a:lnTo>
                    <a:pt x="46824" y="33134"/>
                  </a:lnTo>
                  <a:lnTo>
                    <a:pt x="45529" y="31864"/>
                  </a:lnTo>
                  <a:lnTo>
                    <a:pt x="44526" y="34404"/>
                  </a:lnTo>
                  <a:lnTo>
                    <a:pt x="43230" y="33134"/>
                  </a:lnTo>
                  <a:lnTo>
                    <a:pt x="42049" y="31864"/>
                  </a:lnTo>
                  <a:lnTo>
                    <a:pt x="40970" y="30594"/>
                  </a:lnTo>
                  <a:lnTo>
                    <a:pt x="40144" y="30594"/>
                  </a:lnTo>
                  <a:lnTo>
                    <a:pt x="39217" y="29324"/>
                  </a:lnTo>
                  <a:lnTo>
                    <a:pt x="38747" y="26784"/>
                  </a:lnTo>
                  <a:lnTo>
                    <a:pt x="38138" y="25514"/>
                  </a:lnTo>
                  <a:lnTo>
                    <a:pt x="37604" y="24244"/>
                  </a:lnTo>
                  <a:lnTo>
                    <a:pt x="37274" y="24244"/>
                  </a:lnTo>
                  <a:lnTo>
                    <a:pt x="37134" y="22974"/>
                  </a:lnTo>
                  <a:lnTo>
                    <a:pt x="37604" y="21704"/>
                  </a:lnTo>
                  <a:lnTo>
                    <a:pt x="38290" y="20434"/>
                  </a:lnTo>
                  <a:lnTo>
                    <a:pt x="39928" y="22974"/>
                  </a:lnTo>
                  <a:lnTo>
                    <a:pt x="41084" y="24244"/>
                  </a:lnTo>
                  <a:lnTo>
                    <a:pt x="46609" y="24244"/>
                  </a:lnTo>
                  <a:lnTo>
                    <a:pt x="47256" y="25514"/>
                  </a:lnTo>
                  <a:lnTo>
                    <a:pt x="47790" y="25514"/>
                  </a:lnTo>
                  <a:lnTo>
                    <a:pt x="49187" y="28054"/>
                  </a:lnTo>
                  <a:lnTo>
                    <a:pt x="50876" y="29324"/>
                  </a:lnTo>
                  <a:lnTo>
                    <a:pt x="50952" y="33134"/>
                  </a:lnTo>
                  <a:lnTo>
                    <a:pt x="51447" y="34404"/>
                  </a:lnTo>
                  <a:lnTo>
                    <a:pt x="51663" y="34404"/>
                  </a:lnTo>
                  <a:lnTo>
                    <a:pt x="52235" y="35674"/>
                  </a:lnTo>
                  <a:lnTo>
                    <a:pt x="52235" y="24244"/>
                  </a:lnTo>
                  <a:lnTo>
                    <a:pt x="51447" y="24244"/>
                  </a:lnTo>
                  <a:lnTo>
                    <a:pt x="50126" y="22974"/>
                  </a:lnTo>
                  <a:lnTo>
                    <a:pt x="50165" y="25514"/>
                  </a:lnTo>
                  <a:lnTo>
                    <a:pt x="48323" y="25514"/>
                  </a:lnTo>
                  <a:lnTo>
                    <a:pt x="47320" y="24244"/>
                  </a:lnTo>
                  <a:lnTo>
                    <a:pt x="46570" y="22974"/>
                  </a:lnTo>
                  <a:lnTo>
                    <a:pt x="45059" y="21704"/>
                  </a:lnTo>
                  <a:lnTo>
                    <a:pt x="43383" y="20434"/>
                  </a:lnTo>
                  <a:lnTo>
                    <a:pt x="40551" y="17894"/>
                  </a:lnTo>
                  <a:lnTo>
                    <a:pt x="39611" y="16624"/>
                  </a:lnTo>
                  <a:lnTo>
                    <a:pt x="38646" y="15354"/>
                  </a:lnTo>
                  <a:lnTo>
                    <a:pt x="39433" y="15354"/>
                  </a:lnTo>
                  <a:lnTo>
                    <a:pt x="40830" y="16624"/>
                  </a:lnTo>
                  <a:lnTo>
                    <a:pt x="45059" y="16624"/>
                  </a:lnTo>
                  <a:lnTo>
                    <a:pt x="46926" y="17894"/>
                  </a:lnTo>
                  <a:lnTo>
                    <a:pt x="47929" y="19164"/>
                  </a:lnTo>
                  <a:lnTo>
                    <a:pt x="48869" y="20434"/>
                  </a:lnTo>
                  <a:lnTo>
                    <a:pt x="50165" y="20434"/>
                  </a:lnTo>
                  <a:lnTo>
                    <a:pt x="51409" y="22974"/>
                  </a:lnTo>
                  <a:lnTo>
                    <a:pt x="52705" y="22974"/>
                  </a:lnTo>
                  <a:lnTo>
                    <a:pt x="52705" y="20777"/>
                  </a:lnTo>
                  <a:lnTo>
                    <a:pt x="52171" y="20434"/>
                  </a:lnTo>
                  <a:lnTo>
                    <a:pt x="48971" y="17894"/>
                  </a:lnTo>
                  <a:lnTo>
                    <a:pt x="45821" y="16624"/>
                  </a:lnTo>
                  <a:lnTo>
                    <a:pt x="43916" y="15354"/>
                  </a:lnTo>
                  <a:lnTo>
                    <a:pt x="42125" y="14084"/>
                  </a:lnTo>
                  <a:lnTo>
                    <a:pt x="40182" y="12814"/>
                  </a:lnTo>
                  <a:lnTo>
                    <a:pt x="37566" y="10274"/>
                  </a:lnTo>
                  <a:lnTo>
                    <a:pt x="34836" y="9004"/>
                  </a:lnTo>
                  <a:lnTo>
                    <a:pt x="31902" y="7734"/>
                  </a:lnTo>
                  <a:lnTo>
                    <a:pt x="35953" y="14084"/>
                  </a:lnTo>
                  <a:lnTo>
                    <a:pt x="35013" y="14084"/>
                  </a:lnTo>
                  <a:lnTo>
                    <a:pt x="34048" y="12814"/>
                  </a:lnTo>
                  <a:lnTo>
                    <a:pt x="28854" y="12814"/>
                  </a:lnTo>
                  <a:lnTo>
                    <a:pt x="28816" y="15354"/>
                  </a:lnTo>
                  <a:lnTo>
                    <a:pt x="30289" y="15354"/>
                  </a:lnTo>
                  <a:lnTo>
                    <a:pt x="31534" y="16624"/>
                  </a:lnTo>
                  <a:lnTo>
                    <a:pt x="33985" y="19164"/>
                  </a:lnTo>
                  <a:lnTo>
                    <a:pt x="35090" y="19164"/>
                  </a:lnTo>
                  <a:lnTo>
                    <a:pt x="34810" y="21704"/>
                  </a:lnTo>
                  <a:lnTo>
                    <a:pt x="34658" y="21704"/>
                  </a:lnTo>
                  <a:lnTo>
                    <a:pt x="35623" y="22974"/>
                  </a:lnTo>
                  <a:lnTo>
                    <a:pt x="36271" y="24244"/>
                  </a:lnTo>
                  <a:lnTo>
                    <a:pt x="34124" y="24244"/>
                  </a:lnTo>
                  <a:lnTo>
                    <a:pt x="33121" y="22974"/>
                  </a:lnTo>
                  <a:lnTo>
                    <a:pt x="32004" y="22974"/>
                  </a:lnTo>
                  <a:lnTo>
                    <a:pt x="30568" y="24244"/>
                  </a:lnTo>
                  <a:lnTo>
                    <a:pt x="31534" y="26784"/>
                  </a:lnTo>
                  <a:lnTo>
                    <a:pt x="31648" y="28054"/>
                  </a:lnTo>
                  <a:lnTo>
                    <a:pt x="31965" y="29324"/>
                  </a:lnTo>
                  <a:lnTo>
                    <a:pt x="30568" y="29324"/>
                  </a:lnTo>
                  <a:lnTo>
                    <a:pt x="31254" y="30594"/>
                  </a:lnTo>
                  <a:lnTo>
                    <a:pt x="32969" y="31864"/>
                  </a:lnTo>
                  <a:lnTo>
                    <a:pt x="31648" y="34404"/>
                  </a:lnTo>
                  <a:lnTo>
                    <a:pt x="32219" y="35674"/>
                  </a:lnTo>
                  <a:lnTo>
                    <a:pt x="32727" y="35674"/>
                  </a:lnTo>
                  <a:lnTo>
                    <a:pt x="33261" y="36944"/>
                  </a:lnTo>
                  <a:lnTo>
                    <a:pt x="33578" y="35674"/>
                  </a:lnTo>
                  <a:lnTo>
                    <a:pt x="35737" y="35674"/>
                  </a:lnTo>
                  <a:lnTo>
                    <a:pt x="38862" y="38214"/>
                  </a:lnTo>
                  <a:lnTo>
                    <a:pt x="39319" y="38214"/>
                  </a:lnTo>
                  <a:lnTo>
                    <a:pt x="39903" y="39484"/>
                  </a:lnTo>
                  <a:lnTo>
                    <a:pt x="40970" y="35674"/>
                  </a:lnTo>
                  <a:lnTo>
                    <a:pt x="40220" y="34404"/>
                  </a:lnTo>
                  <a:lnTo>
                    <a:pt x="40043" y="34404"/>
                  </a:lnTo>
                  <a:lnTo>
                    <a:pt x="39903" y="33134"/>
                  </a:lnTo>
                  <a:lnTo>
                    <a:pt x="41338" y="34404"/>
                  </a:lnTo>
                  <a:lnTo>
                    <a:pt x="42799" y="34404"/>
                  </a:lnTo>
                  <a:lnTo>
                    <a:pt x="43700" y="35674"/>
                  </a:lnTo>
                  <a:lnTo>
                    <a:pt x="44843" y="36944"/>
                  </a:lnTo>
                  <a:lnTo>
                    <a:pt x="46075" y="38214"/>
                  </a:lnTo>
                  <a:lnTo>
                    <a:pt x="48793" y="40754"/>
                  </a:lnTo>
                  <a:lnTo>
                    <a:pt x="49796" y="43294"/>
                  </a:lnTo>
                  <a:lnTo>
                    <a:pt x="50990" y="44564"/>
                  </a:lnTo>
                  <a:lnTo>
                    <a:pt x="50482" y="45834"/>
                  </a:lnTo>
                  <a:lnTo>
                    <a:pt x="50228" y="47104"/>
                  </a:lnTo>
                  <a:lnTo>
                    <a:pt x="52425" y="47104"/>
                  </a:lnTo>
                  <a:lnTo>
                    <a:pt x="52628" y="45834"/>
                  </a:lnTo>
                  <a:lnTo>
                    <a:pt x="53213" y="47104"/>
                  </a:lnTo>
                  <a:lnTo>
                    <a:pt x="53708" y="47104"/>
                  </a:lnTo>
                  <a:lnTo>
                    <a:pt x="55079" y="48374"/>
                  </a:lnTo>
                  <a:lnTo>
                    <a:pt x="55905" y="49644"/>
                  </a:lnTo>
                  <a:lnTo>
                    <a:pt x="57734" y="52184"/>
                  </a:lnTo>
                  <a:lnTo>
                    <a:pt x="59169" y="52184"/>
                  </a:lnTo>
                  <a:lnTo>
                    <a:pt x="59994" y="50914"/>
                  </a:lnTo>
                  <a:lnTo>
                    <a:pt x="60744" y="50914"/>
                  </a:lnTo>
                  <a:lnTo>
                    <a:pt x="61429" y="53454"/>
                  </a:lnTo>
                  <a:lnTo>
                    <a:pt x="62179" y="53454"/>
                  </a:lnTo>
                  <a:lnTo>
                    <a:pt x="63144" y="54724"/>
                  </a:lnTo>
                  <a:lnTo>
                    <a:pt x="63474" y="54724"/>
                  </a:lnTo>
                  <a:lnTo>
                    <a:pt x="63754" y="55994"/>
                  </a:lnTo>
                  <a:lnTo>
                    <a:pt x="55219" y="55994"/>
                  </a:lnTo>
                  <a:lnTo>
                    <a:pt x="54063" y="54724"/>
                  </a:lnTo>
                  <a:lnTo>
                    <a:pt x="53530" y="54724"/>
                  </a:lnTo>
                  <a:lnTo>
                    <a:pt x="54178" y="52184"/>
                  </a:lnTo>
                  <a:lnTo>
                    <a:pt x="53924" y="52184"/>
                  </a:lnTo>
                  <a:lnTo>
                    <a:pt x="53428" y="50914"/>
                  </a:lnTo>
                  <a:lnTo>
                    <a:pt x="52997" y="50914"/>
                  </a:lnTo>
                  <a:lnTo>
                    <a:pt x="52565" y="49644"/>
                  </a:lnTo>
                  <a:lnTo>
                    <a:pt x="52057" y="48374"/>
                  </a:lnTo>
                  <a:lnTo>
                    <a:pt x="50698" y="48374"/>
                  </a:lnTo>
                  <a:lnTo>
                    <a:pt x="48323" y="48374"/>
                  </a:lnTo>
                  <a:lnTo>
                    <a:pt x="46901" y="48374"/>
                  </a:lnTo>
                  <a:lnTo>
                    <a:pt x="46469" y="49644"/>
                  </a:lnTo>
                  <a:lnTo>
                    <a:pt x="45783" y="50914"/>
                  </a:lnTo>
                  <a:lnTo>
                    <a:pt x="47040" y="52184"/>
                  </a:lnTo>
                  <a:lnTo>
                    <a:pt x="47104" y="53454"/>
                  </a:lnTo>
                  <a:lnTo>
                    <a:pt x="46901" y="53454"/>
                  </a:lnTo>
                  <a:lnTo>
                    <a:pt x="46570" y="54724"/>
                  </a:lnTo>
                  <a:lnTo>
                    <a:pt x="46393" y="54724"/>
                  </a:lnTo>
                  <a:lnTo>
                    <a:pt x="45097" y="53454"/>
                  </a:lnTo>
                  <a:lnTo>
                    <a:pt x="43624" y="53454"/>
                  </a:lnTo>
                  <a:lnTo>
                    <a:pt x="42773" y="51130"/>
                  </a:lnTo>
                  <a:lnTo>
                    <a:pt x="42773" y="52184"/>
                  </a:lnTo>
                  <a:lnTo>
                    <a:pt x="42303" y="54724"/>
                  </a:lnTo>
                  <a:lnTo>
                    <a:pt x="40551" y="54724"/>
                  </a:lnTo>
                  <a:lnTo>
                    <a:pt x="39789" y="53454"/>
                  </a:lnTo>
                  <a:lnTo>
                    <a:pt x="40652" y="52184"/>
                  </a:lnTo>
                  <a:lnTo>
                    <a:pt x="41224" y="49644"/>
                  </a:lnTo>
                  <a:lnTo>
                    <a:pt x="41694" y="52184"/>
                  </a:lnTo>
                  <a:lnTo>
                    <a:pt x="42773" y="52184"/>
                  </a:lnTo>
                  <a:lnTo>
                    <a:pt x="42773" y="51130"/>
                  </a:lnTo>
                  <a:lnTo>
                    <a:pt x="42697" y="50914"/>
                  </a:lnTo>
                  <a:lnTo>
                    <a:pt x="41770" y="49644"/>
                  </a:lnTo>
                  <a:lnTo>
                    <a:pt x="40868" y="48374"/>
                  </a:lnTo>
                  <a:lnTo>
                    <a:pt x="38493" y="45834"/>
                  </a:lnTo>
                  <a:lnTo>
                    <a:pt x="37274" y="44564"/>
                  </a:lnTo>
                  <a:lnTo>
                    <a:pt x="36512" y="43294"/>
                  </a:lnTo>
                  <a:lnTo>
                    <a:pt x="35737" y="42024"/>
                  </a:lnTo>
                  <a:lnTo>
                    <a:pt x="35204" y="42024"/>
                  </a:lnTo>
                  <a:lnTo>
                    <a:pt x="34404" y="43294"/>
                  </a:lnTo>
                  <a:lnTo>
                    <a:pt x="34201" y="42024"/>
                  </a:lnTo>
                  <a:lnTo>
                    <a:pt x="33832" y="42024"/>
                  </a:lnTo>
                  <a:lnTo>
                    <a:pt x="34124" y="40754"/>
                  </a:lnTo>
                  <a:lnTo>
                    <a:pt x="34480" y="40754"/>
                  </a:lnTo>
                  <a:lnTo>
                    <a:pt x="35661" y="39484"/>
                  </a:lnTo>
                  <a:lnTo>
                    <a:pt x="35623" y="38214"/>
                  </a:lnTo>
                  <a:lnTo>
                    <a:pt x="34201" y="36944"/>
                  </a:lnTo>
                  <a:lnTo>
                    <a:pt x="33299" y="36944"/>
                  </a:lnTo>
                  <a:lnTo>
                    <a:pt x="33401" y="38214"/>
                  </a:lnTo>
                  <a:lnTo>
                    <a:pt x="33693" y="40754"/>
                  </a:lnTo>
                  <a:lnTo>
                    <a:pt x="32397" y="40754"/>
                  </a:lnTo>
                  <a:lnTo>
                    <a:pt x="31140" y="42024"/>
                  </a:lnTo>
                  <a:lnTo>
                    <a:pt x="29425" y="39484"/>
                  </a:lnTo>
                  <a:lnTo>
                    <a:pt x="26009" y="39484"/>
                  </a:lnTo>
                  <a:lnTo>
                    <a:pt x="26263" y="43294"/>
                  </a:lnTo>
                  <a:lnTo>
                    <a:pt x="26047" y="44564"/>
                  </a:lnTo>
                  <a:lnTo>
                    <a:pt x="24790" y="44564"/>
                  </a:lnTo>
                  <a:lnTo>
                    <a:pt x="25158" y="45834"/>
                  </a:lnTo>
                  <a:lnTo>
                    <a:pt x="25869" y="47104"/>
                  </a:lnTo>
                  <a:lnTo>
                    <a:pt x="26949" y="45834"/>
                  </a:lnTo>
                  <a:lnTo>
                    <a:pt x="27952" y="45834"/>
                  </a:lnTo>
                  <a:lnTo>
                    <a:pt x="29095" y="48374"/>
                  </a:lnTo>
                  <a:lnTo>
                    <a:pt x="30073" y="49644"/>
                  </a:lnTo>
                  <a:lnTo>
                    <a:pt x="30962" y="50914"/>
                  </a:lnTo>
                  <a:lnTo>
                    <a:pt x="31330" y="49644"/>
                  </a:lnTo>
                  <a:lnTo>
                    <a:pt x="31788" y="49644"/>
                  </a:lnTo>
                  <a:lnTo>
                    <a:pt x="34010" y="52184"/>
                  </a:lnTo>
                  <a:lnTo>
                    <a:pt x="35204" y="53454"/>
                  </a:lnTo>
                  <a:lnTo>
                    <a:pt x="33693" y="54724"/>
                  </a:lnTo>
                  <a:lnTo>
                    <a:pt x="33299" y="53454"/>
                  </a:lnTo>
                  <a:lnTo>
                    <a:pt x="32905" y="52184"/>
                  </a:lnTo>
                  <a:lnTo>
                    <a:pt x="31572" y="52184"/>
                  </a:lnTo>
                  <a:lnTo>
                    <a:pt x="31140" y="53454"/>
                  </a:lnTo>
                  <a:lnTo>
                    <a:pt x="26047" y="53454"/>
                  </a:lnTo>
                  <a:lnTo>
                    <a:pt x="23723" y="52184"/>
                  </a:lnTo>
                  <a:lnTo>
                    <a:pt x="18300" y="52184"/>
                  </a:lnTo>
                  <a:lnTo>
                    <a:pt x="18770" y="50914"/>
                  </a:lnTo>
                  <a:lnTo>
                    <a:pt x="19024" y="49644"/>
                  </a:lnTo>
                  <a:lnTo>
                    <a:pt x="20485" y="48374"/>
                  </a:lnTo>
                  <a:lnTo>
                    <a:pt x="20637" y="47104"/>
                  </a:lnTo>
                  <a:lnTo>
                    <a:pt x="19850" y="45834"/>
                  </a:lnTo>
                  <a:lnTo>
                    <a:pt x="19634" y="44564"/>
                  </a:lnTo>
                  <a:lnTo>
                    <a:pt x="20243" y="43294"/>
                  </a:lnTo>
                  <a:lnTo>
                    <a:pt x="19304" y="42024"/>
                  </a:lnTo>
                  <a:lnTo>
                    <a:pt x="18948" y="40754"/>
                  </a:lnTo>
                  <a:lnTo>
                    <a:pt x="19659" y="39484"/>
                  </a:lnTo>
                  <a:lnTo>
                    <a:pt x="19342" y="38214"/>
                  </a:lnTo>
                  <a:lnTo>
                    <a:pt x="18948" y="38214"/>
                  </a:lnTo>
                  <a:lnTo>
                    <a:pt x="18122" y="36944"/>
                  </a:lnTo>
                  <a:lnTo>
                    <a:pt x="17805" y="35674"/>
                  </a:lnTo>
                  <a:lnTo>
                    <a:pt x="17945" y="35674"/>
                  </a:lnTo>
                  <a:lnTo>
                    <a:pt x="18338" y="34404"/>
                  </a:lnTo>
                  <a:lnTo>
                    <a:pt x="18084" y="33134"/>
                  </a:lnTo>
                  <a:lnTo>
                    <a:pt x="17653" y="33134"/>
                  </a:lnTo>
                  <a:lnTo>
                    <a:pt x="17653" y="49644"/>
                  </a:lnTo>
                  <a:lnTo>
                    <a:pt x="17653" y="52184"/>
                  </a:lnTo>
                  <a:lnTo>
                    <a:pt x="15938" y="52184"/>
                  </a:lnTo>
                  <a:lnTo>
                    <a:pt x="14681" y="50914"/>
                  </a:lnTo>
                  <a:lnTo>
                    <a:pt x="14325" y="48374"/>
                  </a:lnTo>
                  <a:lnTo>
                    <a:pt x="13779" y="48374"/>
                  </a:lnTo>
                  <a:lnTo>
                    <a:pt x="14109" y="47104"/>
                  </a:lnTo>
                  <a:lnTo>
                    <a:pt x="14503" y="47104"/>
                  </a:lnTo>
                  <a:lnTo>
                    <a:pt x="15036" y="48374"/>
                  </a:lnTo>
                  <a:lnTo>
                    <a:pt x="15430" y="48374"/>
                  </a:lnTo>
                  <a:lnTo>
                    <a:pt x="16332" y="49644"/>
                  </a:lnTo>
                  <a:lnTo>
                    <a:pt x="17653" y="49644"/>
                  </a:lnTo>
                  <a:lnTo>
                    <a:pt x="17653" y="33134"/>
                  </a:lnTo>
                  <a:lnTo>
                    <a:pt x="17157" y="33134"/>
                  </a:lnTo>
                  <a:lnTo>
                    <a:pt x="16433" y="34404"/>
                  </a:lnTo>
                  <a:lnTo>
                    <a:pt x="11480" y="34404"/>
                  </a:lnTo>
                  <a:lnTo>
                    <a:pt x="11417" y="35674"/>
                  </a:lnTo>
                  <a:lnTo>
                    <a:pt x="11201" y="36944"/>
                  </a:lnTo>
                  <a:lnTo>
                    <a:pt x="12954" y="36944"/>
                  </a:lnTo>
                  <a:lnTo>
                    <a:pt x="13423" y="39484"/>
                  </a:lnTo>
                  <a:lnTo>
                    <a:pt x="12166" y="39484"/>
                  </a:lnTo>
                  <a:lnTo>
                    <a:pt x="12065" y="40754"/>
                  </a:lnTo>
                  <a:lnTo>
                    <a:pt x="12242" y="40754"/>
                  </a:lnTo>
                  <a:lnTo>
                    <a:pt x="13093" y="43294"/>
                  </a:lnTo>
                  <a:lnTo>
                    <a:pt x="11480" y="44564"/>
                  </a:lnTo>
                  <a:lnTo>
                    <a:pt x="12674" y="45834"/>
                  </a:lnTo>
                  <a:lnTo>
                    <a:pt x="12738" y="50914"/>
                  </a:lnTo>
                  <a:lnTo>
                    <a:pt x="6134" y="50914"/>
                  </a:lnTo>
                  <a:lnTo>
                    <a:pt x="6134" y="138544"/>
                  </a:lnTo>
                  <a:lnTo>
                    <a:pt x="5994" y="139814"/>
                  </a:lnTo>
                  <a:lnTo>
                    <a:pt x="5600" y="139814"/>
                  </a:lnTo>
                  <a:lnTo>
                    <a:pt x="4699" y="137274"/>
                  </a:lnTo>
                  <a:lnTo>
                    <a:pt x="3949" y="136004"/>
                  </a:lnTo>
                  <a:lnTo>
                    <a:pt x="5422" y="136004"/>
                  </a:lnTo>
                  <a:lnTo>
                    <a:pt x="5676" y="137274"/>
                  </a:lnTo>
                  <a:lnTo>
                    <a:pt x="6032" y="137274"/>
                  </a:lnTo>
                  <a:lnTo>
                    <a:pt x="6032" y="138544"/>
                  </a:lnTo>
                  <a:lnTo>
                    <a:pt x="6134" y="50914"/>
                  </a:lnTo>
                  <a:lnTo>
                    <a:pt x="3670" y="50914"/>
                  </a:lnTo>
                  <a:lnTo>
                    <a:pt x="330" y="49644"/>
                  </a:lnTo>
                  <a:lnTo>
                    <a:pt x="330" y="137274"/>
                  </a:lnTo>
                  <a:lnTo>
                    <a:pt x="2654" y="137274"/>
                  </a:lnTo>
                  <a:lnTo>
                    <a:pt x="2844" y="139814"/>
                  </a:lnTo>
                  <a:lnTo>
                    <a:pt x="3022" y="139814"/>
                  </a:lnTo>
                  <a:lnTo>
                    <a:pt x="3022" y="142354"/>
                  </a:lnTo>
                  <a:lnTo>
                    <a:pt x="1651" y="144894"/>
                  </a:lnTo>
                  <a:lnTo>
                    <a:pt x="469" y="142354"/>
                  </a:lnTo>
                  <a:lnTo>
                    <a:pt x="368" y="144894"/>
                  </a:lnTo>
                  <a:lnTo>
                    <a:pt x="685" y="144894"/>
                  </a:lnTo>
                  <a:lnTo>
                    <a:pt x="1193" y="146164"/>
                  </a:lnTo>
                  <a:lnTo>
                    <a:pt x="1549" y="149974"/>
                  </a:lnTo>
                  <a:lnTo>
                    <a:pt x="1943" y="157594"/>
                  </a:lnTo>
                  <a:lnTo>
                    <a:pt x="1193" y="157594"/>
                  </a:lnTo>
                  <a:lnTo>
                    <a:pt x="800" y="156324"/>
                  </a:lnTo>
                  <a:lnTo>
                    <a:pt x="368" y="156324"/>
                  </a:lnTo>
                  <a:lnTo>
                    <a:pt x="368" y="165214"/>
                  </a:lnTo>
                  <a:lnTo>
                    <a:pt x="863" y="165214"/>
                  </a:lnTo>
                  <a:lnTo>
                    <a:pt x="1295" y="167754"/>
                  </a:lnTo>
                  <a:lnTo>
                    <a:pt x="1943" y="170294"/>
                  </a:lnTo>
                  <a:lnTo>
                    <a:pt x="2044" y="172834"/>
                  </a:lnTo>
                  <a:lnTo>
                    <a:pt x="2235" y="175374"/>
                  </a:lnTo>
                  <a:lnTo>
                    <a:pt x="330" y="175374"/>
                  </a:lnTo>
                  <a:lnTo>
                    <a:pt x="330" y="202044"/>
                  </a:lnTo>
                  <a:lnTo>
                    <a:pt x="685" y="202044"/>
                  </a:lnTo>
                  <a:lnTo>
                    <a:pt x="1016" y="203314"/>
                  </a:lnTo>
                  <a:lnTo>
                    <a:pt x="1193" y="203314"/>
                  </a:lnTo>
                  <a:lnTo>
                    <a:pt x="1511" y="202044"/>
                  </a:lnTo>
                  <a:lnTo>
                    <a:pt x="2844" y="202044"/>
                  </a:lnTo>
                  <a:lnTo>
                    <a:pt x="1828" y="196964"/>
                  </a:lnTo>
                  <a:lnTo>
                    <a:pt x="1727" y="194424"/>
                  </a:lnTo>
                  <a:lnTo>
                    <a:pt x="1549" y="191884"/>
                  </a:lnTo>
                  <a:lnTo>
                    <a:pt x="1943" y="191884"/>
                  </a:lnTo>
                  <a:lnTo>
                    <a:pt x="3454" y="193154"/>
                  </a:lnTo>
                  <a:lnTo>
                    <a:pt x="3390" y="191884"/>
                  </a:lnTo>
                  <a:lnTo>
                    <a:pt x="3289" y="189344"/>
                  </a:lnTo>
                  <a:lnTo>
                    <a:pt x="3200" y="184264"/>
                  </a:lnTo>
                  <a:lnTo>
                    <a:pt x="3340" y="182994"/>
                  </a:lnTo>
                  <a:lnTo>
                    <a:pt x="3454" y="181724"/>
                  </a:lnTo>
                  <a:lnTo>
                    <a:pt x="4775" y="182994"/>
                  </a:lnTo>
                  <a:lnTo>
                    <a:pt x="4813" y="181724"/>
                  </a:lnTo>
                  <a:lnTo>
                    <a:pt x="5207" y="181724"/>
                  </a:lnTo>
                  <a:lnTo>
                    <a:pt x="5600" y="179184"/>
                  </a:lnTo>
                  <a:lnTo>
                    <a:pt x="6324" y="180454"/>
                  </a:lnTo>
                  <a:lnTo>
                    <a:pt x="6565" y="180454"/>
                  </a:lnTo>
                  <a:lnTo>
                    <a:pt x="7213" y="182994"/>
                  </a:lnTo>
                  <a:lnTo>
                    <a:pt x="7569" y="184264"/>
                  </a:lnTo>
                  <a:lnTo>
                    <a:pt x="8940" y="184264"/>
                  </a:lnTo>
                  <a:lnTo>
                    <a:pt x="9804" y="185534"/>
                  </a:lnTo>
                  <a:lnTo>
                    <a:pt x="10515" y="186804"/>
                  </a:lnTo>
                  <a:lnTo>
                    <a:pt x="11201" y="188074"/>
                  </a:lnTo>
                  <a:lnTo>
                    <a:pt x="11264" y="189344"/>
                  </a:lnTo>
                  <a:lnTo>
                    <a:pt x="10731" y="190614"/>
                  </a:lnTo>
                  <a:lnTo>
                    <a:pt x="10871" y="191884"/>
                  </a:lnTo>
                  <a:lnTo>
                    <a:pt x="11658" y="191884"/>
                  </a:lnTo>
                  <a:lnTo>
                    <a:pt x="12026" y="193154"/>
                  </a:lnTo>
                  <a:lnTo>
                    <a:pt x="13385" y="193154"/>
                  </a:lnTo>
                  <a:lnTo>
                    <a:pt x="13208" y="194424"/>
                  </a:lnTo>
                  <a:lnTo>
                    <a:pt x="12674" y="195694"/>
                  </a:lnTo>
                  <a:lnTo>
                    <a:pt x="13525" y="196964"/>
                  </a:lnTo>
                  <a:lnTo>
                    <a:pt x="14287" y="196964"/>
                  </a:lnTo>
                  <a:lnTo>
                    <a:pt x="15214" y="198234"/>
                  </a:lnTo>
                  <a:lnTo>
                    <a:pt x="15354" y="195694"/>
                  </a:lnTo>
                  <a:lnTo>
                    <a:pt x="14287" y="194424"/>
                  </a:lnTo>
                  <a:lnTo>
                    <a:pt x="14071" y="194424"/>
                  </a:lnTo>
                  <a:lnTo>
                    <a:pt x="13893" y="193154"/>
                  </a:lnTo>
                  <a:lnTo>
                    <a:pt x="14427" y="191884"/>
                  </a:lnTo>
                  <a:lnTo>
                    <a:pt x="17475" y="191884"/>
                  </a:lnTo>
                  <a:lnTo>
                    <a:pt x="18084" y="193154"/>
                  </a:lnTo>
                  <a:lnTo>
                    <a:pt x="18592" y="193154"/>
                  </a:lnTo>
                  <a:lnTo>
                    <a:pt x="19164" y="191884"/>
                  </a:lnTo>
                  <a:lnTo>
                    <a:pt x="20243" y="190614"/>
                  </a:lnTo>
                  <a:lnTo>
                    <a:pt x="20243" y="189344"/>
                  </a:lnTo>
                  <a:lnTo>
                    <a:pt x="19202" y="185534"/>
                  </a:lnTo>
                  <a:lnTo>
                    <a:pt x="18872" y="185534"/>
                  </a:lnTo>
                  <a:lnTo>
                    <a:pt x="18224" y="184264"/>
                  </a:lnTo>
                  <a:lnTo>
                    <a:pt x="19202" y="182994"/>
                  </a:lnTo>
                  <a:lnTo>
                    <a:pt x="19088" y="181724"/>
                  </a:lnTo>
                  <a:lnTo>
                    <a:pt x="18808" y="180454"/>
                  </a:lnTo>
                  <a:lnTo>
                    <a:pt x="18440" y="179184"/>
                  </a:lnTo>
                  <a:lnTo>
                    <a:pt x="18618" y="176644"/>
                  </a:lnTo>
                  <a:lnTo>
                    <a:pt x="18694" y="175374"/>
                  </a:lnTo>
                  <a:lnTo>
                    <a:pt x="17513" y="174104"/>
                  </a:lnTo>
                  <a:lnTo>
                    <a:pt x="17691" y="175374"/>
                  </a:lnTo>
                  <a:lnTo>
                    <a:pt x="17653" y="176644"/>
                  </a:lnTo>
                  <a:lnTo>
                    <a:pt x="15290" y="176644"/>
                  </a:lnTo>
                  <a:lnTo>
                    <a:pt x="13817" y="175374"/>
                  </a:lnTo>
                  <a:lnTo>
                    <a:pt x="12306" y="175374"/>
                  </a:lnTo>
                  <a:lnTo>
                    <a:pt x="10985" y="176644"/>
                  </a:lnTo>
                  <a:lnTo>
                    <a:pt x="11023" y="177914"/>
                  </a:lnTo>
                  <a:lnTo>
                    <a:pt x="10337" y="179184"/>
                  </a:lnTo>
                  <a:lnTo>
                    <a:pt x="10198" y="179184"/>
                  </a:lnTo>
                  <a:lnTo>
                    <a:pt x="10845" y="180454"/>
                  </a:lnTo>
                  <a:lnTo>
                    <a:pt x="11049" y="181724"/>
                  </a:lnTo>
                  <a:lnTo>
                    <a:pt x="11201" y="182994"/>
                  </a:lnTo>
                  <a:lnTo>
                    <a:pt x="10629" y="182994"/>
                  </a:lnTo>
                  <a:lnTo>
                    <a:pt x="9334" y="181724"/>
                  </a:lnTo>
                  <a:lnTo>
                    <a:pt x="7975" y="180454"/>
                  </a:lnTo>
                  <a:lnTo>
                    <a:pt x="7023" y="179184"/>
                  </a:lnTo>
                  <a:lnTo>
                    <a:pt x="6070" y="177914"/>
                  </a:lnTo>
                  <a:lnTo>
                    <a:pt x="5676" y="175374"/>
                  </a:lnTo>
                  <a:lnTo>
                    <a:pt x="4775" y="174104"/>
                  </a:lnTo>
                  <a:lnTo>
                    <a:pt x="4089" y="172834"/>
                  </a:lnTo>
                  <a:lnTo>
                    <a:pt x="3517" y="169024"/>
                  </a:lnTo>
                  <a:lnTo>
                    <a:pt x="3263" y="166484"/>
                  </a:lnTo>
                  <a:lnTo>
                    <a:pt x="2908" y="163944"/>
                  </a:lnTo>
                  <a:lnTo>
                    <a:pt x="4635" y="165214"/>
                  </a:lnTo>
                  <a:lnTo>
                    <a:pt x="5461" y="165214"/>
                  </a:lnTo>
                  <a:lnTo>
                    <a:pt x="5816" y="163944"/>
                  </a:lnTo>
                  <a:lnTo>
                    <a:pt x="6134" y="162674"/>
                  </a:lnTo>
                  <a:lnTo>
                    <a:pt x="6540" y="157594"/>
                  </a:lnTo>
                  <a:lnTo>
                    <a:pt x="6565" y="155054"/>
                  </a:lnTo>
                  <a:lnTo>
                    <a:pt x="6781" y="152514"/>
                  </a:lnTo>
                  <a:lnTo>
                    <a:pt x="8039" y="152514"/>
                  </a:lnTo>
                  <a:lnTo>
                    <a:pt x="7721" y="151244"/>
                  </a:lnTo>
                  <a:lnTo>
                    <a:pt x="7505" y="148704"/>
                  </a:lnTo>
                  <a:lnTo>
                    <a:pt x="7327" y="147434"/>
                  </a:lnTo>
                  <a:lnTo>
                    <a:pt x="7823" y="144894"/>
                  </a:lnTo>
                  <a:lnTo>
                    <a:pt x="7759" y="141084"/>
                  </a:lnTo>
                  <a:lnTo>
                    <a:pt x="7391" y="139814"/>
                  </a:lnTo>
                  <a:lnTo>
                    <a:pt x="7759" y="138544"/>
                  </a:lnTo>
                  <a:lnTo>
                    <a:pt x="10629" y="137274"/>
                  </a:lnTo>
                  <a:lnTo>
                    <a:pt x="14566" y="137274"/>
                  </a:lnTo>
                  <a:lnTo>
                    <a:pt x="15786" y="138544"/>
                  </a:lnTo>
                  <a:lnTo>
                    <a:pt x="16154" y="137274"/>
                  </a:lnTo>
                  <a:lnTo>
                    <a:pt x="16865" y="136004"/>
                  </a:lnTo>
                  <a:lnTo>
                    <a:pt x="17297" y="137274"/>
                  </a:lnTo>
                  <a:lnTo>
                    <a:pt x="17830" y="137274"/>
                  </a:lnTo>
                  <a:lnTo>
                    <a:pt x="19342" y="139814"/>
                  </a:lnTo>
                  <a:lnTo>
                    <a:pt x="20955" y="141084"/>
                  </a:lnTo>
                  <a:lnTo>
                    <a:pt x="21780" y="141084"/>
                  </a:lnTo>
                  <a:lnTo>
                    <a:pt x="22783" y="139814"/>
                  </a:lnTo>
                  <a:lnTo>
                    <a:pt x="24574" y="139814"/>
                  </a:lnTo>
                  <a:lnTo>
                    <a:pt x="27482" y="138544"/>
                  </a:lnTo>
                  <a:lnTo>
                    <a:pt x="30289" y="139814"/>
                  </a:lnTo>
                  <a:lnTo>
                    <a:pt x="35737" y="139814"/>
                  </a:lnTo>
                  <a:lnTo>
                    <a:pt x="38963" y="138544"/>
                  </a:lnTo>
                  <a:lnTo>
                    <a:pt x="40792" y="138544"/>
                  </a:lnTo>
                  <a:lnTo>
                    <a:pt x="43014" y="141084"/>
                  </a:lnTo>
                  <a:lnTo>
                    <a:pt x="48323" y="141084"/>
                  </a:lnTo>
                  <a:lnTo>
                    <a:pt x="51092" y="142354"/>
                  </a:lnTo>
                  <a:lnTo>
                    <a:pt x="51663" y="142354"/>
                  </a:lnTo>
                  <a:lnTo>
                    <a:pt x="52387" y="143624"/>
                  </a:lnTo>
                  <a:lnTo>
                    <a:pt x="52235" y="144894"/>
                  </a:lnTo>
                  <a:lnTo>
                    <a:pt x="50774" y="144894"/>
                  </a:lnTo>
                  <a:lnTo>
                    <a:pt x="48869" y="143624"/>
                  </a:lnTo>
                  <a:lnTo>
                    <a:pt x="45923" y="143624"/>
                  </a:lnTo>
                  <a:lnTo>
                    <a:pt x="45212" y="144894"/>
                  </a:lnTo>
                  <a:lnTo>
                    <a:pt x="45059" y="146164"/>
                  </a:lnTo>
                  <a:lnTo>
                    <a:pt x="44665" y="147434"/>
                  </a:lnTo>
                  <a:lnTo>
                    <a:pt x="44348" y="151244"/>
                  </a:lnTo>
                  <a:lnTo>
                    <a:pt x="44665" y="151244"/>
                  </a:lnTo>
                  <a:lnTo>
                    <a:pt x="45059" y="149974"/>
                  </a:lnTo>
                  <a:lnTo>
                    <a:pt x="47713" y="149974"/>
                  </a:lnTo>
                  <a:lnTo>
                    <a:pt x="48793" y="151244"/>
                  </a:lnTo>
                  <a:lnTo>
                    <a:pt x="49212" y="149974"/>
                  </a:lnTo>
                  <a:lnTo>
                    <a:pt x="49618" y="148704"/>
                  </a:lnTo>
                  <a:lnTo>
                    <a:pt x="51663" y="148704"/>
                  </a:lnTo>
                  <a:lnTo>
                    <a:pt x="52819" y="149974"/>
                  </a:lnTo>
                  <a:lnTo>
                    <a:pt x="54140" y="151244"/>
                  </a:lnTo>
                  <a:lnTo>
                    <a:pt x="54432" y="151244"/>
                  </a:lnTo>
                  <a:lnTo>
                    <a:pt x="56261" y="149974"/>
                  </a:lnTo>
                  <a:lnTo>
                    <a:pt x="57950" y="151244"/>
                  </a:lnTo>
                  <a:lnTo>
                    <a:pt x="60629" y="151244"/>
                  </a:lnTo>
                  <a:lnTo>
                    <a:pt x="61239" y="149974"/>
                  </a:lnTo>
                  <a:lnTo>
                    <a:pt x="61277" y="148704"/>
                  </a:lnTo>
                  <a:lnTo>
                    <a:pt x="61493" y="147434"/>
                  </a:lnTo>
                  <a:lnTo>
                    <a:pt x="56146" y="144894"/>
                  </a:lnTo>
                  <a:lnTo>
                    <a:pt x="53352" y="143624"/>
                  </a:lnTo>
                  <a:lnTo>
                    <a:pt x="53860" y="143624"/>
                  </a:lnTo>
                  <a:lnTo>
                    <a:pt x="54317" y="142354"/>
                  </a:lnTo>
                  <a:lnTo>
                    <a:pt x="54787" y="142354"/>
                  </a:lnTo>
                  <a:lnTo>
                    <a:pt x="58521" y="143624"/>
                  </a:lnTo>
                  <a:lnTo>
                    <a:pt x="62064" y="143624"/>
                  </a:lnTo>
                  <a:lnTo>
                    <a:pt x="63754" y="144894"/>
                  </a:lnTo>
                  <a:lnTo>
                    <a:pt x="65659" y="144894"/>
                  </a:lnTo>
                  <a:lnTo>
                    <a:pt x="64693" y="146164"/>
                  </a:lnTo>
                  <a:lnTo>
                    <a:pt x="64871" y="147434"/>
                  </a:lnTo>
                  <a:lnTo>
                    <a:pt x="65697" y="148704"/>
                  </a:lnTo>
                  <a:lnTo>
                    <a:pt x="65951" y="148704"/>
                  </a:lnTo>
                  <a:lnTo>
                    <a:pt x="66014" y="151244"/>
                  </a:lnTo>
                  <a:lnTo>
                    <a:pt x="65303" y="151244"/>
                  </a:lnTo>
                  <a:lnTo>
                    <a:pt x="64439" y="149974"/>
                  </a:lnTo>
                  <a:lnTo>
                    <a:pt x="63220" y="149974"/>
                  </a:lnTo>
                  <a:lnTo>
                    <a:pt x="63830" y="151244"/>
                  </a:lnTo>
                  <a:lnTo>
                    <a:pt x="64439" y="151244"/>
                  </a:lnTo>
                  <a:lnTo>
                    <a:pt x="65125" y="152514"/>
                  </a:lnTo>
                  <a:lnTo>
                    <a:pt x="66306" y="152514"/>
                  </a:lnTo>
                  <a:lnTo>
                    <a:pt x="67957" y="160134"/>
                  </a:lnTo>
                  <a:lnTo>
                    <a:pt x="68707" y="162674"/>
                  </a:lnTo>
                  <a:lnTo>
                    <a:pt x="67525" y="161404"/>
                  </a:lnTo>
                  <a:lnTo>
                    <a:pt x="66560" y="161404"/>
                  </a:lnTo>
                  <a:lnTo>
                    <a:pt x="64871" y="160134"/>
                  </a:lnTo>
                  <a:lnTo>
                    <a:pt x="64223" y="161404"/>
                  </a:lnTo>
                  <a:lnTo>
                    <a:pt x="63893" y="163944"/>
                  </a:lnTo>
                  <a:lnTo>
                    <a:pt x="63398" y="166484"/>
                  </a:lnTo>
                  <a:lnTo>
                    <a:pt x="64655" y="167754"/>
                  </a:lnTo>
                  <a:lnTo>
                    <a:pt x="66560" y="167754"/>
                  </a:lnTo>
                  <a:lnTo>
                    <a:pt x="68668" y="172834"/>
                  </a:lnTo>
                  <a:lnTo>
                    <a:pt x="69786" y="174104"/>
                  </a:lnTo>
                  <a:lnTo>
                    <a:pt x="69138" y="177914"/>
                  </a:lnTo>
                  <a:lnTo>
                    <a:pt x="68173" y="177914"/>
                  </a:lnTo>
                  <a:lnTo>
                    <a:pt x="67411" y="176644"/>
                  </a:lnTo>
                  <a:lnTo>
                    <a:pt x="66408" y="179184"/>
                  </a:lnTo>
                  <a:lnTo>
                    <a:pt x="66586" y="180454"/>
                  </a:lnTo>
                  <a:lnTo>
                    <a:pt x="67195" y="181724"/>
                  </a:lnTo>
                  <a:lnTo>
                    <a:pt x="67386" y="181724"/>
                  </a:lnTo>
                  <a:lnTo>
                    <a:pt x="67386" y="182994"/>
                  </a:lnTo>
                  <a:lnTo>
                    <a:pt x="66979" y="185534"/>
                  </a:lnTo>
                  <a:lnTo>
                    <a:pt x="67449" y="186804"/>
                  </a:lnTo>
                  <a:lnTo>
                    <a:pt x="68491" y="189344"/>
                  </a:lnTo>
                  <a:lnTo>
                    <a:pt x="68783" y="189344"/>
                  </a:lnTo>
                  <a:lnTo>
                    <a:pt x="68745" y="191884"/>
                  </a:lnTo>
                  <a:lnTo>
                    <a:pt x="68275" y="193154"/>
                  </a:lnTo>
                  <a:lnTo>
                    <a:pt x="67589" y="193154"/>
                  </a:lnTo>
                  <a:lnTo>
                    <a:pt x="67233" y="191884"/>
                  </a:lnTo>
                  <a:lnTo>
                    <a:pt x="65951" y="191884"/>
                  </a:lnTo>
                  <a:lnTo>
                    <a:pt x="64757" y="190614"/>
                  </a:lnTo>
                  <a:lnTo>
                    <a:pt x="63182" y="189979"/>
                  </a:lnTo>
                  <a:lnTo>
                    <a:pt x="63182" y="210934"/>
                  </a:lnTo>
                  <a:lnTo>
                    <a:pt x="62928" y="210934"/>
                  </a:lnTo>
                  <a:lnTo>
                    <a:pt x="62750" y="212204"/>
                  </a:lnTo>
                  <a:lnTo>
                    <a:pt x="62103" y="212204"/>
                  </a:lnTo>
                  <a:lnTo>
                    <a:pt x="61671" y="210934"/>
                  </a:lnTo>
                  <a:lnTo>
                    <a:pt x="61849" y="210934"/>
                  </a:lnTo>
                  <a:lnTo>
                    <a:pt x="62890" y="209664"/>
                  </a:lnTo>
                  <a:lnTo>
                    <a:pt x="63182" y="210934"/>
                  </a:lnTo>
                  <a:lnTo>
                    <a:pt x="63182" y="189979"/>
                  </a:lnTo>
                  <a:lnTo>
                    <a:pt x="61607" y="189344"/>
                  </a:lnTo>
                  <a:lnTo>
                    <a:pt x="59601" y="188074"/>
                  </a:lnTo>
                  <a:lnTo>
                    <a:pt x="55473" y="189344"/>
                  </a:lnTo>
                  <a:lnTo>
                    <a:pt x="53276" y="189344"/>
                  </a:lnTo>
                  <a:lnTo>
                    <a:pt x="51015" y="190614"/>
                  </a:lnTo>
                  <a:lnTo>
                    <a:pt x="49047" y="190614"/>
                  </a:lnTo>
                  <a:lnTo>
                    <a:pt x="48653" y="191884"/>
                  </a:lnTo>
                  <a:lnTo>
                    <a:pt x="48183" y="191884"/>
                  </a:lnTo>
                  <a:lnTo>
                    <a:pt x="39217" y="196964"/>
                  </a:lnTo>
                  <a:lnTo>
                    <a:pt x="37249" y="198234"/>
                  </a:lnTo>
                  <a:lnTo>
                    <a:pt x="34556" y="196964"/>
                  </a:lnTo>
                  <a:lnTo>
                    <a:pt x="34124" y="198234"/>
                  </a:lnTo>
                  <a:lnTo>
                    <a:pt x="33515" y="198234"/>
                  </a:lnTo>
                  <a:lnTo>
                    <a:pt x="33299" y="199504"/>
                  </a:lnTo>
                  <a:lnTo>
                    <a:pt x="32118" y="199504"/>
                  </a:lnTo>
                  <a:lnTo>
                    <a:pt x="32118" y="212204"/>
                  </a:lnTo>
                  <a:lnTo>
                    <a:pt x="32004" y="213474"/>
                  </a:lnTo>
                  <a:lnTo>
                    <a:pt x="30683" y="213474"/>
                  </a:lnTo>
                  <a:lnTo>
                    <a:pt x="30962" y="212204"/>
                  </a:lnTo>
                  <a:lnTo>
                    <a:pt x="31254" y="210934"/>
                  </a:lnTo>
                  <a:lnTo>
                    <a:pt x="31610" y="210934"/>
                  </a:lnTo>
                  <a:lnTo>
                    <a:pt x="31788" y="212204"/>
                  </a:lnTo>
                  <a:lnTo>
                    <a:pt x="32118" y="212204"/>
                  </a:lnTo>
                  <a:lnTo>
                    <a:pt x="32118" y="199504"/>
                  </a:lnTo>
                  <a:lnTo>
                    <a:pt x="31648" y="199504"/>
                  </a:lnTo>
                  <a:lnTo>
                    <a:pt x="31000" y="198234"/>
                  </a:lnTo>
                  <a:lnTo>
                    <a:pt x="31648" y="198234"/>
                  </a:lnTo>
                  <a:lnTo>
                    <a:pt x="32727" y="196964"/>
                  </a:lnTo>
                  <a:lnTo>
                    <a:pt x="33337" y="196964"/>
                  </a:lnTo>
                  <a:lnTo>
                    <a:pt x="33909" y="195694"/>
                  </a:lnTo>
                  <a:lnTo>
                    <a:pt x="34048" y="195694"/>
                  </a:lnTo>
                  <a:lnTo>
                    <a:pt x="34124" y="194424"/>
                  </a:lnTo>
                  <a:lnTo>
                    <a:pt x="33616" y="193154"/>
                  </a:lnTo>
                  <a:lnTo>
                    <a:pt x="33121" y="191884"/>
                  </a:lnTo>
                  <a:lnTo>
                    <a:pt x="33553" y="190614"/>
                  </a:lnTo>
                  <a:lnTo>
                    <a:pt x="33782" y="190436"/>
                  </a:lnTo>
                  <a:lnTo>
                    <a:pt x="32766" y="189344"/>
                  </a:lnTo>
                  <a:lnTo>
                    <a:pt x="32207" y="190373"/>
                  </a:lnTo>
                  <a:lnTo>
                    <a:pt x="32169" y="191884"/>
                  </a:lnTo>
                  <a:lnTo>
                    <a:pt x="32258" y="193154"/>
                  </a:lnTo>
                  <a:lnTo>
                    <a:pt x="30899" y="191884"/>
                  </a:lnTo>
                  <a:lnTo>
                    <a:pt x="30137" y="191884"/>
                  </a:lnTo>
                  <a:lnTo>
                    <a:pt x="29171" y="190614"/>
                  </a:lnTo>
                  <a:lnTo>
                    <a:pt x="28562" y="190614"/>
                  </a:lnTo>
                  <a:lnTo>
                    <a:pt x="27774" y="191884"/>
                  </a:lnTo>
                  <a:lnTo>
                    <a:pt x="29387" y="193154"/>
                  </a:lnTo>
                  <a:lnTo>
                    <a:pt x="30924" y="194424"/>
                  </a:lnTo>
                  <a:lnTo>
                    <a:pt x="31330" y="195694"/>
                  </a:lnTo>
                  <a:lnTo>
                    <a:pt x="30137" y="196964"/>
                  </a:lnTo>
                  <a:lnTo>
                    <a:pt x="30530" y="198234"/>
                  </a:lnTo>
                  <a:lnTo>
                    <a:pt x="30568" y="200774"/>
                  </a:lnTo>
                  <a:lnTo>
                    <a:pt x="29959" y="203314"/>
                  </a:lnTo>
                  <a:lnTo>
                    <a:pt x="27051" y="204584"/>
                  </a:lnTo>
                  <a:lnTo>
                    <a:pt x="24688" y="205854"/>
                  </a:lnTo>
                  <a:lnTo>
                    <a:pt x="21958" y="207124"/>
                  </a:lnTo>
                  <a:lnTo>
                    <a:pt x="21564" y="207124"/>
                  </a:lnTo>
                  <a:lnTo>
                    <a:pt x="21132" y="208394"/>
                  </a:lnTo>
                  <a:lnTo>
                    <a:pt x="25120" y="208394"/>
                  </a:lnTo>
                  <a:lnTo>
                    <a:pt x="24904" y="209664"/>
                  </a:lnTo>
                  <a:lnTo>
                    <a:pt x="24180" y="209664"/>
                  </a:lnTo>
                  <a:lnTo>
                    <a:pt x="23685" y="210934"/>
                  </a:lnTo>
                  <a:lnTo>
                    <a:pt x="22529" y="210934"/>
                  </a:lnTo>
                  <a:lnTo>
                    <a:pt x="22644" y="212204"/>
                  </a:lnTo>
                  <a:lnTo>
                    <a:pt x="23825" y="212204"/>
                  </a:lnTo>
                  <a:lnTo>
                    <a:pt x="25006" y="210934"/>
                  </a:lnTo>
                  <a:lnTo>
                    <a:pt x="25400" y="210934"/>
                  </a:lnTo>
                  <a:lnTo>
                    <a:pt x="25793" y="213474"/>
                  </a:lnTo>
                  <a:lnTo>
                    <a:pt x="26517" y="213474"/>
                  </a:lnTo>
                  <a:lnTo>
                    <a:pt x="26987" y="214744"/>
                  </a:lnTo>
                  <a:lnTo>
                    <a:pt x="27228" y="214744"/>
                  </a:lnTo>
                  <a:lnTo>
                    <a:pt x="27381" y="213474"/>
                  </a:lnTo>
                  <a:lnTo>
                    <a:pt x="27914" y="213474"/>
                  </a:lnTo>
                  <a:lnTo>
                    <a:pt x="28346" y="212204"/>
                  </a:lnTo>
                  <a:lnTo>
                    <a:pt x="28663" y="212204"/>
                  </a:lnTo>
                  <a:lnTo>
                    <a:pt x="28778" y="213474"/>
                  </a:lnTo>
                  <a:lnTo>
                    <a:pt x="28879" y="214744"/>
                  </a:lnTo>
                  <a:lnTo>
                    <a:pt x="28663" y="214744"/>
                  </a:lnTo>
                  <a:lnTo>
                    <a:pt x="29959" y="216014"/>
                  </a:lnTo>
                  <a:lnTo>
                    <a:pt x="31038" y="214744"/>
                  </a:lnTo>
                  <a:lnTo>
                    <a:pt x="33185" y="214744"/>
                  </a:lnTo>
                  <a:lnTo>
                    <a:pt x="34124" y="213474"/>
                  </a:lnTo>
                  <a:lnTo>
                    <a:pt x="33769" y="210934"/>
                  </a:lnTo>
                  <a:lnTo>
                    <a:pt x="34201" y="212204"/>
                  </a:lnTo>
                  <a:lnTo>
                    <a:pt x="34988" y="212204"/>
                  </a:lnTo>
                  <a:lnTo>
                    <a:pt x="35090" y="213474"/>
                  </a:lnTo>
                  <a:lnTo>
                    <a:pt x="35661" y="212204"/>
                  </a:lnTo>
                  <a:lnTo>
                    <a:pt x="39928" y="212204"/>
                  </a:lnTo>
                  <a:lnTo>
                    <a:pt x="40182" y="213474"/>
                  </a:lnTo>
                  <a:lnTo>
                    <a:pt x="41046" y="214744"/>
                  </a:lnTo>
                  <a:lnTo>
                    <a:pt x="42265" y="214744"/>
                  </a:lnTo>
                  <a:lnTo>
                    <a:pt x="43014" y="213474"/>
                  </a:lnTo>
                  <a:lnTo>
                    <a:pt x="43129" y="212204"/>
                  </a:lnTo>
                  <a:lnTo>
                    <a:pt x="42951" y="210934"/>
                  </a:lnTo>
                  <a:lnTo>
                    <a:pt x="44056" y="210934"/>
                  </a:lnTo>
                  <a:lnTo>
                    <a:pt x="45212" y="212204"/>
                  </a:lnTo>
                  <a:lnTo>
                    <a:pt x="46075" y="213474"/>
                  </a:lnTo>
                  <a:lnTo>
                    <a:pt x="44919" y="214744"/>
                  </a:lnTo>
                  <a:lnTo>
                    <a:pt x="45173" y="216014"/>
                  </a:lnTo>
                  <a:lnTo>
                    <a:pt x="46355" y="216014"/>
                  </a:lnTo>
                  <a:lnTo>
                    <a:pt x="46431" y="213474"/>
                  </a:lnTo>
                  <a:lnTo>
                    <a:pt x="47040" y="214744"/>
                  </a:lnTo>
                  <a:lnTo>
                    <a:pt x="47256" y="214744"/>
                  </a:lnTo>
                  <a:lnTo>
                    <a:pt x="47790" y="216014"/>
                  </a:lnTo>
                  <a:lnTo>
                    <a:pt x="48514" y="216014"/>
                  </a:lnTo>
                  <a:lnTo>
                    <a:pt x="48793" y="214744"/>
                  </a:lnTo>
                  <a:lnTo>
                    <a:pt x="49949" y="214744"/>
                  </a:lnTo>
                  <a:lnTo>
                    <a:pt x="50012" y="213474"/>
                  </a:lnTo>
                  <a:lnTo>
                    <a:pt x="50482" y="212204"/>
                  </a:lnTo>
                  <a:lnTo>
                    <a:pt x="50952" y="213474"/>
                  </a:lnTo>
                  <a:lnTo>
                    <a:pt x="51346" y="213474"/>
                  </a:lnTo>
                  <a:lnTo>
                    <a:pt x="51777" y="214744"/>
                  </a:lnTo>
                  <a:lnTo>
                    <a:pt x="51447" y="214744"/>
                  </a:lnTo>
                  <a:lnTo>
                    <a:pt x="50380" y="216014"/>
                  </a:lnTo>
                  <a:lnTo>
                    <a:pt x="50774" y="217284"/>
                  </a:lnTo>
                  <a:lnTo>
                    <a:pt x="52451" y="217284"/>
                  </a:lnTo>
                  <a:lnTo>
                    <a:pt x="52666" y="216014"/>
                  </a:lnTo>
                  <a:lnTo>
                    <a:pt x="52882" y="216014"/>
                  </a:lnTo>
                  <a:lnTo>
                    <a:pt x="54495" y="218554"/>
                  </a:lnTo>
                  <a:lnTo>
                    <a:pt x="55397" y="218554"/>
                  </a:lnTo>
                  <a:lnTo>
                    <a:pt x="54927" y="217284"/>
                  </a:lnTo>
                  <a:lnTo>
                    <a:pt x="54711" y="216014"/>
                  </a:lnTo>
                  <a:lnTo>
                    <a:pt x="55473" y="216014"/>
                  </a:lnTo>
                  <a:lnTo>
                    <a:pt x="56324" y="214744"/>
                  </a:lnTo>
                  <a:lnTo>
                    <a:pt x="57404" y="214744"/>
                  </a:lnTo>
                  <a:lnTo>
                    <a:pt x="56908" y="218554"/>
                  </a:lnTo>
                  <a:lnTo>
                    <a:pt x="57797" y="217284"/>
                  </a:lnTo>
                  <a:lnTo>
                    <a:pt x="58521" y="216014"/>
                  </a:lnTo>
                  <a:lnTo>
                    <a:pt x="59601" y="214744"/>
                  </a:lnTo>
                  <a:lnTo>
                    <a:pt x="58839" y="217284"/>
                  </a:lnTo>
                  <a:lnTo>
                    <a:pt x="60820" y="217284"/>
                  </a:lnTo>
                  <a:lnTo>
                    <a:pt x="62611" y="218554"/>
                  </a:lnTo>
                  <a:lnTo>
                    <a:pt x="62674" y="221094"/>
                  </a:lnTo>
                  <a:lnTo>
                    <a:pt x="64871" y="219824"/>
                  </a:lnTo>
                  <a:lnTo>
                    <a:pt x="65125" y="219824"/>
                  </a:lnTo>
                  <a:lnTo>
                    <a:pt x="64541" y="223634"/>
                  </a:lnTo>
                  <a:lnTo>
                    <a:pt x="65125" y="224904"/>
                  </a:lnTo>
                  <a:lnTo>
                    <a:pt x="65519" y="226174"/>
                  </a:lnTo>
                  <a:lnTo>
                    <a:pt x="66128" y="226174"/>
                  </a:lnTo>
                  <a:lnTo>
                    <a:pt x="66662" y="227444"/>
                  </a:lnTo>
                  <a:lnTo>
                    <a:pt x="67411" y="227444"/>
                  </a:lnTo>
                  <a:lnTo>
                    <a:pt x="68097" y="228714"/>
                  </a:lnTo>
                  <a:lnTo>
                    <a:pt x="67170" y="228714"/>
                  </a:lnTo>
                  <a:lnTo>
                    <a:pt x="65659" y="227444"/>
                  </a:lnTo>
                  <a:lnTo>
                    <a:pt x="64541" y="227444"/>
                  </a:lnTo>
                  <a:lnTo>
                    <a:pt x="63398" y="226174"/>
                  </a:lnTo>
                  <a:lnTo>
                    <a:pt x="62318" y="226174"/>
                  </a:lnTo>
                  <a:lnTo>
                    <a:pt x="60998" y="224904"/>
                  </a:lnTo>
                  <a:lnTo>
                    <a:pt x="57797" y="224904"/>
                  </a:lnTo>
                  <a:lnTo>
                    <a:pt x="58267" y="227444"/>
                  </a:lnTo>
                  <a:lnTo>
                    <a:pt x="57759" y="227444"/>
                  </a:lnTo>
                  <a:lnTo>
                    <a:pt x="57226" y="228714"/>
                  </a:lnTo>
                  <a:lnTo>
                    <a:pt x="57835" y="229984"/>
                  </a:lnTo>
                  <a:lnTo>
                    <a:pt x="57797" y="231254"/>
                  </a:lnTo>
                  <a:lnTo>
                    <a:pt x="57658" y="231254"/>
                  </a:lnTo>
                  <a:lnTo>
                    <a:pt x="57086" y="232524"/>
                  </a:lnTo>
                  <a:lnTo>
                    <a:pt x="54749" y="232524"/>
                  </a:lnTo>
                  <a:lnTo>
                    <a:pt x="54394" y="231254"/>
                  </a:lnTo>
                  <a:lnTo>
                    <a:pt x="53886" y="231254"/>
                  </a:lnTo>
                  <a:lnTo>
                    <a:pt x="53746" y="232524"/>
                  </a:lnTo>
                  <a:lnTo>
                    <a:pt x="53708" y="235064"/>
                  </a:lnTo>
                  <a:lnTo>
                    <a:pt x="52489" y="235064"/>
                  </a:lnTo>
                  <a:lnTo>
                    <a:pt x="51955" y="237604"/>
                  </a:lnTo>
                  <a:lnTo>
                    <a:pt x="50165" y="238874"/>
                  </a:lnTo>
                  <a:lnTo>
                    <a:pt x="48361" y="237604"/>
                  </a:lnTo>
                  <a:lnTo>
                    <a:pt x="47866" y="240144"/>
                  </a:lnTo>
                  <a:lnTo>
                    <a:pt x="47320" y="241414"/>
                  </a:lnTo>
                  <a:lnTo>
                    <a:pt x="45313" y="241414"/>
                  </a:lnTo>
                  <a:lnTo>
                    <a:pt x="44742" y="243954"/>
                  </a:lnTo>
                  <a:lnTo>
                    <a:pt x="44488" y="243954"/>
                  </a:lnTo>
                  <a:lnTo>
                    <a:pt x="42989" y="242684"/>
                  </a:lnTo>
                  <a:lnTo>
                    <a:pt x="42481" y="241414"/>
                  </a:lnTo>
                  <a:lnTo>
                    <a:pt x="41910" y="242684"/>
                  </a:lnTo>
                  <a:lnTo>
                    <a:pt x="42341" y="243954"/>
                  </a:lnTo>
                  <a:lnTo>
                    <a:pt x="43599" y="243954"/>
                  </a:lnTo>
                  <a:lnTo>
                    <a:pt x="43700" y="245224"/>
                  </a:lnTo>
                  <a:lnTo>
                    <a:pt x="43345" y="245224"/>
                  </a:lnTo>
                  <a:lnTo>
                    <a:pt x="43053" y="246494"/>
                  </a:lnTo>
                  <a:lnTo>
                    <a:pt x="41224" y="246494"/>
                  </a:lnTo>
                  <a:lnTo>
                    <a:pt x="40436" y="247764"/>
                  </a:lnTo>
                  <a:lnTo>
                    <a:pt x="39535" y="247764"/>
                  </a:lnTo>
                  <a:lnTo>
                    <a:pt x="38722" y="250304"/>
                  </a:lnTo>
                  <a:lnTo>
                    <a:pt x="88366" y="250304"/>
                  </a:lnTo>
                  <a:lnTo>
                    <a:pt x="86537" y="249034"/>
                  </a:lnTo>
                  <a:lnTo>
                    <a:pt x="84670" y="246494"/>
                  </a:lnTo>
                  <a:lnTo>
                    <a:pt x="83629" y="245224"/>
                  </a:lnTo>
                  <a:lnTo>
                    <a:pt x="81584" y="241414"/>
                  </a:lnTo>
                  <a:lnTo>
                    <a:pt x="81445" y="241414"/>
                  </a:lnTo>
                  <a:lnTo>
                    <a:pt x="81483" y="240144"/>
                  </a:lnTo>
                  <a:lnTo>
                    <a:pt x="81622" y="240144"/>
                  </a:lnTo>
                  <a:lnTo>
                    <a:pt x="81699" y="238874"/>
                  </a:lnTo>
                  <a:lnTo>
                    <a:pt x="81978" y="238874"/>
                  </a:lnTo>
                  <a:lnTo>
                    <a:pt x="82308" y="240144"/>
                  </a:lnTo>
                  <a:lnTo>
                    <a:pt x="83312" y="241414"/>
                  </a:lnTo>
                  <a:lnTo>
                    <a:pt x="83845" y="242684"/>
                  </a:lnTo>
                  <a:lnTo>
                    <a:pt x="86360" y="245224"/>
                  </a:lnTo>
                  <a:lnTo>
                    <a:pt x="86753" y="243954"/>
                  </a:lnTo>
                  <a:lnTo>
                    <a:pt x="86715" y="237604"/>
                  </a:lnTo>
                  <a:lnTo>
                    <a:pt x="87579" y="237604"/>
                  </a:lnTo>
                  <a:lnTo>
                    <a:pt x="87795" y="238874"/>
                  </a:lnTo>
                  <a:lnTo>
                    <a:pt x="88366" y="241414"/>
                  </a:lnTo>
                  <a:lnTo>
                    <a:pt x="89230" y="242684"/>
                  </a:lnTo>
                  <a:lnTo>
                    <a:pt x="90411" y="241414"/>
                  </a:lnTo>
                  <a:lnTo>
                    <a:pt x="90271" y="240144"/>
                  </a:lnTo>
                  <a:lnTo>
                    <a:pt x="89408" y="238874"/>
                  </a:lnTo>
                  <a:lnTo>
                    <a:pt x="88785" y="237604"/>
                  </a:lnTo>
                  <a:lnTo>
                    <a:pt x="88150" y="236334"/>
                  </a:lnTo>
                  <a:lnTo>
                    <a:pt x="88074" y="235064"/>
                  </a:lnTo>
                  <a:lnTo>
                    <a:pt x="87617" y="233794"/>
                  </a:lnTo>
                  <a:lnTo>
                    <a:pt x="87363" y="232524"/>
                  </a:lnTo>
                  <a:lnTo>
                    <a:pt x="87071" y="231254"/>
                  </a:lnTo>
                  <a:lnTo>
                    <a:pt x="87007" y="229984"/>
                  </a:lnTo>
                  <a:lnTo>
                    <a:pt x="86791" y="229984"/>
                  </a:lnTo>
                  <a:lnTo>
                    <a:pt x="87934" y="226174"/>
                  </a:lnTo>
                  <a:lnTo>
                    <a:pt x="86360" y="224904"/>
                  </a:lnTo>
                  <a:lnTo>
                    <a:pt x="85852" y="223634"/>
                  </a:lnTo>
                  <a:lnTo>
                    <a:pt x="85788" y="221094"/>
                  </a:lnTo>
                  <a:lnTo>
                    <a:pt x="86537" y="221094"/>
                  </a:lnTo>
                  <a:lnTo>
                    <a:pt x="86829" y="222364"/>
                  </a:lnTo>
                  <a:lnTo>
                    <a:pt x="87007" y="222364"/>
                  </a:lnTo>
                  <a:lnTo>
                    <a:pt x="87249" y="223634"/>
                  </a:lnTo>
                  <a:lnTo>
                    <a:pt x="87655" y="224904"/>
                  </a:lnTo>
                  <a:lnTo>
                    <a:pt x="89014" y="224904"/>
                  </a:lnTo>
                  <a:lnTo>
                    <a:pt x="90017" y="226174"/>
                  </a:lnTo>
                  <a:lnTo>
                    <a:pt x="91059" y="224904"/>
                  </a:lnTo>
                  <a:lnTo>
                    <a:pt x="92354" y="224904"/>
                  </a:lnTo>
                  <a:lnTo>
                    <a:pt x="92532" y="223634"/>
                  </a:lnTo>
                  <a:lnTo>
                    <a:pt x="92964" y="222364"/>
                  </a:lnTo>
                  <a:lnTo>
                    <a:pt x="93065" y="221094"/>
                  </a:lnTo>
                  <a:lnTo>
                    <a:pt x="93891" y="221094"/>
                  </a:lnTo>
                  <a:lnTo>
                    <a:pt x="94640" y="222364"/>
                  </a:lnTo>
                  <a:lnTo>
                    <a:pt x="94970" y="223634"/>
                  </a:lnTo>
                  <a:lnTo>
                    <a:pt x="95643" y="224904"/>
                  </a:lnTo>
                  <a:lnTo>
                    <a:pt x="96151" y="224904"/>
                  </a:lnTo>
                  <a:lnTo>
                    <a:pt x="97269" y="223634"/>
                  </a:lnTo>
                  <a:lnTo>
                    <a:pt x="97980" y="223634"/>
                  </a:lnTo>
                  <a:lnTo>
                    <a:pt x="98590" y="226174"/>
                  </a:lnTo>
                  <a:lnTo>
                    <a:pt x="98767" y="223634"/>
                  </a:lnTo>
                  <a:lnTo>
                    <a:pt x="98183" y="222364"/>
                  </a:lnTo>
                  <a:lnTo>
                    <a:pt x="97586" y="221094"/>
                  </a:lnTo>
                  <a:lnTo>
                    <a:pt x="96075" y="222364"/>
                  </a:lnTo>
                  <a:lnTo>
                    <a:pt x="95542" y="222364"/>
                  </a:lnTo>
                  <a:lnTo>
                    <a:pt x="94640" y="218554"/>
                  </a:lnTo>
                  <a:lnTo>
                    <a:pt x="93065" y="217284"/>
                  </a:lnTo>
                  <a:lnTo>
                    <a:pt x="90309" y="214744"/>
                  </a:lnTo>
                  <a:lnTo>
                    <a:pt x="88938" y="212204"/>
                  </a:lnTo>
                  <a:lnTo>
                    <a:pt x="89408" y="208394"/>
                  </a:lnTo>
                  <a:lnTo>
                    <a:pt x="89090" y="207124"/>
                  </a:lnTo>
                  <a:lnTo>
                    <a:pt x="88798" y="207124"/>
                  </a:lnTo>
                  <a:lnTo>
                    <a:pt x="88798" y="205854"/>
                  </a:lnTo>
                  <a:lnTo>
                    <a:pt x="89585" y="205854"/>
                  </a:lnTo>
                  <a:lnTo>
                    <a:pt x="90766" y="207124"/>
                  </a:lnTo>
                  <a:lnTo>
                    <a:pt x="91744" y="207124"/>
                  </a:lnTo>
                  <a:lnTo>
                    <a:pt x="92710" y="205854"/>
                  </a:lnTo>
                  <a:lnTo>
                    <a:pt x="93192" y="204584"/>
                  </a:lnTo>
                  <a:lnTo>
                    <a:pt x="93675" y="203314"/>
                  </a:lnTo>
                  <a:lnTo>
                    <a:pt x="93853" y="200774"/>
                  </a:lnTo>
                  <a:lnTo>
                    <a:pt x="93141" y="198234"/>
                  </a:lnTo>
                  <a:lnTo>
                    <a:pt x="92964" y="198234"/>
                  </a:lnTo>
                  <a:lnTo>
                    <a:pt x="92989" y="196964"/>
                  </a:lnTo>
                  <a:lnTo>
                    <a:pt x="93814" y="196964"/>
                  </a:lnTo>
                  <a:lnTo>
                    <a:pt x="95364" y="199504"/>
                  </a:lnTo>
                  <a:lnTo>
                    <a:pt x="95796" y="200774"/>
                  </a:lnTo>
                  <a:lnTo>
                    <a:pt x="97078" y="199504"/>
                  </a:lnTo>
                  <a:lnTo>
                    <a:pt x="98056" y="199504"/>
                  </a:lnTo>
                  <a:lnTo>
                    <a:pt x="98310" y="200469"/>
                  </a:lnTo>
                  <a:lnTo>
                    <a:pt x="98844" y="201726"/>
                  </a:lnTo>
                  <a:lnTo>
                    <a:pt x="101244" y="201866"/>
                  </a:lnTo>
                  <a:lnTo>
                    <a:pt x="102400" y="202425"/>
                  </a:lnTo>
                  <a:lnTo>
                    <a:pt x="104838" y="203898"/>
                  </a:lnTo>
                  <a:lnTo>
                    <a:pt x="106451" y="204101"/>
                  </a:lnTo>
                  <a:lnTo>
                    <a:pt x="107315" y="206692"/>
                  </a:lnTo>
                  <a:lnTo>
                    <a:pt x="107530" y="206413"/>
                  </a:lnTo>
                  <a:lnTo>
                    <a:pt x="107403" y="204317"/>
                  </a:lnTo>
                  <a:lnTo>
                    <a:pt x="107302" y="203060"/>
                  </a:lnTo>
                  <a:lnTo>
                    <a:pt x="107099" y="201307"/>
                  </a:lnTo>
                  <a:lnTo>
                    <a:pt x="107848" y="202069"/>
                  </a:lnTo>
                  <a:lnTo>
                    <a:pt x="108496" y="202349"/>
                  </a:lnTo>
                  <a:lnTo>
                    <a:pt x="108889" y="203060"/>
                  </a:lnTo>
                  <a:lnTo>
                    <a:pt x="109537" y="204101"/>
                  </a:lnTo>
                  <a:lnTo>
                    <a:pt x="110109" y="204520"/>
                  </a:lnTo>
                  <a:lnTo>
                    <a:pt x="111429" y="203822"/>
                  </a:lnTo>
                  <a:lnTo>
                    <a:pt x="112077" y="204317"/>
                  </a:lnTo>
                  <a:lnTo>
                    <a:pt x="112979" y="205574"/>
                  </a:lnTo>
                  <a:lnTo>
                    <a:pt x="113449" y="205994"/>
                  </a:lnTo>
                  <a:lnTo>
                    <a:pt x="114414" y="205219"/>
                  </a:lnTo>
                  <a:lnTo>
                    <a:pt x="114731" y="205498"/>
                  </a:lnTo>
                  <a:lnTo>
                    <a:pt x="115062" y="205359"/>
                  </a:lnTo>
                  <a:lnTo>
                    <a:pt x="115290" y="205219"/>
                  </a:lnTo>
                  <a:lnTo>
                    <a:pt x="115633" y="205016"/>
                  </a:lnTo>
                  <a:lnTo>
                    <a:pt x="116141" y="203822"/>
                  </a:lnTo>
                  <a:lnTo>
                    <a:pt x="116560" y="202844"/>
                  </a:lnTo>
                  <a:lnTo>
                    <a:pt x="117068" y="201447"/>
                  </a:lnTo>
                  <a:lnTo>
                    <a:pt x="117970" y="199059"/>
                  </a:lnTo>
                  <a:lnTo>
                    <a:pt x="117170" y="198996"/>
                  </a:lnTo>
                  <a:lnTo>
                    <a:pt x="116128" y="198780"/>
                  </a:lnTo>
                  <a:lnTo>
                    <a:pt x="115062" y="198640"/>
                  </a:lnTo>
                  <a:lnTo>
                    <a:pt x="114693" y="201447"/>
                  </a:lnTo>
                  <a:lnTo>
                    <a:pt x="114579" y="201307"/>
                  </a:lnTo>
                  <a:lnTo>
                    <a:pt x="114122" y="200748"/>
                  </a:lnTo>
                  <a:lnTo>
                    <a:pt x="113741" y="200190"/>
                  </a:lnTo>
                  <a:lnTo>
                    <a:pt x="113449" y="199834"/>
                  </a:lnTo>
                  <a:lnTo>
                    <a:pt x="113766" y="199275"/>
                  </a:lnTo>
                  <a:lnTo>
                    <a:pt x="114160" y="198437"/>
                  </a:lnTo>
                  <a:lnTo>
                    <a:pt x="114490" y="197802"/>
                  </a:lnTo>
                  <a:lnTo>
                    <a:pt x="113830" y="196964"/>
                  </a:lnTo>
                  <a:lnTo>
                    <a:pt x="111620" y="194094"/>
                  </a:lnTo>
                  <a:lnTo>
                    <a:pt x="111721" y="196964"/>
                  </a:lnTo>
                  <a:lnTo>
                    <a:pt x="110439" y="196265"/>
                  </a:lnTo>
                  <a:lnTo>
                    <a:pt x="109537" y="195770"/>
                  </a:lnTo>
                  <a:lnTo>
                    <a:pt x="107099" y="196265"/>
                  </a:lnTo>
                  <a:lnTo>
                    <a:pt x="104851" y="194233"/>
                  </a:lnTo>
                  <a:lnTo>
                    <a:pt x="104660" y="194094"/>
                  </a:lnTo>
                  <a:lnTo>
                    <a:pt x="104292" y="194233"/>
                  </a:lnTo>
                  <a:lnTo>
                    <a:pt x="103974" y="194094"/>
                  </a:lnTo>
                  <a:lnTo>
                    <a:pt x="103505" y="193954"/>
                  </a:lnTo>
                  <a:lnTo>
                    <a:pt x="103035" y="193675"/>
                  </a:lnTo>
                  <a:lnTo>
                    <a:pt x="102616" y="193052"/>
                  </a:lnTo>
                  <a:lnTo>
                    <a:pt x="100774" y="194094"/>
                  </a:lnTo>
                  <a:lnTo>
                    <a:pt x="100279" y="194449"/>
                  </a:lnTo>
                  <a:lnTo>
                    <a:pt x="100164" y="195008"/>
                  </a:lnTo>
                  <a:lnTo>
                    <a:pt x="100749" y="196265"/>
                  </a:lnTo>
                  <a:lnTo>
                    <a:pt x="100926" y="197040"/>
                  </a:lnTo>
                  <a:lnTo>
                    <a:pt x="101206" y="198081"/>
                  </a:lnTo>
                  <a:lnTo>
                    <a:pt x="99847" y="198437"/>
                  </a:lnTo>
                  <a:lnTo>
                    <a:pt x="98844" y="198640"/>
                  </a:lnTo>
                  <a:lnTo>
                    <a:pt x="97878" y="198780"/>
                  </a:lnTo>
                  <a:lnTo>
                    <a:pt x="97967" y="199174"/>
                  </a:lnTo>
                  <a:lnTo>
                    <a:pt x="97586" y="198234"/>
                  </a:lnTo>
                  <a:lnTo>
                    <a:pt x="97332" y="196964"/>
                  </a:lnTo>
                  <a:lnTo>
                    <a:pt x="96050" y="198234"/>
                  </a:lnTo>
                  <a:lnTo>
                    <a:pt x="95072" y="198234"/>
                  </a:lnTo>
                  <a:lnTo>
                    <a:pt x="94208" y="195694"/>
                  </a:lnTo>
                  <a:lnTo>
                    <a:pt x="93395" y="194424"/>
                  </a:lnTo>
                  <a:lnTo>
                    <a:pt x="92494" y="191884"/>
                  </a:lnTo>
                  <a:lnTo>
                    <a:pt x="92595" y="190614"/>
                  </a:lnTo>
                  <a:lnTo>
                    <a:pt x="93675" y="189344"/>
                  </a:lnTo>
                  <a:lnTo>
                    <a:pt x="93789" y="188074"/>
                  </a:lnTo>
                  <a:lnTo>
                    <a:pt x="92354" y="186804"/>
                  </a:lnTo>
                  <a:lnTo>
                    <a:pt x="92100" y="185534"/>
                  </a:lnTo>
                  <a:lnTo>
                    <a:pt x="92748" y="182994"/>
                  </a:lnTo>
                  <a:lnTo>
                    <a:pt x="92379" y="181724"/>
                  </a:lnTo>
                  <a:lnTo>
                    <a:pt x="92278" y="180454"/>
                  </a:lnTo>
                  <a:lnTo>
                    <a:pt x="92710" y="181724"/>
                  </a:lnTo>
                  <a:lnTo>
                    <a:pt x="93421" y="181724"/>
                  </a:lnTo>
                  <a:lnTo>
                    <a:pt x="94754" y="180454"/>
                  </a:lnTo>
                  <a:lnTo>
                    <a:pt x="95504" y="181724"/>
                  </a:lnTo>
                  <a:lnTo>
                    <a:pt x="96405" y="182994"/>
                  </a:lnTo>
                  <a:lnTo>
                    <a:pt x="96723" y="184264"/>
                  </a:lnTo>
                  <a:lnTo>
                    <a:pt x="97663" y="182994"/>
                  </a:lnTo>
                  <a:lnTo>
                    <a:pt x="99314" y="182994"/>
                  </a:lnTo>
                  <a:lnTo>
                    <a:pt x="100139" y="181724"/>
                  </a:lnTo>
                  <a:lnTo>
                    <a:pt x="100672" y="181724"/>
                  </a:lnTo>
                  <a:lnTo>
                    <a:pt x="101130" y="180454"/>
                  </a:lnTo>
                  <a:lnTo>
                    <a:pt x="102501" y="176644"/>
                  </a:lnTo>
                  <a:lnTo>
                    <a:pt x="100241" y="176644"/>
                  </a:lnTo>
                  <a:lnTo>
                    <a:pt x="99377" y="175374"/>
                  </a:lnTo>
                  <a:lnTo>
                    <a:pt x="98450" y="174104"/>
                  </a:lnTo>
                  <a:lnTo>
                    <a:pt x="97980" y="172834"/>
                  </a:lnTo>
                  <a:lnTo>
                    <a:pt x="97548" y="172834"/>
                  </a:lnTo>
                  <a:lnTo>
                    <a:pt x="96723" y="171564"/>
                  </a:lnTo>
                  <a:lnTo>
                    <a:pt x="96659" y="170294"/>
                  </a:lnTo>
                  <a:lnTo>
                    <a:pt x="96875" y="169024"/>
                  </a:lnTo>
                  <a:lnTo>
                    <a:pt x="96443" y="167754"/>
                  </a:lnTo>
                  <a:lnTo>
                    <a:pt x="96266" y="166484"/>
                  </a:lnTo>
                  <a:lnTo>
                    <a:pt x="98450" y="166484"/>
                  </a:lnTo>
                  <a:lnTo>
                    <a:pt x="99161" y="167754"/>
                  </a:lnTo>
                  <a:lnTo>
                    <a:pt x="100279" y="169024"/>
                  </a:lnTo>
                  <a:lnTo>
                    <a:pt x="100749" y="169024"/>
                  </a:lnTo>
                  <a:lnTo>
                    <a:pt x="101892" y="166484"/>
                  </a:lnTo>
                  <a:lnTo>
                    <a:pt x="102616" y="165214"/>
                  </a:lnTo>
                  <a:lnTo>
                    <a:pt x="103974" y="165214"/>
                  </a:lnTo>
                  <a:lnTo>
                    <a:pt x="103847" y="162674"/>
                  </a:lnTo>
                  <a:lnTo>
                    <a:pt x="103759" y="158864"/>
                  </a:lnTo>
                  <a:lnTo>
                    <a:pt x="104190" y="160134"/>
                  </a:lnTo>
                  <a:lnTo>
                    <a:pt x="104622" y="160134"/>
                  </a:lnTo>
                  <a:lnTo>
                    <a:pt x="105054" y="161404"/>
                  </a:lnTo>
                  <a:lnTo>
                    <a:pt x="105879" y="162674"/>
                  </a:lnTo>
                  <a:lnTo>
                    <a:pt x="107340" y="162674"/>
                  </a:lnTo>
                  <a:lnTo>
                    <a:pt x="107848" y="163944"/>
                  </a:lnTo>
                  <a:lnTo>
                    <a:pt x="108813" y="165214"/>
                  </a:lnTo>
                  <a:lnTo>
                    <a:pt x="111861" y="165214"/>
                  </a:lnTo>
                  <a:lnTo>
                    <a:pt x="113588" y="167754"/>
                  </a:lnTo>
                  <a:lnTo>
                    <a:pt x="115379" y="170294"/>
                  </a:lnTo>
                  <a:lnTo>
                    <a:pt x="114731" y="171564"/>
                  </a:lnTo>
                  <a:lnTo>
                    <a:pt x="114985" y="172834"/>
                  </a:lnTo>
                  <a:lnTo>
                    <a:pt x="115925" y="172834"/>
                  </a:lnTo>
                  <a:lnTo>
                    <a:pt x="117322" y="172834"/>
                  </a:lnTo>
                  <a:lnTo>
                    <a:pt x="116890" y="171564"/>
                  </a:lnTo>
                  <a:lnTo>
                    <a:pt x="116103" y="170294"/>
                  </a:lnTo>
                  <a:lnTo>
                    <a:pt x="116205" y="169024"/>
                  </a:lnTo>
                  <a:lnTo>
                    <a:pt x="116382" y="169024"/>
                  </a:lnTo>
                  <a:lnTo>
                    <a:pt x="118935" y="170294"/>
                  </a:lnTo>
                  <a:lnTo>
                    <a:pt x="121627" y="170294"/>
                  </a:lnTo>
                  <a:lnTo>
                    <a:pt x="123024" y="171564"/>
                  </a:lnTo>
                  <a:lnTo>
                    <a:pt x="124955" y="172834"/>
                  </a:lnTo>
                  <a:lnTo>
                    <a:pt x="125603" y="171564"/>
                  </a:lnTo>
                  <a:lnTo>
                    <a:pt x="126072" y="171564"/>
                  </a:lnTo>
                  <a:lnTo>
                    <a:pt x="127368" y="170294"/>
                  </a:lnTo>
                  <a:lnTo>
                    <a:pt x="128257" y="170294"/>
                  </a:lnTo>
                  <a:lnTo>
                    <a:pt x="129197" y="171564"/>
                  </a:lnTo>
                  <a:lnTo>
                    <a:pt x="129514" y="172834"/>
                  </a:lnTo>
                  <a:lnTo>
                    <a:pt x="130060" y="172834"/>
                  </a:lnTo>
                  <a:lnTo>
                    <a:pt x="131457" y="175374"/>
                  </a:lnTo>
                  <a:lnTo>
                    <a:pt x="132524" y="176644"/>
                  </a:lnTo>
                  <a:lnTo>
                    <a:pt x="133743" y="177914"/>
                  </a:lnTo>
                  <a:lnTo>
                    <a:pt x="133604" y="179184"/>
                  </a:lnTo>
                  <a:lnTo>
                    <a:pt x="133781" y="180454"/>
                  </a:lnTo>
                  <a:lnTo>
                    <a:pt x="133934" y="180454"/>
                  </a:lnTo>
                  <a:lnTo>
                    <a:pt x="134035" y="181724"/>
                  </a:lnTo>
                  <a:lnTo>
                    <a:pt x="134289" y="181724"/>
                  </a:lnTo>
                  <a:lnTo>
                    <a:pt x="135153" y="182994"/>
                  </a:lnTo>
                  <a:lnTo>
                    <a:pt x="135216" y="184264"/>
                  </a:lnTo>
                  <a:lnTo>
                    <a:pt x="135001" y="185534"/>
                  </a:lnTo>
                  <a:lnTo>
                    <a:pt x="133426" y="184264"/>
                  </a:lnTo>
                  <a:lnTo>
                    <a:pt x="131991" y="184264"/>
                  </a:lnTo>
                  <a:lnTo>
                    <a:pt x="130479" y="182994"/>
                  </a:lnTo>
                  <a:lnTo>
                    <a:pt x="129908" y="182994"/>
                  </a:lnTo>
                  <a:lnTo>
                    <a:pt x="129298" y="181724"/>
                  </a:lnTo>
                  <a:lnTo>
                    <a:pt x="126542" y="181724"/>
                  </a:lnTo>
                  <a:lnTo>
                    <a:pt x="124929" y="185534"/>
                  </a:lnTo>
                  <a:lnTo>
                    <a:pt x="124066" y="185534"/>
                  </a:lnTo>
                  <a:lnTo>
                    <a:pt x="123825" y="185191"/>
                  </a:lnTo>
                  <a:lnTo>
                    <a:pt x="123952" y="185534"/>
                  </a:lnTo>
                  <a:lnTo>
                    <a:pt x="124599" y="186804"/>
                  </a:lnTo>
                  <a:lnTo>
                    <a:pt x="125349" y="186804"/>
                  </a:lnTo>
                  <a:lnTo>
                    <a:pt x="127190" y="188074"/>
                  </a:lnTo>
                  <a:lnTo>
                    <a:pt x="128981" y="188074"/>
                  </a:lnTo>
                  <a:lnTo>
                    <a:pt x="129946" y="189344"/>
                  </a:lnTo>
                  <a:lnTo>
                    <a:pt x="130848" y="190614"/>
                  </a:lnTo>
                  <a:lnTo>
                    <a:pt x="132461" y="190614"/>
                  </a:lnTo>
                  <a:lnTo>
                    <a:pt x="132715" y="191884"/>
                  </a:lnTo>
                  <a:lnTo>
                    <a:pt x="133959" y="191884"/>
                  </a:lnTo>
                  <a:lnTo>
                    <a:pt x="135724" y="193154"/>
                  </a:lnTo>
                  <a:lnTo>
                    <a:pt x="136334" y="193154"/>
                  </a:lnTo>
                  <a:lnTo>
                    <a:pt x="139776" y="195694"/>
                  </a:lnTo>
                  <a:lnTo>
                    <a:pt x="141211" y="196964"/>
                  </a:lnTo>
                  <a:lnTo>
                    <a:pt x="143179" y="196964"/>
                  </a:lnTo>
                  <a:lnTo>
                    <a:pt x="144373" y="199504"/>
                  </a:lnTo>
                  <a:lnTo>
                    <a:pt x="146240" y="200774"/>
                  </a:lnTo>
                  <a:lnTo>
                    <a:pt x="147777" y="205854"/>
                  </a:lnTo>
                  <a:lnTo>
                    <a:pt x="148640" y="207124"/>
                  </a:lnTo>
                  <a:lnTo>
                    <a:pt x="149428" y="209664"/>
                  </a:lnTo>
                  <a:lnTo>
                    <a:pt x="149529" y="210934"/>
                  </a:lnTo>
                  <a:lnTo>
                    <a:pt x="148386" y="210934"/>
                  </a:lnTo>
                  <a:lnTo>
                    <a:pt x="147955" y="209664"/>
                  </a:lnTo>
                  <a:lnTo>
                    <a:pt x="147675" y="209664"/>
                  </a:lnTo>
                  <a:lnTo>
                    <a:pt x="146596" y="207124"/>
                  </a:lnTo>
                  <a:lnTo>
                    <a:pt x="145084" y="207124"/>
                  </a:lnTo>
                  <a:lnTo>
                    <a:pt x="143649" y="205854"/>
                  </a:lnTo>
                  <a:lnTo>
                    <a:pt x="142506" y="205854"/>
                  </a:lnTo>
                  <a:lnTo>
                    <a:pt x="141897" y="208394"/>
                  </a:lnTo>
                  <a:lnTo>
                    <a:pt x="139890" y="208394"/>
                  </a:lnTo>
                  <a:lnTo>
                    <a:pt x="140169" y="209664"/>
                  </a:lnTo>
                  <a:lnTo>
                    <a:pt x="140741" y="209664"/>
                  </a:lnTo>
                  <a:lnTo>
                    <a:pt x="142151" y="210934"/>
                  </a:lnTo>
                  <a:lnTo>
                    <a:pt x="143256" y="212204"/>
                  </a:lnTo>
                  <a:lnTo>
                    <a:pt x="144335" y="213474"/>
                  </a:lnTo>
                  <a:lnTo>
                    <a:pt x="145021" y="214744"/>
                  </a:lnTo>
                  <a:lnTo>
                    <a:pt x="145948" y="214744"/>
                  </a:lnTo>
                  <a:lnTo>
                    <a:pt x="146951" y="216014"/>
                  </a:lnTo>
                  <a:lnTo>
                    <a:pt x="147269" y="217284"/>
                  </a:lnTo>
                  <a:lnTo>
                    <a:pt x="146418" y="219824"/>
                  </a:lnTo>
                  <a:lnTo>
                    <a:pt x="146875" y="219824"/>
                  </a:lnTo>
                  <a:lnTo>
                    <a:pt x="147878" y="221094"/>
                  </a:lnTo>
                  <a:lnTo>
                    <a:pt x="148094" y="221094"/>
                  </a:lnTo>
                  <a:lnTo>
                    <a:pt x="148310" y="219824"/>
                  </a:lnTo>
                  <a:lnTo>
                    <a:pt x="149466" y="218554"/>
                  </a:lnTo>
                  <a:lnTo>
                    <a:pt x="150253" y="218554"/>
                  </a:lnTo>
                  <a:lnTo>
                    <a:pt x="151003" y="219824"/>
                  </a:lnTo>
                  <a:lnTo>
                    <a:pt x="152768" y="222364"/>
                  </a:lnTo>
                  <a:lnTo>
                    <a:pt x="154559" y="224904"/>
                  </a:lnTo>
                  <a:lnTo>
                    <a:pt x="156349" y="226174"/>
                  </a:lnTo>
                  <a:lnTo>
                    <a:pt x="157314" y="227444"/>
                  </a:lnTo>
                  <a:lnTo>
                    <a:pt x="158470" y="229984"/>
                  </a:lnTo>
                  <a:lnTo>
                    <a:pt x="158330" y="231254"/>
                  </a:lnTo>
                  <a:lnTo>
                    <a:pt x="158902" y="232524"/>
                  </a:lnTo>
                  <a:lnTo>
                    <a:pt x="159296" y="232524"/>
                  </a:lnTo>
                  <a:lnTo>
                    <a:pt x="158902" y="233794"/>
                  </a:lnTo>
                  <a:lnTo>
                    <a:pt x="160413" y="233794"/>
                  </a:lnTo>
                  <a:close/>
                </a:path>
                <a:path w="238759" h="699134">
                  <a:moveTo>
                    <a:pt x="162699" y="637743"/>
                  </a:moveTo>
                  <a:lnTo>
                    <a:pt x="160909" y="635990"/>
                  </a:lnTo>
                  <a:lnTo>
                    <a:pt x="160731" y="635368"/>
                  </a:lnTo>
                  <a:lnTo>
                    <a:pt x="160337" y="633895"/>
                  </a:lnTo>
                  <a:lnTo>
                    <a:pt x="160375" y="633691"/>
                  </a:lnTo>
                  <a:lnTo>
                    <a:pt x="160909" y="630542"/>
                  </a:lnTo>
                  <a:lnTo>
                    <a:pt x="160121" y="629208"/>
                  </a:lnTo>
                  <a:lnTo>
                    <a:pt x="158750" y="628650"/>
                  </a:lnTo>
                  <a:lnTo>
                    <a:pt x="157822" y="628650"/>
                  </a:lnTo>
                  <a:lnTo>
                    <a:pt x="157035" y="629907"/>
                  </a:lnTo>
                  <a:lnTo>
                    <a:pt x="156489" y="630821"/>
                  </a:lnTo>
                  <a:lnTo>
                    <a:pt x="155740" y="631520"/>
                  </a:lnTo>
                  <a:lnTo>
                    <a:pt x="155168" y="632218"/>
                  </a:lnTo>
                  <a:lnTo>
                    <a:pt x="155054" y="633691"/>
                  </a:lnTo>
                  <a:lnTo>
                    <a:pt x="154228" y="633133"/>
                  </a:lnTo>
                  <a:lnTo>
                    <a:pt x="153555" y="632574"/>
                  </a:lnTo>
                  <a:lnTo>
                    <a:pt x="152831" y="632218"/>
                  </a:lnTo>
                  <a:lnTo>
                    <a:pt x="152615" y="632155"/>
                  </a:lnTo>
                  <a:lnTo>
                    <a:pt x="152184" y="632777"/>
                  </a:lnTo>
                  <a:lnTo>
                    <a:pt x="151434" y="635368"/>
                  </a:lnTo>
                  <a:lnTo>
                    <a:pt x="150139" y="635228"/>
                  </a:lnTo>
                  <a:lnTo>
                    <a:pt x="149123" y="635990"/>
                  </a:lnTo>
                  <a:lnTo>
                    <a:pt x="149072" y="637743"/>
                  </a:lnTo>
                  <a:lnTo>
                    <a:pt x="149745" y="638441"/>
                  </a:lnTo>
                  <a:lnTo>
                    <a:pt x="151396" y="637882"/>
                  </a:lnTo>
                  <a:lnTo>
                    <a:pt x="151053" y="640257"/>
                  </a:lnTo>
                  <a:lnTo>
                    <a:pt x="150939" y="641870"/>
                  </a:lnTo>
                  <a:lnTo>
                    <a:pt x="151371" y="641375"/>
                  </a:lnTo>
                  <a:lnTo>
                    <a:pt x="151828" y="640473"/>
                  </a:lnTo>
                  <a:lnTo>
                    <a:pt x="152044" y="640537"/>
                  </a:lnTo>
                  <a:lnTo>
                    <a:pt x="152057" y="640956"/>
                  </a:lnTo>
                  <a:lnTo>
                    <a:pt x="151701" y="643001"/>
                  </a:lnTo>
                  <a:lnTo>
                    <a:pt x="151574" y="643902"/>
                  </a:lnTo>
                  <a:lnTo>
                    <a:pt x="151472" y="645160"/>
                  </a:lnTo>
                  <a:lnTo>
                    <a:pt x="151866" y="645096"/>
                  </a:lnTo>
                  <a:lnTo>
                    <a:pt x="152336" y="645236"/>
                  </a:lnTo>
                  <a:lnTo>
                    <a:pt x="152577" y="645096"/>
                  </a:lnTo>
                  <a:lnTo>
                    <a:pt x="153200" y="644740"/>
                  </a:lnTo>
                  <a:lnTo>
                    <a:pt x="153619" y="644118"/>
                  </a:lnTo>
                  <a:lnTo>
                    <a:pt x="154203" y="643623"/>
                  </a:lnTo>
                  <a:lnTo>
                    <a:pt x="154736" y="644118"/>
                  </a:lnTo>
                  <a:lnTo>
                    <a:pt x="155194" y="643623"/>
                  </a:lnTo>
                  <a:lnTo>
                    <a:pt x="155702" y="643064"/>
                  </a:lnTo>
                  <a:lnTo>
                    <a:pt x="155917" y="641375"/>
                  </a:lnTo>
                  <a:lnTo>
                    <a:pt x="155917" y="640473"/>
                  </a:lnTo>
                  <a:lnTo>
                    <a:pt x="156095" y="639978"/>
                  </a:lnTo>
                  <a:lnTo>
                    <a:pt x="156387" y="639699"/>
                  </a:lnTo>
                  <a:lnTo>
                    <a:pt x="156743" y="639914"/>
                  </a:lnTo>
                  <a:lnTo>
                    <a:pt x="156959" y="640257"/>
                  </a:lnTo>
                  <a:lnTo>
                    <a:pt x="157175" y="642366"/>
                  </a:lnTo>
                  <a:lnTo>
                    <a:pt x="158470" y="643001"/>
                  </a:lnTo>
                  <a:lnTo>
                    <a:pt x="159029" y="639699"/>
                  </a:lnTo>
                  <a:lnTo>
                    <a:pt x="162433" y="637882"/>
                  </a:lnTo>
                  <a:lnTo>
                    <a:pt x="162699" y="637743"/>
                  </a:lnTo>
                  <a:close/>
                </a:path>
                <a:path w="238759" h="699134">
                  <a:moveTo>
                    <a:pt x="162775" y="307162"/>
                  </a:moveTo>
                  <a:lnTo>
                    <a:pt x="162128" y="304368"/>
                  </a:lnTo>
                  <a:lnTo>
                    <a:pt x="160909" y="303250"/>
                  </a:lnTo>
                  <a:lnTo>
                    <a:pt x="160185" y="305828"/>
                  </a:lnTo>
                  <a:lnTo>
                    <a:pt x="161302" y="308838"/>
                  </a:lnTo>
                  <a:lnTo>
                    <a:pt x="160578" y="311429"/>
                  </a:lnTo>
                  <a:lnTo>
                    <a:pt x="160693" y="314794"/>
                  </a:lnTo>
                  <a:lnTo>
                    <a:pt x="160693" y="315556"/>
                  </a:lnTo>
                  <a:lnTo>
                    <a:pt x="160769" y="316331"/>
                  </a:lnTo>
                  <a:lnTo>
                    <a:pt x="160832" y="317792"/>
                  </a:lnTo>
                  <a:lnTo>
                    <a:pt x="160909" y="318490"/>
                  </a:lnTo>
                  <a:lnTo>
                    <a:pt x="160769" y="322618"/>
                  </a:lnTo>
                  <a:lnTo>
                    <a:pt x="160578" y="326047"/>
                  </a:lnTo>
                  <a:lnTo>
                    <a:pt x="160477" y="329476"/>
                  </a:lnTo>
                  <a:lnTo>
                    <a:pt x="160477" y="330174"/>
                  </a:lnTo>
                  <a:lnTo>
                    <a:pt x="160870" y="330949"/>
                  </a:lnTo>
                  <a:lnTo>
                    <a:pt x="161086" y="331711"/>
                  </a:lnTo>
                  <a:lnTo>
                    <a:pt x="161518" y="331508"/>
                  </a:lnTo>
                  <a:lnTo>
                    <a:pt x="161696" y="329831"/>
                  </a:lnTo>
                  <a:lnTo>
                    <a:pt x="161772" y="328079"/>
                  </a:lnTo>
                  <a:lnTo>
                    <a:pt x="162052" y="326402"/>
                  </a:lnTo>
                  <a:lnTo>
                    <a:pt x="162636" y="322618"/>
                  </a:lnTo>
                  <a:lnTo>
                    <a:pt x="162483" y="318770"/>
                  </a:lnTo>
                  <a:lnTo>
                    <a:pt x="162306" y="314934"/>
                  </a:lnTo>
                  <a:lnTo>
                    <a:pt x="162204" y="313182"/>
                  </a:lnTo>
                  <a:lnTo>
                    <a:pt x="162420" y="311429"/>
                  </a:lnTo>
                  <a:lnTo>
                    <a:pt x="162775" y="307162"/>
                  </a:lnTo>
                  <a:close/>
                </a:path>
                <a:path w="238759" h="699134">
                  <a:moveTo>
                    <a:pt x="163449" y="674052"/>
                  </a:moveTo>
                  <a:lnTo>
                    <a:pt x="162090" y="672376"/>
                  </a:lnTo>
                  <a:lnTo>
                    <a:pt x="162306" y="671118"/>
                  </a:lnTo>
                  <a:lnTo>
                    <a:pt x="162267" y="670280"/>
                  </a:lnTo>
                  <a:lnTo>
                    <a:pt x="162204" y="669721"/>
                  </a:lnTo>
                  <a:lnTo>
                    <a:pt x="162166" y="669086"/>
                  </a:lnTo>
                  <a:lnTo>
                    <a:pt x="162052" y="668045"/>
                  </a:lnTo>
                  <a:lnTo>
                    <a:pt x="161836" y="667626"/>
                  </a:lnTo>
                  <a:lnTo>
                    <a:pt x="161874" y="667270"/>
                  </a:lnTo>
                  <a:lnTo>
                    <a:pt x="161912" y="664679"/>
                  </a:lnTo>
                  <a:lnTo>
                    <a:pt x="161518" y="662089"/>
                  </a:lnTo>
                  <a:lnTo>
                    <a:pt x="162267" y="659650"/>
                  </a:lnTo>
                  <a:lnTo>
                    <a:pt x="162344" y="659295"/>
                  </a:lnTo>
                  <a:lnTo>
                    <a:pt x="161950" y="657898"/>
                  </a:lnTo>
                  <a:lnTo>
                    <a:pt x="161620" y="657339"/>
                  </a:lnTo>
                  <a:lnTo>
                    <a:pt x="162420" y="655027"/>
                  </a:lnTo>
                  <a:lnTo>
                    <a:pt x="160693" y="655370"/>
                  </a:lnTo>
                  <a:lnTo>
                    <a:pt x="160616" y="654189"/>
                  </a:lnTo>
                  <a:lnTo>
                    <a:pt x="160401" y="654392"/>
                  </a:lnTo>
                  <a:lnTo>
                    <a:pt x="160121" y="654469"/>
                  </a:lnTo>
                  <a:lnTo>
                    <a:pt x="159550" y="655370"/>
                  </a:lnTo>
                  <a:lnTo>
                    <a:pt x="159258" y="656082"/>
                  </a:lnTo>
                  <a:lnTo>
                    <a:pt x="158826" y="656844"/>
                  </a:lnTo>
                  <a:lnTo>
                    <a:pt x="158432" y="655866"/>
                  </a:lnTo>
                  <a:lnTo>
                    <a:pt x="158826" y="653910"/>
                  </a:lnTo>
                  <a:lnTo>
                    <a:pt x="157607" y="654532"/>
                  </a:lnTo>
                  <a:lnTo>
                    <a:pt x="156819" y="662025"/>
                  </a:lnTo>
                  <a:lnTo>
                    <a:pt x="158000" y="661047"/>
                  </a:lnTo>
                  <a:lnTo>
                    <a:pt x="158610" y="660488"/>
                  </a:lnTo>
                  <a:lnTo>
                    <a:pt x="158724" y="660971"/>
                  </a:lnTo>
                  <a:lnTo>
                    <a:pt x="158330" y="662444"/>
                  </a:lnTo>
                  <a:lnTo>
                    <a:pt x="158178" y="663486"/>
                  </a:lnTo>
                  <a:lnTo>
                    <a:pt x="158254" y="664121"/>
                  </a:lnTo>
                  <a:lnTo>
                    <a:pt x="158432" y="664260"/>
                  </a:lnTo>
                  <a:lnTo>
                    <a:pt x="159550" y="664895"/>
                  </a:lnTo>
                  <a:lnTo>
                    <a:pt x="159080" y="666153"/>
                  </a:lnTo>
                  <a:lnTo>
                    <a:pt x="158610" y="668528"/>
                  </a:lnTo>
                  <a:lnTo>
                    <a:pt x="158076" y="669721"/>
                  </a:lnTo>
                  <a:lnTo>
                    <a:pt x="159334" y="670979"/>
                  </a:lnTo>
                  <a:lnTo>
                    <a:pt x="159296" y="672376"/>
                  </a:lnTo>
                  <a:lnTo>
                    <a:pt x="159156" y="673074"/>
                  </a:lnTo>
                  <a:lnTo>
                    <a:pt x="158508" y="675805"/>
                  </a:lnTo>
                  <a:lnTo>
                    <a:pt x="159181" y="677621"/>
                  </a:lnTo>
                  <a:lnTo>
                    <a:pt x="160693" y="678040"/>
                  </a:lnTo>
                  <a:lnTo>
                    <a:pt x="162204" y="675322"/>
                  </a:lnTo>
                  <a:lnTo>
                    <a:pt x="163131" y="677202"/>
                  </a:lnTo>
                  <a:lnTo>
                    <a:pt x="163385" y="675665"/>
                  </a:lnTo>
                  <a:lnTo>
                    <a:pt x="163449" y="674052"/>
                  </a:lnTo>
                  <a:close/>
                </a:path>
                <a:path w="238759" h="699134">
                  <a:moveTo>
                    <a:pt x="164249" y="287223"/>
                  </a:moveTo>
                  <a:lnTo>
                    <a:pt x="163880" y="285889"/>
                  </a:lnTo>
                  <a:lnTo>
                    <a:pt x="163639" y="284848"/>
                  </a:lnTo>
                  <a:lnTo>
                    <a:pt x="163449" y="283730"/>
                  </a:lnTo>
                  <a:lnTo>
                    <a:pt x="163207" y="280987"/>
                  </a:lnTo>
                  <a:lnTo>
                    <a:pt x="163207" y="279311"/>
                  </a:lnTo>
                  <a:lnTo>
                    <a:pt x="163055" y="277634"/>
                  </a:lnTo>
                  <a:lnTo>
                    <a:pt x="162991" y="276021"/>
                  </a:lnTo>
                  <a:lnTo>
                    <a:pt x="161912" y="275259"/>
                  </a:lnTo>
                  <a:lnTo>
                    <a:pt x="161086" y="276021"/>
                  </a:lnTo>
                  <a:lnTo>
                    <a:pt x="160909" y="276161"/>
                  </a:lnTo>
                  <a:lnTo>
                    <a:pt x="160616" y="276580"/>
                  </a:lnTo>
                  <a:lnTo>
                    <a:pt x="159512" y="275539"/>
                  </a:lnTo>
                  <a:lnTo>
                    <a:pt x="158864" y="277571"/>
                  </a:lnTo>
                  <a:lnTo>
                    <a:pt x="157861" y="277431"/>
                  </a:lnTo>
                  <a:lnTo>
                    <a:pt x="157530" y="278549"/>
                  </a:lnTo>
                  <a:lnTo>
                    <a:pt x="157607" y="278828"/>
                  </a:lnTo>
                  <a:lnTo>
                    <a:pt x="158686" y="281063"/>
                  </a:lnTo>
                  <a:lnTo>
                    <a:pt x="157962" y="283654"/>
                  </a:lnTo>
                  <a:lnTo>
                    <a:pt x="158292" y="287286"/>
                  </a:lnTo>
                  <a:lnTo>
                    <a:pt x="158292" y="288683"/>
                  </a:lnTo>
                  <a:lnTo>
                    <a:pt x="158508" y="289877"/>
                  </a:lnTo>
                  <a:lnTo>
                    <a:pt x="158534" y="290156"/>
                  </a:lnTo>
                  <a:lnTo>
                    <a:pt x="159118" y="290576"/>
                  </a:lnTo>
                  <a:lnTo>
                    <a:pt x="159359" y="290512"/>
                  </a:lnTo>
                  <a:lnTo>
                    <a:pt x="161010" y="289737"/>
                  </a:lnTo>
                  <a:lnTo>
                    <a:pt x="161912" y="291909"/>
                  </a:lnTo>
                  <a:lnTo>
                    <a:pt x="162128" y="291134"/>
                  </a:lnTo>
                  <a:lnTo>
                    <a:pt x="162204" y="290576"/>
                  </a:lnTo>
                  <a:lnTo>
                    <a:pt x="162382" y="290093"/>
                  </a:lnTo>
                  <a:lnTo>
                    <a:pt x="162598" y="289598"/>
                  </a:lnTo>
                  <a:lnTo>
                    <a:pt x="162814" y="289039"/>
                  </a:lnTo>
                  <a:lnTo>
                    <a:pt x="163918" y="288264"/>
                  </a:lnTo>
                  <a:lnTo>
                    <a:pt x="164249" y="287223"/>
                  </a:lnTo>
                  <a:close/>
                </a:path>
                <a:path w="238759" h="699134">
                  <a:moveTo>
                    <a:pt x="167043" y="260464"/>
                  </a:moveTo>
                  <a:lnTo>
                    <a:pt x="166255" y="257924"/>
                  </a:lnTo>
                  <a:lnTo>
                    <a:pt x="164998" y="256654"/>
                  </a:lnTo>
                  <a:lnTo>
                    <a:pt x="164211" y="255384"/>
                  </a:lnTo>
                  <a:lnTo>
                    <a:pt x="163347" y="252844"/>
                  </a:lnTo>
                  <a:lnTo>
                    <a:pt x="162699" y="250304"/>
                  </a:lnTo>
                  <a:lnTo>
                    <a:pt x="161912" y="247764"/>
                  </a:lnTo>
                  <a:lnTo>
                    <a:pt x="162915" y="247764"/>
                  </a:lnTo>
                  <a:lnTo>
                    <a:pt x="163423" y="249034"/>
                  </a:lnTo>
                  <a:lnTo>
                    <a:pt x="164426" y="250304"/>
                  </a:lnTo>
                  <a:lnTo>
                    <a:pt x="165354" y="252844"/>
                  </a:lnTo>
                  <a:lnTo>
                    <a:pt x="165646" y="252844"/>
                  </a:lnTo>
                  <a:lnTo>
                    <a:pt x="165785" y="251574"/>
                  </a:lnTo>
                  <a:lnTo>
                    <a:pt x="164922" y="249034"/>
                  </a:lnTo>
                  <a:lnTo>
                    <a:pt x="164211" y="245224"/>
                  </a:lnTo>
                  <a:lnTo>
                    <a:pt x="160909" y="235064"/>
                  </a:lnTo>
                  <a:lnTo>
                    <a:pt x="156248" y="235064"/>
                  </a:lnTo>
                  <a:lnTo>
                    <a:pt x="155092" y="235064"/>
                  </a:lnTo>
                  <a:lnTo>
                    <a:pt x="154419" y="235064"/>
                  </a:lnTo>
                  <a:lnTo>
                    <a:pt x="154736" y="237604"/>
                  </a:lnTo>
                  <a:lnTo>
                    <a:pt x="155854" y="238874"/>
                  </a:lnTo>
                  <a:lnTo>
                    <a:pt x="157353" y="240144"/>
                  </a:lnTo>
                  <a:lnTo>
                    <a:pt x="158534" y="242684"/>
                  </a:lnTo>
                  <a:lnTo>
                    <a:pt x="159905" y="243954"/>
                  </a:lnTo>
                  <a:lnTo>
                    <a:pt x="160616" y="245224"/>
                  </a:lnTo>
                  <a:lnTo>
                    <a:pt x="159766" y="246494"/>
                  </a:lnTo>
                  <a:lnTo>
                    <a:pt x="159943" y="247764"/>
                  </a:lnTo>
                  <a:lnTo>
                    <a:pt x="158216" y="247764"/>
                  </a:lnTo>
                  <a:lnTo>
                    <a:pt x="157784" y="246494"/>
                  </a:lnTo>
                  <a:lnTo>
                    <a:pt x="155422" y="246494"/>
                  </a:lnTo>
                  <a:lnTo>
                    <a:pt x="154635" y="247764"/>
                  </a:lnTo>
                  <a:lnTo>
                    <a:pt x="155206" y="249034"/>
                  </a:lnTo>
                  <a:lnTo>
                    <a:pt x="155600" y="250304"/>
                  </a:lnTo>
                  <a:lnTo>
                    <a:pt x="154444" y="251574"/>
                  </a:lnTo>
                  <a:lnTo>
                    <a:pt x="153911" y="251574"/>
                  </a:lnTo>
                  <a:lnTo>
                    <a:pt x="154851" y="254114"/>
                  </a:lnTo>
                  <a:lnTo>
                    <a:pt x="155460" y="255384"/>
                  </a:lnTo>
                  <a:lnTo>
                    <a:pt x="155092" y="257924"/>
                  </a:lnTo>
                  <a:lnTo>
                    <a:pt x="156921" y="257924"/>
                  </a:lnTo>
                  <a:lnTo>
                    <a:pt x="158940" y="259194"/>
                  </a:lnTo>
                  <a:lnTo>
                    <a:pt x="160121" y="259194"/>
                  </a:lnTo>
                  <a:lnTo>
                    <a:pt x="161302" y="260464"/>
                  </a:lnTo>
                  <a:lnTo>
                    <a:pt x="163563" y="260464"/>
                  </a:lnTo>
                  <a:lnTo>
                    <a:pt x="163779" y="259194"/>
                  </a:lnTo>
                  <a:lnTo>
                    <a:pt x="164096" y="257924"/>
                  </a:lnTo>
                  <a:lnTo>
                    <a:pt x="166687" y="260464"/>
                  </a:lnTo>
                  <a:lnTo>
                    <a:pt x="167043" y="260464"/>
                  </a:lnTo>
                  <a:close/>
                </a:path>
                <a:path w="238759" h="699134">
                  <a:moveTo>
                    <a:pt x="167868" y="357746"/>
                  </a:moveTo>
                  <a:lnTo>
                    <a:pt x="167690" y="356831"/>
                  </a:lnTo>
                  <a:lnTo>
                    <a:pt x="165925" y="355790"/>
                  </a:lnTo>
                  <a:lnTo>
                    <a:pt x="165506" y="355155"/>
                  </a:lnTo>
                  <a:lnTo>
                    <a:pt x="162560" y="358584"/>
                  </a:lnTo>
                  <a:lnTo>
                    <a:pt x="162699" y="356908"/>
                  </a:lnTo>
                  <a:lnTo>
                    <a:pt x="162699" y="355511"/>
                  </a:lnTo>
                  <a:lnTo>
                    <a:pt x="163664" y="350951"/>
                  </a:lnTo>
                  <a:lnTo>
                    <a:pt x="164680" y="347738"/>
                  </a:lnTo>
                  <a:lnTo>
                    <a:pt x="164465" y="343966"/>
                  </a:lnTo>
                  <a:lnTo>
                    <a:pt x="163817" y="345719"/>
                  </a:lnTo>
                  <a:lnTo>
                    <a:pt x="163245" y="348234"/>
                  </a:lnTo>
                  <a:lnTo>
                    <a:pt x="163029" y="349910"/>
                  </a:lnTo>
                  <a:lnTo>
                    <a:pt x="162598" y="351447"/>
                  </a:lnTo>
                  <a:lnTo>
                    <a:pt x="162483" y="352005"/>
                  </a:lnTo>
                  <a:lnTo>
                    <a:pt x="161836" y="352704"/>
                  </a:lnTo>
                  <a:lnTo>
                    <a:pt x="161226" y="352564"/>
                  </a:lnTo>
                  <a:lnTo>
                    <a:pt x="160769" y="351586"/>
                  </a:lnTo>
                  <a:lnTo>
                    <a:pt x="160794" y="349415"/>
                  </a:lnTo>
                  <a:lnTo>
                    <a:pt x="161048" y="347878"/>
                  </a:lnTo>
                  <a:lnTo>
                    <a:pt x="161124" y="346278"/>
                  </a:lnTo>
                  <a:lnTo>
                    <a:pt x="161201" y="345503"/>
                  </a:lnTo>
                  <a:lnTo>
                    <a:pt x="160985" y="344728"/>
                  </a:lnTo>
                  <a:lnTo>
                    <a:pt x="160870" y="343890"/>
                  </a:lnTo>
                  <a:lnTo>
                    <a:pt x="160337" y="344106"/>
                  </a:lnTo>
                  <a:lnTo>
                    <a:pt x="159727" y="344106"/>
                  </a:lnTo>
                  <a:lnTo>
                    <a:pt x="158508" y="345363"/>
                  </a:lnTo>
                  <a:lnTo>
                    <a:pt x="157822" y="346481"/>
                  </a:lnTo>
                  <a:lnTo>
                    <a:pt x="156959" y="347675"/>
                  </a:lnTo>
                  <a:lnTo>
                    <a:pt x="156959" y="347116"/>
                  </a:lnTo>
                  <a:lnTo>
                    <a:pt x="156819" y="346481"/>
                  </a:lnTo>
                  <a:lnTo>
                    <a:pt x="156921" y="345859"/>
                  </a:lnTo>
                  <a:lnTo>
                    <a:pt x="157137" y="343674"/>
                  </a:lnTo>
                  <a:lnTo>
                    <a:pt x="157467" y="341655"/>
                  </a:lnTo>
                  <a:lnTo>
                    <a:pt x="157822" y="337591"/>
                  </a:lnTo>
                  <a:lnTo>
                    <a:pt x="157822" y="335635"/>
                  </a:lnTo>
                  <a:lnTo>
                    <a:pt x="157899" y="333756"/>
                  </a:lnTo>
                  <a:lnTo>
                    <a:pt x="157962" y="333184"/>
                  </a:lnTo>
                  <a:lnTo>
                    <a:pt x="157899" y="332625"/>
                  </a:lnTo>
                  <a:lnTo>
                    <a:pt x="157899" y="332066"/>
                  </a:lnTo>
                  <a:lnTo>
                    <a:pt x="157645" y="332066"/>
                  </a:lnTo>
                  <a:lnTo>
                    <a:pt x="157429" y="332562"/>
                  </a:lnTo>
                  <a:lnTo>
                    <a:pt x="156248" y="338785"/>
                  </a:lnTo>
                  <a:lnTo>
                    <a:pt x="156095" y="339064"/>
                  </a:lnTo>
                  <a:lnTo>
                    <a:pt x="156705" y="341795"/>
                  </a:lnTo>
                  <a:lnTo>
                    <a:pt x="155638" y="343814"/>
                  </a:lnTo>
                  <a:lnTo>
                    <a:pt x="155028" y="348437"/>
                  </a:lnTo>
                  <a:lnTo>
                    <a:pt x="154203" y="350532"/>
                  </a:lnTo>
                  <a:lnTo>
                    <a:pt x="153416" y="354393"/>
                  </a:lnTo>
                  <a:lnTo>
                    <a:pt x="153339" y="355993"/>
                  </a:lnTo>
                  <a:lnTo>
                    <a:pt x="153162" y="357606"/>
                  </a:lnTo>
                  <a:lnTo>
                    <a:pt x="153377" y="357746"/>
                  </a:lnTo>
                  <a:lnTo>
                    <a:pt x="153517" y="357746"/>
                  </a:lnTo>
                  <a:lnTo>
                    <a:pt x="153733" y="357251"/>
                  </a:lnTo>
                  <a:lnTo>
                    <a:pt x="153987" y="356831"/>
                  </a:lnTo>
                  <a:lnTo>
                    <a:pt x="154774" y="354533"/>
                  </a:lnTo>
                  <a:lnTo>
                    <a:pt x="155308" y="352640"/>
                  </a:lnTo>
                  <a:lnTo>
                    <a:pt x="156133" y="350393"/>
                  </a:lnTo>
                  <a:lnTo>
                    <a:pt x="156603" y="350253"/>
                  </a:lnTo>
                  <a:lnTo>
                    <a:pt x="156959" y="349910"/>
                  </a:lnTo>
                  <a:lnTo>
                    <a:pt x="157099" y="350608"/>
                  </a:lnTo>
                  <a:lnTo>
                    <a:pt x="157391" y="351307"/>
                  </a:lnTo>
                  <a:lnTo>
                    <a:pt x="157137" y="353822"/>
                  </a:lnTo>
                  <a:lnTo>
                    <a:pt x="156781" y="355650"/>
                  </a:lnTo>
                  <a:lnTo>
                    <a:pt x="156464" y="357746"/>
                  </a:lnTo>
                  <a:lnTo>
                    <a:pt x="158610" y="357746"/>
                  </a:lnTo>
                  <a:lnTo>
                    <a:pt x="159905" y="356209"/>
                  </a:lnTo>
                  <a:lnTo>
                    <a:pt x="160832" y="353682"/>
                  </a:lnTo>
                  <a:lnTo>
                    <a:pt x="160985" y="353682"/>
                  </a:lnTo>
                  <a:lnTo>
                    <a:pt x="161226" y="353822"/>
                  </a:lnTo>
                  <a:lnTo>
                    <a:pt x="161302" y="355015"/>
                  </a:lnTo>
                  <a:lnTo>
                    <a:pt x="161658" y="356349"/>
                  </a:lnTo>
                  <a:lnTo>
                    <a:pt x="160769" y="360121"/>
                  </a:lnTo>
                  <a:lnTo>
                    <a:pt x="159791" y="362851"/>
                  </a:lnTo>
                  <a:lnTo>
                    <a:pt x="158826" y="366636"/>
                  </a:lnTo>
                  <a:lnTo>
                    <a:pt x="158648" y="367893"/>
                  </a:lnTo>
                  <a:lnTo>
                    <a:pt x="158394" y="369011"/>
                  </a:lnTo>
                  <a:lnTo>
                    <a:pt x="158864" y="369290"/>
                  </a:lnTo>
                  <a:lnTo>
                    <a:pt x="159829" y="366979"/>
                  </a:lnTo>
                  <a:lnTo>
                    <a:pt x="160616" y="364680"/>
                  </a:lnTo>
                  <a:lnTo>
                    <a:pt x="161340" y="361175"/>
                  </a:lnTo>
                  <a:lnTo>
                    <a:pt x="161772" y="360260"/>
                  </a:lnTo>
                  <a:lnTo>
                    <a:pt x="162737" y="361315"/>
                  </a:lnTo>
                  <a:lnTo>
                    <a:pt x="162839" y="362572"/>
                  </a:lnTo>
                  <a:lnTo>
                    <a:pt x="162598" y="364680"/>
                  </a:lnTo>
                  <a:lnTo>
                    <a:pt x="161950" y="365937"/>
                  </a:lnTo>
                  <a:lnTo>
                    <a:pt x="161874" y="368173"/>
                  </a:lnTo>
                  <a:lnTo>
                    <a:pt x="162483" y="369290"/>
                  </a:lnTo>
                  <a:lnTo>
                    <a:pt x="162814" y="370344"/>
                  </a:lnTo>
                  <a:lnTo>
                    <a:pt x="162991" y="370205"/>
                  </a:lnTo>
                  <a:lnTo>
                    <a:pt x="163207" y="370128"/>
                  </a:lnTo>
                  <a:lnTo>
                    <a:pt x="163271" y="369925"/>
                  </a:lnTo>
                  <a:lnTo>
                    <a:pt x="164249" y="368096"/>
                  </a:lnTo>
                  <a:lnTo>
                    <a:pt x="165963" y="368236"/>
                  </a:lnTo>
                  <a:lnTo>
                    <a:pt x="166001" y="366979"/>
                  </a:lnTo>
                  <a:lnTo>
                    <a:pt x="166751" y="362077"/>
                  </a:lnTo>
                  <a:lnTo>
                    <a:pt x="167868" y="357746"/>
                  </a:lnTo>
                  <a:close/>
                </a:path>
                <a:path w="238759" h="699134">
                  <a:moveTo>
                    <a:pt x="169100" y="698969"/>
                  </a:moveTo>
                  <a:lnTo>
                    <a:pt x="168910" y="698119"/>
                  </a:lnTo>
                  <a:lnTo>
                    <a:pt x="168770" y="697077"/>
                  </a:lnTo>
                  <a:lnTo>
                    <a:pt x="168122" y="696023"/>
                  </a:lnTo>
                  <a:lnTo>
                    <a:pt x="167436" y="696302"/>
                  </a:lnTo>
                  <a:lnTo>
                    <a:pt x="166611" y="696722"/>
                  </a:lnTo>
                  <a:lnTo>
                    <a:pt x="166535" y="692950"/>
                  </a:lnTo>
                  <a:lnTo>
                    <a:pt x="166471" y="691057"/>
                  </a:lnTo>
                  <a:lnTo>
                    <a:pt x="166319" y="691057"/>
                  </a:lnTo>
                  <a:lnTo>
                    <a:pt x="166179" y="690994"/>
                  </a:lnTo>
                  <a:lnTo>
                    <a:pt x="166001" y="690994"/>
                  </a:lnTo>
                  <a:lnTo>
                    <a:pt x="165430" y="693293"/>
                  </a:lnTo>
                  <a:lnTo>
                    <a:pt x="164858" y="695045"/>
                  </a:lnTo>
                  <a:lnTo>
                    <a:pt x="164490" y="695820"/>
                  </a:lnTo>
                  <a:lnTo>
                    <a:pt x="164134" y="695960"/>
                  </a:lnTo>
                  <a:lnTo>
                    <a:pt x="163880" y="696099"/>
                  </a:lnTo>
                  <a:lnTo>
                    <a:pt x="163487" y="695325"/>
                  </a:lnTo>
                  <a:lnTo>
                    <a:pt x="163055" y="694905"/>
                  </a:lnTo>
                  <a:lnTo>
                    <a:pt x="162598" y="695744"/>
                  </a:lnTo>
                  <a:lnTo>
                    <a:pt x="162128" y="696163"/>
                  </a:lnTo>
                  <a:lnTo>
                    <a:pt x="161302" y="694207"/>
                  </a:lnTo>
                  <a:lnTo>
                    <a:pt x="160553" y="694270"/>
                  </a:lnTo>
                  <a:lnTo>
                    <a:pt x="159905" y="694486"/>
                  </a:lnTo>
                  <a:lnTo>
                    <a:pt x="159550" y="695325"/>
                  </a:lnTo>
                  <a:lnTo>
                    <a:pt x="159766" y="696099"/>
                  </a:lnTo>
                  <a:lnTo>
                    <a:pt x="160121" y="696658"/>
                  </a:lnTo>
                  <a:lnTo>
                    <a:pt x="160439" y="696722"/>
                  </a:lnTo>
                  <a:lnTo>
                    <a:pt x="161480" y="697077"/>
                  </a:lnTo>
                  <a:lnTo>
                    <a:pt x="160769" y="698195"/>
                  </a:lnTo>
                  <a:lnTo>
                    <a:pt x="160909" y="698969"/>
                  </a:lnTo>
                  <a:lnTo>
                    <a:pt x="169100" y="698969"/>
                  </a:lnTo>
                  <a:close/>
                </a:path>
                <a:path w="238759" h="699134">
                  <a:moveTo>
                    <a:pt x="169125" y="290931"/>
                  </a:moveTo>
                  <a:lnTo>
                    <a:pt x="168478" y="289458"/>
                  </a:lnTo>
                  <a:lnTo>
                    <a:pt x="168363" y="286943"/>
                  </a:lnTo>
                  <a:lnTo>
                    <a:pt x="168363" y="285750"/>
                  </a:lnTo>
                  <a:lnTo>
                    <a:pt x="168986" y="282321"/>
                  </a:lnTo>
                  <a:lnTo>
                    <a:pt x="168084" y="276796"/>
                  </a:lnTo>
                  <a:lnTo>
                    <a:pt x="166573" y="274764"/>
                  </a:lnTo>
                  <a:lnTo>
                    <a:pt x="166573" y="278688"/>
                  </a:lnTo>
                  <a:lnTo>
                    <a:pt x="166179" y="282105"/>
                  </a:lnTo>
                  <a:lnTo>
                    <a:pt x="165176" y="285546"/>
                  </a:lnTo>
                  <a:lnTo>
                    <a:pt x="166141" y="284772"/>
                  </a:lnTo>
                  <a:lnTo>
                    <a:pt x="166217" y="284988"/>
                  </a:lnTo>
                  <a:lnTo>
                    <a:pt x="166433" y="285267"/>
                  </a:lnTo>
                  <a:lnTo>
                    <a:pt x="166357" y="287502"/>
                  </a:lnTo>
                  <a:lnTo>
                    <a:pt x="166357" y="289534"/>
                  </a:lnTo>
                  <a:lnTo>
                    <a:pt x="165823" y="294703"/>
                  </a:lnTo>
                  <a:lnTo>
                    <a:pt x="165100" y="297929"/>
                  </a:lnTo>
                  <a:lnTo>
                    <a:pt x="166039" y="301142"/>
                  </a:lnTo>
                  <a:lnTo>
                    <a:pt x="166217" y="301637"/>
                  </a:lnTo>
                  <a:lnTo>
                    <a:pt x="166966" y="302971"/>
                  </a:lnTo>
                  <a:lnTo>
                    <a:pt x="167830" y="296176"/>
                  </a:lnTo>
                  <a:lnTo>
                    <a:pt x="168186" y="293103"/>
                  </a:lnTo>
                  <a:lnTo>
                    <a:pt x="168262" y="292823"/>
                  </a:lnTo>
                  <a:lnTo>
                    <a:pt x="168160" y="292392"/>
                  </a:lnTo>
                  <a:lnTo>
                    <a:pt x="169125" y="290931"/>
                  </a:lnTo>
                  <a:close/>
                </a:path>
                <a:path w="238759" h="699134">
                  <a:moveTo>
                    <a:pt x="169189" y="324446"/>
                  </a:moveTo>
                  <a:lnTo>
                    <a:pt x="168122" y="324231"/>
                  </a:lnTo>
                  <a:lnTo>
                    <a:pt x="167944" y="323748"/>
                  </a:lnTo>
                  <a:lnTo>
                    <a:pt x="167970" y="321779"/>
                  </a:lnTo>
                  <a:lnTo>
                    <a:pt x="168046" y="320103"/>
                  </a:lnTo>
                  <a:lnTo>
                    <a:pt x="167868" y="318350"/>
                  </a:lnTo>
                  <a:lnTo>
                    <a:pt x="167754" y="316674"/>
                  </a:lnTo>
                  <a:lnTo>
                    <a:pt x="167728" y="315696"/>
                  </a:lnTo>
                  <a:lnTo>
                    <a:pt x="167398" y="315556"/>
                  </a:lnTo>
                  <a:lnTo>
                    <a:pt x="166827" y="315976"/>
                  </a:lnTo>
                  <a:lnTo>
                    <a:pt x="166217" y="316331"/>
                  </a:lnTo>
                  <a:lnTo>
                    <a:pt x="165569" y="316534"/>
                  </a:lnTo>
                  <a:lnTo>
                    <a:pt x="164960" y="316890"/>
                  </a:lnTo>
                  <a:lnTo>
                    <a:pt x="164134" y="317233"/>
                  </a:lnTo>
                  <a:lnTo>
                    <a:pt x="164528" y="318287"/>
                  </a:lnTo>
                  <a:lnTo>
                    <a:pt x="164490" y="319125"/>
                  </a:lnTo>
                  <a:lnTo>
                    <a:pt x="164249" y="321576"/>
                  </a:lnTo>
                  <a:lnTo>
                    <a:pt x="165074" y="324027"/>
                  </a:lnTo>
                  <a:lnTo>
                    <a:pt x="164528" y="326542"/>
                  </a:lnTo>
                  <a:lnTo>
                    <a:pt x="164312" y="327660"/>
                  </a:lnTo>
                  <a:lnTo>
                    <a:pt x="164312" y="328993"/>
                  </a:lnTo>
                  <a:lnTo>
                    <a:pt x="165176" y="329831"/>
                  </a:lnTo>
                  <a:lnTo>
                    <a:pt x="166319" y="330873"/>
                  </a:lnTo>
                  <a:lnTo>
                    <a:pt x="167005" y="329895"/>
                  </a:lnTo>
                  <a:lnTo>
                    <a:pt x="167614" y="328637"/>
                  </a:lnTo>
                  <a:lnTo>
                    <a:pt x="168160" y="327317"/>
                  </a:lnTo>
                  <a:lnTo>
                    <a:pt x="168617" y="325843"/>
                  </a:lnTo>
                  <a:lnTo>
                    <a:pt x="169189" y="324446"/>
                  </a:lnTo>
                  <a:close/>
                </a:path>
                <a:path w="238759" h="699134">
                  <a:moveTo>
                    <a:pt x="172669" y="606755"/>
                  </a:moveTo>
                  <a:lnTo>
                    <a:pt x="172059" y="604647"/>
                  </a:lnTo>
                  <a:lnTo>
                    <a:pt x="171056" y="604443"/>
                  </a:lnTo>
                  <a:lnTo>
                    <a:pt x="170268" y="604583"/>
                  </a:lnTo>
                  <a:lnTo>
                    <a:pt x="170421" y="603046"/>
                  </a:lnTo>
                  <a:lnTo>
                    <a:pt x="170840" y="601510"/>
                  </a:lnTo>
                  <a:lnTo>
                    <a:pt x="169875" y="600100"/>
                  </a:lnTo>
                  <a:lnTo>
                    <a:pt x="170776" y="597865"/>
                  </a:lnTo>
                  <a:lnTo>
                    <a:pt x="168694" y="597509"/>
                  </a:lnTo>
                  <a:lnTo>
                    <a:pt x="167754" y="597649"/>
                  </a:lnTo>
                  <a:lnTo>
                    <a:pt x="167182" y="597649"/>
                  </a:lnTo>
                  <a:lnTo>
                    <a:pt x="166471" y="598843"/>
                  </a:lnTo>
                  <a:lnTo>
                    <a:pt x="166001" y="599757"/>
                  </a:lnTo>
                  <a:lnTo>
                    <a:pt x="165531" y="600532"/>
                  </a:lnTo>
                  <a:lnTo>
                    <a:pt x="165100" y="599897"/>
                  </a:lnTo>
                  <a:lnTo>
                    <a:pt x="164706" y="599401"/>
                  </a:lnTo>
                  <a:lnTo>
                    <a:pt x="164274" y="598766"/>
                  </a:lnTo>
                  <a:lnTo>
                    <a:pt x="163995" y="600036"/>
                  </a:lnTo>
                  <a:lnTo>
                    <a:pt x="163423" y="601992"/>
                  </a:lnTo>
                  <a:lnTo>
                    <a:pt x="163055" y="601091"/>
                  </a:lnTo>
                  <a:lnTo>
                    <a:pt x="162814" y="600595"/>
                  </a:lnTo>
                  <a:lnTo>
                    <a:pt x="162521" y="599821"/>
                  </a:lnTo>
                  <a:lnTo>
                    <a:pt x="161518" y="601370"/>
                  </a:lnTo>
                  <a:lnTo>
                    <a:pt x="161124" y="603885"/>
                  </a:lnTo>
                  <a:lnTo>
                    <a:pt x="158394" y="605421"/>
                  </a:lnTo>
                  <a:lnTo>
                    <a:pt x="157353" y="606894"/>
                  </a:lnTo>
                  <a:lnTo>
                    <a:pt x="156171" y="608076"/>
                  </a:lnTo>
                  <a:lnTo>
                    <a:pt x="156349" y="608571"/>
                  </a:lnTo>
                  <a:lnTo>
                    <a:pt x="156489" y="609409"/>
                  </a:lnTo>
                  <a:lnTo>
                    <a:pt x="156997" y="610247"/>
                  </a:lnTo>
                  <a:lnTo>
                    <a:pt x="157607" y="610311"/>
                  </a:lnTo>
                  <a:lnTo>
                    <a:pt x="158038" y="609612"/>
                  </a:lnTo>
                  <a:lnTo>
                    <a:pt x="158115" y="608850"/>
                  </a:lnTo>
                  <a:lnTo>
                    <a:pt x="158965" y="606056"/>
                  </a:lnTo>
                  <a:lnTo>
                    <a:pt x="159118" y="606120"/>
                  </a:lnTo>
                  <a:lnTo>
                    <a:pt x="159258" y="606120"/>
                  </a:lnTo>
                  <a:lnTo>
                    <a:pt x="159575" y="606894"/>
                  </a:lnTo>
                  <a:lnTo>
                    <a:pt x="160045" y="607656"/>
                  </a:lnTo>
                  <a:lnTo>
                    <a:pt x="159829" y="610527"/>
                  </a:lnTo>
                  <a:lnTo>
                    <a:pt x="161010" y="611720"/>
                  </a:lnTo>
                  <a:lnTo>
                    <a:pt x="161340" y="613537"/>
                  </a:lnTo>
                  <a:lnTo>
                    <a:pt x="161404" y="613816"/>
                  </a:lnTo>
                  <a:lnTo>
                    <a:pt x="161772" y="614172"/>
                  </a:lnTo>
                  <a:lnTo>
                    <a:pt x="162737" y="613333"/>
                  </a:lnTo>
                  <a:lnTo>
                    <a:pt x="164033" y="614654"/>
                  </a:lnTo>
                  <a:lnTo>
                    <a:pt x="164528" y="612419"/>
                  </a:lnTo>
                  <a:lnTo>
                    <a:pt x="165963" y="612419"/>
                  </a:lnTo>
                  <a:lnTo>
                    <a:pt x="166649" y="610527"/>
                  </a:lnTo>
                  <a:lnTo>
                    <a:pt x="167830" y="609688"/>
                  </a:lnTo>
                  <a:lnTo>
                    <a:pt x="168186" y="610666"/>
                  </a:lnTo>
                  <a:lnTo>
                    <a:pt x="168516" y="611365"/>
                  </a:lnTo>
                  <a:lnTo>
                    <a:pt x="169341" y="608355"/>
                  </a:lnTo>
                  <a:lnTo>
                    <a:pt x="170992" y="607517"/>
                  </a:lnTo>
                  <a:lnTo>
                    <a:pt x="172669" y="606755"/>
                  </a:lnTo>
                  <a:close/>
                </a:path>
                <a:path w="238759" h="699134">
                  <a:moveTo>
                    <a:pt x="173786" y="358025"/>
                  </a:moveTo>
                  <a:lnTo>
                    <a:pt x="172999" y="355930"/>
                  </a:lnTo>
                  <a:lnTo>
                    <a:pt x="172707" y="358724"/>
                  </a:lnTo>
                  <a:lnTo>
                    <a:pt x="171386" y="360337"/>
                  </a:lnTo>
                  <a:lnTo>
                    <a:pt x="170446" y="362635"/>
                  </a:lnTo>
                  <a:lnTo>
                    <a:pt x="170345" y="363131"/>
                  </a:lnTo>
                  <a:lnTo>
                    <a:pt x="171208" y="364401"/>
                  </a:lnTo>
                  <a:lnTo>
                    <a:pt x="170561" y="365379"/>
                  </a:lnTo>
                  <a:lnTo>
                    <a:pt x="169011" y="368515"/>
                  </a:lnTo>
                  <a:lnTo>
                    <a:pt x="168554" y="371246"/>
                  </a:lnTo>
                  <a:lnTo>
                    <a:pt x="168046" y="374535"/>
                  </a:lnTo>
                  <a:lnTo>
                    <a:pt x="167652" y="375094"/>
                  </a:lnTo>
                  <a:lnTo>
                    <a:pt x="167297" y="375450"/>
                  </a:lnTo>
                  <a:lnTo>
                    <a:pt x="165709" y="377405"/>
                  </a:lnTo>
                  <a:lnTo>
                    <a:pt x="165315" y="381038"/>
                  </a:lnTo>
                  <a:lnTo>
                    <a:pt x="167081" y="383349"/>
                  </a:lnTo>
                  <a:lnTo>
                    <a:pt x="167551" y="381952"/>
                  </a:lnTo>
                  <a:lnTo>
                    <a:pt x="168046" y="380758"/>
                  </a:lnTo>
                  <a:lnTo>
                    <a:pt x="168617" y="379717"/>
                  </a:lnTo>
                  <a:lnTo>
                    <a:pt x="169265" y="377761"/>
                  </a:lnTo>
                  <a:lnTo>
                    <a:pt x="170268" y="377126"/>
                  </a:lnTo>
                  <a:lnTo>
                    <a:pt x="169379" y="375869"/>
                  </a:lnTo>
                  <a:lnTo>
                    <a:pt x="169227" y="375729"/>
                  </a:lnTo>
                  <a:lnTo>
                    <a:pt x="169379" y="374675"/>
                  </a:lnTo>
                  <a:lnTo>
                    <a:pt x="171919" y="368173"/>
                  </a:lnTo>
                  <a:lnTo>
                    <a:pt x="172427" y="364540"/>
                  </a:lnTo>
                  <a:lnTo>
                    <a:pt x="172567" y="363689"/>
                  </a:lnTo>
                  <a:lnTo>
                    <a:pt x="173037" y="362915"/>
                  </a:lnTo>
                  <a:lnTo>
                    <a:pt x="173748" y="360057"/>
                  </a:lnTo>
                  <a:lnTo>
                    <a:pt x="173786" y="358025"/>
                  </a:lnTo>
                  <a:close/>
                </a:path>
                <a:path w="238759" h="699134">
                  <a:moveTo>
                    <a:pt x="174078" y="640473"/>
                  </a:moveTo>
                  <a:lnTo>
                    <a:pt x="172567" y="639635"/>
                  </a:lnTo>
                  <a:lnTo>
                    <a:pt x="172466" y="639000"/>
                  </a:lnTo>
                  <a:lnTo>
                    <a:pt x="172466" y="638581"/>
                  </a:lnTo>
                  <a:lnTo>
                    <a:pt x="172427" y="638162"/>
                  </a:lnTo>
                  <a:lnTo>
                    <a:pt x="172605" y="637603"/>
                  </a:lnTo>
                  <a:lnTo>
                    <a:pt x="172466" y="637400"/>
                  </a:lnTo>
                  <a:lnTo>
                    <a:pt x="171386" y="635508"/>
                  </a:lnTo>
                  <a:lnTo>
                    <a:pt x="172389" y="634174"/>
                  </a:lnTo>
                  <a:lnTo>
                    <a:pt x="172821" y="632574"/>
                  </a:lnTo>
                  <a:lnTo>
                    <a:pt x="172999" y="631799"/>
                  </a:lnTo>
                  <a:lnTo>
                    <a:pt x="173037" y="630821"/>
                  </a:lnTo>
                  <a:lnTo>
                    <a:pt x="172923" y="629983"/>
                  </a:lnTo>
                  <a:lnTo>
                    <a:pt x="172783" y="628230"/>
                  </a:lnTo>
                  <a:lnTo>
                    <a:pt x="172389" y="626618"/>
                  </a:lnTo>
                  <a:lnTo>
                    <a:pt x="172059" y="624941"/>
                  </a:lnTo>
                  <a:lnTo>
                    <a:pt x="171742" y="623544"/>
                  </a:lnTo>
                  <a:lnTo>
                    <a:pt x="170624" y="622846"/>
                  </a:lnTo>
                  <a:lnTo>
                    <a:pt x="169913" y="623887"/>
                  </a:lnTo>
                  <a:lnTo>
                    <a:pt x="170916" y="624103"/>
                  </a:lnTo>
                  <a:lnTo>
                    <a:pt x="170522" y="625221"/>
                  </a:lnTo>
                  <a:lnTo>
                    <a:pt x="170446" y="625576"/>
                  </a:lnTo>
                  <a:lnTo>
                    <a:pt x="167551" y="623544"/>
                  </a:lnTo>
                  <a:lnTo>
                    <a:pt x="167182" y="625716"/>
                  </a:lnTo>
                  <a:lnTo>
                    <a:pt x="166827" y="627672"/>
                  </a:lnTo>
                  <a:lnTo>
                    <a:pt x="166433" y="630262"/>
                  </a:lnTo>
                  <a:lnTo>
                    <a:pt x="166471" y="630885"/>
                  </a:lnTo>
                  <a:lnTo>
                    <a:pt x="166471" y="631596"/>
                  </a:lnTo>
                  <a:lnTo>
                    <a:pt x="167259" y="631456"/>
                  </a:lnTo>
                  <a:lnTo>
                    <a:pt x="167690" y="631304"/>
                  </a:lnTo>
                  <a:lnTo>
                    <a:pt x="167970" y="631875"/>
                  </a:lnTo>
                  <a:lnTo>
                    <a:pt x="168478" y="632498"/>
                  </a:lnTo>
                  <a:lnTo>
                    <a:pt x="168910" y="633615"/>
                  </a:lnTo>
                  <a:lnTo>
                    <a:pt x="168795" y="634390"/>
                  </a:lnTo>
                  <a:lnTo>
                    <a:pt x="168186" y="636130"/>
                  </a:lnTo>
                  <a:lnTo>
                    <a:pt x="167728" y="637324"/>
                  </a:lnTo>
                  <a:lnTo>
                    <a:pt x="169125" y="638162"/>
                  </a:lnTo>
                  <a:lnTo>
                    <a:pt x="169125" y="639140"/>
                  </a:lnTo>
                  <a:lnTo>
                    <a:pt x="169011" y="640054"/>
                  </a:lnTo>
                  <a:lnTo>
                    <a:pt x="168770" y="640397"/>
                  </a:lnTo>
                  <a:lnTo>
                    <a:pt x="168579" y="640753"/>
                  </a:lnTo>
                  <a:lnTo>
                    <a:pt x="169227" y="640473"/>
                  </a:lnTo>
                  <a:lnTo>
                    <a:pt x="169659" y="640194"/>
                  </a:lnTo>
                  <a:lnTo>
                    <a:pt x="169697" y="639914"/>
                  </a:lnTo>
                  <a:lnTo>
                    <a:pt x="169799" y="639699"/>
                  </a:lnTo>
                  <a:lnTo>
                    <a:pt x="170129" y="639775"/>
                  </a:lnTo>
                  <a:lnTo>
                    <a:pt x="170091" y="640397"/>
                  </a:lnTo>
                  <a:lnTo>
                    <a:pt x="170205" y="641172"/>
                  </a:lnTo>
                  <a:lnTo>
                    <a:pt x="169773" y="642645"/>
                  </a:lnTo>
                  <a:lnTo>
                    <a:pt x="169405" y="643763"/>
                  </a:lnTo>
                  <a:lnTo>
                    <a:pt x="169989" y="644258"/>
                  </a:lnTo>
                  <a:lnTo>
                    <a:pt x="170700" y="644956"/>
                  </a:lnTo>
                  <a:lnTo>
                    <a:pt x="171640" y="645299"/>
                  </a:lnTo>
                  <a:lnTo>
                    <a:pt x="173037" y="645439"/>
                  </a:lnTo>
                  <a:lnTo>
                    <a:pt x="173355" y="644677"/>
                  </a:lnTo>
                  <a:lnTo>
                    <a:pt x="173469" y="643623"/>
                  </a:lnTo>
                  <a:lnTo>
                    <a:pt x="173570" y="642010"/>
                  </a:lnTo>
                  <a:lnTo>
                    <a:pt x="174078" y="640473"/>
                  </a:lnTo>
                  <a:close/>
                </a:path>
                <a:path w="238759" h="699134">
                  <a:moveTo>
                    <a:pt x="175907" y="300024"/>
                  </a:moveTo>
                  <a:lnTo>
                    <a:pt x="175869" y="299745"/>
                  </a:lnTo>
                  <a:lnTo>
                    <a:pt x="175221" y="295694"/>
                  </a:lnTo>
                  <a:lnTo>
                    <a:pt x="173355" y="292823"/>
                  </a:lnTo>
                  <a:lnTo>
                    <a:pt x="171919" y="289674"/>
                  </a:lnTo>
                  <a:lnTo>
                    <a:pt x="171742" y="289318"/>
                  </a:lnTo>
                  <a:lnTo>
                    <a:pt x="171386" y="289318"/>
                  </a:lnTo>
                  <a:lnTo>
                    <a:pt x="170840" y="288899"/>
                  </a:lnTo>
                  <a:lnTo>
                    <a:pt x="170954" y="291071"/>
                  </a:lnTo>
                  <a:lnTo>
                    <a:pt x="171094" y="292747"/>
                  </a:lnTo>
                  <a:lnTo>
                    <a:pt x="171094" y="294360"/>
                  </a:lnTo>
                  <a:lnTo>
                    <a:pt x="171132" y="296316"/>
                  </a:lnTo>
                  <a:lnTo>
                    <a:pt x="171132" y="298208"/>
                  </a:lnTo>
                  <a:lnTo>
                    <a:pt x="171094" y="300088"/>
                  </a:lnTo>
                  <a:lnTo>
                    <a:pt x="171094" y="301421"/>
                  </a:lnTo>
                  <a:lnTo>
                    <a:pt x="171424" y="301485"/>
                  </a:lnTo>
                  <a:lnTo>
                    <a:pt x="172605" y="301142"/>
                  </a:lnTo>
                  <a:lnTo>
                    <a:pt x="173101" y="301485"/>
                  </a:lnTo>
                  <a:lnTo>
                    <a:pt x="174320" y="301282"/>
                  </a:lnTo>
                  <a:lnTo>
                    <a:pt x="175044" y="300926"/>
                  </a:lnTo>
                  <a:lnTo>
                    <a:pt x="175729" y="300647"/>
                  </a:lnTo>
                  <a:lnTo>
                    <a:pt x="175907" y="300024"/>
                  </a:lnTo>
                  <a:close/>
                </a:path>
                <a:path w="238759" h="699134">
                  <a:moveTo>
                    <a:pt x="180060" y="341160"/>
                  </a:moveTo>
                  <a:lnTo>
                    <a:pt x="179984" y="340398"/>
                  </a:lnTo>
                  <a:lnTo>
                    <a:pt x="179959" y="339623"/>
                  </a:lnTo>
                  <a:lnTo>
                    <a:pt x="179057" y="339763"/>
                  </a:lnTo>
                  <a:lnTo>
                    <a:pt x="178168" y="340398"/>
                  </a:lnTo>
                  <a:lnTo>
                    <a:pt x="178523" y="338709"/>
                  </a:lnTo>
                  <a:lnTo>
                    <a:pt x="178562" y="337947"/>
                  </a:lnTo>
                  <a:lnTo>
                    <a:pt x="177012" y="334873"/>
                  </a:lnTo>
                  <a:lnTo>
                    <a:pt x="179273" y="333895"/>
                  </a:lnTo>
                  <a:lnTo>
                    <a:pt x="179717" y="332409"/>
                  </a:lnTo>
                  <a:lnTo>
                    <a:pt x="179616" y="331292"/>
                  </a:lnTo>
                  <a:lnTo>
                    <a:pt x="179349" y="330733"/>
                  </a:lnTo>
                  <a:lnTo>
                    <a:pt x="178054" y="332409"/>
                  </a:lnTo>
                  <a:lnTo>
                    <a:pt x="178054" y="331431"/>
                  </a:lnTo>
                  <a:lnTo>
                    <a:pt x="178054" y="330454"/>
                  </a:lnTo>
                  <a:lnTo>
                    <a:pt x="176974" y="331431"/>
                  </a:lnTo>
                  <a:lnTo>
                    <a:pt x="175945" y="329412"/>
                  </a:lnTo>
                  <a:lnTo>
                    <a:pt x="174612" y="330733"/>
                  </a:lnTo>
                  <a:lnTo>
                    <a:pt x="174396" y="330873"/>
                  </a:lnTo>
                  <a:lnTo>
                    <a:pt x="174142" y="331292"/>
                  </a:lnTo>
                  <a:lnTo>
                    <a:pt x="174332" y="333895"/>
                  </a:lnTo>
                  <a:lnTo>
                    <a:pt x="174447" y="334873"/>
                  </a:lnTo>
                  <a:lnTo>
                    <a:pt x="174612" y="335915"/>
                  </a:lnTo>
                  <a:lnTo>
                    <a:pt x="175006" y="336194"/>
                  </a:lnTo>
                  <a:lnTo>
                    <a:pt x="175361" y="336689"/>
                  </a:lnTo>
                  <a:lnTo>
                    <a:pt x="175044" y="337312"/>
                  </a:lnTo>
                  <a:lnTo>
                    <a:pt x="174650" y="337947"/>
                  </a:lnTo>
                  <a:lnTo>
                    <a:pt x="174396" y="338709"/>
                  </a:lnTo>
                  <a:lnTo>
                    <a:pt x="174066" y="339623"/>
                  </a:lnTo>
                  <a:lnTo>
                    <a:pt x="173964" y="340601"/>
                  </a:lnTo>
                  <a:lnTo>
                    <a:pt x="174434" y="342214"/>
                  </a:lnTo>
                  <a:lnTo>
                    <a:pt x="176555" y="341795"/>
                  </a:lnTo>
                  <a:lnTo>
                    <a:pt x="177838" y="341160"/>
                  </a:lnTo>
                  <a:lnTo>
                    <a:pt x="178917" y="342633"/>
                  </a:lnTo>
                  <a:lnTo>
                    <a:pt x="179057" y="342773"/>
                  </a:lnTo>
                  <a:lnTo>
                    <a:pt x="179743" y="342138"/>
                  </a:lnTo>
                  <a:lnTo>
                    <a:pt x="179920" y="341655"/>
                  </a:lnTo>
                  <a:lnTo>
                    <a:pt x="180060" y="341160"/>
                  </a:lnTo>
                  <a:close/>
                </a:path>
                <a:path w="238759" h="699134">
                  <a:moveTo>
                    <a:pt x="182499" y="664260"/>
                  </a:moveTo>
                  <a:lnTo>
                    <a:pt x="182079" y="663841"/>
                  </a:lnTo>
                  <a:lnTo>
                    <a:pt x="181610" y="663143"/>
                  </a:lnTo>
                  <a:lnTo>
                    <a:pt x="180060" y="664197"/>
                  </a:lnTo>
                  <a:lnTo>
                    <a:pt x="180035" y="663981"/>
                  </a:lnTo>
                  <a:lnTo>
                    <a:pt x="179565" y="660692"/>
                  </a:lnTo>
                  <a:lnTo>
                    <a:pt x="179362" y="661949"/>
                  </a:lnTo>
                  <a:lnTo>
                    <a:pt x="179108" y="663143"/>
                  </a:lnTo>
                  <a:lnTo>
                    <a:pt x="178993" y="663981"/>
                  </a:lnTo>
                  <a:lnTo>
                    <a:pt x="178689" y="663422"/>
                  </a:lnTo>
                  <a:lnTo>
                    <a:pt x="178282" y="662647"/>
                  </a:lnTo>
                  <a:lnTo>
                    <a:pt x="178308" y="661466"/>
                  </a:lnTo>
                  <a:lnTo>
                    <a:pt x="178752" y="660552"/>
                  </a:lnTo>
                  <a:lnTo>
                    <a:pt x="179425" y="659218"/>
                  </a:lnTo>
                  <a:lnTo>
                    <a:pt x="179501" y="658456"/>
                  </a:lnTo>
                  <a:lnTo>
                    <a:pt x="179565" y="657821"/>
                  </a:lnTo>
                  <a:lnTo>
                    <a:pt x="179743" y="656983"/>
                  </a:lnTo>
                  <a:lnTo>
                    <a:pt x="179235" y="656424"/>
                  </a:lnTo>
                  <a:lnTo>
                    <a:pt x="178917" y="656145"/>
                  </a:lnTo>
                  <a:lnTo>
                    <a:pt x="178485" y="655662"/>
                  </a:lnTo>
                  <a:lnTo>
                    <a:pt x="178308" y="655231"/>
                  </a:lnTo>
                  <a:lnTo>
                    <a:pt x="178015" y="655510"/>
                  </a:lnTo>
                  <a:lnTo>
                    <a:pt x="177838" y="656005"/>
                  </a:lnTo>
                  <a:lnTo>
                    <a:pt x="177838" y="663143"/>
                  </a:lnTo>
                  <a:lnTo>
                    <a:pt x="176657" y="663422"/>
                  </a:lnTo>
                  <a:lnTo>
                    <a:pt x="176580" y="662368"/>
                  </a:lnTo>
                  <a:lnTo>
                    <a:pt x="176555" y="662025"/>
                  </a:lnTo>
                  <a:lnTo>
                    <a:pt x="175082" y="661530"/>
                  </a:lnTo>
                  <a:lnTo>
                    <a:pt x="175729" y="659218"/>
                  </a:lnTo>
                  <a:lnTo>
                    <a:pt x="176123" y="659853"/>
                  </a:lnTo>
                  <a:lnTo>
                    <a:pt x="176695" y="660831"/>
                  </a:lnTo>
                  <a:lnTo>
                    <a:pt x="176974" y="660768"/>
                  </a:lnTo>
                  <a:lnTo>
                    <a:pt x="177342" y="660628"/>
                  </a:lnTo>
                  <a:lnTo>
                    <a:pt x="177660" y="660552"/>
                  </a:lnTo>
                  <a:lnTo>
                    <a:pt x="177736" y="661047"/>
                  </a:lnTo>
                  <a:lnTo>
                    <a:pt x="177838" y="663143"/>
                  </a:lnTo>
                  <a:lnTo>
                    <a:pt x="177838" y="656005"/>
                  </a:lnTo>
                  <a:lnTo>
                    <a:pt x="177787" y="656145"/>
                  </a:lnTo>
                  <a:lnTo>
                    <a:pt x="177774" y="656501"/>
                  </a:lnTo>
                  <a:lnTo>
                    <a:pt x="177520" y="657263"/>
                  </a:lnTo>
                  <a:lnTo>
                    <a:pt x="177012" y="658456"/>
                  </a:lnTo>
                  <a:lnTo>
                    <a:pt x="176403" y="657821"/>
                  </a:lnTo>
                  <a:lnTo>
                    <a:pt x="175831" y="657199"/>
                  </a:lnTo>
                  <a:lnTo>
                    <a:pt x="174802" y="660768"/>
                  </a:lnTo>
                  <a:lnTo>
                    <a:pt x="174675" y="661047"/>
                  </a:lnTo>
                  <a:lnTo>
                    <a:pt x="174510" y="661250"/>
                  </a:lnTo>
                  <a:lnTo>
                    <a:pt x="174180" y="661466"/>
                  </a:lnTo>
                  <a:lnTo>
                    <a:pt x="173901" y="661466"/>
                  </a:lnTo>
                  <a:lnTo>
                    <a:pt x="173570" y="661530"/>
                  </a:lnTo>
                  <a:lnTo>
                    <a:pt x="173609" y="659218"/>
                  </a:lnTo>
                  <a:lnTo>
                    <a:pt x="173215" y="658799"/>
                  </a:lnTo>
                  <a:lnTo>
                    <a:pt x="172821" y="658241"/>
                  </a:lnTo>
                  <a:lnTo>
                    <a:pt x="172173" y="657821"/>
                  </a:lnTo>
                  <a:lnTo>
                    <a:pt x="171780" y="657898"/>
                  </a:lnTo>
                  <a:lnTo>
                    <a:pt x="171272" y="659498"/>
                  </a:lnTo>
                  <a:lnTo>
                    <a:pt x="170561" y="660412"/>
                  </a:lnTo>
                  <a:lnTo>
                    <a:pt x="169659" y="661047"/>
                  </a:lnTo>
                  <a:lnTo>
                    <a:pt x="169379" y="661187"/>
                  </a:lnTo>
                  <a:lnTo>
                    <a:pt x="169202" y="662025"/>
                  </a:lnTo>
                  <a:lnTo>
                    <a:pt x="168948" y="662647"/>
                  </a:lnTo>
                  <a:lnTo>
                    <a:pt x="170091" y="662724"/>
                  </a:lnTo>
                  <a:lnTo>
                    <a:pt x="171310" y="662368"/>
                  </a:lnTo>
                  <a:lnTo>
                    <a:pt x="171094" y="665099"/>
                  </a:lnTo>
                  <a:lnTo>
                    <a:pt x="171386" y="665175"/>
                  </a:lnTo>
                  <a:lnTo>
                    <a:pt x="171602" y="665175"/>
                  </a:lnTo>
                  <a:lnTo>
                    <a:pt x="171856" y="665238"/>
                  </a:lnTo>
                  <a:lnTo>
                    <a:pt x="172491" y="665518"/>
                  </a:lnTo>
                  <a:lnTo>
                    <a:pt x="172567" y="666216"/>
                  </a:lnTo>
                  <a:lnTo>
                    <a:pt x="172237" y="667131"/>
                  </a:lnTo>
                  <a:lnTo>
                    <a:pt x="171983" y="667969"/>
                  </a:lnTo>
                  <a:lnTo>
                    <a:pt x="171386" y="669582"/>
                  </a:lnTo>
                  <a:lnTo>
                    <a:pt x="172466" y="669645"/>
                  </a:lnTo>
                  <a:lnTo>
                    <a:pt x="173355" y="669785"/>
                  </a:lnTo>
                  <a:lnTo>
                    <a:pt x="174218" y="669861"/>
                  </a:lnTo>
                  <a:lnTo>
                    <a:pt x="174866" y="668464"/>
                  </a:lnTo>
                  <a:lnTo>
                    <a:pt x="175793" y="667131"/>
                  </a:lnTo>
                  <a:lnTo>
                    <a:pt x="175082" y="665518"/>
                  </a:lnTo>
                  <a:lnTo>
                    <a:pt x="175691" y="665734"/>
                  </a:lnTo>
                  <a:lnTo>
                    <a:pt x="176974" y="666013"/>
                  </a:lnTo>
                  <a:lnTo>
                    <a:pt x="177304" y="667969"/>
                  </a:lnTo>
                  <a:lnTo>
                    <a:pt x="178816" y="667766"/>
                  </a:lnTo>
                  <a:lnTo>
                    <a:pt x="178917" y="666216"/>
                  </a:lnTo>
                  <a:lnTo>
                    <a:pt x="179959" y="665594"/>
                  </a:lnTo>
                  <a:lnTo>
                    <a:pt x="180111" y="665518"/>
                  </a:lnTo>
                  <a:lnTo>
                    <a:pt x="181140" y="665035"/>
                  </a:lnTo>
                  <a:lnTo>
                    <a:pt x="182499" y="664260"/>
                  </a:lnTo>
                  <a:close/>
                </a:path>
                <a:path w="238759" h="699134">
                  <a:moveTo>
                    <a:pt x="182905" y="693991"/>
                  </a:moveTo>
                  <a:lnTo>
                    <a:pt x="182714" y="689521"/>
                  </a:lnTo>
                  <a:lnTo>
                    <a:pt x="182714" y="687425"/>
                  </a:lnTo>
                  <a:lnTo>
                    <a:pt x="182321" y="685596"/>
                  </a:lnTo>
                  <a:lnTo>
                    <a:pt x="182079" y="684276"/>
                  </a:lnTo>
                  <a:lnTo>
                    <a:pt x="181216" y="683298"/>
                  </a:lnTo>
                  <a:lnTo>
                    <a:pt x="180606" y="682167"/>
                  </a:lnTo>
                  <a:lnTo>
                    <a:pt x="180213" y="682802"/>
                  </a:lnTo>
                  <a:lnTo>
                    <a:pt x="179959" y="683437"/>
                  </a:lnTo>
                  <a:lnTo>
                    <a:pt x="179425" y="684136"/>
                  </a:lnTo>
                  <a:lnTo>
                    <a:pt x="179019" y="684276"/>
                  </a:lnTo>
                  <a:lnTo>
                    <a:pt x="178739" y="684199"/>
                  </a:lnTo>
                  <a:lnTo>
                    <a:pt x="178600" y="684136"/>
                  </a:lnTo>
                  <a:lnTo>
                    <a:pt x="178409" y="683018"/>
                  </a:lnTo>
                  <a:lnTo>
                    <a:pt x="178269" y="682383"/>
                  </a:lnTo>
                  <a:lnTo>
                    <a:pt x="178206" y="681748"/>
                  </a:lnTo>
                  <a:lnTo>
                    <a:pt x="177952" y="681126"/>
                  </a:lnTo>
                  <a:lnTo>
                    <a:pt x="177190" y="683298"/>
                  </a:lnTo>
                  <a:lnTo>
                    <a:pt x="177622" y="685533"/>
                  </a:lnTo>
                  <a:lnTo>
                    <a:pt x="178701" y="686930"/>
                  </a:lnTo>
                  <a:lnTo>
                    <a:pt x="178993" y="687209"/>
                  </a:lnTo>
                  <a:lnTo>
                    <a:pt x="179057" y="688263"/>
                  </a:lnTo>
                  <a:lnTo>
                    <a:pt x="178993" y="688822"/>
                  </a:lnTo>
                  <a:lnTo>
                    <a:pt x="178816" y="689724"/>
                  </a:lnTo>
                  <a:lnTo>
                    <a:pt x="178739" y="690219"/>
                  </a:lnTo>
                  <a:lnTo>
                    <a:pt x="179628" y="690283"/>
                  </a:lnTo>
                  <a:lnTo>
                    <a:pt x="179844" y="691337"/>
                  </a:lnTo>
                  <a:lnTo>
                    <a:pt x="179705" y="692594"/>
                  </a:lnTo>
                  <a:lnTo>
                    <a:pt x="178841" y="695045"/>
                  </a:lnTo>
                  <a:lnTo>
                    <a:pt x="178879" y="696023"/>
                  </a:lnTo>
                  <a:lnTo>
                    <a:pt x="179743" y="697496"/>
                  </a:lnTo>
                  <a:lnTo>
                    <a:pt x="179666" y="698411"/>
                  </a:lnTo>
                  <a:lnTo>
                    <a:pt x="179743" y="699109"/>
                  </a:lnTo>
                  <a:lnTo>
                    <a:pt x="182867" y="699109"/>
                  </a:lnTo>
                  <a:lnTo>
                    <a:pt x="182867" y="696518"/>
                  </a:lnTo>
                  <a:lnTo>
                    <a:pt x="182905" y="693991"/>
                  </a:lnTo>
                  <a:close/>
                </a:path>
                <a:path w="238759" h="699134">
                  <a:moveTo>
                    <a:pt x="183832" y="573519"/>
                  </a:moveTo>
                  <a:lnTo>
                    <a:pt x="183730" y="573303"/>
                  </a:lnTo>
                  <a:lnTo>
                    <a:pt x="183616" y="572960"/>
                  </a:lnTo>
                  <a:lnTo>
                    <a:pt x="182753" y="572604"/>
                  </a:lnTo>
                  <a:lnTo>
                    <a:pt x="181927" y="572325"/>
                  </a:lnTo>
                  <a:lnTo>
                    <a:pt x="181089" y="571982"/>
                  </a:lnTo>
                  <a:lnTo>
                    <a:pt x="180924" y="571906"/>
                  </a:lnTo>
                  <a:lnTo>
                    <a:pt x="181013" y="571563"/>
                  </a:lnTo>
                  <a:lnTo>
                    <a:pt x="181114" y="570865"/>
                  </a:lnTo>
                  <a:lnTo>
                    <a:pt x="181216" y="570026"/>
                  </a:lnTo>
                  <a:lnTo>
                    <a:pt x="181279" y="568693"/>
                  </a:lnTo>
                  <a:lnTo>
                    <a:pt x="180962" y="568896"/>
                  </a:lnTo>
                  <a:lnTo>
                    <a:pt x="180568" y="569112"/>
                  </a:lnTo>
                  <a:lnTo>
                    <a:pt x="180213" y="569391"/>
                  </a:lnTo>
                  <a:lnTo>
                    <a:pt x="179844" y="569810"/>
                  </a:lnTo>
                  <a:lnTo>
                    <a:pt x="179705" y="570026"/>
                  </a:lnTo>
                  <a:lnTo>
                    <a:pt x="179565" y="569810"/>
                  </a:lnTo>
                  <a:lnTo>
                    <a:pt x="179616" y="569391"/>
                  </a:lnTo>
                  <a:lnTo>
                    <a:pt x="180695" y="566381"/>
                  </a:lnTo>
                  <a:lnTo>
                    <a:pt x="180860" y="566166"/>
                  </a:lnTo>
                  <a:lnTo>
                    <a:pt x="180746" y="565264"/>
                  </a:lnTo>
                  <a:lnTo>
                    <a:pt x="179209" y="564210"/>
                  </a:lnTo>
                  <a:lnTo>
                    <a:pt x="178739" y="564146"/>
                  </a:lnTo>
                  <a:lnTo>
                    <a:pt x="177520" y="563867"/>
                  </a:lnTo>
                  <a:lnTo>
                    <a:pt x="176974" y="565404"/>
                  </a:lnTo>
                  <a:lnTo>
                    <a:pt x="176263" y="566521"/>
                  </a:lnTo>
                  <a:lnTo>
                    <a:pt x="175945" y="566940"/>
                  </a:lnTo>
                  <a:lnTo>
                    <a:pt x="175577" y="567220"/>
                  </a:lnTo>
                  <a:lnTo>
                    <a:pt x="175183" y="567563"/>
                  </a:lnTo>
                  <a:lnTo>
                    <a:pt x="175869" y="567842"/>
                  </a:lnTo>
                  <a:lnTo>
                    <a:pt x="175933" y="568896"/>
                  </a:lnTo>
                  <a:lnTo>
                    <a:pt x="175183" y="570230"/>
                  </a:lnTo>
                  <a:lnTo>
                    <a:pt x="175006" y="571982"/>
                  </a:lnTo>
                  <a:lnTo>
                    <a:pt x="174599" y="571347"/>
                  </a:lnTo>
                  <a:lnTo>
                    <a:pt x="173926" y="570306"/>
                  </a:lnTo>
                  <a:lnTo>
                    <a:pt x="173253" y="571004"/>
                  </a:lnTo>
                  <a:lnTo>
                    <a:pt x="172643" y="571347"/>
                  </a:lnTo>
                  <a:lnTo>
                    <a:pt x="173253" y="568693"/>
                  </a:lnTo>
                  <a:lnTo>
                    <a:pt x="173367" y="568274"/>
                  </a:lnTo>
                  <a:lnTo>
                    <a:pt x="173253" y="567842"/>
                  </a:lnTo>
                  <a:lnTo>
                    <a:pt x="172999" y="567994"/>
                  </a:lnTo>
                  <a:lnTo>
                    <a:pt x="172669" y="568198"/>
                  </a:lnTo>
                  <a:lnTo>
                    <a:pt x="171919" y="570865"/>
                  </a:lnTo>
                  <a:lnTo>
                    <a:pt x="170522" y="570865"/>
                  </a:lnTo>
                  <a:lnTo>
                    <a:pt x="168948" y="571563"/>
                  </a:lnTo>
                  <a:lnTo>
                    <a:pt x="168300" y="572122"/>
                  </a:lnTo>
                  <a:lnTo>
                    <a:pt x="167830" y="572604"/>
                  </a:lnTo>
                  <a:lnTo>
                    <a:pt x="167220" y="573100"/>
                  </a:lnTo>
                  <a:lnTo>
                    <a:pt x="165430" y="576389"/>
                  </a:lnTo>
                  <a:lnTo>
                    <a:pt x="165328" y="576808"/>
                  </a:lnTo>
                  <a:lnTo>
                    <a:pt x="165138" y="577227"/>
                  </a:lnTo>
                  <a:lnTo>
                    <a:pt x="165074" y="577430"/>
                  </a:lnTo>
                  <a:lnTo>
                    <a:pt x="164706" y="577646"/>
                  </a:lnTo>
                  <a:lnTo>
                    <a:pt x="164528" y="577570"/>
                  </a:lnTo>
                  <a:lnTo>
                    <a:pt x="164350" y="577430"/>
                  </a:lnTo>
                  <a:lnTo>
                    <a:pt x="164020" y="575754"/>
                  </a:lnTo>
                  <a:lnTo>
                    <a:pt x="163842" y="575056"/>
                  </a:lnTo>
                  <a:lnTo>
                    <a:pt x="163728" y="574636"/>
                  </a:lnTo>
                  <a:lnTo>
                    <a:pt x="163855" y="572122"/>
                  </a:lnTo>
                  <a:lnTo>
                    <a:pt x="163779" y="568337"/>
                  </a:lnTo>
                  <a:lnTo>
                    <a:pt x="163550" y="568058"/>
                  </a:lnTo>
                  <a:lnTo>
                    <a:pt x="163525" y="566166"/>
                  </a:lnTo>
                  <a:lnTo>
                    <a:pt x="163271" y="565683"/>
                  </a:lnTo>
                  <a:lnTo>
                    <a:pt x="162382" y="564426"/>
                  </a:lnTo>
                  <a:lnTo>
                    <a:pt x="162128" y="564070"/>
                  </a:lnTo>
                  <a:lnTo>
                    <a:pt x="161556" y="563651"/>
                  </a:lnTo>
                  <a:lnTo>
                    <a:pt x="160121" y="564426"/>
                  </a:lnTo>
                  <a:lnTo>
                    <a:pt x="159473" y="564007"/>
                  </a:lnTo>
                  <a:lnTo>
                    <a:pt x="158076" y="564007"/>
                  </a:lnTo>
                  <a:lnTo>
                    <a:pt x="157810" y="564426"/>
                  </a:lnTo>
                  <a:lnTo>
                    <a:pt x="157695" y="566166"/>
                  </a:lnTo>
                  <a:lnTo>
                    <a:pt x="158610" y="570509"/>
                  </a:lnTo>
                  <a:lnTo>
                    <a:pt x="157441" y="573303"/>
                  </a:lnTo>
                  <a:lnTo>
                    <a:pt x="157365" y="574573"/>
                  </a:lnTo>
                  <a:lnTo>
                    <a:pt x="157251" y="575335"/>
                  </a:lnTo>
                  <a:lnTo>
                    <a:pt x="157784" y="575271"/>
                  </a:lnTo>
                  <a:lnTo>
                    <a:pt x="158178" y="575132"/>
                  </a:lnTo>
                  <a:lnTo>
                    <a:pt x="158750" y="575056"/>
                  </a:lnTo>
                  <a:lnTo>
                    <a:pt x="158394" y="577088"/>
                  </a:lnTo>
                  <a:lnTo>
                    <a:pt x="158089" y="578345"/>
                  </a:lnTo>
                  <a:lnTo>
                    <a:pt x="157962" y="580720"/>
                  </a:lnTo>
                  <a:lnTo>
                    <a:pt x="158534" y="582333"/>
                  </a:lnTo>
                  <a:lnTo>
                    <a:pt x="158000" y="584149"/>
                  </a:lnTo>
                  <a:lnTo>
                    <a:pt x="158292" y="584923"/>
                  </a:lnTo>
                  <a:lnTo>
                    <a:pt x="158534" y="585685"/>
                  </a:lnTo>
                  <a:lnTo>
                    <a:pt x="158902" y="586524"/>
                  </a:lnTo>
                  <a:lnTo>
                    <a:pt x="159118" y="587375"/>
                  </a:lnTo>
                  <a:lnTo>
                    <a:pt x="159575" y="589470"/>
                  </a:lnTo>
                  <a:lnTo>
                    <a:pt x="160045" y="589889"/>
                  </a:lnTo>
                  <a:lnTo>
                    <a:pt x="161442" y="589813"/>
                  </a:lnTo>
                  <a:lnTo>
                    <a:pt x="162204" y="589813"/>
                  </a:lnTo>
                  <a:lnTo>
                    <a:pt x="163029" y="590092"/>
                  </a:lnTo>
                  <a:lnTo>
                    <a:pt x="163855" y="590524"/>
                  </a:lnTo>
                  <a:lnTo>
                    <a:pt x="164642" y="589953"/>
                  </a:lnTo>
                  <a:lnTo>
                    <a:pt x="164668" y="589813"/>
                  </a:lnTo>
                  <a:lnTo>
                    <a:pt x="164922" y="588695"/>
                  </a:lnTo>
                  <a:lnTo>
                    <a:pt x="164566" y="587298"/>
                  </a:lnTo>
                  <a:lnTo>
                    <a:pt x="167513" y="578129"/>
                  </a:lnTo>
                  <a:lnTo>
                    <a:pt x="167970" y="577850"/>
                  </a:lnTo>
                  <a:lnTo>
                    <a:pt x="167995" y="577646"/>
                  </a:lnTo>
                  <a:lnTo>
                    <a:pt x="168224" y="575335"/>
                  </a:lnTo>
                  <a:lnTo>
                    <a:pt x="168643" y="574357"/>
                  </a:lnTo>
                  <a:lnTo>
                    <a:pt x="168948" y="573303"/>
                  </a:lnTo>
                  <a:lnTo>
                    <a:pt x="170268" y="574573"/>
                  </a:lnTo>
                  <a:lnTo>
                    <a:pt x="170332" y="577088"/>
                  </a:lnTo>
                  <a:lnTo>
                    <a:pt x="170916" y="579945"/>
                  </a:lnTo>
                  <a:lnTo>
                    <a:pt x="171424" y="581215"/>
                  </a:lnTo>
                  <a:lnTo>
                    <a:pt x="172923" y="581355"/>
                  </a:lnTo>
                  <a:lnTo>
                    <a:pt x="173710" y="580377"/>
                  </a:lnTo>
                  <a:lnTo>
                    <a:pt x="174612" y="579805"/>
                  </a:lnTo>
                  <a:lnTo>
                    <a:pt x="174650" y="579526"/>
                  </a:lnTo>
                  <a:lnTo>
                    <a:pt x="177088" y="577088"/>
                  </a:lnTo>
                  <a:lnTo>
                    <a:pt x="177126" y="578205"/>
                  </a:lnTo>
                  <a:lnTo>
                    <a:pt x="177774" y="577646"/>
                  </a:lnTo>
                  <a:lnTo>
                    <a:pt x="178155" y="577088"/>
                  </a:lnTo>
                  <a:lnTo>
                    <a:pt x="178447" y="576668"/>
                  </a:lnTo>
                  <a:lnTo>
                    <a:pt x="179019" y="578345"/>
                  </a:lnTo>
                  <a:lnTo>
                    <a:pt x="179666" y="578065"/>
                  </a:lnTo>
                  <a:lnTo>
                    <a:pt x="182867" y="574573"/>
                  </a:lnTo>
                  <a:lnTo>
                    <a:pt x="183184" y="574573"/>
                  </a:lnTo>
                  <a:lnTo>
                    <a:pt x="183515" y="573862"/>
                  </a:lnTo>
                  <a:lnTo>
                    <a:pt x="183832" y="573519"/>
                  </a:lnTo>
                  <a:close/>
                </a:path>
                <a:path w="238759" h="699134">
                  <a:moveTo>
                    <a:pt x="185102" y="604367"/>
                  </a:moveTo>
                  <a:lnTo>
                    <a:pt x="185013" y="604164"/>
                  </a:lnTo>
                  <a:lnTo>
                    <a:pt x="184797" y="603948"/>
                  </a:lnTo>
                  <a:lnTo>
                    <a:pt x="184150" y="605561"/>
                  </a:lnTo>
                  <a:lnTo>
                    <a:pt x="183654" y="606539"/>
                  </a:lnTo>
                  <a:lnTo>
                    <a:pt x="183362" y="606679"/>
                  </a:lnTo>
                  <a:lnTo>
                    <a:pt x="183146" y="606818"/>
                  </a:lnTo>
                  <a:lnTo>
                    <a:pt x="183121" y="606399"/>
                  </a:lnTo>
                  <a:lnTo>
                    <a:pt x="182930" y="605777"/>
                  </a:lnTo>
                  <a:lnTo>
                    <a:pt x="183083" y="605561"/>
                  </a:lnTo>
                  <a:lnTo>
                    <a:pt x="183756" y="604367"/>
                  </a:lnTo>
                  <a:lnTo>
                    <a:pt x="183718" y="602691"/>
                  </a:lnTo>
                  <a:lnTo>
                    <a:pt x="183362" y="601014"/>
                  </a:lnTo>
                  <a:lnTo>
                    <a:pt x="183578" y="600240"/>
                  </a:lnTo>
                  <a:lnTo>
                    <a:pt x="183616" y="599262"/>
                  </a:lnTo>
                  <a:lnTo>
                    <a:pt x="183515" y="598487"/>
                  </a:lnTo>
                  <a:lnTo>
                    <a:pt x="182714" y="597306"/>
                  </a:lnTo>
                  <a:lnTo>
                    <a:pt x="182918" y="596531"/>
                  </a:lnTo>
                  <a:lnTo>
                    <a:pt x="183299" y="595071"/>
                  </a:lnTo>
                  <a:lnTo>
                    <a:pt x="182448" y="593255"/>
                  </a:lnTo>
                  <a:lnTo>
                    <a:pt x="182499" y="592683"/>
                  </a:lnTo>
                  <a:lnTo>
                    <a:pt x="183121" y="590727"/>
                  </a:lnTo>
                  <a:lnTo>
                    <a:pt x="181686" y="590664"/>
                  </a:lnTo>
                  <a:lnTo>
                    <a:pt x="180568" y="589749"/>
                  </a:lnTo>
                  <a:lnTo>
                    <a:pt x="180098" y="590867"/>
                  </a:lnTo>
                  <a:lnTo>
                    <a:pt x="179882" y="591985"/>
                  </a:lnTo>
                  <a:lnTo>
                    <a:pt x="179781" y="592404"/>
                  </a:lnTo>
                  <a:lnTo>
                    <a:pt x="179425" y="592683"/>
                  </a:lnTo>
                  <a:lnTo>
                    <a:pt x="178917" y="593255"/>
                  </a:lnTo>
                  <a:lnTo>
                    <a:pt x="179311" y="590169"/>
                  </a:lnTo>
                  <a:lnTo>
                    <a:pt x="178600" y="590029"/>
                  </a:lnTo>
                  <a:lnTo>
                    <a:pt x="177990" y="589813"/>
                  </a:lnTo>
                  <a:lnTo>
                    <a:pt x="177228" y="589673"/>
                  </a:lnTo>
                  <a:lnTo>
                    <a:pt x="177177" y="590727"/>
                  </a:lnTo>
                  <a:lnTo>
                    <a:pt x="177355" y="591985"/>
                  </a:lnTo>
                  <a:lnTo>
                    <a:pt x="177584" y="593394"/>
                  </a:lnTo>
                  <a:lnTo>
                    <a:pt x="177736" y="594575"/>
                  </a:lnTo>
                  <a:lnTo>
                    <a:pt x="177774" y="595134"/>
                  </a:lnTo>
                  <a:lnTo>
                    <a:pt x="177584" y="595833"/>
                  </a:lnTo>
                  <a:lnTo>
                    <a:pt x="177406" y="596392"/>
                  </a:lnTo>
                  <a:lnTo>
                    <a:pt x="177342" y="596811"/>
                  </a:lnTo>
                  <a:lnTo>
                    <a:pt x="176974" y="597230"/>
                  </a:lnTo>
                  <a:lnTo>
                    <a:pt x="176911" y="598068"/>
                  </a:lnTo>
                  <a:lnTo>
                    <a:pt x="177165" y="598487"/>
                  </a:lnTo>
                  <a:lnTo>
                    <a:pt x="177228" y="598843"/>
                  </a:lnTo>
                  <a:lnTo>
                    <a:pt x="177406" y="598563"/>
                  </a:lnTo>
                  <a:lnTo>
                    <a:pt x="177736" y="598347"/>
                  </a:lnTo>
                  <a:lnTo>
                    <a:pt x="177774" y="596811"/>
                  </a:lnTo>
                  <a:lnTo>
                    <a:pt x="178092" y="596531"/>
                  </a:lnTo>
                  <a:lnTo>
                    <a:pt x="178917" y="596950"/>
                  </a:lnTo>
                  <a:lnTo>
                    <a:pt x="178828" y="597230"/>
                  </a:lnTo>
                  <a:lnTo>
                    <a:pt x="178701" y="598068"/>
                  </a:lnTo>
                  <a:lnTo>
                    <a:pt x="178015" y="599541"/>
                  </a:lnTo>
                  <a:lnTo>
                    <a:pt x="177990" y="600240"/>
                  </a:lnTo>
                  <a:lnTo>
                    <a:pt x="178663" y="601014"/>
                  </a:lnTo>
                  <a:lnTo>
                    <a:pt x="179349" y="601713"/>
                  </a:lnTo>
                  <a:lnTo>
                    <a:pt x="179057" y="602691"/>
                  </a:lnTo>
                  <a:lnTo>
                    <a:pt x="178231" y="604786"/>
                  </a:lnTo>
                  <a:lnTo>
                    <a:pt x="178092" y="605561"/>
                  </a:lnTo>
                  <a:lnTo>
                    <a:pt x="178104" y="605840"/>
                  </a:lnTo>
                  <a:lnTo>
                    <a:pt x="179133" y="607314"/>
                  </a:lnTo>
                  <a:lnTo>
                    <a:pt x="179019" y="608634"/>
                  </a:lnTo>
                  <a:lnTo>
                    <a:pt x="178701" y="609828"/>
                  </a:lnTo>
                  <a:lnTo>
                    <a:pt x="178612" y="610882"/>
                  </a:lnTo>
                  <a:lnTo>
                    <a:pt x="178701" y="611085"/>
                  </a:lnTo>
                  <a:lnTo>
                    <a:pt x="179273" y="611301"/>
                  </a:lnTo>
                  <a:lnTo>
                    <a:pt x="179349" y="613956"/>
                  </a:lnTo>
                  <a:lnTo>
                    <a:pt x="179565" y="613956"/>
                  </a:lnTo>
                  <a:lnTo>
                    <a:pt x="179920" y="612978"/>
                  </a:lnTo>
                  <a:lnTo>
                    <a:pt x="180568" y="611022"/>
                  </a:lnTo>
                  <a:lnTo>
                    <a:pt x="180746" y="610590"/>
                  </a:lnTo>
                  <a:lnTo>
                    <a:pt x="181178" y="609828"/>
                  </a:lnTo>
                  <a:lnTo>
                    <a:pt x="181356" y="610311"/>
                  </a:lnTo>
                  <a:lnTo>
                    <a:pt x="181571" y="611085"/>
                  </a:lnTo>
                  <a:lnTo>
                    <a:pt x="181686" y="611365"/>
                  </a:lnTo>
                  <a:lnTo>
                    <a:pt x="181787" y="611581"/>
                  </a:lnTo>
                  <a:lnTo>
                    <a:pt x="181864" y="612140"/>
                  </a:lnTo>
                  <a:lnTo>
                    <a:pt x="182791" y="611085"/>
                  </a:lnTo>
                  <a:lnTo>
                    <a:pt x="182791" y="614235"/>
                  </a:lnTo>
                  <a:lnTo>
                    <a:pt x="183222" y="614654"/>
                  </a:lnTo>
                  <a:lnTo>
                    <a:pt x="183616" y="614934"/>
                  </a:lnTo>
                  <a:lnTo>
                    <a:pt x="184226" y="615429"/>
                  </a:lnTo>
                  <a:lnTo>
                    <a:pt x="184200" y="611085"/>
                  </a:lnTo>
                  <a:lnTo>
                    <a:pt x="184175" y="609828"/>
                  </a:lnTo>
                  <a:lnTo>
                    <a:pt x="184302" y="607872"/>
                  </a:lnTo>
                  <a:lnTo>
                    <a:pt x="184480" y="606818"/>
                  </a:lnTo>
                  <a:lnTo>
                    <a:pt x="184696" y="605840"/>
                  </a:lnTo>
                  <a:lnTo>
                    <a:pt x="185102" y="604367"/>
                  </a:lnTo>
                  <a:close/>
                </a:path>
                <a:path w="238759" h="699134">
                  <a:moveTo>
                    <a:pt x="187921" y="508279"/>
                  </a:moveTo>
                  <a:lnTo>
                    <a:pt x="187706" y="508279"/>
                  </a:lnTo>
                  <a:lnTo>
                    <a:pt x="187871" y="508406"/>
                  </a:lnTo>
                  <a:lnTo>
                    <a:pt x="187921" y="508279"/>
                  </a:lnTo>
                  <a:close/>
                </a:path>
                <a:path w="238759" h="699134">
                  <a:moveTo>
                    <a:pt x="189052" y="359689"/>
                  </a:moveTo>
                  <a:lnTo>
                    <a:pt x="188569" y="358419"/>
                  </a:lnTo>
                  <a:lnTo>
                    <a:pt x="187388" y="353339"/>
                  </a:lnTo>
                  <a:lnTo>
                    <a:pt x="186880" y="350799"/>
                  </a:lnTo>
                  <a:lnTo>
                    <a:pt x="185089" y="339369"/>
                  </a:lnTo>
                  <a:lnTo>
                    <a:pt x="182537" y="324129"/>
                  </a:lnTo>
                  <a:lnTo>
                    <a:pt x="182219" y="324129"/>
                  </a:lnTo>
                  <a:lnTo>
                    <a:pt x="181356" y="330479"/>
                  </a:lnTo>
                  <a:lnTo>
                    <a:pt x="181038" y="331749"/>
                  </a:lnTo>
                  <a:lnTo>
                    <a:pt x="180924" y="334289"/>
                  </a:lnTo>
                  <a:lnTo>
                    <a:pt x="181063" y="335559"/>
                  </a:lnTo>
                  <a:lnTo>
                    <a:pt x="182219" y="335559"/>
                  </a:lnTo>
                  <a:lnTo>
                    <a:pt x="182041" y="336829"/>
                  </a:lnTo>
                  <a:lnTo>
                    <a:pt x="181825" y="338099"/>
                  </a:lnTo>
                  <a:lnTo>
                    <a:pt x="181178" y="339369"/>
                  </a:lnTo>
                  <a:lnTo>
                    <a:pt x="181825" y="341909"/>
                  </a:lnTo>
                  <a:lnTo>
                    <a:pt x="182473" y="343179"/>
                  </a:lnTo>
                  <a:lnTo>
                    <a:pt x="183184" y="345719"/>
                  </a:lnTo>
                  <a:lnTo>
                    <a:pt x="184365" y="345719"/>
                  </a:lnTo>
                  <a:lnTo>
                    <a:pt x="185305" y="348259"/>
                  </a:lnTo>
                  <a:lnTo>
                    <a:pt x="185559" y="348259"/>
                  </a:lnTo>
                  <a:lnTo>
                    <a:pt x="184734" y="350799"/>
                  </a:lnTo>
                  <a:lnTo>
                    <a:pt x="185483" y="352069"/>
                  </a:lnTo>
                  <a:lnTo>
                    <a:pt x="185775" y="353339"/>
                  </a:lnTo>
                  <a:lnTo>
                    <a:pt x="186016" y="353339"/>
                  </a:lnTo>
                  <a:lnTo>
                    <a:pt x="186169" y="354609"/>
                  </a:lnTo>
                  <a:lnTo>
                    <a:pt x="185699" y="355879"/>
                  </a:lnTo>
                  <a:lnTo>
                    <a:pt x="185305" y="355879"/>
                  </a:lnTo>
                  <a:lnTo>
                    <a:pt x="183184" y="357149"/>
                  </a:lnTo>
                  <a:lnTo>
                    <a:pt x="182841" y="359689"/>
                  </a:lnTo>
                  <a:lnTo>
                    <a:pt x="189052" y="359689"/>
                  </a:lnTo>
                  <a:close/>
                </a:path>
                <a:path w="238759" h="699134">
                  <a:moveTo>
                    <a:pt x="192582" y="633476"/>
                  </a:moveTo>
                  <a:lnTo>
                    <a:pt x="191693" y="632218"/>
                  </a:lnTo>
                  <a:lnTo>
                    <a:pt x="191300" y="631659"/>
                  </a:lnTo>
                  <a:lnTo>
                    <a:pt x="190538" y="632218"/>
                  </a:lnTo>
                  <a:lnTo>
                    <a:pt x="189890" y="631939"/>
                  </a:lnTo>
                  <a:lnTo>
                    <a:pt x="190182" y="630885"/>
                  </a:lnTo>
                  <a:lnTo>
                    <a:pt x="190309" y="630262"/>
                  </a:lnTo>
                  <a:lnTo>
                    <a:pt x="190614" y="629488"/>
                  </a:lnTo>
                  <a:lnTo>
                    <a:pt x="190830" y="628789"/>
                  </a:lnTo>
                  <a:lnTo>
                    <a:pt x="190715" y="628370"/>
                  </a:lnTo>
                  <a:lnTo>
                    <a:pt x="190614" y="628154"/>
                  </a:lnTo>
                  <a:lnTo>
                    <a:pt x="190436" y="628015"/>
                  </a:lnTo>
                  <a:lnTo>
                    <a:pt x="189433" y="630262"/>
                  </a:lnTo>
                  <a:lnTo>
                    <a:pt x="189128" y="630186"/>
                  </a:lnTo>
                  <a:lnTo>
                    <a:pt x="188239" y="629983"/>
                  </a:lnTo>
                  <a:lnTo>
                    <a:pt x="188188" y="629831"/>
                  </a:lnTo>
                  <a:lnTo>
                    <a:pt x="188150" y="629488"/>
                  </a:lnTo>
                  <a:lnTo>
                    <a:pt x="188747" y="627811"/>
                  </a:lnTo>
                  <a:lnTo>
                    <a:pt x="188963" y="627253"/>
                  </a:lnTo>
                  <a:lnTo>
                    <a:pt x="189204" y="626833"/>
                  </a:lnTo>
                  <a:lnTo>
                    <a:pt x="189788" y="625500"/>
                  </a:lnTo>
                  <a:lnTo>
                    <a:pt x="190004" y="624801"/>
                  </a:lnTo>
                  <a:lnTo>
                    <a:pt x="188036" y="624801"/>
                  </a:lnTo>
                  <a:lnTo>
                    <a:pt x="186524" y="627811"/>
                  </a:lnTo>
                  <a:lnTo>
                    <a:pt x="186245" y="626897"/>
                  </a:lnTo>
                  <a:lnTo>
                    <a:pt x="186131" y="626618"/>
                  </a:lnTo>
                  <a:lnTo>
                    <a:pt x="185877" y="625716"/>
                  </a:lnTo>
                  <a:lnTo>
                    <a:pt x="184086" y="630186"/>
                  </a:lnTo>
                  <a:lnTo>
                    <a:pt x="183794" y="630123"/>
                  </a:lnTo>
                  <a:lnTo>
                    <a:pt x="183756" y="628713"/>
                  </a:lnTo>
                  <a:lnTo>
                    <a:pt x="183451" y="628230"/>
                  </a:lnTo>
                  <a:lnTo>
                    <a:pt x="183362" y="628091"/>
                  </a:lnTo>
                  <a:lnTo>
                    <a:pt x="182905" y="628230"/>
                  </a:lnTo>
                  <a:lnTo>
                    <a:pt x="182473" y="628154"/>
                  </a:lnTo>
                  <a:lnTo>
                    <a:pt x="182346" y="627037"/>
                  </a:lnTo>
                  <a:lnTo>
                    <a:pt x="182295" y="626338"/>
                  </a:lnTo>
                  <a:lnTo>
                    <a:pt x="182003" y="626833"/>
                  </a:lnTo>
                  <a:lnTo>
                    <a:pt x="181686" y="627037"/>
                  </a:lnTo>
                  <a:lnTo>
                    <a:pt x="181571" y="627532"/>
                  </a:lnTo>
                  <a:lnTo>
                    <a:pt x="180606" y="630262"/>
                  </a:lnTo>
                  <a:lnTo>
                    <a:pt x="179425" y="629907"/>
                  </a:lnTo>
                  <a:lnTo>
                    <a:pt x="179273" y="629831"/>
                  </a:lnTo>
                  <a:lnTo>
                    <a:pt x="179044" y="630262"/>
                  </a:lnTo>
                  <a:lnTo>
                    <a:pt x="178917" y="630885"/>
                  </a:lnTo>
                  <a:lnTo>
                    <a:pt x="179311" y="632498"/>
                  </a:lnTo>
                  <a:lnTo>
                    <a:pt x="179565" y="632574"/>
                  </a:lnTo>
                  <a:lnTo>
                    <a:pt x="181279" y="632917"/>
                  </a:lnTo>
                  <a:lnTo>
                    <a:pt x="180962" y="634111"/>
                  </a:lnTo>
                  <a:lnTo>
                    <a:pt x="180314" y="635368"/>
                  </a:lnTo>
                  <a:lnTo>
                    <a:pt x="180213" y="636422"/>
                  </a:lnTo>
                  <a:lnTo>
                    <a:pt x="181000" y="635927"/>
                  </a:lnTo>
                  <a:lnTo>
                    <a:pt x="181495" y="635571"/>
                  </a:lnTo>
                  <a:lnTo>
                    <a:pt x="181343" y="637120"/>
                  </a:lnTo>
                  <a:lnTo>
                    <a:pt x="181241" y="638860"/>
                  </a:lnTo>
                  <a:lnTo>
                    <a:pt x="181787" y="639495"/>
                  </a:lnTo>
                  <a:lnTo>
                    <a:pt x="182295" y="640473"/>
                  </a:lnTo>
                  <a:lnTo>
                    <a:pt x="183121" y="639000"/>
                  </a:lnTo>
                  <a:lnTo>
                    <a:pt x="183578" y="639140"/>
                  </a:lnTo>
                  <a:lnTo>
                    <a:pt x="183705" y="639000"/>
                  </a:lnTo>
                  <a:lnTo>
                    <a:pt x="183908" y="638797"/>
                  </a:lnTo>
                  <a:lnTo>
                    <a:pt x="184365" y="638378"/>
                  </a:lnTo>
                  <a:lnTo>
                    <a:pt x="184835" y="637743"/>
                  </a:lnTo>
                  <a:lnTo>
                    <a:pt x="185343" y="637120"/>
                  </a:lnTo>
                  <a:lnTo>
                    <a:pt x="185877" y="636562"/>
                  </a:lnTo>
                  <a:lnTo>
                    <a:pt x="186016" y="635571"/>
                  </a:lnTo>
                  <a:lnTo>
                    <a:pt x="186131" y="634809"/>
                  </a:lnTo>
                  <a:lnTo>
                    <a:pt x="187096" y="636130"/>
                  </a:lnTo>
                  <a:lnTo>
                    <a:pt x="188201" y="634809"/>
                  </a:lnTo>
                  <a:lnTo>
                    <a:pt x="188391" y="634593"/>
                  </a:lnTo>
                  <a:lnTo>
                    <a:pt x="188607" y="634250"/>
                  </a:lnTo>
                  <a:lnTo>
                    <a:pt x="188887" y="633895"/>
                  </a:lnTo>
                  <a:lnTo>
                    <a:pt x="189001" y="636206"/>
                  </a:lnTo>
                  <a:lnTo>
                    <a:pt x="192036" y="633895"/>
                  </a:lnTo>
                  <a:lnTo>
                    <a:pt x="192582" y="633476"/>
                  </a:lnTo>
                  <a:close/>
                </a:path>
                <a:path w="238759" h="699134">
                  <a:moveTo>
                    <a:pt x="194271" y="672592"/>
                  </a:moveTo>
                  <a:lnTo>
                    <a:pt x="194170" y="669785"/>
                  </a:lnTo>
                  <a:lnTo>
                    <a:pt x="194017" y="668883"/>
                  </a:lnTo>
                  <a:lnTo>
                    <a:pt x="193954" y="668388"/>
                  </a:lnTo>
                  <a:lnTo>
                    <a:pt x="193916" y="667194"/>
                  </a:lnTo>
                  <a:lnTo>
                    <a:pt x="192976" y="666572"/>
                  </a:lnTo>
                  <a:lnTo>
                    <a:pt x="193230" y="665238"/>
                  </a:lnTo>
                  <a:lnTo>
                    <a:pt x="192405" y="662724"/>
                  </a:lnTo>
                  <a:lnTo>
                    <a:pt x="192874" y="661466"/>
                  </a:lnTo>
                  <a:lnTo>
                    <a:pt x="193052" y="659993"/>
                  </a:lnTo>
                  <a:lnTo>
                    <a:pt x="193141" y="659498"/>
                  </a:lnTo>
                  <a:lnTo>
                    <a:pt x="193217" y="657402"/>
                  </a:lnTo>
                  <a:lnTo>
                    <a:pt x="193268" y="655231"/>
                  </a:lnTo>
                  <a:lnTo>
                    <a:pt x="193370" y="654469"/>
                  </a:lnTo>
                  <a:lnTo>
                    <a:pt x="193446" y="653491"/>
                  </a:lnTo>
                  <a:lnTo>
                    <a:pt x="193522" y="653211"/>
                  </a:lnTo>
                  <a:lnTo>
                    <a:pt x="193662" y="652653"/>
                  </a:lnTo>
                  <a:lnTo>
                    <a:pt x="192735" y="652297"/>
                  </a:lnTo>
                  <a:lnTo>
                    <a:pt x="192303" y="652157"/>
                  </a:lnTo>
                  <a:lnTo>
                    <a:pt x="191935" y="651179"/>
                  </a:lnTo>
                  <a:lnTo>
                    <a:pt x="191363" y="650405"/>
                  </a:lnTo>
                  <a:lnTo>
                    <a:pt x="190969" y="650201"/>
                  </a:lnTo>
                  <a:lnTo>
                    <a:pt x="190817" y="650405"/>
                  </a:lnTo>
                  <a:lnTo>
                    <a:pt x="190715" y="651243"/>
                  </a:lnTo>
                  <a:lnTo>
                    <a:pt x="189357" y="653211"/>
                  </a:lnTo>
                  <a:lnTo>
                    <a:pt x="188569" y="650125"/>
                  </a:lnTo>
                  <a:lnTo>
                    <a:pt x="187312" y="650125"/>
                  </a:lnTo>
                  <a:lnTo>
                    <a:pt x="187325" y="653491"/>
                  </a:lnTo>
                  <a:lnTo>
                    <a:pt x="187667" y="655370"/>
                  </a:lnTo>
                  <a:lnTo>
                    <a:pt x="186309" y="657542"/>
                  </a:lnTo>
                  <a:lnTo>
                    <a:pt x="187604" y="657402"/>
                  </a:lnTo>
                  <a:lnTo>
                    <a:pt x="187744" y="660908"/>
                  </a:lnTo>
                  <a:lnTo>
                    <a:pt x="189255" y="659498"/>
                  </a:lnTo>
                  <a:lnTo>
                    <a:pt x="189471" y="659790"/>
                  </a:lnTo>
                  <a:lnTo>
                    <a:pt x="188823" y="661809"/>
                  </a:lnTo>
                  <a:lnTo>
                    <a:pt x="189611" y="663778"/>
                  </a:lnTo>
                  <a:lnTo>
                    <a:pt x="189649" y="666572"/>
                  </a:lnTo>
                  <a:lnTo>
                    <a:pt x="189826" y="666915"/>
                  </a:lnTo>
                  <a:lnTo>
                    <a:pt x="189966" y="670064"/>
                  </a:lnTo>
                  <a:lnTo>
                    <a:pt x="190436" y="669785"/>
                  </a:lnTo>
                  <a:lnTo>
                    <a:pt x="190931" y="669366"/>
                  </a:lnTo>
                  <a:lnTo>
                    <a:pt x="191655" y="668883"/>
                  </a:lnTo>
                  <a:lnTo>
                    <a:pt x="191719" y="671118"/>
                  </a:lnTo>
                  <a:lnTo>
                    <a:pt x="192227" y="672376"/>
                  </a:lnTo>
                  <a:lnTo>
                    <a:pt x="193370" y="672731"/>
                  </a:lnTo>
                  <a:lnTo>
                    <a:pt x="194056" y="672871"/>
                  </a:lnTo>
                  <a:lnTo>
                    <a:pt x="194271" y="672592"/>
                  </a:lnTo>
                  <a:close/>
                </a:path>
                <a:path w="238759" h="699134">
                  <a:moveTo>
                    <a:pt x="197777" y="416839"/>
                  </a:moveTo>
                  <a:lnTo>
                    <a:pt x="196938" y="414299"/>
                  </a:lnTo>
                  <a:lnTo>
                    <a:pt x="194525" y="414299"/>
                  </a:lnTo>
                  <a:lnTo>
                    <a:pt x="192659" y="414299"/>
                  </a:lnTo>
                  <a:lnTo>
                    <a:pt x="191871" y="416839"/>
                  </a:lnTo>
                  <a:lnTo>
                    <a:pt x="197777" y="416839"/>
                  </a:lnTo>
                  <a:close/>
                </a:path>
                <a:path w="238759" h="699134">
                  <a:moveTo>
                    <a:pt x="199263" y="566381"/>
                  </a:moveTo>
                  <a:lnTo>
                    <a:pt x="199009" y="566585"/>
                  </a:lnTo>
                  <a:lnTo>
                    <a:pt x="198653" y="567080"/>
                  </a:lnTo>
                  <a:lnTo>
                    <a:pt x="197142" y="566724"/>
                  </a:lnTo>
                  <a:lnTo>
                    <a:pt x="196697" y="567918"/>
                  </a:lnTo>
                  <a:lnTo>
                    <a:pt x="196062" y="570090"/>
                  </a:lnTo>
                  <a:lnTo>
                    <a:pt x="195567" y="570306"/>
                  </a:lnTo>
                  <a:lnTo>
                    <a:pt x="195199" y="570649"/>
                  </a:lnTo>
                  <a:lnTo>
                    <a:pt x="194995" y="569887"/>
                  </a:lnTo>
                  <a:lnTo>
                    <a:pt x="194652" y="569112"/>
                  </a:lnTo>
                  <a:lnTo>
                    <a:pt x="194729" y="568337"/>
                  </a:lnTo>
                  <a:lnTo>
                    <a:pt x="194868" y="567918"/>
                  </a:lnTo>
                  <a:lnTo>
                    <a:pt x="195173" y="567080"/>
                  </a:lnTo>
                  <a:lnTo>
                    <a:pt x="195275" y="566585"/>
                  </a:lnTo>
                  <a:lnTo>
                    <a:pt x="195287" y="565543"/>
                  </a:lnTo>
                  <a:lnTo>
                    <a:pt x="194348" y="564210"/>
                  </a:lnTo>
                  <a:lnTo>
                    <a:pt x="194487" y="563308"/>
                  </a:lnTo>
                  <a:lnTo>
                    <a:pt x="194665" y="562889"/>
                  </a:lnTo>
                  <a:lnTo>
                    <a:pt x="195173" y="561479"/>
                  </a:lnTo>
                  <a:lnTo>
                    <a:pt x="190652" y="556729"/>
                  </a:lnTo>
                  <a:lnTo>
                    <a:pt x="190474" y="556729"/>
                  </a:lnTo>
                  <a:lnTo>
                    <a:pt x="190284" y="556793"/>
                  </a:lnTo>
                  <a:lnTo>
                    <a:pt x="190106" y="556793"/>
                  </a:lnTo>
                  <a:lnTo>
                    <a:pt x="189433" y="556729"/>
                  </a:lnTo>
                  <a:lnTo>
                    <a:pt x="188747" y="556729"/>
                  </a:lnTo>
                  <a:lnTo>
                    <a:pt x="187744" y="556653"/>
                  </a:lnTo>
                  <a:lnTo>
                    <a:pt x="187629" y="557631"/>
                  </a:lnTo>
                  <a:lnTo>
                    <a:pt x="187820" y="558190"/>
                  </a:lnTo>
                  <a:lnTo>
                    <a:pt x="188341" y="560501"/>
                  </a:lnTo>
                  <a:lnTo>
                    <a:pt x="188607" y="562470"/>
                  </a:lnTo>
                  <a:lnTo>
                    <a:pt x="187337" y="565543"/>
                  </a:lnTo>
                  <a:lnTo>
                    <a:pt x="187286" y="566305"/>
                  </a:lnTo>
                  <a:lnTo>
                    <a:pt x="187185" y="567359"/>
                  </a:lnTo>
                  <a:lnTo>
                    <a:pt x="187058" y="567994"/>
                  </a:lnTo>
                  <a:lnTo>
                    <a:pt x="187413" y="568337"/>
                  </a:lnTo>
                  <a:lnTo>
                    <a:pt x="189395" y="564146"/>
                  </a:lnTo>
                  <a:lnTo>
                    <a:pt x="189611" y="564426"/>
                  </a:lnTo>
                  <a:lnTo>
                    <a:pt x="188734" y="567080"/>
                  </a:lnTo>
                  <a:lnTo>
                    <a:pt x="188493" y="569112"/>
                  </a:lnTo>
                  <a:lnTo>
                    <a:pt x="189001" y="568693"/>
                  </a:lnTo>
                  <a:lnTo>
                    <a:pt x="189534" y="568337"/>
                  </a:lnTo>
                  <a:lnTo>
                    <a:pt x="190042" y="567918"/>
                  </a:lnTo>
                  <a:lnTo>
                    <a:pt x="190131" y="568693"/>
                  </a:lnTo>
                  <a:lnTo>
                    <a:pt x="189966" y="569455"/>
                  </a:lnTo>
                  <a:lnTo>
                    <a:pt x="189611" y="570725"/>
                  </a:lnTo>
                  <a:lnTo>
                    <a:pt x="189369" y="571982"/>
                  </a:lnTo>
                  <a:lnTo>
                    <a:pt x="189255" y="573379"/>
                  </a:lnTo>
                  <a:lnTo>
                    <a:pt x="189395" y="573798"/>
                  </a:lnTo>
                  <a:lnTo>
                    <a:pt x="189865" y="574992"/>
                  </a:lnTo>
                  <a:lnTo>
                    <a:pt x="190106" y="575894"/>
                  </a:lnTo>
                  <a:lnTo>
                    <a:pt x="189103" y="577227"/>
                  </a:lnTo>
                  <a:lnTo>
                    <a:pt x="189255" y="578269"/>
                  </a:lnTo>
                  <a:lnTo>
                    <a:pt x="189255" y="579247"/>
                  </a:lnTo>
                  <a:lnTo>
                    <a:pt x="190220" y="578408"/>
                  </a:lnTo>
                  <a:lnTo>
                    <a:pt x="190220" y="579526"/>
                  </a:lnTo>
                  <a:lnTo>
                    <a:pt x="189966" y="580161"/>
                  </a:lnTo>
                  <a:lnTo>
                    <a:pt x="189471" y="580936"/>
                  </a:lnTo>
                  <a:lnTo>
                    <a:pt x="190106" y="581431"/>
                  </a:lnTo>
                  <a:lnTo>
                    <a:pt x="190652" y="581914"/>
                  </a:lnTo>
                  <a:lnTo>
                    <a:pt x="191325" y="582129"/>
                  </a:lnTo>
                  <a:lnTo>
                    <a:pt x="191935" y="582053"/>
                  </a:lnTo>
                  <a:lnTo>
                    <a:pt x="192151" y="581990"/>
                  </a:lnTo>
                  <a:lnTo>
                    <a:pt x="192366" y="580656"/>
                  </a:lnTo>
                  <a:lnTo>
                    <a:pt x="192620" y="578408"/>
                  </a:lnTo>
                  <a:lnTo>
                    <a:pt x="192697" y="576453"/>
                  </a:lnTo>
                  <a:lnTo>
                    <a:pt x="192798" y="575411"/>
                  </a:lnTo>
                  <a:lnTo>
                    <a:pt x="193052" y="575271"/>
                  </a:lnTo>
                  <a:lnTo>
                    <a:pt x="193230" y="575195"/>
                  </a:lnTo>
                  <a:lnTo>
                    <a:pt x="193751" y="575894"/>
                  </a:lnTo>
                  <a:lnTo>
                    <a:pt x="194132" y="576453"/>
                  </a:lnTo>
                  <a:lnTo>
                    <a:pt x="194589" y="577088"/>
                  </a:lnTo>
                  <a:lnTo>
                    <a:pt x="195745" y="575894"/>
                  </a:lnTo>
                  <a:lnTo>
                    <a:pt x="195783" y="575195"/>
                  </a:lnTo>
                  <a:lnTo>
                    <a:pt x="195846" y="573798"/>
                  </a:lnTo>
                  <a:lnTo>
                    <a:pt x="196278" y="571982"/>
                  </a:lnTo>
                  <a:lnTo>
                    <a:pt x="196456" y="571347"/>
                  </a:lnTo>
                  <a:lnTo>
                    <a:pt x="196824" y="570649"/>
                  </a:lnTo>
                  <a:lnTo>
                    <a:pt x="196926" y="570445"/>
                  </a:lnTo>
                  <a:lnTo>
                    <a:pt x="197180" y="570445"/>
                  </a:lnTo>
                  <a:lnTo>
                    <a:pt x="198475" y="570725"/>
                  </a:lnTo>
                  <a:lnTo>
                    <a:pt x="198564" y="570445"/>
                  </a:lnTo>
                  <a:lnTo>
                    <a:pt x="198869" y="569531"/>
                  </a:lnTo>
                  <a:lnTo>
                    <a:pt x="199085" y="568134"/>
                  </a:lnTo>
                  <a:lnTo>
                    <a:pt x="199097" y="567080"/>
                  </a:lnTo>
                  <a:lnTo>
                    <a:pt x="199186" y="566585"/>
                  </a:lnTo>
                  <a:lnTo>
                    <a:pt x="199263" y="566381"/>
                  </a:lnTo>
                  <a:close/>
                </a:path>
                <a:path w="238759" h="699134">
                  <a:moveTo>
                    <a:pt x="202272" y="689521"/>
                  </a:moveTo>
                  <a:lnTo>
                    <a:pt x="200939" y="690359"/>
                  </a:lnTo>
                  <a:lnTo>
                    <a:pt x="200939" y="690079"/>
                  </a:lnTo>
                  <a:lnTo>
                    <a:pt x="200939" y="689940"/>
                  </a:lnTo>
                  <a:lnTo>
                    <a:pt x="200850" y="688327"/>
                  </a:lnTo>
                  <a:lnTo>
                    <a:pt x="200583" y="687209"/>
                  </a:lnTo>
                  <a:lnTo>
                    <a:pt x="200101" y="689305"/>
                  </a:lnTo>
                  <a:lnTo>
                    <a:pt x="199974" y="689940"/>
                  </a:lnTo>
                  <a:lnTo>
                    <a:pt x="199618" y="689660"/>
                  </a:lnTo>
                  <a:lnTo>
                    <a:pt x="199326" y="689381"/>
                  </a:lnTo>
                  <a:lnTo>
                    <a:pt x="199390" y="687984"/>
                  </a:lnTo>
                  <a:lnTo>
                    <a:pt x="199720" y="685596"/>
                  </a:lnTo>
                  <a:lnTo>
                    <a:pt x="199936" y="683437"/>
                  </a:lnTo>
                  <a:lnTo>
                    <a:pt x="199593" y="682802"/>
                  </a:lnTo>
                  <a:lnTo>
                    <a:pt x="199478" y="682447"/>
                  </a:lnTo>
                  <a:lnTo>
                    <a:pt x="199224" y="682802"/>
                  </a:lnTo>
                  <a:lnTo>
                    <a:pt x="197510" y="688467"/>
                  </a:lnTo>
                  <a:lnTo>
                    <a:pt x="197637" y="688886"/>
                  </a:lnTo>
                  <a:lnTo>
                    <a:pt x="197713" y="690079"/>
                  </a:lnTo>
                  <a:lnTo>
                    <a:pt x="197675" y="689864"/>
                  </a:lnTo>
                  <a:lnTo>
                    <a:pt x="197459" y="689521"/>
                  </a:lnTo>
                  <a:lnTo>
                    <a:pt x="196888" y="688543"/>
                  </a:lnTo>
                  <a:lnTo>
                    <a:pt x="196062" y="687070"/>
                  </a:lnTo>
                  <a:lnTo>
                    <a:pt x="195173" y="688124"/>
                  </a:lnTo>
                  <a:lnTo>
                    <a:pt x="195110" y="691972"/>
                  </a:lnTo>
                  <a:lnTo>
                    <a:pt x="194779" y="692810"/>
                  </a:lnTo>
                  <a:lnTo>
                    <a:pt x="194335" y="694131"/>
                  </a:lnTo>
                  <a:lnTo>
                    <a:pt x="194056" y="694905"/>
                  </a:lnTo>
                  <a:lnTo>
                    <a:pt x="193382" y="693089"/>
                  </a:lnTo>
                  <a:lnTo>
                    <a:pt x="193332" y="692810"/>
                  </a:lnTo>
                  <a:lnTo>
                    <a:pt x="193662" y="691972"/>
                  </a:lnTo>
                  <a:lnTo>
                    <a:pt x="194487" y="691476"/>
                  </a:lnTo>
                  <a:lnTo>
                    <a:pt x="194665" y="691337"/>
                  </a:lnTo>
                  <a:lnTo>
                    <a:pt x="194919" y="691756"/>
                  </a:lnTo>
                  <a:lnTo>
                    <a:pt x="195110" y="691972"/>
                  </a:lnTo>
                  <a:lnTo>
                    <a:pt x="195110" y="688187"/>
                  </a:lnTo>
                  <a:lnTo>
                    <a:pt x="194741" y="688543"/>
                  </a:lnTo>
                  <a:lnTo>
                    <a:pt x="194525" y="688047"/>
                  </a:lnTo>
                  <a:lnTo>
                    <a:pt x="194449" y="687425"/>
                  </a:lnTo>
                  <a:lnTo>
                    <a:pt x="194170" y="687209"/>
                  </a:lnTo>
                  <a:lnTo>
                    <a:pt x="193738" y="686790"/>
                  </a:lnTo>
                  <a:lnTo>
                    <a:pt x="192951" y="686231"/>
                  </a:lnTo>
                  <a:lnTo>
                    <a:pt x="191719" y="688124"/>
                  </a:lnTo>
                  <a:lnTo>
                    <a:pt x="190398" y="688124"/>
                  </a:lnTo>
                  <a:lnTo>
                    <a:pt x="189141" y="688467"/>
                  </a:lnTo>
                  <a:lnTo>
                    <a:pt x="189001" y="688606"/>
                  </a:lnTo>
                  <a:lnTo>
                    <a:pt x="188747" y="688886"/>
                  </a:lnTo>
                  <a:lnTo>
                    <a:pt x="189649" y="689305"/>
                  </a:lnTo>
                  <a:lnTo>
                    <a:pt x="189966" y="691273"/>
                  </a:lnTo>
                  <a:lnTo>
                    <a:pt x="191693" y="689521"/>
                  </a:lnTo>
                  <a:lnTo>
                    <a:pt x="191947" y="689940"/>
                  </a:lnTo>
                  <a:lnTo>
                    <a:pt x="192049" y="690918"/>
                  </a:lnTo>
                  <a:lnTo>
                    <a:pt x="191985" y="691337"/>
                  </a:lnTo>
                  <a:lnTo>
                    <a:pt x="191858" y="691896"/>
                  </a:lnTo>
                  <a:lnTo>
                    <a:pt x="191655" y="692251"/>
                  </a:lnTo>
                  <a:lnTo>
                    <a:pt x="191401" y="693089"/>
                  </a:lnTo>
                  <a:lnTo>
                    <a:pt x="191300" y="693851"/>
                  </a:lnTo>
                  <a:lnTo>
                    <a:pt x="191973" y="694842"/>
                  </a:lnTo>
                  <a:lnTo>
                    <a:pt x="192659" y="695325"/>
                  </a:lnTo>
                  <a:lnTo>
                    <a:pt x="193192" y="696163"/>
                  </a:lnTo>
                  <a:lnTo>
                    <a:pt x="193522" y="696722"/>
                  </a:lnTo>
                  <a:lnTo>
                    <a:pt x="193700" y="697636"/>
                  </a:lnTo>
                  <a:lnTo>
                    <a:pt x="194017" y="698550"/>
                  </a:lnTo>
                  <a:lnTo>
                    <a:pt x="195529" y="698334"/>
                  </a:lnTo>
                  <a:lnTo>
                    <a:pt x="195821" y="695680"/>
                  </a:lnTo>
                  <a:lnTo>
                    <a:pt x="196278" y="694905"/>
                  </a:lnTo>
                  <a:lnTo>
                    <a:pt x="196748" y="694131"/>
                  </a:lnTo>
                  <a:lnTo>
                    <a:pt x="197396" y="694905"/>
                  </a:lnTo>
                  <a:lnTo>
                    <a:pt x="197675" y="695185"/>
                  </a:lnTo>
                  <a:lnTo>
                    <a:pt x="198170" y="694131"/>
                  </a:lnTo>
                  <a:lnTo>
                    <a:pt x="199186" y="691972"/>
                  </a:lnTo>
                  <a:lnTo>
                    <a:pt x="199542" y="691616"/>
                  </a:lnTo>
                  <a:lnTo>
                    <a:pt x="200152" y="693508"/>
                  </a:lnTo>
                  <a:lnTo>
                    <a:pt x="201256" y="691616"/>
                  </a:lnTo>
                  <a:lnTo>
                    <a:pt x="201409" y="691337"/>
                  </a:lnTo>
                  <a:lnTo>
                    <a:pt x="201625" y="690918"/>
                  </a:lnTo>
                  <a:lnTo>
                    <a:pt x="201980" y="690359"/>
                  </a:lnTo>
                  <a:lnTo>
                    <a:pt x="202272" y="689521"/>
                  </a:lnTo>
                  <a:close/>
                </a:path>
                <a:path w="238759" h="699134">
                  <a:moveTo>
                    <a:pt x="203746" y="600671"/>
                  </a:moveTo>
                  <a:lnTo>
                    <a:pt x="203504" y="600036"/>
                  </a:lnTo>
                  <a:lnTo>
                    <a:pt x="203352" y="599401"/>
                  </a:lnTo>
                  <a:lnTo>
                    <a:pt x="203123" y="599198"/>
                  </a:lnTo>
                  <a:lnTo>
                    <a:pt x="202234" y="598347"/>
                  </a:lnTo>
                  <a:lnTo>
                    <a:pt x="202095" y="598208"/>
                  </a:lnTo>
                  <a:lnTo>
                    <a:pt x="201841" y="597649"/>
                  </a:lnTo>
                  <a:lnTo>
                    <a:pt x="201676" y="597306"/>
                  </a:lnTo>
                  <a:lnTo>
                    <a:pt x="201764" y="595071"/>
                  </a:lnTo>
                  <a:lnTo>
                    <a:pt x="201485" y="594855"/>
                  </a:lnTo>
                  <a:lnTo>
                    <a:pt x="200939" y="595769"/>
                  </a:lnTo>
                  <a:lnTo>
                    <a:pt x="200329" y="596747"/>
                  </a:lnTo>
                  <a:lnTo>
                    <a:pt x="199834" y="597649"/>
                  </a:lnTo>
                  <a:lnTo>
                    <a:pt x="199694" y="597585"/>
                  </a:lnTo>
                  <a:lnTo>
                    <a:pt x="199402" y="597306"/>
                  </a:lnTo>
                  <a:lnTo>
                    <a:pt x="200304" y="594233"/>
                  </a:lnTo>
                  <a:lnTo>
                    <a:pt x="200456" y="593737"/>
                  </a:lnTo>
                  <a:lnTo>
                    <a:pt x="200571" y="593255"/>
                  </a:lnTo>
                  <a:lnTo>
                    <a:pt x="200698" y="592124"/>
                  </a:lnTo>
                  <a:lnTo>
                    <a:pt x="200329" y="592124"/>
                  </a:lnTo>
                  <a:lnTo>
                    <a:pt x="199974" y="592061"/>
                  </a:lnTo>
                  <a:lnTo>
                    <a:pt x="199478" y="592061"/>
                  </a:lnTo>
                  <a:lnTo>
                    <a:pt x="199009" y="590727"/>
                  </a:lnTo>
                  <a:lnTo>
                    <a:pt x="197573" y="594233"/>
                  </a:lnTo>
                  <a:lnTo>
                    <a:pt x="196850" y="592124"/>
                  </a:lnTo>
                  <a:lnTo>
                    <a:pt x="196532" y="592201"/>
                  </a:lnTo>
                  <a:lnTo>
                    <a:pt x="196126" y="593674"/>
                  </a:lnTo>
                  <a:lnTo>
                    <a:pt x="195884" y="595274"/>
                  </a:lnTo>
                  <a:lnTo>
                    <a:pt x="194703" y="598347"/>
                  </a:lnTo>
                  <a:lnTo>
                    <a:pt x="193090" y="593255"/>
                  </a:lnTo>
                  <a:lnTo>
                    <a:pt x="191935" y="595071"/>
                  </a:lnTo>
                  <a:lnTo>
                    <a:pt x="189572" y="598703"/>
                  </a:lnTo>
                  <a:lnTo>
                    <a:pt x="190080" y="600036"/>
                  </a:lnTo>
                  <a:lnTo>
                    <a:pt x="191693" y="599198"/>
                  </a:lnTo>
                  <a:lnTo>
                    <a:pt x="191147" y="601091"/>
                  </a:lnTo>
                  <a:lnTo>
                    <a:pt x="191058" y="601929"/>
                  </a:lnTo>
                  <a:lnTo>
                    <a:pt x="190931" y="603465"/>
                  </a:lnTo>
                  <a:lnTo>
                    <a:pt x="192011" y="603948"/>
                  </a:lnTo>
                  <a:lnTo>
                    <a:pt x="191630" y="605497"/>
                  </a:lnTo>
                  <a:lnTo>
                    <a:pt x="191579" y="606894"/>
                  </a:lnTo>
                  <a:lnTo>
                    <a:pt x="192544" y="606894"/>
                  </a:lnTo>
                  <a:lnTo>
                    <a:pt x="193446" y="607174"/>
                  </a:lnTo>
                  <a:lnTo>
                    <a:pt x="195097" y="606475"/>
                  </a:lnTo>
                  <a:lnTo>
                    <a:pt x="195821" y="605497"/>
                  </a:lnTo>
                  <a:lnTo>
                    <a:pt x="196608" y="604786"/>
                  </a:lnTo>
                  <a:lnTo>
                    <a:pt x="196926" y="603046"/>
                  </a:lnTo>
                  <a:lnTo>
                    <a:pt x="197180" y="603046"/>
                  </a:lnTo>
                  <a:lnTo>
                    <a:pt x="197319" y="603465"/>
                  </a:lnTo>
                  <a:lnTo>
                    <a:pt x="197535" y="604304"/>
                  </a:lnTo>
                  <a:lnTo>
                    <a:pt x="198412" y="603046"/>
                  </a:lnTo>
                  <a:lnTo>
                    <a:pt x="199656" y="601294"/>
                  </a:lnTo>
                  <a:lnTo>
                    <a:pt x="199694" y="601649"/>
                  </a:lnTo>
                  <a:lnTo>
                    <a:pt x="199580" y="601992"/>
                  </a:lnTo>
                  <a:lnTo>
                    <a:pt x="199301" y="602488"/>
                  </a:lnTo>
                  <a:lnTo>
                    <a:pt x="199148" y="603669"/>
                  </a:lnTo>
                  <a:lnTo>
                    <a:pt x="199377" y="604786"/>
                  </a:lnTo>
                  <a:lnTo>
                    <a:pt x="199720" y="605066"/>
                  </a:lnTo>
                  <a:lnTo>
                    <a:pt x="199834" y="604723"/>
                  </a:lnTo>
                  <a:lnTo>
                    <a:pt x="200406" y="601992"/>
                  </a:lnTo>
                  <a:lnTo>
                    <a:pt x="201485" y="601649"/>
                  </a:lnTo>
                  <a:lnTo>
                    <a:pt x="203060" y="601370"/>
                  </a:lnTo>
                  <a:lnTo>
                    <a:pt x="203390" y="600951"/>
                  </a:lnTo>
                  <a:lnTo>
                    <a:pt x="203746" y="600671"/>
                  </a:lnTo>
                  <a:close/>
                </a:path>
                <a:path w="238759" h="699134">
                  <a:moveTo>
                    <a:pt x="205066" y="639914"/>
                  </a:moveTo>
                  <a:lnTo>
                    <a:pt x="203568" y="637324"/>
                  </a:lnTo>
                  <a:lnTo>
                    <a:pt x="204457" y="634530"/>
                  </a:lnTo>
                  <a:lnTo>
                    <a:pt x="204000" y="634949"/>
                  </a:lnTo>
                  <a:lnTo>
                    <a:pt x="203784" y="635088"/>
                  </a:lnTo>
                  <a:lnTo>
                    <a:pt x="203415" y="635431"/>
                  </a:lnTo>
                  <a:lnTo>
                    <a:pt x="203352" y="634733"/>
                  </a:lnTo>
                  <a:lnTo>
                    <a:pt x="203136" y="633895"/>
                  </a:lnTo>
                  <a:lnTo>
                    <a:pt x="203314" y="633615"/>
                  </a:lnTo>
                  <a:lnTo>
                    <a:pt x="204457" y="631380"/>
                  </a:lnTo>
                  <a:lnTo>
                    <a:pt x="203492" y="628992"/>
                  </a:lnTo>
                  <a:lnTo>
                    <a:pt x="203606" y="625919"/>
                  </a:lnTo>
                  <a:lnTo>
                    <a:pt x="203276" y="624878"/>
                  </a:lnTo>
                  <a:lnTo>
                    <a:pt x="203415" y="624103"/>
                  </a:lnTo>
                  <a:lnTo>
                    <a:pt x="203962" y="621931"/>
                  </a:lnTo>
                  <a:lnTo>
                    <a:pt x="202984" y="620179"/>
                  </a:lnTo>
                  <a:lnTo>
                    <a:pt x="202844" y="617740"/>
                  </a:lnTo>
                  <a:lnTo>
                    <a:pt x="202095" y="617105"/>
                  </a:lnTo>
                  <a:lnTo>
                    <a:pt x="201231" y="617105"/>
                  </a:lnTo>
                  <a:lnTo>
                    <a:pt x="200329" y="618020"/>
                  </a:lnTo>
                  <a:lnTo>
                    <a:pt x="199974" y="618439"/>
                  </a:lnTo>
                  <a:lnTo>
                    <a:pt x="199758" y="619061"/>
                  </a:lnTo>
                  <a:lnTo>
                    <a:pt x="199504" y="619620"/>
                  </a:lnTo>
                  <a:lnTo>
                    <a:pt x="199402" y="619417"/>
                  </a:lnTo>
                  <a:lnTo>
                    <a:pt x="199402" y="618578"/>
                  </a:lnTo>
                  <a:lnTo>
                    <a:pt x="199478" y="617029"/>
                  </a:lnTo>
                  <a:lnTo>
                    <a:pt x="198183" y="616407"/>
                  </a:lnTo>
                  <a:lnTo>
                    <a:pt x="197358" y="616051"/>
                  </a:lnTo>
                  <a:lnTo>
                    <a:pt x="197358" y="616610"/>
                  </a:lnTo>
                  <a:lnTo>
                    <a:pt x="197319" y="617245"/>
                  </a:lnTo>
                  <a:lnTo>
                    <a:pt x="197573" y="618921"/>
                  </a:lnTo>
                  <a:lnTo>
                    <a:pt x="197929" y="619975"/>
                  </a:lnTo>
                  <a:lnTo>
                    <a:pt x="198043" y="621093"/>
                  </a:lnTo>
                  <a:lnTo>
                    <a:pt x="198145" y="621792"/>
                  </a:lnTo>
                  <a:lnTo>
                    <a:pt x="198005" y="622566"/>
                  </a:lnTo>
                  <a:lnTo>
                    <a:pt x="197891" y="623328"/>
                  </a:lnTo>
                  <a:lnTo>
                    <a:pt x="197751" y="624103"/>
                  </a:lnTo>
                  <a:lnTo>
                    <a:pt x="197535" y="624941"/>
                  </a:lnTo>
                  <a:lnTo>
                    <a:pt x="197535" y="625856"/>
                  </a:lnTo>
                  <a:lnTo>
                    <a:pt x="199085" y="622909"/>
                  </a:lnTo>
                  <a:lnTo>
                    <a:pt x="199504" y="623265"/>
                  </a:lnTo>
                  <a:lnTo>
                    <a:pt x="199186" y="625221"/>
                  </a:lnTo>
                  <a:lnTo>
                    <a:pt x="198869" y="626554"/>
                  </a:lnTo>
                  <a:lnTo>
                    <a:pt x="199694" y="626478"/>
                  </a:lnTo>
                  <a:lnTo>
                    <a:pt x="199910" y="627176"/>
                  </a:lnTo>
                  <a:lnTo>
                    <a:pt x="199910" y="628015"/>
                  </a:lnTo>
                  <a:lnTo>
                    <a:pt x="199720" y="628434"/>
                  </a:lnTo>
                  <a:lnTo>
                    <a:pt x="199504" y="630682"/>
                  </a:lnTo>
                  <a:lnTo>
                    <a:pt x="198691" y="632358"/>
                  </a:lnTo>
                  <a:lnTo>
                    <a:pt x="199618" y="634873"/>
                  </a:lnTo>
                  <a:lnTo>
                    <a:pt x="199326" y="635711"/>
                  </a:lnTo>
                  <a:lnTo>
                    <a:pt x="199263" y="636422"/>
                  </a:lnTo>
                  <a:lnTo>
                    <a:pt x="199656" y="635787"/>
                  </a:lnTo>
                  <a:lnTo>
                    <a:pt x="200698" y="636905"/>
                  </a:lnTo>
                  <a:lnTo>
                    <a:pt x="201193" y="637400"/>
                  </a:lnTo>
                  <a:lnTo>
                    <a:pt x="200520" y="638581"/>
                  </a:lnTo>
                  <a:lnTo>
                    <a:pt x="201409" y="637603"/>
                  </a:lnTo>
                  <a:lnTo>
                    <a:pt x="201625" y="637324"/>
                  </a:lnTo>
                  <a:lnTo>
                    <a:pt x="203174" y="638302"/>
                  </a:lnTo>
                  <a:lnTo>
                    <a:pt x="203847" y="638657"/>
                  </a:lnTo>
                  <a:lnTo>
                    <a:pt x="202958" y="641515"/>
                  </a:lnTo>
                  <a:lnTo>
                    <a:pt x="203276" y="641451"/>
                  </a:lnTo>
                  <a:lnTo>
                    <a:pt x="204457" y="642645"/>
                  </a:lnTo>
                  <a:lnTo>
                    <a:pt x="205066" y="639914"/>
                  </a:lnTo>
                  <a:close/>
                </a:path>
                <a:path w="238759" h="699134">
                  <a:moveTo>
                    <a:pt x="213398" y="659358"/>
                  </a:moveTo>
                  <a:lnTo>
                    <a:pt x="213182" y="658660"/>
                  </a:lnTo>
                  <a:lnTo>
                    <a:pt x="212788" y="658101"/>
                  </a:lnTo>
                  <a:lnTo>
                    <a:pt x="211785" y="658241"/>
                  </a:lnTo>
                  <a:lnTo>
                    <a:pt x="211353" y="658241"/>
                  </a:lnTo>
                  <a:lnTo>
                    <a:pt x="211416" y="657479"/>
                  </a:lnTo>
                  <a:lnTo>
                    <a:pt x="211493" y="655866"/>
                  </a:lnTo>
                  <a:lnTo>
                    <a:pt x="211531" y="655447"/>
                  </a:lnTo>
                  <a:lnTo>
                    <a:pt x="211709" y="654532"/>
                  </a:lnTo>
                  <a:lnTo>
                    <a:pt x="211569" y="654329"/>
                  </a:lnTo>
                  <a:lnTo>
                    <a:pt x="211239" y="654748"/>
                  </a:lnTo>
                  <a:lnTo>
                    <a:pt x="211061" y="655231"/>
                  </a:lnTo>
                  <a:lnTo>
                    <a:pt x="210566" y="655866"/>
                  </a:lnTo>
                  <a:lnTo>
                    <a:pt x="210235" y="656082"/>
                  </a:lnTo>
                  <a:lnTo>
                    <a:pt x="210019" y="656285"/>
                  </a:lnTo>
                  <a:lnTo>
                    <a:pt x="209956" y="655866"/>
                  </a:lnTo>
                  <a:lnTo>
                    <a:pt x="209740" y="655370"/>
                  </a:lnTo>
                  <a:lnTo>
                    <a:pt x="209981" y="653910"/>
                  </a:lnTo>
                  <a:lnTo>
                    <a:pt x="210235" y="652856"/>
                  </a:lnTo>
                  <a:lnTo>
                    <a:pt x="210413" y="652233"/>
                  </a:lnTo>
                  <a:lnTo>
                    <a:pt x="209981" y="651598"/>
                  </a:lnTo>
                  <a:lnTo>
                    <a:pt x="209626" y="650824"/>
                  </a:lnTo>
                  <a:lnTo>
                    <a:pt x="208876" y="650125"/>
                  </a:lnTo>
                  <a:lnTo>
                    <a:pt x="208191" y="650062"/>
                  </a:lnTo>
                  <a:lnTo>
                    <a:pt x="208013" y="650405"/>
                  </a:lnTo>
                  <a:lnTo>
                    <a:pt x="207403" y="651459"/>
                  </a:lnTo>
                  <a:lnTo>
                    <a:pt x="206933" y="652716"/>
                  </a:lnTo>
                  <a:lnTo>
                    <a:pt x="206400" y="653910"/>
                  </a:lnTo>
                  <a:lnTo>
                    <a:pt x="205219" y="656920"/>
                  </a:lnTo>
                  <a:lnTo>
                    <a:pt x="204889" y="656285"/>
                  </a:lnTo>
                  <a:lnTo>
                    <a:pt x="204749" y="655942"/>
                  </a:lnTo>
                  <a:lnTo>
                    <a:pt x="204635" y="655802"/>
                  </a:lnTo>
                  <a:lnTo>
                    <a:pt x="202920" y="657961"/>
                  </a:lnTo>
                  <a:lnTo>
                    <a:pt x="202565" y="657618"/>
                  </a:lnTo>
                  <a:lnTo>
                    <a:pt x="203174" y="653135"/>
                  </a:lnTo>
                  <a:lnTo>
                    <a:pt x="202742" y="654189"/>
                  </a:lnTo>
                  <a:lnTo>
                    <a:pt x="202628" y="654392"/>
                  </a:lnTo>
                  <a:lnTo>
                    <a:pt x="202018" y="655307"/>
                  </a:lnTo>
                  <a:lnTo>
                    <a:pt x="201371" y="656082"/>
                  </a:lnTo>
                  <a:lnTo>
                    <a:pt x="200583" y="657339"/>
                  </a:lnTo>
                  <a:lnTo>
                    <a:pt x="200520" y="657821"/>
                  </a:lnTo>
                  <a:lnTo>
                    <a:pt x="200329" y="658317"/>
                  </a:lnTo>
                  <a:lnTo>
                    <a:pt x="200583" y="658380"/>
                  </a:lnTo>
                  <a:lnTo>
                    <a:pt x="202349" y="660488"/>
                  </a:lnTo>
                  <a:lnTo>
                    <a:pt x="203784" y="660628"/>
                  </a:lnTo>
                  <a:lnTo>
                    <a:pt x="203390" y="661670"/>
                  </a:lnTo>
                  <a:lnTo>
                    <a:pt x="203098" y="662724"/>
                  </a:lnTo>
                  <a:lnTo>
                    <a:pt x="202704" y="663638"/>
                  </a:lnTo>
                  <a:lnTo>
                    <a:pt x="202412" y="664756"/>
                  </a:lnTo>
                  <a:lnTo>
                    <a:pt x="203784" y="666356"/>
                  </a:lnTo>
                  <a:lnTo>
                    <a:pt x="204419" y="666076"/>
                  </a:lnTo>
                  <a:lnTo>
                    <a:pt x="204965" y="663562"/>
                  </a:lnTo>
                  <a:lnTo>
                    <a:pt x="206463" y="664337"/>
                  </a:lnTo>
                  <a:lnTo>
                    <a:pt x="207225" y="664756"/>
                  </a:lnTo>
                  <a:lnTo>
                    <a:pt x="206895" y="663702"/>
                  </a:lnTo>
                  <a:lnTo>
                    <a:pt x="207264" y="663422"/>
                  </a:lnTo>
                  <a:lnTo>
                    <a:pt x="207695" y="663206"/>
                  </a:lnTo>
                  <a:lnTo>
                    <a:pt x="208699" y="662305"/>
                  </a:lnTo>
                  <a:lnTo>
                    <a:pt x="209334" y="661885"/>
                  </a:lnTo>
                  <a:lnTo>
                    <a:pt x="209410" y="660209"/>
                  </a:lnTo>
                  <a:lnTo>
                    <a:pt x="209981" y="660069"/>
                  </a:lnTo>
                  <a:lnTo>
                    <a:pt x="210235" y="659853"/>
                  </a:lnTo>
                  <a:lnTo>
                    <a:pt x="210273" y="660349"/>
                  </a:lnTo>
                  <a:lnTo>
                    <a:pt x="210375" y="660831"/>
                  </a:lnTo>
                  <a:lnTo>
                    <a:pt x="210350" y="661327"/>
                  </a:lnTo>
                  <a:lnTo>
                    <a:pt x="210273" y="661809"/>
                  </a:lnTo>
                  <a:lnTo>
                    <a:pt x="210058" y="662165"/>
                  </a:lnTo>
                  <a:lnTo>
                    <a:pt x="209956" y="662647"/>
                  </a:lnTo>
                  <a:lnTo>
                    <a:pt x="211747" y="660831"/>
                  </a:lnTo>
                  <a:lnTo>
                    <a:pt x="213398" y="659358"/>
                  </a:lnTo>
                  <a:close/>
                </a:path>
                <a:path w="238759" h="699134">
                  <a:moveTo>
                    <a:pt x="214871" y="696722"/>
                  </a:moveTo>
                  <a:lnTo>
                    <a:pt x="214680" y="692670"/>
                  </a:lnTo>
                  <a:lnTo>
                    <a:pt x="213677" y="692670"/>
                  </a:lnTo>
                  <a:lnTo>
                    <a:pt x="213461" y="691972"/>
                  </a:lnTo>
                  <a:lnTo>
                    <a:pt x="213677" y="688263"/>
                  </a:lnTo>
                  <a:lnTo>
                    <a:pt x="213245" y="686295"/>
                  </a:lnTo>
                  <a:lnTo>
                    <a:pt x="213182" y="682879"/>
                  </a:lnTo>
                  <a:lnTo>
                    <a:pt x="213220" y="681329"/>
                  </a:lnTo>
                  <a:lnTo>
                    <a:pt x="213677" y="678395"/>
                  </a:lnTo>
                  <a:lnTo>
                    <a:pt x="213245" y="677621"/>
                  </a:lnTo>
                  <a:lnTo>
                    <a:pt x="212636" y="676783"/>
                  </a:lnTo>
                  <a:lnTo>
                    <a:pt x="211569" y="678878"/>
                  </a:lnTo>
                  <a:lnTo>
                    <a:pt x="210845" y="679030"/>
                  </a:lnTo>
                  <a:lnTo>
                    <a:pt x="209524" y="677341"/>
                  </a:lnTo>
                  <a:lnTo>
                    <a:pt x="209156" y="676998"/>
                  </a:lnTo>
                  <a:lnTo>
                    <a:pt x="208762" y="676719"/>
                  </a:lnTo>
                  <a:lnTo>
                    <a:pt x="208445" y="676363"/>
                  </a:lnTo>
                  <a:lnTo>
                    <a:pt x="208407" y="676998"/>
                  </a:lnTo>
                  <a:lnTo>
                    <a:pt x="208330" y="677621"/>
                  </a:lnTo>
                  <a:lnTo>
                    <a:pt x="208229" y="679589"/>
                  </a:lnTo>
                  <a:lnTo>
                    <a:pt x="208114" y="680986"/>
                  </a:lnTo>
                  <a:lnTo>
                    <a:pt x="208051" y="682447"/>
                  </a:lnTo>
                  <a:lnTo>
                    <a:pt x="208876" y="683298"/>
                  </a:lnTo>
                  <a:lnTo>
                    <a:pt x="209626" y="683996"/>
                  </a:lnTo>
                  <a:lnTo>
                    <a:pt x="210451" y="684974"/>
                  </a:lnTo>
                  <a:lnTo>
                    <a:pt x="210375" y="686015"/>
                  </a:lnTo>
                  <a:lnTo>
                    <a:pt x="210019" y="687489"/>
                  </a:lnTo>
                  <a:lnTo>
                    <a:pt x="209334" y="689940"/>
                  </a:lnTo>
                  <a:lnTo>
                    <a:pt x="209626" y="690778"/>
                  </a:lnTo>
                  <a:lnTo>
                    <a:pt x="210019" y="691476"/>
                  </a:lnTo>
                  <a:lnTo>
                    <a:pt x="209981" y="693572"/>
                  </a:lnTo>
                  <a:lnTo>
                    <a:pt x="210667" y="693928"/>
                  </a:lnTo>
                  <a:lnTo>
                    <a:pt x="211239" y="694486"/>
                  </a:lnTo>
                  <a:lnTo>
                    <a:pt x="211670" y="694982"/>
                  </a:lnTo>
                  <a:lnTo>
                    <a:pt x="212102" y="695325"/>
                  </a:lnTo>
                  <a:lnTo>
                    <a:pt x="212496" y="695960"/>
                  </a:lnTo>
                  <a:lnTo>
                    <a:pt x="214871" y="696722"/>
                  </a:lnTo>
                  <a:close/>
                </a:path>
                <a:path w="238759" h="699134">
                  <a:moveTo>
                    <a:pt x="214934" y="567359"/>
                  </a:moveTo>
                  <a:lnTo>
                    <a:pt x="213029" y="567220"/>
                  </a:lnTo>
                  <a:lnTo>
                    <a:pt x="213029" y="566242"/>
                  </a:lnTo>
                  <a:lnTo>
                    <a:pt x="213029" y="565264"/>
                  </a:lnTo>
                  <a:lnTo>
                    <a:pt x="213029" y="565048"/>
                  </a:lnTo>
                  <a:lnTo>
                    <a:pt x="212940" y="564349"/>
                  </a:lnTo>
                  <a:lnTo>
                    <a:pt x="212178" y="562673"/>
                  </a:lnTo>
                  <a:lnTo>
                    <a:pt x="210769" y="565048"/>
                  </a:lnTo>
                  <a:lnTo>
                    <a:pt x="210845" y="564210"/>
                  </a:lnTo>
                  <a:lnTo>
                    <a:pt x="210845" y="562952"/>
                  </a:lnTo>
                  <a:lnTo>
                    <a:pt x="211569" y="561695"/>
                  </a:lnTo>
                  <a:lnTo>
                    <a:pt x="212204" y="561200"/>
                  </a:lnTo>
                  <a:lnTo>
                    <a:pt x="212039" y="560857"/>
                  </a:lnTo>
                  <a:lnTo>
                    <a:pt x="211099" y="558888"/>
                  </a:lnTo>
                  <a:lnTo>
                    <a:pt x="209765" y="558888"/>
                  </a:lnTo>
                  <a:lnTo>
                    <a:pt x="208978" y="560158"/>
                  </a:lnTo>
                  <a:lnTo>
                    <a:pt x="208699" y="560857"/>
                  </a:lnTo>
                  <a:lnTo>
                    <a:pt x="208483" y="558609"/>
                  </a:lnTo>
                  <a:lnTo>
                    <a:pt x="208013" y="559663"/>
                  </a:lnTo>
                  <a:lnTo>
                    <a:pt x="206984" y="561695"/>
                  </a:lnTo>
                  <a:lnTo>
                    <a:pt x="206717" y="562254"/>
                  </a:lnTo>
                  <a:lnTo>
                    <a:pt x="205676" y="564210"/>
                  </a:lnTo>
                  <a:lnTo>
                    <a:pt x="205816" y="562952"/>
                  </a:lnTo>
                  <a:lnTo>
                    <a:pt x="206108" y="560501"/>
                  </a:lnTo>
                  <a:lnTo>
                    <a:pt x="204457" y="562952"/>
                  </a:lnTo>
                  <a:lnTo>
                    <a:pt x="203568" y="561416"/>
                  </a:lnTo>
                  <a:lnTo>
                    <a:pt x="203200" y="562254"/>
                  </a:lnTo>
                  <a:lnTo>
                    <a:pt x="202666" y="563791"/>
                  </a:lnTo>
                  <a:lnTo>
                    <a:pt x="201053" y="565264"/>
                  </a:lnTo>
                  <a:lnTo>
                    <a:pt x="200329" y="564908"/>
                  </a:lnTo>
                  <a:lnTo>
                    <a:pt x="199326" y="564349"/>
                  </a:lnTo>
                  <a:lnTo>
                    <a:pt x="199224" y="566305"/>
                  </a:lnTo>
                  <a:lnTo>
                    <a:pt x="200050" y="566242"/>
                  </a:lnTo>
                  <a:lnTo>
                    <a:pt x="200545" y="566661"/>
                  </a:lnTo>
                  <a:lnTo>
                    <a:pt x="200621" y="568896"/>
                  </a:lnTo>
                  <a:lnTo>
                    <a:pt x="201015" y="569595"/>
                  </a:lnTo>
                  <a:lnTo>
                    <a:pt x="201447" y="571207"/>
                  </a:lnTo>
                  <a:lnTo>
                    <a:pt x="201625" y="572122"/>
                  </a:lnTo>
                  <a:lnTo>
                    <a:pt x="202018" y="573443"/>
                  </a:lnTo>
                  <a:lnTo>
                    <a:pt x="202234" y="574001"/>
                  </a:lnTo>
                  <a:lnTo>
                    <a:pt x="203568" y="575411"/>
                  </a:lnTo>
                  <a:lnTo>
                    <a:pt x="204965" y="575056"/>
                  </a:lnTo>
                  <a:lnTo>
                    <a:pt x="206146" y="573303"/>
                  </a:lnTo>
                  <a:lnTo>
                    <a:pt x="206717" y="573024"/>
                  </a:lnTo>
                  <a:lnTo>
                    <a:pt x="206971" y="573163"/>
                  </a:lnTo>
                  <a:lnTo>
                    <a:pt x="207657" y="573722"/>
                  </a:lnTo>
                  <a:lnTo>
                    <a:pt x="207937" y="573303"/>
                  </a:lnTo>
                  <a:lnTo>
                    <a:pt x="208051" y="573024"/>
                  </a:lnTo>
                  <a:lnTo>
                    <a:pt x="208419" y="572122"/>
                  </a:lnTo>
                  <a:lnTo>
                    <a:pt x="209130" y="570445"/>
                  </a:lnTo>
                  <a:lnTo>
                    <a:pt x="209550" y="570445"/>
                  </a:lnTo>
                  <a:lnTo>
                    <a:pt x="210413" y="572325"/>
                  </a:lnTo>
                  <a:lnTo>
                    <a:pt x="211455" y="570788"/>
                  </a:lnTo>
                  <a:lnTo>
                    <a:pt x="211645" y="570445"/>
                  </a:lnTo>
                  <a:lnTo>
                    <a:pt x="212356" y="569112"/>
                  </a:lnTo>
                  <a:lnTo>
                    <a:pt x="214223" y="569671"/>
                  </a:lnTo>
                  <a:lnTo>
                    <a:pt x="214350" y="569112"/>
                  </a:lnTo>
                  <a:lnTo>
                    <a:pt x="214579" y="568198"/>
                  </a:lnTo>
                  <a:lnTo>
                    <a:pt x="214934" y="567359"/>
                  </a:lnTo>
                  <a:close/>
                </a:path>
                <a:path w="238759" h="699134">
                  <a:moveTo>
                    <a:pt x="216585" y="597725"/>
                  </a:moveTo>
                  <a:lnTo>
                    <a:pt x="215226" y="598843"/>
                  </a:lnTo>
                  <a:lnTo>
                    <a:pt x="215074" y="597789"/>
                  </a:lnTo>
                  <a:lnTo>
                    <a:pt x="214680" y="596671"/>
                  </a:lnTo>
                  <a:lnTo>
                    <a:pt x="214972" y="594436"/>
                  </a:lnTo>
                  <a:lnTo>
                    <a:pt x="215506" y="593178"/>
                  </a:lnTo>
                  <a:lnTo>
                    <a:pt x="214503" y="591566"/>
                  </a:lnTo>
                  <a:lnTo>
                    <a:pt x="214655" y="590804"/>
                  </a:lnTo>
                  <a:lnTo>
                    <a:pt x="214680" y="590308"/>
                  </a:lnTo>
                  <a:lnTo>
                    <a:pt x="215112" y="587298"/>
                  </a:lnTo>
                  <a:lnTo>
                    <a:pt x="214680" y="586320"/>
                  </a:lnTo>
                  <a:lnTo>
                    <a:pt x="212001" y="585063"/>
                  </a:lnTo>
                  <a:lnTo>
                    <a:pt x="211277" y="584568"/>
                  </a:lnTo>
                  <a:lnTo>
                    <a:pt x="210591" y="586384"/>
                  </a:lnTo>
                  <a:lnTo>
                    <a:pt x="210375" y="587514"/>
                  </a:lnTo>
                  <a:lnTo>
                    <a:pt x="210058" y="587514"/>
                  </a:lnTo>
                  <a:lnTo>
                    <a:pt x="210058" y="584708"/>
                  </a:lnTo>
                  <a:lnTo>
                    <a:pt x="209308" y="584923"/>
                  </a:lnTo>
                  <a:lnTo>
                    <a:pt x="208724" y="583171"/>
                  </a:lnTo>
                  <a:lnTo>
                    <a:pt x="207759" y="584149"/>
                  </a:lnTo>
                  <a:lnTo>
                    <a:pt x="209626" y="587298"/>
                  </a:lnTo>
                  <a:lnTo>
                    <a:pt x="207873" y="590448"/>
                  </a:lnTo>
                  <a:lnTo>
                    <a:pt x="207835" y="593598"/>
                  </a:lnTo>
                  <a:lnTo>
                    <a:pt x="207975" y="593598"/>
                  </a:lnTo>
                  <a:lnTo>
                    <a:pt x="208191" y="593737"/>
                  </a:lnTo>
                  <a:lnTo>
                    <a:pt x="208445" y="592963"/>
                  </a:lnTo>
                  <a:lnTo>
                    <a:pt x="208622" y="592124"/>
                  </a:lnTo>
                  <a:lnTo>
                    <a:pt x="209092" y="591007"/>
                  </a:lnTo>
                  <a:lnTo>
                    <a:pt x="209486" y="590804"/>
                  </a:lnTo>
                  <a:lnTo>
                    <a:pt x="209765" y="590524"/>
                  </a:lnTo>
                  <a:lnTo>
                    <a:pt x="209804" y="591083"/>
                  </a:lnTo>
                  <a:lnTo>
                    <a:pt x="209918" y="591705"/>
                  </a:lnTo>
                  <a:lnTo>
                    <a:pt x="209588" y="593115"/>
                  </a:lnTo>
                  <a:lnTo>
                    <a:pt x="208661" y="593813"/>
                  </a:lnTo>
                  <a:lnTo>
                    <a:pt x="209550" y="595071"/>
                  </a:lnTo>
                  <a:lnTo>
                    <a:pt x="209804" y="594855"/>
                  </a:lnTo>
                  <a:lnTo>
                    <a:pt x="210350" y="594296"/>
                  </a:lnTo>
                  <a:lnTo>
                    <a:pt x="210566" y="594436"/>
                  </a:lnTo>
                  <a:lnTo>
                    <a:pt x="210667" y="594575"/>
                  </a:lnTo>
                  <a:lnTo>
                    <a:pt x="210375" y="595833"/>
                  </a:lnTo>
                  <a:lnTo>
                    <a:pt x="210197" y="597230"/>
                  </a:lnTo>
                  <a:lnTo>
                    <a:pt x="209486" y="599401"/>
                  </a:lnTo>
                  <a:lnTo>
                    <a:pt x="209334" y="600176"/>
                  </a:lnTo>
                  <a:lnTo>
                    <a:pt x="209918" y="600735"/>
                  </a:lnTo>
                  <a:lnTo>
                    <a:pt x="210705" y="601433"/>
                  </a:lnTo>
                  <a:lnTo>
                    <a:pt x="210591" y="602132"/>
                  </a:lnTo>
                  <a:lnTo>
                    <a:pt x="210058" y="603110"/>
                  </a:lnTo>
                  <a:lnTo>
                    <a:pt x="209842" y="603605"/>
                  </a:lnTo>
                  <a:lnTo>
                    <a:pt x="209740" y="604227"/>
                  </a:lnTo>
                  <a:lnTo>
                    <a:pt x="209524" y="605002"/>
                  </a:lnTo>
                  <a:lnTo>
                    <a:pt x="210235" y="605205"/>
                  </a:lnTo>
                  <a:lnTo>
                    <a:pt x="210629" y="605282"/>
                  </a:lnTo>
                  <a:lnTo>
                    <a:pt x="210921" y="606399"/>
                  </a:lnTo>
                  <a:lnTo>
                    <a:pt x="209740" y="608291"/>
                  </a:lnTo>
                  <a:lnTo>
                    <a:pt x="211353" y="608571"/>
                  </a:lnTo>
                  <a:lnTo>
                    <a:pt x="211747" y="606120"/>
                  </a:lnTo>
                  <a:lnTo>
                    <a:pt x="212204" y="608774"/>
                  </a:lnTo>
                  <a:lnTo>
                    <a:pt x="212534" y="608850"/>
                  </a:lnTo>
                  <a:lnTo>
                    <a:pt x="212852" y="607872"/>
                  </a:lnTo>
                  <a:lnTo>
                    <a:pt x="213245" y="606894"/>
                  </a:lnTo>
                  <a:lnTo>
                    <a:pt x="213639" y="605777"/>
                  </a:lnTo>
                  <a:lnTo>
                    <a:pt x="214934" y="606894"/>
                  </a:lnTo>
                  <a:lnTo>
                    <a:pt x="212966" y="607656"/>
                  </a:lnTo>
                  <a:lnTo>
                    <a:pt x="213614" y="608571"/>
                  </a:lnTo>
                  <a:lnTo>
                    <a:pt x="214223" y="608774"/>
                  </a:lnTo>
                  <a:lnTo>
                    <a:pt x="214896" y="608914"/>
                  </a:lnTo>
                  <a:lnTo>
                    <a:pt x="215722" y="609193"/>
                  </a:lnTo>
                  <a:lnTo>
                    <a:pt x="214503" y="605282"/>
                  </a:lnTo>
                  <a:lnTo>
                    <a:pt x="215506" y="601713"/>
                  </a:lnTo>
                  <a:lnTo>
                    <a:pt x="216585" y="597725"/>
                  </a:lnTo>
                  <a:close/>
                </a:path>
                <a:path w="238759" h="699134">
                  <a:moveTo>
                    <a:pt x="224523" y="627316"/>
                  </a:moveTo>
                  <a:lnTo>
                    <a:pt x="223964" y="625995"/>
                  </a:lnTo>
                  <a:lnTo>
                    <a:pt x="223761" y="625436"/>
                  </a:lnTo>
                  <a:lnTo>
                    <a:pt x="223621" y="625081"/>
                  </a:lnTo>
                  <a:lnTo>
                    <a:pt x="223266" y="624382"/>
                  </a:lnTo>
                  <a:lnTo>
                    <a:pt x="223164" y="624103"/>
                  </a:lnTo>
                  <a:lnTo>
                    <a:pt x="222681" y="622769"/>
                  </a:lnTo>
                  <a:lnTo>
                    <a:pt x="222580" y="622071"/>
                  </a:lnTo>
                  <a:lnTo>
                    <a:pt x="222250" y="620877"/>
                  </a:lnTo>
                  <a:lnTo>
                    <a:pt x="221970" y="622071"/>
                  </a:lnTo>
                  <a:lnTo>
                    <a:pt x="221843" y="622769"/>
                  </a:lnTo>
                  <a:lnTo>
                    <a:pt x="221399" y="623824"/>
                  </a:lnTo>
                  <a:lnTo>
                    <a:pt x="220967" y="623887"/>
                  </a:lnTo>
                  <a:lnTo>
                    <a:pt x="220675" y="624103"/>
                  </a:lnTo>
                  <a:lnTo>
                    <a:pt x="220649" y="622769"/>
                  </a:lnTo>
                  <a:lnTo>
                    <a:pt x="221018" y="621868"/>
                  </a:lnTo>
                  <a:lnTo>
                    <a:pt x="221107" y="621652"/>
                  </a:lnTo>
                  <a:lnTo>
                    <a:pt x="221678" y="620674"/>
                  </a:lnTo>
                  <a:lnTo>
                    <a:pt x="222008" y="620039"/>
                  </a:lnTo>
                  <a:lnTo>
                    <a:pt x="221183" y="617943"/>
                  </a:lnTo>
                  <a:lnTo>
                    <a:pt x="219849" y="617943"/>
                  </a:lnTo>
                  <a:lnTo>
                    <a:pt x="218922" y="620674"/>
                  </a:lnTo>
                  <a:lnTo>
                    <a:pt x="218630" y="621169"/>
                  </a:lnTo>
                  <a:lnTo>
                    <a:pt x="218376" y="621868"/>
                  </a:lnTo>
                  <a:lnTo>
                    <a:pt x="218211" y="621728"/>
                  </a:lnTo>
                  <a:lnTo>
                    <a:pt x="218084" y="620877"/>
                  </a:lnTo>
                  <a:lnTo>
                    <a:pt x="217982" y="619620"/>
                  </a:lnTo>
                  <a:lnTo>
                    <a:pt x="217881" y="619480"/>
                  </a:lnTo>
                  <a:lnTo>
                    <a:pt x="215442" y="625436"/>
                  </a:lnTo>
                  <a:lnTo>
                    <a:pt x="215392" y="625157"/>
                  </a:lnTo>
                  <a:lnTo>
                    <a:pt x="215087" y="623404"/>
                  </a:lnTo>
                  <a:lnTo>
                    <a:pt x="214795" y="622071"/>
                  </a:lnTo>
                  <a:lnTo>
                    <a:pt x="214007" y="625157"/>
                  </a:lnTo>
                  <a:lnTo>
                    <a:pt x="213398" y="624179"/>
                  </a:lnTo>
                  <a:lnTo>
                    <a:pt x="214109" y="620737"/>
                  </a:lnTo>
                  <a:lnTo>
                    <a:pt x="213639" y="621169"/>
                  </a:lnTo>
                  <a:lnTo>
                    <a:pt x="213245" y="621372"/>
                  </a:lnTo>
                  <a:lnTo>
                    <a:pt x="213156" y="621868"/>
                  </a:lnTo>
                  <a:lnTo>
                    <a:pt x="212966" y="623404"/>
                  </a:lnTo>
                  <a:lnTo>
                    <a:pt x="212140" y="623824"/>
                  </a:lnTo>
                  <a:lnTo>
                    <a:pt x="211023" y="624738"/>
                  </a:lnTo>
                  <a:lnTo>
                    <a:pt x="210642" y="625221"/>
                  </a:lnTo>
                  <a:lnTo>
                    <a:pt x="210451" y="625436"/>
                  </a:lnTo>
                  <a:lnTo>
                    <a:pt x="210629" y="627316"/>
                  </a:lnTo>
                  <a:lnTo>
                    <a:pt x="213067" y="625995"/>
                  </a:lnTo>
                  <a:lnTo>
                    <a:pt x="212102" y="629272"/>
                  </a:lnTo>
                  <a:lnTo>
                    <a:pt x="212420" y="628929"/>
                  </a:lnTo>
                  <a:lnTo>
                    <a:pt x="213017" y="628510"/>
                  </a:lnTo>
                  <a:lnTo>
                    <a:pt x="213461" y="628154"/>
                  </a:lnTo>
                  <a:lnTo>
                    <a:pt x="213537" y="628510"/>
                  </a:lnTo>
                  <a:lnTo>
                    <a:pt x="213652" y="628929"/>
                  </a:lnTo>
                  <a:lnTo>
                    <a:pt x="213715" y="629907"/>
                  </a:lnTo>
                  <a:lnTo>
                    <a:pt x="213614" y="630682"/>
                  </a:lnTo>
                  <a:lnTo>
                    <a:pt x="213360" y="631240"/>
                  </a:lnTo>
                  <a:lnTo>
                    <a:pt x="213029" y="632294"/>
                  </a:lnTo>
                  <a:lnTo>
                    <a:pt x="213499" y="631939"/>
                  </a:lnTo>
                  <a:lnTo>
                    <a:pt x="213791" y="631799"/>
                  </a:lnTo>
                  <a:lnTo>
                    <a:pt x="214007" y="631596"/>
                  </a:lnTo>
                  <a:lnTo>
                    <a:pt x="214287" y="632917"/>
                  </a:lnTo>
                  <a:lnTo>
                    <a:pt x="214464" y="633552"/>
                  </a:lnTo>
                  <a:lnTo>
                    <a:pt x="215544" y="631596"/>
                  </a:lnTo>
                  <a:lnTo>
                    <a:pt x="216446" y="632434"/>
                  </a:lnTo>
                  <a:lnTo>
                    <a:pt x="217309" y="632358"/>
                  </a:lnTo>
                  <a:lnTo>
                    <a:pt x="217487" y="631520"/>
                  </a:lnTo>
                  <a:lnTo>
                    <a:pt x="217766" y="630262"/>
                  </a:lnTo>
                  <a:lnTo>
                    <a:pt x="217944" y="630123"/>
                  </a:lnTo>
                  <a:lnTo>
                    <a:pt x="219786" y="629348"/>
                  </a:lnTo>
                  <a:lnTo>
                    <a:pt x="220459" y="628154"/>
                  </a:lnTo>
                  <a:lnTo>
                    <a:pt x="220789" y="627595"/>
                  </a:lnTo>
                  <a:lnTo>
                    <a:pt x="220611" y="629907"/>
                  </a:lnTo>
                  <a:lnTo>
                    <a:pt x="220497" y="632155"/>
                  </a:lnTo>
                  <a:lnTo>
                    <a:pt x="220751" y="632294"/>
                  </a:lnTo>
                  <a:lnTo>
                    <a:pt x="220967" y="631799"/>
                  </a:lnTo>
                  <a:lnTo>
                    <a:pt x="221183" y="631456"/>
                  </a:lnTo>
                  <a:lnTo>
                    <a:pt x="221754" y="629069"/>
                  </a:lnTo>
                  <a:lnTo>
                    <a:pt x="222681" y="628510"/>
                  </a:lnTo>
                  <a:lnTo>
                    <a:pt x="224091" y="628154"/>
                  </a:lnTo>
                  <a:lnTo>
                    <a:pt x="224332" y="627735"/>
                  </a:lnTo>
                  <a:lnTo>
                    <a:pt x="224459" y="627595"/>
                  </a:lnTo>
                  <a:lnTo>
                    <a:pt x="224523" y="627316"/>
                  </a:lnTo>
                  <a:close/>
                </a:path>
                <a:path w="238759" h="699134">
                  <a:moveTo>
                    <a:pt x="226237" y="659650"/>
                  </a:moveTo>
                  <a:lnTo>
                    <a:pt x="226161" y="658241"/>
                  </a:lnTo>
                  <a:lnTo>
                    <a:pt x="225806" y="658037"/>
                  </a:lnTo>
                  <a:lnTo>
                    <a:pt x="224663" y="661606"/>
                  </a:lnTo>
                  <a:lnTo>
                    <a:pt x="224510" y="661606"/>
                  </a:lnTo>
                  <a:lnTo>
                    <a:pt x="224447" y="660133"/>
                  </a:lnTo>
                  <a:lnTo>
                    <a:pt x="225196" y="658799"/>
                  </a:lnTo>
                  <a:lnTo>
                    <a:pt x="225272" y="658520"/>
                  </a:lnTo>
                  <a:lnTo>
                    <a:pt x="225513" y="657618"/>
                  </a:lnTo>
                  <a:lnTo>
                    <a:pt x="224116" y="656145"/>
                  </a:lnTo>
                  <a:lnTo>
                    <a:pt x="224053" y="655662"/>
                  </a:lnTo>
                  <a:lnTo>
                    <a:pt x="223964" y="655167"/>
                  </a:lnTo>
                  <a:lnTo>
                    <a:pt x="223799" y="654672"/>
                  </a:lnTo>
                  <a:lnTo>
                    <a:pt x="223151" y="655167"/>
                  </a:lnTo>
                  <a:lnTo>
                    <a:pt x="222580" y="655662"/>
                  </a:lnTo>
                  <a:lnTo>
                    <a:pt x="222656" y="653910"/>
                  </a:lnTo>
                  <a:lnTo>
                    <a:pt x="223723" y="652233"/>
                  </a:lnTo>
                  <a:lnTo>
                    <a:pt x="223837" y="651179"/>
                  </a:lnTo>
                  <a:lnTo>
                    <a:pt x="223939" y="649008"/>
                  </a:lnTo>
                  <a:lnTo>
                    <a:pt x="223875" y="647534"/>
                  </a:lnTo>
                  <a:lnTo>
                    <a:pt x="223608" y="646836"/>
                  </a:lnTo>
                  <a:lnTo>
                    <a:pt x="223329" y="646417"/>
                  </a:lnTo>
                  <a:lnTo>
                    <a:pt x="223113" y="646417"/>
                  </a:lnTo>
                  <a:lnTo>
                    <a:pt x="222935" y="646493"/>
                  </a:lnTo>
                  <a:lnTo>
                    <a:pt x="222796" y="646836"/>
                  </a:lnTo>
                  <a:lnTo>
                    <a:pt x="222618" y="647192"/>
                  </a:lnTo>
                  <a:lnTo>
                    <a:pt x="222250" y="647750"/>
                  </a:lnTo>
                  <a:lnTo>
                    <a:pt x="221640" y="649008"/>
                  </a:lnTo>
                  <a:lnTo>
                    <a:pt x="221538" y="648868"/>
                  </a:lnTo>
                  <a:lnTo>
                    <a:pt x="221399" y="648804"/>
                  </a:lnTo>
                  <a:lnTo>
                    <a:pt x="221488" y="647192"/>
                  </a:lnTo>
                  <a:lnTo>
                    <a:pt x="221551" y="646772"/>
                  </a:lnTo>
                  <a:lnTo>
                    <a:pt x="221792" y="645020"/>
                  </a:lnTo>
                  <a:lnTo>
                    <a:pt x="221500" y="645439"/>
                  </a:lnTo>
                  <a:lnTo>
                    <a:pt x="221107" y="645998"/>
                  </a:lnTo>
                  <a:lnTo>
                    <a:pt x="220853" y="646353"/>
                  </a:lnTo>
                  <a:lnTo>
                    <a:pt x="220637" y="646772"/>
                  </a:lnTo>
                  <a:lnTo>
                    <a:pt x="220535" y="646353"/>
                  </a:lnTo>
                  <a:lnTo>
                    <a:pt x="219417" y="643839"/>
                  </a:lnTo>
                  <a:lnTo>
                    <a:pt x="219062" y="643978"/>
                  </a:lnTo>
                  <a:lnTo>
                    <a:pt x="218630" y="644042"/>
                  </a:lnTo>
                  <a:lnTo>
                    <a:pt x="219417" y="646214"/>
                  </a:lnTo>
                  <a:lnTo>
                    <a:pt x="219494" y="647192"/>
                  </a:lnTo>
                  <a:lnTo>
                    <a:pt x="219062" y="649147"/>
                  </a:lnTo>
                  <a:lnTo>
                    <a:pt x="218376" y="651738"/>
                  </a:lnTo>
                  <a:lnTo>
                    <a:pt x="218554" y="651522"/>
                  </a:lnTo>
                  <a:lnTo>
                    <a:pt x="218770" y="651179"/>
                  </a:lnTo>
                  <a:lnTo>
                    <a:pt x="218960" y="651243"/>
                  </a:lnTo>
                  <a:lnTo>
                    <a:pt x="219240" y="651319"/>
                  </a:lnTo>
                  <a:lnTo>
                    <a:pt x="219671" y="651598"/>
                  </a:lnTo>
                  <a:lnTo>
                    <a:pt x="220027" y="652932"/>
                  </a:lnTo>
                  <a:lnTo>
                    <a:pt x="220091" y="653910"/>
                  </a:lnTo>
                  <a:lnTo>
                    <a:pt x="220179" y="656145"/>
                  </a:lnTo>
                  <a:lnTo>
                    <a:pt x="219925" y="657199"/>
                  </a:lnTo>
                  <a:lnTo>
                    <a:pt x="219494" y="658660"/>
                  </a:lnTo>
                  <a:lnTo>
                    <a:pt x="219989" y="658520"/>
                  </a:lnTo>
                  <a:lnTo>
                    <a:pt x="220421" y="658520"/>
                  </a:lnTo>
                  <a:lnTo>
                    <a:pt x="220967" y="658596"/>
                  </a:lnTo>
                  <a:lnTo>
                    <a:pt x="220637" y="660133"/>
                  </a:lnTo>
                  <a:lnTo>
                    <a:pt x="220243" y="661746"/>
                  </a:lnTo>
                  <a:lnTo>
                    <a:pt x="219989" y="663003"/>
                  </a:lnTo>
                  <a:lnTo>
                    <a:pt x="219989" y="664260"/>
                  </a:lnTo>
                  <a:lnTo>
                    <a:pt x="220497" y="664121"/>
                  </a:lnTo>
                  <a:lnTo>
                    <a:pt x="220891" y="663981"/>
                  </a:lnTo>
                  <a:lnTo>
                    <a:pt x="220675" y="666851"/>
                  </a:lnTo>
                  <a:lnTo>
                    <a:pt x="222402" y="667486"/>
                  </a:lnTo>
                  <a:lnTo>
                    <a:pt x="223939" y="665594"/>
                  </a:lnTo>
                  <a:lnTo>
                    <a:pt x="223799" y="666851"/>
                  </a:lnTo>
                  <a:lnTo>
                    <a:pt x="223761" y="667486"/>
                  </a:lnTo>
                  <a:lnTo>
                    <a:pt x="224294" y="667829"/>
                  </a:lnTo>
                  <a:lnTo>
                    <a:pt x="225374" y="668667"/>
                  </a:lnTo>
                  <a:lnTo>
                    <a:pt x="226060" y="668045"/>
                  </a:lnTo>
                  <a:lnTo>
                    <a:pt x="226148" y="666851"/>
                  </a:lnTo>
                  <a:lnTo>
                    <a:pt x="225717" y="665594"/>
                  </a:lnTo>
                  <a:lnTo>
                    <a:pt x="225221" y="663981"/>
                  </a:lnTo>
                  <a:lnTo>
                    <a:pt x="225056" y="663346"/>
                  </a:lnTo>
                  <a:lnTo>
                    <a:pt x="224802" y="661746"/>
                  </a:lnTo>
                  <a:lnTo>
                    <a:pt x="226021" y="659930"/>
                  </a:lnTo>
                  <a:lnTo>
                    <a:pt x="226237" y="659650"/>
                  </a:lnTo>
                  <a:close/>
                </a:path>
                <a:path w="238759" h="699134">
                  <a:moveTo>
                    <a:pt x="232689" y="639089"/>
                  </a:moveTo>
                  <a:lnTo>
                    <a:pt x="232079" y="635279"/>
                  </a:lnTo>
                  <a:lnTo>
                    <a:pt x="231444" y="630199"/>
                  </a:lnTo>
                  <a:lnTo>
                    <a:pt x="230835" y="625119"/>
                  </a:lnTo>
                  <a:lnTo>
                    <a:pt x="230327" y="621309"/>
                  </a:lnTo>
                  <a:lnTo>
                    <a:pt x="229857" y="618769"/>
                  </a:lnTo>
                  <a:lnTo>
                    <a:pt x="229184" y="613689"/>
                  </a:lnTo>
                  <a:lnTo>
                    <a:pt x="228892" y="613689"/>
                  </a:lnTo>
                  <a:lnTo>
                    <a:pt x="228600" y="612419"/>
                  </a:lnTo>
                  <a:lnTo>
                    <a:pt x="228460" y="612419"/>
                  </a:lnTo>
                  <a:lnTo>
                    <a:pt x="228815" y="606069"/>
                  </a:lnTo>
                  <a:lnTo>
                    <a:pt x="227838" y="603529"/>
                  </a:lnTo>
                  <a:lnTo>
                    <a:pt x="227355" y="602259"/>
                  </a:lnTo>
                  <a:lnTo>
                    <a:pt x="226669" y="594639"/>
                  </a:lnTo>
                  <a:lnTo>
                    <a:pt x="226453" y="593369"/>
                  </a:lnTo>
                  <a:lnTo>
                    <a:pt x="226237" y="592099"/>
                  </a:lnTo>
                  <a:lnTo>
                    <a:pt x="226060" y="590829"/>
                  </a:lnTo>
                  <a:lnTo>
                    <a:pt x="225882" y="589559"/>
                  </a:lnTo>
                  <a:lnTo>
                    <a:pt x="224980" y="589559"/>
                  </a:lnTo>
                  <a:lnTo>
                    <a:pt x="224510" y="590829"/>
                  </a:lnTo>
                  <a:lnTo>
                    <a:pt x="224370" y="589559"/>
                  </a:lnTo>
                  <a:lnTo>
                    <a:pt x="224193" y="589559"/>
                  </a:lnTo>
                  <a:lnTo>
                    <a:pt x="224624" y="587019"/>
                  </a:lnTo>
                  <a:lnTo>
                    <a:pt x="224510" y="585749"/>
                  </a:lnTo>
                  <a:lnTo>
                    <a:pt x="223939" y="584479"/>
                  </a:lnTo>
                  <a:lnTo>
                    <a:pt x="223939" y="583209"/>
                  </a:lnTo>
                  <a:lnTo>
                    <a:pt x="224726" y="581939"/>
                  </a:lnTo>
                  <a:lnTo>
                    <a:pt x="224878" y="580669"/>
                  </a:lnTo>
                  <a:lnTo>
                    <a:pt x="224116" y="578129"/>
                  </a:lnTo>
                  <a:lnTo>
                    <a:pt x="223761" y="578129"/>
                  </a:lnTo>
                  <a:lnTo>
                    <a:pt x="223799" y="573049"/>
                  </a:lnTo>
                  <a:lnTo>
                    <a:pt x="223012" y="569239"/>
                  </a:lnTo>
                  <a:lnTo>
                    <a:pt x="222072" y="564159"/>
                  </a:lnTo>
                  <a:lnTo>
                    <a:pt x="221399" y="561619"/>
                  </a:lnTo>
                  <a:lnTo>
                    <a:pt x="220637" y="559079"/>
                  </a:lnTo>
                  <a:lnTo>
                    <a:pt x="219494" y="553999"/>
                  </a:lnTo>
                  <a:lnTo>
                    <a:pt x="219024" y="553999"/>
                  </a:lnTo>
                  <a:lnTo>
                    <a:pt x="218630" y="552729"/>
                  </a:lnTo>
                  <a:lnTo>
                    <a:pt x="218554" y="547649"/>
                  </a:lnTo>
                  <a:lnTo>
                    <a:pt x="217309" y="543839"/>
                  </a:lnTo>
                  <a:lnTo>
                    <a:pt x="216090" y="536219"/>
                  </a:lnTo>
                  <a:lnTo>
                    <a:pt x="215150" y="532409"/>
                  </a:lnTo>
                  <a:lnTo>
                    <a:pt x="214680" y="528599"/>
                  </a:lnTo>
                  <a:lnTo>
                    <a:pt x="214071" y="524789"/>
                  </a:lnTo>
                  <a:lnTo>
                    <a:pt x="213893" y="519709"/>
                  </a:lnTo>
                  <a:lnTo>
                    <a:pt x="213283" y="514629"/>
                  </a:lnTo>
                  <a:lnTo>
                    <a:pt x="211747" y="505739"/>
                  </a:lnTo>
                  <a:lnTo>
                    <a:pt x="210019" y="494309"/>
                  </a:lnTo>
                  <a:lnTo>
                    <a:pt x="209130" y="487959"/>
                  </a:lnTo>
                  <a:lnTo>
                    <a:pt x="208724" y="485419"/>
                  </a:lnTo>
                  <a:lnTo>
                    <a:pt x="208622" y="484771"/>
                  </a:lnTo>
                  <a:lnTo>
                    <a:pt x="208622" y="491769"/>
                  </a:lnTo>
                  <a:lnTo>
                    <a:pt x="207873" y="493039"/>
                  </a:lnTo>
                  <a:lnTo>
                    <a:pt x="207975" y="496849"/>
                  </a:lnTo>
                  <a:lnTo>
                    <a:pt x="208407" y="499389"/>
                  </a:lnTo>
                  <a:lnTo>
                    <a:pt x="208267" y="500659"/>
                  </a:lnTo>
                  <a:lnTo>
                    <a:pt x="208229" y="503199"/>
                  </a:lnTo>
                  <a:lnTo>
                    <a:pt x="206108" y="503199"/>
                  </a:lnTo>
                  <a:lnTo>
                    <a:pt x="205828" y="504469"/>
                  </a:lnTo>
                  <a:lnTo>
                    <a:pt x="205676" y="505739"/>
                  </a:lnTo>
                  <a:lnTo>
                    <a:pt x="205460" y="505739"/>
                  </a:lnTo>
                  <a:lnTo>
                    <a:pt x="205320" y="507009"/>
                  </a:lnTo>
                  <a:lnTo>
                    <a:pt x="203923" y="504469"/>
                  </a:lnTo>
                  <a:lnTo>
                    <a:pt x="203847" y="503199"/>
                  </a:lnTo>
                  <a:lnTo>
                    <a:pt x="203847" y="500659"/>
                  </a:lnTo>
                  <a:lnTo>
                    <a:pt x="202412" y="499389"/>
                  </a:lnTo>
                  <a:lnTo>
                    <a:pt x="198970" y="499389"/>
                  </a:lnTo>
                  <a:lnTo>
                    <a:pt x="198221" y="500659"/>
                  </a:lnTo>
                  <a:lnTo>
                    <a:pt x="196888" y="500659"/>
                  </a:lnTo>
                  <a:lnTo>
                    <a:pt x="196608" y="501929"/>
                  </a:lnTo>
                  <a:lnTo>
                    <a:pt x="196456" y="501929"/>
                  </a:lnTo>
                  <a:lnTo>
                    <a:pt x="196456" y="503199"/>
                  </a:lnTo>
                  <a:lnTo>
                    <a:pt x="195999" y="503199"/>
                  </a:lnTo>
                  <a:lnTo>
                    <a:pt x="195821" y="501929"/>
                  </a:lnTo>
                  <a:lnTo>
                    <a:pt x="196062" y="501929"/>
                  </a:lnTo>
                  <a:lnTo>
                    <a:pt x="196215" y="500659"/>
                  </a:lnTo>
                  <a:lnTo>
                    <a:pt x="197281" y="498119"/>
                  </a:lnTo>
                  <a:lnTo>
                    <a:pt x="197396" y="496849"/>
                  </a:lnTo>
                  <a:lnTo>
                    <a:pt x="196634" y="495579"/>
                  </a:lnTo>
                  <a:lnTo>
                    <a:pt x="196608" y="494309"/>
                  </a:lnTo>
                  <a:lnTo>
                    <a:pt x="196850" y="493039"/>
                  </a:lnTo>
                  <a:lnTo>
                    <a:pt x="198107" y="491769"/>
                  </a:lnTo>
                  <a:lnTo>
                    <a:pt x="197675" y="489229"/>
                  </a:lnTo>
                  <a:lnTo>
                    <a:pt x="197319" y="485419"/>
                  </a:lnTo>
                  <a:lnTo>
                    <a:pt x="198399" y="482879"/>
                  </a:lnTo>
                  <a:lnTo>
                    <a:pt x="198869" y="480339"/>
                  </a:lnTo>
                  <a:lnTo>
                    <a:pt x="199263" y="480339"/>
                  </a:lnTo>
                  <a:lnTo>
                    <a:pt x="200482" y="481609"/>
                  </a:lnTo>
                  <a:lnTo>
                    <a:pt x="200799" y="480339"/>
                  </a:lnTo>
                  <a:lnTo>
                    <a:pt x="201193" y="479069"/>
                  </a:lnTo>
                  <a:lnTo>
                    <a:pt x="201371" y="479069"/>
                  </a:lnTo>
                  <a:lnTo>
                    <a:pt x="201447" y="477799"/>
                  </a:lnTo>
                  <a:lnTo>
                    <a:pt x="201917" y="477799"/>
                  </a:lnTo>
                  <a:lnTo>
                    <a:pt x="202133" y="479069"/>
                  </a:lnTo>
                  <a:lnTo>
                    <a:pt x="202450" y="480339"/>
                  </a:lnTo>
                  <a:lnTo>
                    <a:pt x="202742" y="485419"/>
                  </a:lnTo>
                  <a:lnTo>
                    <a:pt x="204965" y="487959"/>
                  </a:lnTo>
                  <a:lnTo>
                    <a:pt x="206578" y="486689"/>
                  </a:lnTo>
                  <a:lnTo>
                    <a:pt x="206832" y="485419"/>
                  </a:lnTo>
                  <a:lnTo>
                    <a:pt x="207327" y="485419"/>
                  </a:lnTo>
                  <a:lnTo>
                    <a:pt x="207695" y="487959"/>
                  </a:lnTo>
                  <a:lnTo>
                    <a:pt x="207899" y="489229"/>
                  </a:lnTo>
                  <a:lnTo>
                    <a:pt x="208305" y="490499"/>
                  </a:lnTo>
                  <a:lnTo>
                    <a:pt x="208622" y="491769"/>
                  </a:lnTo>
                  <a:lnTo>
                    <a:pt x="208622" y="484771"/>
                  </a:lnTo>
                  <a:lnTo>
                    <a:pt x="207530" y="477799"/>
                  </a:lnTo>
                  <a:lnTo>
                    <a:pt x="207327" y="476529"/>
                  </a:lnTo>
                  <a:lnTo>
                    <a:pt x="206832" y="473989"/>
                  </a:lnTo>
                  <a:lnTo>
                    <a:pt x="206324" y="471449"/>
                  </a:lnTo>
                  <a:lnTo>
                    <a:pt x="205498" y="467639"/>
                  </a:lnTo>
                  <a:lnTo>
                    <a:pt x="205066" y="465099"/>
                  </a:lnTo>
                  <a:lnTo>
                    <a:pt x="204749" y="462559"/>
                  </a:lnTo>
                  <a:lnTo>
                    <a:pt x="204419" y="457606"/>
                  </a:lnTo>
                  <a:lnTo>
                    <a:pt x="204419" y="468909"/>
                  </a:lnTo>
                  <a:lnTo>
                    <a:pt x="204025" y="470179"/>
                  </a:lnTo>
                  <a:lnTo>
                    <a:pt x="203784" y="471449"/>
                  </a:lnTo>
                  <a:lnTo>
                    <a:pt x="203415" y="472719"/>
                  </a:lnTo>
                  <a:lnTo>
                    <a:pt x="202704" y="473989"/>
                  </a:lnTo>
                  <a:lnTo>
                    <a:pt x="202628" y="472719"/>
                  </a:lnTo>
                  <a:lnTo>
                    <a:pt x="201764" y="471449"/>
                  </a:lnTo>
                  <a:lnTo>
                    <a:pt x="201587" y="472719"/>
                  </a:lnTo>
                  <a:lnTo>
                    <a:pt x="201231" y="473989"/>
                  </a:lnTo>
                  <a:lnTo>
                    <a:pt x="200977" y="475259"/>
                  </a:lnTo>
                  <a:lnTo>
                    <a:pt x="200621" y="476529"/>
                  </a:lnTo>
                  <a:lnTo>
                    <a:pt x="200406" y="476529"/>
                  </a:lnTo>
                  <a:lnTo>
                    <a:pt x="199186" y="475259"/>
                  </a:lnTo>
                  <a:lnTo>
                    <a:pt x="198831" y="477799"/>
                  </a:lnTo>
                  <a:lnTo>
                    <a:pt x="198145" y="479069"/>
                  </a:lnTo>
                  <a:lnTo>
                    <a:pt x="197612" y="479069"/>
                  </a:lnTo>
                  <a:lnTo>
                    <a:pt x="197713" y="477799"/>
                  </a:lnTo>
                  <a:lnTo>
                    <a:pt x="197751" y="476529"/>
                  </a:lnTo>
                  <a:lnTo>
                    <a:pt x="197612" y="475259"/>
                  </a:lnTo>
                  <a:lnTo>
                    <a:pt x="197612" y="473989"/>
                  </a:lnTo>
                  <a:lnTo>
                    <a:pt x="197459" y="472719"/>
                  </a:lnTo>
                  <a:lnTo>
                    <a:pt x="197675" y="472719"/>
                  </a:lnTo>
                  <a:lnTo>
                    <a:pt x="198043" y="471449"/>
                  </a:lnTo>
                  <a:lnTo>
                    <a:pt x="197713" y="470179"/>
                  </a:lnTo>
                  <a:lnTo>
                    <a:pt x="196062" y="467639"/>
                  </a:lnTo>
                  <a:lnTo>
                    <a:pt x="195821" y="467296"/>
                  </a:lnTo>
                  <a:lnTo>
                    <a:pt x="195821" y="491769"/>
                  </a:lnTo>
                  <a:lnTo>
                    <a:pt x="195821" y="493039"/>
                  </a:lnTo>
                  <a:lnTo>
                    <a:pt x="195630" y="493039"/>
                  </a:lnTo>
                  <a:lnTo>
                    <a:pt x="194703" y="494309"/>
                  </a:lnTo>
                  <a:lnTo>
                    <a:pt x="194386" y="495579"/>
                  </a:lnTo>
                  <a:lnTo>
                    <a:pt x="195529" y="498119"/>
                  </a:lnTo>
                  <a:lnTo>
                    <a:pt x="195668" y="498119"/>
                  </a:lnTo>
                  <a:lnTo>
                    <a:pt x="195529" y="499389"/>
                  </a:lnTo>
                  <a:lnTo>
                    <a:pt x="194995" y="500659"/>
                  </a:lnTo>
                  <a:lnTo>
                    <a:pt x="193446" y="504469"/>
                  </a:lnTo>
                  <a:lnTo>
                    <a:pt x="190474" y="504469"/>
                  </a:lnTo>
                  <a:lnTo>
                    <a:pt x="190322" y="505739"/>
                  </a:lnTo>
                  <a:lnTo>
                    <a:pt x="190004" y="507009"/>
                  </a:lnTo>
                  <a:lnTo>
                    <a:pt x="189725" y="508406"/>
                  </a:lnTo>
                  <a:lnTo>
                    <a:pt x="189433" y="509549"/>
                  </a:lnTo>
                  <a:lnTo>
                    <a:pt x="187871" y="508406"/>
                  </a:lnTo>
                  <a:lnTo>
                    <a:pt x="186842" y="510819"/>
                  </a:lnTo>
                  <a:lnTo>
                    <a:pt x="185801" y="512089"/>
                  </a:lnTo>
                  <a:lnTo>
                    <a:pt x="185699" y="510819"/>
                  </a:lnTo>
                  <a:lnTo>
                    <a:pt x="185585" y="508279"/>
                  </a:lnTo>
                  <a:lnTo>
                    <a:pt x="185521" y="507009"/>
                  </a:lnTo>
                  <a:lnTo>
                    <a:pt x="185343" y="505739"/>
                  </a:lnTo>
                  <a:lnTo>
                    <a:pt x="186804" y="503199"/>
                  </a:lnTo>
                  <a:lnTo>
                    <a:pt x="185445" y="501929"/>
                  </a:lnTo>
                  <a:lnTo>
                    <a:pt x="185305" y="498119"/>
                  </a:lnTo>
                  <a:lnTo>
                    <a:pt x="182753" y="496849"/>
                  </a:lnTo>
                  <a:lnTo>
                    <a:pt x="181648" y="498119"/>
                  </a:lnTo>
                  <a:lnTo>
                    <a:pt x="179997" y="498119"/>
                  </a:lnTo>
                  <a:lnTo>
                    <a:pt x="179920" y="495579"/>
                  </a:lnTo>
                  <a:lnTo>
                    <a:pt x="179209" y="496849"/>
                  </a:lnTo>
                  <a:lnTo>
                    <a:pt x="178092" y="498119"/>
                  </a:lnTo>
                  <a:lnTo>
                    <a:pt x="178625" y="500659"/>
                  </a:lnTo>
                  <a:lnTo>
                    <a:pt x="179311" y="501929"/>
                  </a:lnTo>
                  <a:lnTo>
                    <a:pt x="178739" y="504469"/>
                  </a:lnTo>
                  <a:lnTo>
                    <a:pt x="178015" y="507009"/>
                  </a:lnTo>
                  <a:lnTo>
                    <a:pt x="177126" y="509549"/>
                  </a:lnTo>
                  <a:lnTo>
                    <a:pt x="178384" y="509549"/>
                  </a:lnTo>
                  <a:lnTo>
                    <a:pt x="178663" y="508279"/>
                  </a:lnTo>
                  <a:lnTo>
                    <a:pt x="179057" y="508279"/>
                  </a:lnTo>
                  <a:lnTo>
                    <a:pt x="179057" y="509549"/>
                  </a:lnTo>
                  <a:lnTo>
                    <a:pt x="178917" y="510819"/>
                  </a:lnTo>
                  <a:lnTo>
                    <a:pt x="178625" y="512089"/>
                  </a:lnTo>
                  <a:lnTo>
                    <a:pt x="177952" y="513359"/>
                  </a:lnTo>
                  <a:lnTo>
                    <a:pt x="179311" y="514629"/>
                  </a:lnTo>
                  <a:lnTo>
                    <a:pt x="179425" y="515899"/>
                  </a:lnTo>
                  <a:lnTo>
                    <a:pt x="178206" y="517169"/>
                  </a:lnTo>
                  <a:lnTo>
                    <a:pt x="178384" y="518439"/>
                  </a:lnTo>
                  <a:lnTo>
                    <a:pt x="178841" y="519709"/>
                  </a:lnTo>
                  <a:lnTo>
                    <a:pt x="179311" y="519709"/>
                  </a:lnTo>
                  <a:lnTo>
                    <a:pt x="179527" y="520979"/>
                  </a:lnTo>
                  <a:lnTo>
                    <a:pt x="179920" y="522249"/>
                  </a:lnTo>
                  <a:lnTo>
                    <a:pt x="180136" y="523519"/>
                  </a:lnTo>
                  <a:lnTo>
                    <a:pt x="180492" y="523519"/>
                  </a:lnTo>
                  <a:lnTo>
                    <a:pt x="181787" y="524789"/>
                  </a:lnTo>
                  <a:lnTo>
                    <a:pt x="182714" y="523519"/>
                  </a:lnTo>
                  <a:lnTo>
                    <a:pt x="184010" y="523519"/>
                  </a:lnTo>
                  <a:lnTo>
                    <a:pt x="184302" y="524789"/>
                  </a:lnTo>
                  <a:lnTo>
                    <a:pt x="184518" y="524789"/>
                  </a:lnTo>
                  <a:lnTo>
                    <a:pt x="184442" y="526059"/>
                  </a:lnTo>
                  <a:lnTo>
                    <a:pt x="183972" y="527329"/>
                  </a:lnTo>
                  <a:lnTo>
                    <a:pt x="183540" y="527329"/>
                  </a:lnTo>
                  <a:lnTo>
                    <a:pt x="183184" y="528599"/>
                  </a:lnTo>
                  <a:lnTo>
                    <a:pt x="183438" y="529869"/>
                  </a:lnTo>
                  <a:lnTo>
                    <a:pt x="183730" y="529869"/>
                  </a:lnTo>
                  <a:lnTo>
                    <a:pt x="184365" y="531139"/>
                  </a:lnTo>
                  <a:lnTo>
                    <a:pt x="184442" y="532409"/>
                  </a:lnTo>
                  <a:lnTo>
                    <a:pt x="183121" y="534949"/>
                  </a:lnTo>
                  <a:lnTo>
                    <a:pt x="182651" y="536219"/>
                  </a:lnTo>
                  <a:lnTo>
                    <a:pt x="181495" y="537489"/>
                  </a:lnTo>
                  <a:lnTo>
                    <a:pt x="180860" y="538759"/>
                  </a:lnTo>
                  <a:lnTo>
                    <a:pt x="179425" y="538759"/>
                  </a:lnTo>
                  <a:lnTo>
                    <a:pt x="178231" y="541299"/>
                  </a:lnTo>
                  <a:lnTo>
                    <a:pt x="176225" y="541299"/>
                  </a:lnTo>
                  <a:lnTo>
                    <a:pt x="175221" y="543839"/>
                  </a:lnTo>
                  <a:lnTo>
                    <a:pt x="174790" y="545109"/>
                  </a:lnTo>
                  <a:lnTo>
                    <a:pt x="174510" y="545109"/>
                  </a:lnTo>
                  <a:lnTo>
                    <a:pt x="174396" y="543839"/>
                  </a:lnTo>
                  <a:lnTo>
                    <a:pt x="174180" y="543839"/>
                  </a:lnTo>
                  <a:lnTo>
                    <a:pt x="174574" y="541299"/>
                  </a:lnTo>
                  <a:lnTo>
                    <a:pt x="175006" y="540029"/>
                  </a:lnTo>
                  <a:lnTo>
                    <a:pt x="174104" y="538759"/>
                  </a:lnTo>
                  <a:lnTo>
                    <a:pt x="173926" y="538759"/>
                  </a:lnTo>
                  <a:lnTo>
                    <a:pt x="174142" y="537489"/>
                  </a:lnTo>
                  <a:lnTo>
                    <a:pt x="174967" y="536219"/>
                  </a:lnTo>
                  <a:lnTo>
                    <a:pt x="175183" y="534949"/>
                  </a:lnTo>
                  <a:lnTo>
                    <a:pt x="173494" y="533679"/>
                  </a:lnTo>
                  <a:lnTo>
                    <a:pt x="173037" y="532409"/>
                  </a:lnTo>
                  <a:lnTo>
                    <a:pt x="171996" y="531139"/>
                  </a:lnTo>
                  <a:lnTo>
                    <a:pt x="168986" y="531139"/>
                  </a:lnTo>
                  <a:lnTo>
                    <a:pt x="168694" y="529869"/>
                  </a:lnTo>
                  <a:lnTo>
                    <a:pt x="169405" y="526059"/>
                  </a:lnTo>
                  <a:lnTo>
                    <a:pt x="169341" y="522249"/>
                  </a:lnTo>
                  <a:lnTo>
                    <a:pt x="168363" y="522249"/>
                  </a:lnTo>
                  <a:lnTo>
                    <a:pt x="167728" y="524789"/>
                  </a:lnTo>
                  <a:lnTo>
                    <a:pt x="168770" y="528599"/>
                  </a:lnTo>
                  <a:lnTo>
                    <a:pt x="168363" y="529869"/>
                  </a:lnTo>
                  <a:lnTo>
                    <a:pt x="167436" y="531139"/>
                  </a:lnTo>
                  <a:lnTo>
                    <a:pt x="167259" y="532409"/>
                  </a:lnTo>
                  <a:lnTo>
                    <a:pt x="168084" y="534949"/>
                  </a:lnTo>
                  <a:lnTo>
                    <a:pt x="167830" y="536219"/>
                  </a:lnTo>
                  <a:lnTo>
                    <a:pt x="167551" y="537489"/>
                  </a:lnTo>
                  <a:lnTo>
                    <a:pt x="167259" y="540029"/>
                  </a:lnTo>
                  <a:lnTo>
                    <a:pt x="166751" y="541299"/>
                  </a:lnTo>
                  <a:lnTo>
                    <a:pt x="166395" y="543839"/>
                  </a:lnTo>
                  <a:lnTo>
                    <a:pt x="165569" y="543839"/>
                  </a:lnTo>
                  <a:lnTo>
                    <a:pt x="164922" y="542569"/>
                  </a:lnTo>
                  <a:lnTo>
                    <a:pt x="164211" y="543839"/>
                  </a:lnTo>
                  <a:lnTo>
                    <a:pt x="164122" y="545160"/>
                  </a:lnTo>
                  <a:lnTo>
                    <a:pt x="163855" y="546379"/>
                  </a:lnTo>
                  <a:lnTo>
                    <a:pt x="163639" y="546379"/>
                  </a:lnTo>
                  <a:lnTo>
                    <a:pt x="163347" y="547649"/>
                  </a:lnTo>
                  <a:lnTo>
                    <a:pt x="163029" y="547649"/>
                  </a:lnTo>
                  <a:lnTo>
                    <a:pt x="162699" y="545109"/>
                  </a:lnTo>
                  <a:lnTo>
                    <a:pt x="162382" y="543839"/>
                  </a:lnTo>
                  <a:lnTo>
                    <a:pt x="161950" y="541299"/>
                  </a:lnTo>
                  <a:lnTo>
                    <a:pt x="161518" y="538759"/>
                  </a:lnTo>
                  <a:lnTo>
                    <a:pt x="158610" y="538759"/>
                  </a:lnTo>
                  <a:lnTo>
                    <a:pt x="157213" y="540029"/>
                  </a:lnTo>
                  <a:lnTo>
                    <a:pt x="156959" y="541299"/>
                  </a:lnTo>
                  <a:lnTo>
                    <a:pt x="156489" y="541299"/>
                  </a:lnTo>
                  <a:lnTo>
                    <a:pt x="155663" y="538759"/>
                  </a:lnTo>
                  <a:lnTo>
                    <a:pt x="155270" y="536219"/>
                  </a:lnTo>
                  <a:lnTo>
                    <a:pt x="155422" y="536219"/>
                  </a:lnTo>
                  <a:lnTo>
                    <a:pt x="156324" y="533679"/>
                  </a:lnTo>
                  <a:lnTo>
                    <a:pt x="156781" y="532409"/>
                  </a:lnTo>
                  <a:lnTo>
                    <a:pt x="156464" y="529869"/>
                  </a:lnTo>
                  <a:lnTo>
                    <a:pt x="156248" y="528599"/>
                  </a:lnTo>
                  <a:lnTo>
                    <a:pt x="156679" y="527329"/>
                  </a:lnTo>
                  <a:lnTo>
                    <a:pt x="156921" y="524789"/>
                  </a:lnTo>
                  <a:lnTo>
                    <a:pt x="157137" y="523519"/>
                  </a:lnTo>
                  <a:lnTo>
                    <a:pt x="157429" y="522249"/>
                  </a:lnTo>
                  <a:lnTo>
                    <a:pt x="157746" y="520979"/>
                  </a:lnTo>
                  <a:lnTo>
                    <a:pt x="159397" y="520979"/>
                  </a:lnTo>
                  <a:lnTo>
                    <a:pt x="159512" y="519709"/>
                  </a:lnTo>
                  <a:lnTo>
                    <a:pt x="159575" y="518439"/>
                  </a:lnTo>
                  <a:lnTo>
                    <a:pt x="159943" y="518439"/>
                  </a:lnTo>
                  <a:lnTo>
                    <a:pt x="160401" y="517169"/>
                  </a:lnTo>
                  <a:lnTo>
                    <a:pt x="161480" y="523519"/>
                  </a:lnTo>
                  <a:lnTo>
                    <a:pt x="162344" y="524789"/>
                  </a:lnTo>
                  <a:lnTo>
                    <a:pt x="165608" y="524789"/>
                  </a:lnTo>
                  <a:lnTo>
                    <a:pt x="165963" y="523519"/>
                  </a:lnTo>
                  <a:lnTo>
                    <a:pt x="166179" y="523519"/>
                  </a:lnTo>
                  <a:lnTo>
                    <a:pt x="166789" y="522249"/>
                  </a:lnTo>
                  <a:lnTo>
                    <a:pt x="167830" y="522249"/>
                  </a:lnTo>
                  <a:lnTo>
                    <a:pt x="168084" y="520979"/>
                  </a:lnTo>
                  <a:lnTo>
                    <a:pt x="169405" y="520979"/>
                  </a:lnTo>
                  <a:lnTo>
                    <a:pt x="169697" y="522249"/>
                  </a:lnTo>
                  <a:lnTo>
                    <a:pt x="169875" y="520979"/>
                  </a:lnTo>
                  <a:lnTo>
                    <a:pt x="170268" y="520979"/>
                  </a:lnTo>
                  <a:lnTo>
                    <a:pt x="170776" y="518439"/>
                  </a:lnTo>
                  <a:lnTo>
                    <a:pt x="171958" y="518439"/>
                  </a:lnTo>
                  <a:lnTo>
                    <a:pt x="172999" y="517169"/>
                  </a:lnTo>
                  <a:lnTo>
                    <a:pt x="173926" y="517169"/>
                  </a:lnTo>
                  <a:lnTo>
                    <a:pt x="174434" y="515899"/>
                  </a:lnTo>
                  <a:lnTo>
                    <a:pt x="174536" y="514629"/>
                  </a:lnTo>
                  <a:lnTo>
                    <a:pt x="174612" y="513359"/>
                  </a:lnTo>
                  <a:lnTo>
                    <a:pt x="175221" y="512089"/>
                  </a:lnTo>
                  <a:lnTo>
                    <a:pt x="177228" y="513359"/>
                  </a:lnTo>
                  <a:lnTo>
                    <a:pt x="177444" y="513359"/>
                  </a:lnTo>
                  <a:lnTo>
                    <a:pt x="177584" y="512089"/>
                  </a:lnTo>
                  <a:lnTo>
                    <a:pt x="177736" y="510819"/>
                  </a:lnTo>
                  <a:lnTo>
                    <a:pt x="176695" y="510819"/>
                  </a:lnTo>
                  <a:lnTo>
                    <a:pt x="176555" y="510819"/>
                  </a:lnTo>
                  <a:lnTo>
                    <a:pt x="174828" y="510819"/>
                  </a:lnTo>
                  <a:lnTo>
                    <a:pt x="174396" y="512089"/>
                  </a:lnTo>
                  <a:lnTo>
                    <a:pt x="174218" y="513359"/>
                  </a:lnTo>
                  <a:lnTo>
                    <a:pt x="173710" y="513359"/>
                  </a:lnTo>
                  <a:lnTo>
                    <a:pt x="173278" y="512089"/>
                  </a:lnTo>
                  <a:lnTo>
                    <a:pt x="172923" y="510819"/>
                  </a:lnTo>
                  <a:lnTo>
                    <a:pt x="172732" y="509549"/>
                  </a:lnTo>
                  <a:lnTo>
                    <a:pt x="172351" y="507009"/>
                  </a:lnTo>
                  <a:lnTo>
                    <a:pt x="169659" y="507009"/>
                  </a:lnTo>
                  <a:lnTo>
                    <a:pt x="168363" y="505739"/>
                  </a:lnTo>
                  <a:lnTo>
                    <a:pt x="167551" y="509549"/>
                  </a:lnTo>
                  <a:lnTo>
                    <a:pt x="167081" y="509549"/>
                  </a:lnTo>
                  <a:lnTo>
                    <a:pt x="166573" y="508279"/>
                  </a:lnTo>
                  <a:lnTo>
                    <a:pt x="166217" y="508279"/>
                  </a:lnTo>
                  <a:lnTo>
                    <a:pt x="165430" y="503199"/>
                  </a:lnTo>
                  <a:lnTo>
                    <a:pt x="165709" y="501929"/>
                  </a:lnTo>
                  <a:lnTo>
                    <a:pt x="165862" y="501929"/>
                  </a:lnTo>
                  <a:lnTo>
                    <a:pt x="166573" y="500659"/>
                  </a:lnTo>
                  <a:lnTo>
                    <a:pt x="166751" y="499389"/>
                  </a:lnTo>
                  <a:lnTo>
                    <a:pt x="166319" y="495579"/>
                  </a:lnTo>
                  <a:lnTo>
                    <a:pt x="166903" y="490499"/>
                  </a:lnTo>
                  <a:lnTo>
                    <a:pt x="167474" y="489229"/>
                  </a:lnTo>
                  <a:lnTo>
                    <a:pt x="167589" y="487959"/>
                  </a:lnTo>
                  <a:lnTo>
                    <a:pt x="167830" y="485419"/>
                  </a:lnTo>
                  <a:lnTo>
                    <a:pt x="168300" y="485419"/>
                  </a:lnTo>
                  <a:lnTo>
                    <a:pt x="169557" y="486689"/>
                  </a:lnTo>
                  <a:lnTo>
                    <a:pt x="169989" y="486689"/>
                  </a:lnTo>
                  <a:lnTo>
                    <a:pt x="170345" y="485419"/>
                  </a:lnTo>
                  <a:lnTo>
                    <a:pt x="170484" y="484149"/>
                  </a:lnTo>
                  <a:lnTo>
                    <a:pt x="171958" y="485419"/>
                  </a:lnTo>
                  <a:lnTo>
                    <a:pt x="172885" y="485419"/>
                  </a:lnTo>
                  <a:lnTo>
                    <a:pt x="172427" y="486689"/>
                  </a:lnTo>
                  <a:lnTo>
                    <a:pt x="172212" y="487959"/>
                  </a:lnTo>
                  <a:lnTo>
                    <a:pt x="172135" y="489229"/>
                  </a:lnTo>
                  <a:lnTo>
                    <a:pt x="172389" y="490499"/>
                  </a:lnTo>
                  <a:lnTo>
                    <a:pt x="172923" y="491769"/>
                  </a:lnTo>
                  <a:lnTo>
                    <a:pt x="175298" y="493039"/>
                  </a:lnTo>
                  <a:lnTo>
                    <a:pt x="177190" y="489229"/>
                  </a:lnTo>
                  <a:lnTo>
                    <a:pt x="178841" y="490499"/>
                  </a:lnTo>
                  <a:lnTo>
                    <a:pt x="179476" y="489229"/>
                  </a:lnTo>
                  <a:lnTo>
                    <a:pt x="180098" y="487959"/>
                  </a:lnTo>
                  <a:lnTo>
                    <a:pt x="179997" y="489229"/>
                  </a:lnTo>
                  <a:lnTo>
                    <a:pt x="179844" y="490499"/>
                  </a:lnTo>
                  <a:lnTo>
                    <a:pt x="179235" y="491769"/>
                  </a:lnTo>
                  <a:lnTo>
                    <a:pt x="178917" y="493039"/>
                  </a:lnTo>
                  <a:lnTo>
                    <a:pt x="179628" y="494309"/>
                  </a:lnTo>
                  <a:lnTo>
                    <a:pt x="179781" y="495579"/>
                  </a:lnTo>
                  <a:lnTo>
                    <a:pt x="179920" y="495579"/>
                  </a:lnTo>
                  <a:lnTo>
                    <a:pt x="180428" y="495579"/>
                  </a:lnTo>
                  <a:lnTo>
                    <a:pt x="180962" y="494309"/>
                  </a:lnTo>
                  <a:lnTo>
                    <a:pt x="181254" y="491769"/>
                  </a:lnTo>
                  <a:lnTo>
                    <a:pt x="181063" y="491769"/>
                  </a:lnTo>
                  <a:lnTo>
                    <a:pt x="181000" y="489229"/>
                  </a:lnTo>
                  <a:lnTo>
                    <a:pt x="181140" y="489229"/>
                  </a:lnTo>
                  <a:lnTo>
                    <a:pt x="181178" y="487959"/>
                  </a:lnTo>
                  <a:lnTo>
                    <a:pt x="181432" y="487959"/>
                  </a:lnTo>
                  <a:lnTo>
                    <a:pt x="182295" y="485419"/>
                  </a:lnTo>
                  <a:lnTo>
                    <a:pt x="182651" y="484149"/>
                  </a:lnTo>
                  <a:lnTo>
                    <a:pt x="184302" y="484149"/>
                  </a:lnTo>
                  <a:lnTo>
                    <a:pt x="184950" y="482879"/>
                  </a:lnTo>
                  <a:lnTo>
                    <a:pt x="185801" y="482879"/>
                  </a:lnTo>
                  <a:lnTo>
                    <a:pt x="186232" y="481609"/>
                  </a:lnTo>
                  <a:lnTo>
                    <a:pt x="186740" y="480339"/>
                  </a:lnTo>
                  <a:lnTo>
                    <a:pt x="186880" y="479069"/>
                  </a:lnTo>
                  <a:lnTo>
                    <a:pt x="187172" y="479069"/>
                  </a:lnTo>
                  <a:lnTo>
                    <a:pt x="188785" y="480339"/>
                  </a:lnTo>
                  <a:lnTo>
                    <a:pt x="189052" y="479069"/>
                  </a:lnTo>
                  <a:lnTo>
                    <a:pt x="189318" y="477799"/>
                  </a:lnTo>
                  <a:lnTo>
                    <a:pt x="190258" y="476529"/>
                  </a:lnTo>
                  <a:lnTo>
                    <a:pt x="190690" y="477799"/>
                  </a:lnTo>
                  <a:lnTo>
                    <a:pt x="190868" y="479069"/>
                  </a:lnTo>
                  <a:lnTo>
                    <a:pt x="190004" y="480339"/>
                  </a:lnTo>
                  <a:lnTo>
                    <a:pt x="189865" y="481609"/>
                  </a:lnTo>
                  <a:lnTo>
                    <a:pt x="190690" y="482879"/>
                  </a:lnTo>
                  <a:lnTo>
                    <a:pt x="191147" y="484149"/>
                  </a:lnTo>
                  <a:lnTo>
                    <a:pt x="190690" y="485419"/>
                  </a:lnTo>
                  <a:lnTo>
                    <a:pt x="190868" y="485419"/>
                  </a:lnTo>
                  <a:lnTo>
                    <a:pt x="191084" y="486689"/>
                  </a:lnTo>
                  <a:lnTo>
                    <a:pt x="191477" y="487959"/>
                  </a:lnTo>
                  <a:lnTo>
                    <a:pt x="191579" y="489229"/>
                  </a:lnTo>
                  <a:lnTo>
                    <a:pt x="191871" y="489229"/>
                  </a:lnTo>
                  <a:lnTo>
                    <a:pt x="192443" y="490499"/>
                  </a:lnTo>
                  <a:lnTo>
                    <a:pt x="193192" y="491769"/>
                  </a:lnTo>
                  <a:lnTo>
                    <a:pt x="195821" y="491769"/>
                  </a:lnTo>
                  <a:lnTo>
                    <a:pt x="195821" y="467296"/>
                  </a:lnTo>
                  <a:lnTo>
                    <a:pt x="195199" y="466369"/>
                  </a:lnTo>
                  <a:lnTo>
                    <a:pt x="195021" y="466369"/>
                  </a:lnTo>
                  <a:lnTo>
                    <a:pt x="194348" y="465099"/>
                  </a:lnTo>
                  <a:lnTo>
                    <a:pt x="191300" y="465099"/>
                  </a:lnTo>
                  <a:lnTo>
                    <a:pt x="191655" y="463829"/>
                  </a:lnTo>
                  <a:lnTo>
                    <a:pt x="192011" y="463829"/>
                  </a:lnTo>
                  <a:lnTo>
                    <a:pt x="192582" y="462559"/>
                  </a:lnTo>
                  <a:lnTo>
                    <a:pt x="193268" y="461289"/>
                  </a:lnTo>
                  <a:lnTo>
                    <a:pt x="192227" y="458749"/>
                  </a:lnTo>
                  <a:lnTo>
                    <a:pt x="192303" y="457479"/>
                  </a:lnTo>
                  <a:lnTo>
                    <a:pt x="192443" y="457479"/>
                  </a:lnTo>
                  <a:lnTo>
                    <a:pt x="193052" y="456209"/>
                  </a:lnTo>
                  <a:lnTo>
                    <a:pt x="193802" y="454939"/>
                  </a:lnTo>
                  <a:lnTo>
                    <a:pt x="194386" y="452399"/>
                  </a:lnTo>
                  <a:lnTo>
                    <a:pt x="194741" y="452399"/>
                  </a:lnTo>
                  <a:lnTo>
                    <a:pt x="195135" y="451129"/>
                  </a:lnTo>
                  <a:lnTo>
                    <a:pt x="195529" y="452399"/>
                  </a:lnTo>
                  <a:lnTo>
                    <a:pt x="196392" y="453669"/>
                  </a:lnTo>
                  <a:lnTo>
                    <a:pt x="197612" y="451129"/>
                  </a:lnTo>
                  <a:lnTo>
                    <a:pt x="197891" y="449859"/>
                  </a:lnTo>
                  <a:lnTo>
                    <a:pt x="198145" y="448589"/>
                  </a:lnTo>
                  <a:lnTo>
                    <a:pt x="199758" y="448589"/>
                  </a:lnTo>
                  <a:lnTo>
                    <a:pt x="200837" y="447319"/>
                  </a:lnTo>
                  <a:lnTo>
                    <a:pt x="199758" y="449859"/>
                  </a:lnTo>
                  <a:lnTo>
                    <a:pt x="200050" y="451129"/>
                  </a:lnTo>
                  <a:lnTo>
                    <a:pt x="200799" y="452399"/>
                  </a:lnTo>
                  <a:lnTo>
                    <a:pt x="200799" y="453669"/>
                  </a:lnTo>
                  <a:lnTo>
                    <a:pt x="200698" y="456209"/>
                  </a:lnTo>
                  <a:lnTo>
                    <a:pt x="201371" y="458749"/>
                  </a:lnTo>
                  <a:lnTo>
                    <a:pt x="202565" y="461289"/>
                  </a:lnTo>
                  <a:lnTo>
                    <a:pt x="203923" y="462559"/>
                  </a:lnTo>
                  <a:lnTo>
                    <a:pt x="203606" y="466369"/>
                  </a:lnTo>
                  <a:lnTo>
                    <a:pt x="204419" y="468909"/>
                  </a:lnTo>
                  <a:lnTo>
                    <a:pt x="204419" y="457606"/>
                  </a:lnTo>
                  <a:lnTo>
                    <a:pt x="204241" y="454939"/>
                  </a:lnTo>
                  <a:lnTo>
                    <a:pt x="203530" y="449859"/>
                  </a:lnTo>
                  <a:lnTo>
                    <a:pt x="202184" y="444779"/>
                  </a:lnTo>
                  <a:lnTo>
                    <a:pt x="200837" y="439699"/>
                  </a:lnTo>
                  <a:lnTo>
                    <a:pt x="199910" y="434619"/>
                  </a:lnTo>
                  <a:lnTo>
                    <a:pt x="199618" y="425564"/>
                  </a:lnTo>
                  <a:lnTo>
                    <a:pt x="199618" y="439699"/>
                  </a:lnTo>
                  <a:lnTo>
                    <a:pt x="199542" y="442239"/>
                  </a:lnTo>
                  <a:lnTo>
                    <a:pt x="199085" y="444779"/>
                  </a:lnTo>
                  <a:lnTo>
                    <a:pt x="196888" y="442239"/>
                  </a:lnTo>
                  <a:lnTo>
                    <a:pt x="197535" y="446049"/>
                  </a:lnTo>
                  <a:lnTo>
                    <a:pt x="196710" y="447319"/>
                  </a:lnTo>
                  <a:lnTo>
                    <a:pt x="196456" y="447319"/>
                  </a:lnTo>
                  <a:lnTo>
                    <a:pt x="196062" y="443509"/>
                  </a:lnTo>
                  <a:lnTo>
                    <a:pt x="195745" y="442239"/>
                  </a:lnTo>
                  <a:lnTo>
                    <a:pt x="195414" y="440969"/>
                  </a:lnTo>
                  <a:lnTo>
                    <a:pt x="192951" y="438429"/>
                  </a:lnTo>
                  <a:lnTo>
                    <a:pt x="191655" y="438429"/>
                  </a:lnTo>
                  <a:lnTo>
                    <a:pt x="191655" y="454939"/>
                  </a:lnTo>
                  <a:lnTo>
                    <a:pt x="191516" y="456209"/>
                  </a:lnTo>
                  <a:lnTo>
                    <a:pt x="190868" y="457479"/>
                  </a:lnTo>
                  <a:lnTo>
                    <a:pt x="189611" y="458749"/>
                  </a:lnTo>
                  <a:lnTo>
                    <a:pt x="190931" y="461289"/>
                  </a:lnTo>
                  <a:lnTo>
                    <a:pt x="191084" y="461289"/>
                  </a:lnTo>
                  <a:lnTo>
                    <a:pt x="190906" y="462559"/>
                  </a:lnTo>
                  <a:lnTo>
                    <a:pt x="190500" y="463829"/>
                  </a:lnTo>
                  <a:lnTo>
                    <a:pt x="190042" y="463829"/>
                  </a:lnTo>
                  <a:lnTo>
                    <a:pt x="189611" y="465099"/>
                  </a:lnTo>
                  <a:lnTo>
                    <a:pt x="189433" y="466369"/>
                  </a:lnTo>
                  <a:lnTo>
                    <a:pt x="189572" y="466369"/>
                  </a:lnTo>
                  <a:lnTo>
                    <a:pt x="190080" y="468909"/>
                  </a:lnTo>
                  <a:lnTo>
                    <a:pt x="190500" y="471449"/>
                  </a:lnTo>
                  <a:lnTo>
                    <a:pt x="189395" y="472719"/>
                  </a:lnTo>
                  <a:lnTo>
                    <a:pt x="189141" y="473989"/>
                  </a:lnTo>
                  <a:lnTo>
                    <a:pt x="188925" y="476529"/>
                  </a:lnTo>
                  <a:lnTo>
                    <a:pt x="187883" y="476529"/>
                  </a:lnTo>
                  <a:lnTo>
                    <a:pt x="187096" y="475259"/>
                  </a:lnTo>
                  <a:lnTo>
                    <a:pt x="186563" y="476529"/>
                  </a:lnTo>
                  <a:lnTo>
                    <a:pt x="186232" y="477799"/>
                  </a:lnTo>
                  <a:lnTo>
                    <a:pt x="186016" y="477799"/>
                  </a:lnTo>
                  <a:lnTo>
                    <a:pt x="185953" y="480339"/>
                  </a:lnTo>
                  <a:lnTo>
                    <a:pt x="185089" y="480339"/>
                  </a:lnTo>
                  <a:lnTo>
                    <a:pt x="184518" y="475259"/>
                  </a:lnTo>
                  <a:lnTo>
                    <a:pt x="184048" y="473989"/>
                  </a:lnTo>
                  <a:lnTo>
                    <a:pt x="183438" y="472719"/>
                  </a:lnTo>
                  <a:lnTo>
                    <a:pt x="180492" y="471449"/>
                  </a:lnTo>
                  <a:lnTo>
                    <a:pt x="179311" y="471449"/>
                  </a:lnTo>
                  <a:lnTo>
                    <a:pt x="179273" y="472719"/>
                  </a:lnTo>
                  <a:lnTo>
                    <a:pt x="176517" y="475259"/>
                  </a:lnTo>
                  <a:lnTo>
                    <a:pt x="176364" y="475259"/>
                  </a:lnTo>
                  <a:lnTo>
                    <a:pt x="176695" y="473989"/>
                  </a:lnTo>
                  <a:lnTo>
                    <a:pt x="177126" y="471449"/>
                  </a:lnTo>
                  <a:lnTo>
                    <a:pt x="176872" y="470179"/>
                  </a:lnTo>
                  <a:lnTo>
                    <a:pt x="176225" y="468909"/>
                  </a:lnTo>
                  <a:lnTo>
                    <a:pt x="176517" y="467639"/>
                  </a:lnTo>
                  <a:lnTo>
                    <a:pt x="177126" y="466369"/>
                  </a:lnTo>
                  <a:lnTo>
                    <a:pt x="177584" y="465099"/>
                  </a:lnTo>
                  <a:lnTo>
                    <a:pt x="177736" y="463829"/>
                  </a:lnTo>
                  <a:lnTo>
                    <a:pt x="177228" y="462559"/>
                  </a:lnTo>
                  <a:lnTo>
                    <a:pt x="177342" y="461289"/>
                  </a:lnTo>
                  <a:lnTo>
                    <a:pt x="177736" y="458749"/>
                  </a:lnTo>
                  <a:lnTo>
                    <a:pt x="178625" y="453669"/>
                  </a:lnTo>
                  <a:lnTo>
                    <a:pt x="180314" y="454939"/>
                  </a:lnTo>
                  <a:lnTo>
                    <a:pt x="181038" y="453669"/>
                  </a:lnTo>
                  <a:lnTo>
                    <a:pt x="181317" y="452399"/>
                  </a:lnTo>
                  <a:lnTo>
                    <a:pt x="181610" y="451129"/>
                  </a:lnTo>
                  <a:lnTo>
                    <a:pt x="181825" y="449859"/>
                  </a:lnTo>
                  <a:lnTo>
                    <a:pt x="182575" y="449859"/>
                  </a:lnTo>
                  <a:lnTo>
                    <a:pt x="182867" y="451129"/>
                  </a:lnTo>
                  <a:lnTo>
                    <a:pt x="182257" y="452399"/>
                  </a:lnTo>
                  <a:lnTo>
                    <a:pt x="183400" y="453669"/>
                  </a:lnTo>
                  <a:lnTo>
                    <a:pt x="183540" y="454939"/>
                  </a:lnTo>
                  <a:lnTo>
                    <a:pt x="183616" y="456209"/>
                  </a:lnTo>
                  <a:lnTo>
                    <a:pt x="185267" y="458749"/>
                  </a:lnTo>
                  <a:lnTo>
                    <a:pt x="186880" y="457479"/>
                  </a:lnTo>
                  <a:lnTo>
                    <a:pt x="188277" y="458749"/>
                  </a:lnTo>
                  <a:lnTo>
                    <a:pt x="188658" y="457479"/>
                  </a:lnTo>
                  <a:lnTo>
                    <a:pt x="189039" y="456209"/>
                  </a:lnTo>
                  <a:lnTo>
                    <a:pt x="190258" y="457479"/>
                  </a:lnTo>
                  <a:lnTo>
                    <a:pt x="190906" y="456209"/>
                  </a:lnTo>
                  <a:lnTo>
                    <a:pt x="191541" y="454939"/>
                  </a:lnTo>
                  <a:lnTo>
                    <a:pt x="191655" y="438429"/>
                  </a:lnTo>
                  <a:lnTo>
                    <a:pt x="191363" y="439699"/>
                  </a:lnTo>
                  <a:lnTo>
                    <a:pt x="190906" y="440969"/>
                  </a:lnTo>
                  <a:lnTo>
                    <a:pt x="190436" y="442239"/>
                  </a:lnTo>
                  <a:lnTo>
                    <a:pt x="189395" y="440969"/>
                  </a:lnTo>
                  <a:lnTo>
                    <a:pt x="189255" y="439699"/>
                  </a:lnTo>
                  <a:lnTo>
                    <a:pt x="188887" y="440969"/>
                  </a:lnTo>
                  <a:lnTo>
                    <a:pt x="188671" y="440969"/>
                  </a:lnTo>
                  <a:lnTo>
                    <a:pt x="188353" y="442239"/>
                  </a:lnTo>
                  <a:lnTo>
                    <a:pt x="187667" y="442239"/>
                  </a:lnTo>
                  <a:lnTo>
                    <a:pt x="187744" y="440969"/>
                  </a:lnTo>
                  <a:lnTo>
                    <a:pt x="187921" y="440969"/>
                  </a:lnTo>
                  <a:lnTo>
                    <a:pt x="188315" y="439699"/>
                  </a:lnTo>
                  <a:lnTo>
                    <a:pt x="189103" y="438429"/>
                  </a:lnTo>
                  <a:lnTo>
                    <a:pt x="187744" y="435889"/>
                  </a:lnTo>
                  <a:lnTo>
                    <a:pt x="188061" y="434619"/>
                  </a:lnTo>
                  <a:lnTo>
                    <a:pt x="188963" y="433349"/>
                  </a:lnTo>
                  <a:lnTo>
                    <a:pt x="189966" y="432079"/>
                  </a:lnTo>
                  <a:lnTo>
                    <a:pt x="188785" y="426999"/>
                  </a:lnTo>
                  <a:lnTo>
                    <a:pt x="189750" y="424459"/>
                  </a:lnTo>
                  <a:lnTo>
                    <a:pt x="190830" y="420649"/>
                  </a:lnTo>
                  <a:lnTo>
                    <a:pt x="192582" y="421919"/>
                  </a:lnTo>
                  <a:lnTo>
                    <a:pt x="193370" y="420649"/>
                  </a:lnTo>
                  <a:lnTo>
                    <a:pt x="194017" y="420649"/>
                  </a:lnTo>
                  <a:lnTo>
                    <a:pt x="194881" y="421919"/>
                  </a:lnTo>
                  <a:lnTo>
                    <a:pt x="194310" y="423189"/>
                  </a:lnTo>
                  <a:lnTo>
                    <a:pt x="194233" y="425729"/>
                  </a:lnTo>
                  <a:lnTo>
                    <a:pt x="194665" y="428269"/>
                  </a:lnTo>
                  <a:lnTo>
                    <a:pt x="196888" y="429539"/>
                  </a:lnTo>
                  <a:lnTo>
                    <a:pt x="198653" y="429539"/>
                  </a:lnTo>
                  <a:lnTo>
                    <a:pt x="198793" y="430809"/>
                  </a:lnTo>
                  <a:lnTo>
                    <a:pt x="199009" y="432079"/>
                  </a:lnTo>
                  <a:lnTo>
                    <a:pt x="199326" y="432079"/>
                  </a:lnTo>
                  <a:lnTo>
                    <a:pt x="199542" y="433349"/>
                  </a:lnTo>
                  <a:lnTo>
                    <a:pt x="198869" y="435889"/>
                  </a:lnTo>
                  <a:lnTo>
                    <a:pt x="199047" y="437159"/>
                  </a:lnTo>
                  <a:lnTo>
                    <a:pt x="199618" y="439699"/>
                  </a:lnTo>
                  <a:lnTo>
                    <a:pt x="199618" y="425564"/>
                  </a:lnTo>
                  <a:lnTo>
                    <a:pt x="199542" y="423189"/>
                  </a:lnTo>
                  <a:lnTo>
                    <a:pt x="198615" y="419379"/>
                  </a:lnTo>
                  <a:lnTo>
                    <a:pt x="198196" y="418109"/>
                  </a:lnTo>
                  <a:lnTo>
                    <a:pt x="190969" y="418109"/>
                  </a:lnTo>
                  <a:lnTo>
                    <a:pt x="189395" y="418109"/>
                  </a:lnTo>
                  <a:lnTo>
                    <a:pt x="187629" y="418109"/>
                  </a:lnTo>
                  <a:lnTo>
                    <a:pt x="187629" y="432079"/>
                  </a:lnTo>
                  <a:lnTo>
                    <a:pt x="187528" y="433349"/>
                  </a:lnTo>
                  <a:lnTo>
                    <a:pt x="187210" y="434619"/>
                  </a:lnTo>
                  <a:lnTo>
                    <a:pt x="186804" y="434619"/>
                  </a:lnTo>
                  <a:lnTo>
                    <a:pt x="186131" y="437159"/>
                  </a:lnTo>
                  <a:lnTo>
                    <a:pt x="185369" y="438429"/>
                  </a:lnTo>
                  <a:lnTo>
                    <a:pt x="186601" y="439699"/>
                  </a:lnTo>
                  <a:lnTo>
                    <a:pt x="186448" y="440969"/>
                  </a:lnTo>
                  <a:lnTo>
                    <a:pt x="186309" y="440969"/>
                  </a:lnTo>
                  <a:lnTo>
                    <a:pt x="185801" y="442239"/>
                  </a:lnTo>
                  <a:lnTo>
                    <a:pt x="185229" y="443509"/>
                  </a:lnTo>
                  <a:lnTo>
                    <a:pt x="184442" y="446049"/>
                  </a:lnTo>
                  <a:lnTo>
                    <a:pt x="184010" y="447319"/>
                  </a:lnTo>
                  <a:lnTo>
                    <a:pt x="183438" y="446049"/>
                  </a:lnTo>
                  <a:lnTo>
                    <a:pt x="182689" y="444779"/>
                  </a:lnTo>
                  <a:lnTo>
                    <a:pt x="182143" y="444779"/>
                  </a:lnTo>
                  <a:lnTo>
                    <a:pt x="181711" y="446049"/>
                  </a:lnTo>
                  <a:lnTo>
                    <a:pt x="181432" y="446049"/>
                  </a:lnTo>
                  <a:lnTo>
                    <a:pt x="180860" y="448589"/>
                  </a:lnTo>
                  <a:lnTo>
                    <a:pt x="179628" y="448589"/>
                  </a:lnTo>
                  <a:lnTo>
                    <a:pt x="178917" y="449859"/>
                  </a:lnTo>
                  <a:lnTo>
                    <a:pt x="178168" y="451129"/>
                  </a:lnTo>
                  <a:lnTo>
                    <a:pt x="177990" y="452399"/>
                  </a:lnTo>
                  <a:lnTo>
                    <a:pt x="177520" y="452399"/>
                  </a:lnTo>
                  <a:lnTo>
                    <a:pt x="177736" y="451129"/>
                  </a:lnTo>
                  <a:lnTo>
                    <a:pt x="177876" y="448589"/>
                  </a:lnTo>
                  <a:lnTo>
                    <a:pt x="177190" y="447319"/>
                  </a:lnTo>
                  <a:lnTo>
                    <a:pt x="177520" y="446049"/>
                  </a:lnTo>
                  <a:lnTo>
                    <a:pt x="177660" y="444779"/>
                  </a:lnTo>
                  <a:lnTo>
                    <a:pt x="177990" y="443509"/>
                  </a:lnTo>
                  <a:lnTo>
                    <a:pt x="177838" y="443509"/>
                  </a:lnTo>
                  <a:lnTo>
                    <a:pt x="176695" y="442239"/>
                  </a:lnTo>
                  <a:lnTo>
                    <a:pt x="176085" y="440524"/>
                  </a:lnTo>
                  <a:lnTo>
                    <a:pt x="176085" y="466369"/>
                  </a:lnTo>
                  <a:lnTo>
                    <a:pt x="175831" y="467639"/>
                  </a:lnTo>
                  <a:lnTo>
                    <a:pt x="174650" y="470179"/>
                  </a:lnTo>
                  <a:lnTo>
                    <a:pt x="175907" y="472719"/>
                  </a:lnTo>
                  <a:lnTo>
                    <a:pt x="175399" y="473989"/>
                  </a:lnTo>
                  <a:lnTo>
                    <a:pt x="174713" y="475259"/>
                  </a:lnTo>
                  <a:lnTo>
                    <a:pt x="174396" y="475259"/>
                  </a:lnTo>
                  <a:lnTo>
                    <a:pt x="173926" y="477799"/>
                  </a:lnTo>
                  <a:lnTo>
                    <a:pt x="173139" y="479069"/>
                  </a:lnTo>
                  <a:lnTo>
                    <a:pt x="170840" y="479069"/>
                  </a:lnTo>
                  <a:lnTo>
                    <a:pt x="170129" y="480339"/>
                  </a:lnTo>
                  <a:lnTo>
                    <a:pt x="169595" y="481609"/>
                  </a:lnTo>
                  <a:lnTo>
                    <a:pt x="169189" y="482879"/>
                  </a:lnTo>
                  <a:lnTo>
                    <a:pt x="168948" y="482879"/>
                  </a:lnTo>
                  <a:lnTo>
                    <a:pt x="168262" y="484149"/>
                  </a:lnTo>
                  <a:lnTo>
                    <a:pt x="166827" y="484149"/>
                  </a:lnTo>
                  <a:lnTo>
                    <a:pt x="166179" y="482879"/>
                  </a:lnTo>
                  <a:lnTo>
                    <a:pt x="166255" y="481609"/>
                  </a:lnTo>
                  <a:lnTo>
                    <a:pt x="166966" y="477799"/>
                  </a:lnTo>
                  <a:lnTo>
                    <a:pt x="166471" y="476529"/>
                  </a:lnTo>
                  <a:lnTo>
                    <a:pt x="165925" y="475259"/>
                  </a:lnTo>
                  <a:lnTo>
                    <a:pt x="165519" y="473989"/>
                  </a:lnTo>
                  <a:lnTo>
                    <a:pt x="165100" y="472719"/>
                  </a:lnTo>
                  <a:lnTo>
                    <a:pt x="164922" y="472719"/>
                  </a:lnTo>
                  <a:lnTo>
                    <a:pt x="164922" y="507009"/>
                  </a:lnTo>
                  <a:lnTo>
                    <a:pt x="164706" y="508279"/>
                  </a:lnTo>
                  <a:lnTo>
                    <a:pt x="163779" y="509549"/>
                  </a:lnTo>
                  <a:lnTo>
                    <a:pt x="163245" y="510819"/>
                  </a:lnTo>
                  <a:lnTo>
                    <a:pt x="162306" y="513359"/>
                  </a:lnTo>
                  <a:lnTo>
                    <a:pt x="162052" y="513359"/>
                  </a:lnTo>
                  <a:lnTo>
                    <a:pt x="159727" y="514629"/>
                  </a:lnTo>
                  <a:lnTo>
                    <a:pt x="158038" y="517169"/>
                  </a:lnTo>
                  <a:lnTo>
                    <a:pt x="156921" y="520979"/>
                  </a:lnTo>
                  <a:lnTo>
                    <a:pt x="156705" y="520979"/>
                  </a:lnTo>
                  <a:lnTo>
                    <a:pt x="156679" y="519709"/>
                  </a:lnTo>
                  <a:lnTo>
                    <a:pt x="156895" y="519709"/>
                  </a:lnTo>
                  <a:lnTo>
                    <a:pt x="157137" y="517169"/>
                  </a:lnTo>
                  <a:lnTo>
                    <a:pt x="156527" y="514629"/>
                  </a:lnTo>
                  <a:lnTo>
                    <a:pt x="157391" y="512089"/>
                  </a:lnTo>
                  <a:lnTo>
                    <a:pt x="157099" y="510819"/>
                  </a:lnTo>
                  <a:lnTo>
                    <a:pt x="156133" y="509549"/>
                  </a:lnTo>
                  <a:lnTo>
                    <a:pt x="155702" y="509549"/>
                  </a:lnTo>
                  <a:lnTo>
                    <a:pt x="154635" y="508279"/>
                  </a:lnTo>
                  <a:lnTo>
                    <a:pt x="152044" y="508279"/>
                  </a:lnTo>
                  <a:lnTo>
                    <a:pt x="151904" y="507009"/>
                  </a:lnTo>
                  <a:lnTo>
                    <a:pt x="152082" y="505739"/>
                  </a:lnTo>
                  <a:lnTo>
                    <a:pt x="152552" y="504469"/>
                  </a:lnTo>
                  <a:lnTo>
                    <a:pt x="153047" y="503199"/>
                  </a:lnTo>
                  <a:lnTo>
                    <a:pt x="152514" y="500659"/>
                  </a:lnTo>
                  <a:lnTo>
                    <a:pt x="152654" y="500659"/>
                  </a:lnTo>
                  <a:lnTo>
                    <a:pt x="152730" y="499389"/>
                  </a:lnTo>
                  <a:lnTo>
                    <a:pt x="153123" y="499389"/>
                  </a:lnTo>
                  <a:lnTo>
                    <a:pt x="153479" y="498119"/>
                  </a:lnTo>
                  <a:lnTo>
                    <a:pt x="153949" y="496849"/>
                  </a:lnTo>
                  <a:lnTo>
                    <a:pt x="154305" y="495579"/>
                  </a:lnTo>
                  <a:lnTo>
                    <a:pt x="154851" y="495579"/>
                  </a:lnTo>
                  <a:lnTo>
                    <a:pt x="155702" y="494309"/>
                  </a:lnTo>
                  <a:lnTo>
                    <a:pt x="156286" y="494309"/>
                  </a:lnTo>
                  <a:lnTo>
                    <a:pt x="156552" y="493039"/>
                  </a:lnTo>
                  <a:lnTo>
                    <a:pt x="156819" y="491769"/>
                  </a:lnTo>
                  <a:lnTo>
                    <a:pt x="156895" y="490499"/>
                  </a:lnTo>
                  <a:lnTo>
                    <a:pt x="160185" y="490499"/>
                  </a:lnTo>
                  <a:lnTo>
                    <a:pt x="160553" y="491769"/>
                  </a:lnTo>
                  <a:lnTo>
                    <a:pt x="160401" y="491769"/>
                  </a:lnTo>
                  <a:lnTo>
                    <a:pt x="159550" y="494309"/>
                  </a:lnTo>
                  <a:lnTo>
                    <a:pt x="160159" y="495579"/>
                  </a:lnTo>
                  <a:lnTo>
                    <a:pt x="160616" y="499389"/>
                  </a:lnTo>
                  <a:lnTo>
                    <a:pt x="161772" y="500659"/>
                  </a:lnTo>
                  <a:lnTo>
                    <a:pt x="164680" y="500659"/>
                  </a:lnTo>
                  <a:lnTo>
                    <a:pt x="164465" y="501929"/>
                  </a:lnTo>
                  <a:lnTo>
                    <a:pt x="164211" y="504469"/>
                  </a:lnTo>
                  <a:lnTo>
                    <a:pt x="163245" y="504469"/>
                  </a:lnTo>
                  <a:lnTo>
                    <a:pt x="164249" y="505739"/>
                  </a:lnTo>
                  <a:lnTo>
                    <a:pt x="164922" y="507009"/>
                  </a:lnTo>
                  <a:lnTo>
                    <a:pt x="164922" y="472719"/>
                  </a:lnTo>
                  <a:lnTo>
                    <a:pt x="163918" y="472719"/>
                  </a:lnTo>
                  <a:lnTo>
                    <a:pt x="162267" y="473989"/>
                  </a:lnTo>
                  <a:lnTo>
                    <a:pt x="161556" y="473989"/>
                  </a:lnTo>
                  <a:lnTo>
                    <a:pt x="161620" y="472719"/>
                  </a:lnTo>
                  <a:lnTo>
                    <a:pt x="161772" y="471449"/>
                  </a:lnTo>
                  <a:lnTo>
                    <a:pt x="162420" y="470179"/>
                  </a:lnTo>
                  <a:lnTo>
                    <a:pt x="162636" y="468909"/>
                  </a:lnTo>
                  <a:lnTo>
                    <a:pt x="162306" y="467639"/>
                  </a:lnTo>
                  <a:lnTo>
                    <a:pt x="162166" y="466369"/>
                  </a:lnTo>
                  <a:lnTo>
                    <a:pt x="162128" y="465099"/>
                  </a:lnTo>
                  <a:lnTo>
                    <a:pt x="162267" y="465099"/>
                  </a:lnTo>
                  <a:lnTo>
                    <a:pt x="162915" y="462559"/>
                  </a:lnTo>
                  <a:lnTo>
                    <a:pt x="163385" y="461289"/>
                  </a:lnTo>
                  <a:lnTo>
                    <a:pt x="163855" y="460019"/>
                  </a:lnTo>
                  <a:lnTo>
                    <a:pt x="165925" y="458749"/>
                  </a:lnTo>
                  <a:lnTo>
                    <a:pt x="166611" y="458749"/>
                  </a:lnTo>
                  <a:lnTo>
                    <a:pt x="166966" y="457479"/>
                  </a:lnTo>
                  <a:lnTo>
                    <a:pt x="166966" y="456209"/>
                  </a:lnTo>
                  <a:lnTo>
                    <a:pt x="167220" y="454939"/>
                  </a:lnTo>
                  <a:lnTo>
                    <a:pt x="168363" y="454939"/>
                  </a:lnTo>
                  <a:lnTo>
                    <a:pt x="170268" y="453669"/>
                  </a:lnTo>
                  <a:lnTo>
                    <a:pt x="170522" y="454939"/>
                  </a:lnTo>
                  <a:lnTo>
                    <a:pt x="171602" y="456209"/>
                  </a:lnTo>
                  <a:lnTo>
                    <a:pt x="170662" y="458749"/>
                  </a:lnTo>
                  <a:lnTo>
                    <a:pt x="170446" y="458749"/>
                  </a:lnTo>
                  <a:lnTo>
                    <a:pt x="170878" y="461289"/>
                  </a:lnTo>
                  <a:lnTo>
                    <a:pt x="171170" y="461289"/>
                  </a:lnTo>
                  <a:lnTo>
                    <a:pt x="171208" y="462559"/>
                  </a:lnTo>
                  <a:lnTo>
                    <a:pt x="171488" y="465099"/>
                  </a:lnTo>
                  <a:lnTo>
                    <a:pt x="172669" y="466369"/>
                  </a:lnTo>
                  <a:lnTo>
                    <a:pt x="174320" y="465099"/>
                  </a:lnTo>
                  <a:lnTo>
                    <a:pt x="175793" y="465099"/>
                  </a:lnTo>
                  <a:lnTo>
                    <a:pt x="176085" y="466369"/>
                  </a:lnTo>
                  <a:lnTo>
                    <a:pt x="176085" y="440524"/>
                  </a:lnTo>
                  <a:lnTo>
                    <a:pt x="175793" y="439699"/>
                  </a:lnTo>
                  <a:lnTo>
                    <a:pt x="172351" y="439699"/>
                  </a:lnTo>
                  <a:lnTo>
                    <a:pt x="172135" y="438429"/>
                  </a:lnTo>
                  <a:lnTo>
                    <a:pt x="172605" y="437159"/>
                  </a:lnTo>
                  <a:lnTo>
                    <a:pt x="173431" y="434619"/>
                  </a:lnTo>
                  <a:lnTo>
                    <a:pt x="172859" y="430809"/>
                  </a:lnTo>
                  <a:lnTo>
                    <a:pt x="173748" y="429539"/>
                  </a:lnTo>
                  <a:lnTo>
                    <a:pt x="174218" y="428269"/>
                  </a:lnTo>
                  <a:lnTo>
                    <a:pt x="174929" y="425729"/>
                  </a:lnTo>
                  <a:lnTo>
                    <a:pt x="175260" y="425729"/>
                  </a:lnTo>
                  <a:lnTo>
                    <a:pt x="176695" y="426999"/>
                  </a:lnTo>
                  <a:lnTo>
                    <a:pt x="176974" y="426999"/>
                  </a:lnTo>
                  <a:lnTo>
                    <a:pt x="177800" y="424459"/>
                  </a:lnTo>
                  <a:lnTo>
                    <a:pt x="178168" y="421919"/>
                  </a:lnTo>
                  <a:lnTo>
                    <a:pt x="180352" y="421919"/>
                  </a:lnTo>
                  <a:lnTo>
                    <a:pt x="180746" y="420649"/>
                  </a:lnTo>
                  <a:lnTo>
                    <a:pt x="181470" y="419379"/>
                  </a:lnTo>
                  <a:lnTo>
                    <a:pt x="182143" y="419379"/>
                  </a:lnTo>
                  <a:lnTo>
                    <a:pt x="182219" y="420649"/>
                  </a:lnTo>
                  <a:lnTo>
                    <a:pt x="181787" y="420649"/>
                  </a:lnTo>
                  <a:lnTo>
                    <a:pt x="181686" y="421919"/>
                  </a:lnTo>
                  <a:lnTo>
                    <a:pt x="181495" y="423189"/>
                  </a:lnTo>
                  <a:lnTo>
                    <a:pt x="182791" y="424459"/>
                  </a:lnTo>
                  <a:lnTo>
                    <a:pt x="182219" y="426999"/>
                  </a:lnTo>
                  <a:lnTo>
                    <a:pt x="183083" y="429539"/>
                  </a:lnTo>
                  <a:lnTo>
                    <a:pt x="183222" y="430809"/>
                  </a:lnTo>
                  <a:lnTo>
                    <a:pt x="184442" y="432079"/>
                  </a:lnTo>
                  <a:lnTo>
                    <a:pt x="185521" y="433349"/>
                  </a:lnTo>
                  <a:lnTo>
                    <a:pt x="186994" y="432079"/>
                  </a:lnTo>
                  <a:lnTo>
                    <a:pt x="187629" y="432079"/>
                  </a:lnTo>
                  <a:lnTo>
                    <a:pt x="187629" y="418109"/>
                  </a:lnTo>
                  <a:lnTo>
                    <a:pt x="180492" y="418109"/>
                  </a:lnTo>
                  <a:lnTo>
                    <a:pt x="177990" y="418109"/>
                  </a:lnTo>
                  <a:lnTo>
                    <a:pt x="177736" y="420649"/>
                  </a:lnTo>
                  <a:lnTo>
                    <a:pt x="176517" y="420649"/>
                  </a:lnTo>
                  <a:lnTo>
                    <a:pt x="176263" y="419379"/>
                  </a:lnTo>
                  <a:lnTo>
                    <a:pt x="176085" y="418109"/>
                  </a:lnTo>
                  <a:lnTo>
                    <a:pt x="176009" y="416839"/>
                  </a:lnTo>
                  <a:lnTo>
                    <a:pt x="175793" y="414299"/>
                  </a:lnTo>
                  <a:lnTo>
                    <a:pt x="174866" y="413029"/>
                  </a:lnTo>
                  <a:lnTo>
                    <a:pt x="172389" y="413029"/>
                  </a:lnTo>
                  <a:lnTo>
                    <a:pt x="172389" y="429539"/>
                  </a:lnTo>
                  <a:lnTo>
                    <a:pt x="172212" y="430809"/>
                  </a:lnTo>
                  <a:lnTo>
                    <a:pt x="170561" y="434619"/>
                  </a:lnTo>
                  <a:lnTo>
                    <a:pt x="171310" y="435889"/>
                  </a:lnTo>
                  <a:lnTo>
                    <a:pt x="171424" y="437159"/>
                  </a:lnTo>
                  <a:lnTo>
                    <a:pt x="171272" y="437159"/>
                  </a:lnTo>
                  <a:lnTo>
                    <a:pt x="171094" y="438429"/>
                  </a:lnTo>
                  <a:lnTo>
                    <a:pt x="170446" y="439699"/>
                  </a:lnTo>
                  <a:lnTo>
                    <a:pt x="169595" y="440969"/>
                  </a:lnTo>
                  <a:lnTo>
                    <a:pt x="170624" y="443509"/>
                  </a:lnTo>
                  <a:lnTo>
                    <a:pt x="170014" y="446049"/>
                  </a:lnTo>
                  <a:lnTo>
                    <a:pt x="168732" y="452399"/>
                  </a:lnTo>
                  <a:lnTo>
                    <a:pt x="168516" y="451129"/>
                  </a:lnTo>
                  <a:lnTo>
                    <a:pt x="167259" y="451129"/>
                  </a:lnTo>
                  <a:lnTo>
                    <a:pt x="166319" y="452399"/>
                  </a:lnTo>
                  <a:lnTo>
                    <a:pt x="166039" y="453669"/>
                  </a:lnTo>
                  <a:lnTo>
                    <a:pt x="165709" y="453669"/>
                  </a:lnTo>
                  <a:lnTo>
                    <a:pt x="165430" y="452399"/>
                  </a:lnTo>
                  <a:lnTo>
                    <a:pt x="164998" y="451129"/>
                  </a:lnTo>
                  <a:lnTo>
                    <a:pt x="164426" y="449859"/>
                  </a:lnTo>
                  <a:lnTo>
                    <a:pt x="163880" y="448589"/>
                  </a:lnTo>
                  <a:lnTo>
                    <a:pt x="163271" y="448589"/>
                  </a:lnTo>
                  <a:lnTo>
                    <a:pt x="162420" y="447319"/>
                  </a:lnTo>
                  <a:lnTo>
                    <a:pt x="161226" y="447319"/>
                  </a:lnTo>
                  <a:lnTo>
                    <a:pt x="160693" y="449859"/>
                  </a:lnTo>
                  <a:lnTo>
                    <a:pt x="160439" y="449859"/>
                  </a:lnTo>
                  <a:lnTo>
                    <a:pt x="159969" y="451129"/>
                  </a:lnTo>
                  <a:lnTo>
                    <a:pt x="159181" y="449859"/>
                  </a:lnTo>
                  <a:lnTo>
                    <a:pt x="159181" y="444779"/>
                  </a:lnTo>
                  <a:lnTo>
                    <a:pt x="159397" y="443509"/>
                  </a:lnTo>
                  <a:lnTo>
                    <a:pt x="159943" y="440969"/>
                  </a:lnTo>
                  <a:lnTo>
                    <a:pt x="159969" y="439699"/>
                  </a:lnTo>
                  <a:lnTo>
                    <a:pt x="160121" y="438429"/>
                  </a:lnTo>
                  <a:lnTo>
                    <a:pt x="160223" y="433349"/>
                  </a:lnTo>
                  <a:lnTo>
                    <a:pt x="160439" y="433349"/>
                  </a:lnTo>
                  <a:lnTo>
                    <a:pt x="160502" y="432079"/>
                  </a:lnTo>
                  <a:lnTo>
                    <a:pt x="160616" y="429539"/>
                  </a:lnTo>
                  <a:lnTo>
                    <a:pt x="162128" y="429539"/>
                  </a:lnTo>
                  <a:lnTo>
                    <a:pt x="162598" y="428269"/>
                  </a:lnTo>
                  <a:lnTo>
                    <a:pt x="162839" y="426999"/>
                  </a:lnTo>
                  <a:lnTo>
                    <a:pt x="163169" y="425729"/>
                  </a:lnTo>
                  <a:lnTo>
                    <a:pt x="163487" y="428269"/>
                  </a:lnTo>
                  <a:lnTo>
                    <a:pt x="163855" y="429539"/>
                  </a:lnTo>
                  <a:lnTo>
                    <a:pt x="164211" y="432079"/>
                  </a:lnTo>
                  <a:lnTo>
                    <a:pt x="164922" y="433349"/>
                  </a:lnTo>
                  <a:lnTo>
                    <a:pt x="167043" y="433349"/>
                  </a:lnTo>
                  <a:lnTo>
                    <a:pt x="168186" y="434619"/>
                  </a:lnTo>
                  <a:lnTo>
                    <a:pt x="168554" y="433349"/>
                  </a:lnTo>
                  <a:lnTo>
                    <a:pt x="169164" y="432079"/>
                  </a:lnTo>
                  <a:lnTo>
                    <a:pt x="170700" y="432079"/>
                  </a:lnTo>
                  <a:lnTo>
                    <a:pt x="171094" y="430809"/>
                  </a:lnTo>
                  <a:lnTo>
                    <a:pt x="171348" y="430809"/>
                  </a:lnTo>
                  <a:lnTo>
                    <a:pt x="171424" y="429539"/>
                  </a:lnTo>
                  <a:lnTo>
                    <a:pt x="172389" y="429539"/>
                  </a:lnTo>
                  <a:lnTo>
                    <a:pt x="172389" y="413029"/>
                  </a:lnTo>
                  <a:lnTo>
                    <a:pt x="171310" y="413029"/>
                  </a:lnTo>
                  <a:lnTo>
                    <a:pt x="170700" y="415569"/>
                  </a:lnTo>
                  <a:lnTo>
                    <a:pt x="168948" y="415569"/>
                  </a:lnTo>
                  <a:lnTo>
                    <a:pt x="168186" y="416839"/>
                  </a:lnTo>
                  <a:lnTo>
                    <a:pt x="168160" y="414299"/>
                  </a:lnTo>
                  <a:lnTo>
                    <a:pt x="170484" y="411759"/>
                  </a:lnTo>
                  <a:lnTo>
                    <a:pt x="168160" y="410489"/>
                  </a:lnTo>
                  <a:lnTo>
                    <a:pt x="168795" y="407949"/>
                  </a:lnTo>
                  <a:lnTo>
                    <a:pt x="169125" y="407949"/>
                  </a:lnTo>
                  <a:lnTo>
                    <a:pt x="169468" y="406679"/>
                  </a:lnTo>
                  <a:lnTo>
                    <a:pt x="169799" y="405409"/>
                  </a:lnTo>
                  <a:lnTo>
                    <a:pt x="169621" y="404139"/>
                  </a:lnTo>
                  <a:lnTo>
                    <a:pt x="169189" y="401599"/>
                  </a:lnTo>
                  <a:lnTo>
                    <a:pt x="169621" y="397789"/>
                  </a:lnTo>
                  <a:lnTo>
                    <a:pt x="170878" y="395249"/>
                  </a:lnTo>
                  <a:lnTo>
                    <a:pt x="171094" y="395249"/>
                  </a:lnTo>
                  <a:lnTo>
                    <a:pt x="171386" y="396519"/>
                  </a:lnTo>
                  <a:lnTo>
                    <a:pt x="170776" y="399059"/>
                  </a:lnTo>
                  <a:lnTo>
                    <a:pt x="171640" y="400329"/>
                  </a:lnTo>
                  <a:lnTo>
                    <a:pt x="172389" y="401599"/>
                  </a:lnTo>
                  <a:lnTo>
                    <a:pt x="172821" y="400329"/>
                  </a:lnTo>
                  <a:lnTo>
                    <a:pt x="173532" y="400329"/>
                  </a:lnTo>
                  <a:lnTo>
                    <a:pt x="173532" y="397789"/>
                  </a:lnTo>
                  <a:lnTo>
                    <a:pt x="173532" y="396519"/>
                  </a:lnTo>
                  <a:lnTo>
                    <a:pt x="171919" y="397789"/>
                  </a:lnTo>
                  <a:lnTo>
                    <a:pt x="173139" y="393979"/>
                  </a:lnTo>
                  <a:lnTo>
                    <a:pt x="173532" y="395249"/>
                  </a:lnTo>
                  <a:lnTo>
                    <a:pt x="173901" y="395249"/>
                  </a:lnTo>
                  <a:lnTo>
                    <a:pt x="174320" y="396519"/>
                  </a:lnTo>
                  <a:lnTo>
                    <a:pt x="174612" y="397789"/>
                  </a:lnTo>
                  <a:lnTo>
                    <a:pt x="174650" y="399059"/>
                  </a:lnTo>
                  <a:lnTo>
                    <a:pt x="175653" y="401599"/>
                  </a:lnTo>
                  <a:lnTo>
                    <a:pt x="176441" y="401599"/>
                  </a:lnTo>
                  <a:lnTo>
                    <a:pt x="177126" y="402869"/>
                  </a:lnTo>
                  <a:lnTo>
                    <a:pt x="176949" y="404139"/>
                  </a:lnTo>
                  <a:lnTo>
                    <a:pt x="176695" y="404139"/>
                  </a:lnTo>
                  <a:lnTo>
                    <a:pt x="177622" y="405409"/>
                  </a:lnTo>
                  <a:lnTo>
                    <a:pt x="178879" y="404139"/>
                  </a:lnTo>
                  <a:lnTo>
                    <a:pt x="179133" y="402869"/>
                  </a:lnTo>
                  <a:lnTo>
                    <a:pt x="179451" y="401599"/>
                  </a:lnTo>
                  <a:lnTo>
                    <a:pt x="179882" y="400329"/>
                  </a:lnTo>
                  <a:lnTo>
                    <a:pt x="180428" y="400329"/>
                  </a:lnTo>
                  <a:lnTo>
                    <a:pt x="180746" y="399059"/>
                  </a:lnTo>
                  <a:lnTo>
                    <a:pt x="182041" y="399059"/>
                  </a:lnTo>
                  <a:lnTo>
                    <a:pt x="181889" y="400329"/>
                  </a:lnTo>
                  <a:lnTo>
                    <a:pt x="181787" y="401599"/>
                  </a:lnTo>
                  <a:lnTo>
                    <a:pt x="181648" y="402869"/>
                  </a:lnTo>
                  <a:lnTo>
                    <a:pt x="182321" y="404139"/>
                  </a:lnTo>
                  <a:lnTo>
                    <a:pt x="182295" y="405409"/>
                  </a:lnTo>
                  <a:lnTo>
                    <a:pt x="181432" y="407949"/>
                  </a:lnTo>
                  <a:lnTo>
                    <a:pt x="181038" y="409219"/>
                  </a:lnTo>
                  <a:lnTo>
                    <a:pt x="181610" y="410489"/>
                  </a:lnTo>
                  <a:lnTo>
                    <a:pt x="181889" y="411759"/>
                  </a:lnTo>
                  <a:lnTo>
                    <a:pt x="181394" y="414299"/>
                  </a:lnTo>
                  <a:lnTo>
                    <a:pt x="181254" y="415569"/>
                  </a:lnTo>
                  <a:lnTo>
                    <a:pt x="180822" y="416839"/>
                  </a:lnTo>
                  <a:lnTo>
                    <a:pt x="189141" y="416839"/>
                  </a:lnTo>
                  <a:lnTo>
                    <a:pt x="189001" y="410489"/>
                  </a:lnTo>
                  <a:lnTo>
                    <a:pt x="188823" y="409219"/>
                  </a:lnTo>
                  <a:lnTo>
                    <a:pt x="188137" y="409219"/>
                  </a:lnTo>
                  <a:lnTo>
                    <a:pt x="187629" y="407949"/>
                  </a:lnTo>
                  <a:lnTo>
                    <a:pt x="187096" y="406679"/>
                  </a:lnTo>
                  <a:lnTo>
                    <a:pt x="184442" y="406679"/>
                  </a:lnTo>
                  <a:lnTo>
                    <a:pt x="183121" y="407949"/>
                  </a:lnTo>
                  <a:lnTo>
                    <a:pt x="183324" y="406679"/>
                  </a:lnTo>
                  <a:lnTo>
                    <a:pt x="183438" y="405409"/>
                  </a:lnTo>
                  <a:lnTo>
                    <a:pt x="184150" y="402869"/>
                  </a:lnTo>
                  <a:lnTo>
                    <a:pt x="185267" y="401599"/>
                  </a:lnTo>
                  <a:lnTo>
                    <a:pt x="183972" y="399059"/>
                  </a:lnTo>
                  <a:lnTo>
                    <a:pt x="184518" y="399059"/>
                  </a:lnTo>
                  <a:lnTo>
                    <a:pt x="185013" y="396519"/>
                  </a:lnTo>
                  <a:lnTo>
                    <a:pt x="186093" y="395249"/>
                  </a:lnTo>
                  <a:lnTo>
                    <a:pt x="188671" y="395249"/>
                  </a:lnTo>
                  <a:lnTo>
                    <a:pt x="188671" y="393979"/>
                  </a:lnTo>
                  <a:lnTo>
                    <a:pt x="188671" y="392709"/>
                  </a:lnTo>
                  <a:lnTo>
                    <a:pt x="189103" y="392709"/>
                  </a:lnTo>
                  <a:lnTo>
                    <a:pt x="189865" y="391439"/>
                  </a:lnTo>
                  <a:lnTo>
                    <a:pt x="191655" y="393979"/>
                  </a:lnTo>
                  <a:lnTo>
                    <a:pt x="191477" y="395249"/>
                  </a:lnTo>
                  <a:lnTo>
                    <a:pt x="191185" y="396519"/>
                  </a:lnTo>
                  <a:lnTo>
                    <a:pt x="191516" y="397789"/>
                  </a:lnTo>
                  <a:lnTo>
                    <a:pt x="191973" y="402869"/>
                  </a:lnTo>
                  <a:lnTo>
                    <a:pt x="192836" y="404139"/>
                  </a:lnTo>
                  <a:lnTo>
                    <a:pt x="194703" y="405409"/>
                  </a:lnTo>
                  <a:lnTo>
                    <a:pt x="194881" y="406679"/>
                  </a:lnTo>
                  <a:lnTo>
                    <a:pt x="194589" y="406679"/>
                  </a:lnTo>
                  <a:lnTo>
                    <a:pt x="194233" y="407949"/>
                  </a:lnTo>
                  <a:lnTo>
                    <a:pt x="194589" y="409219"/>
                  </a:lnTo>
                  <a:lnTo>
                    <a:pt x="195821" y="413029"/>
                  </a:lnTo>
                  <a:lnTo>
                    <a:pt x="196519" y="413029"/>
                  </a:lnTo>
                  <a:lnTo>
                    <a:pt x="196100" y="411759"/>
                  </a:lnTo>
                  <a:lnTo>
                    <a:pt x="195414" y="407949"/>
                  </a:lnTo>
                  <a:lnTo>
                    <a:pt x="195745" y="396519"/>
                  </a:lnTo>
                  <a:lnTo>
                    <a:pt x="194386" y="387629"/>
                  </a:lnTo>
                  <a:lnTo>
                    <a:pt x="191757" y="374929"/>
                  </a:lnTo>
                  <a:lnTo>
                    <a:pt x="191249" y="371119"/>
                  </a:lnTo>
                  <a:lnTo>
                    <a:pt x="191084" y="369849"/>
                  </a:lnTo>
                  <a:lnTo>
                    <a:pt x="190284" y="364972"/>
                  </a:lnTo>
                  <a:lnTo>
                    <a:pt x="190284" y="382549"/>
                  </a:lnTo>
                  <a:lnTo>
                    <a:pt x="190182" y="386359"/>
                  </a:lnTo>
                  <a:lnTo>
                    <a:pt x="188353" y="386359"/>
                  </a:lnTo>
                  <a:lnTo>
                    <a:pt x="188315" y="388899"/>
                  </a:lnTo>
                  <a:lnTo>
                    <a:pt x="188137" y="390169"/>
                  </a:lnTo>
                  <a:lnTo>
                    <a:pt x="187667" y="391439"/>
                  </a:lnTo>
                  <a:lnTo>
                    <a:pt x="187096" y="391439"/>
                  </a:lnTo>
                  <a:lnTo>
                    <a:pt x="187210" y="390169"/>
                  </a:lnTo>
                  <a:lnTo>
                    <a:pt x="187667" y="388899"/>
                  </a:lnTo>
                  <a:lnTo>
                    <a:pt x="187312" y="387629"/>
                  </a:lnTo>
                  <a:lnTo>
                    <a:pt x="186347" y="386359"/>
                  </a:lnTo>
                  <a:lnTo>
                    <a:pt x="185305" y="385089"/>
                  </a:lnTo>
                  <a:lnTo>
                    <a:pt x="184861" y="383819"/>
                  </a:lnTo>
                  <a:lnTo>
                    <a:pt x="182791" y="383819"/>
                  </a:lnTo>
                  <a:lnTo>
                    <a:pt x="181889" y="383819"/>
                  </a:lnTo>
                  <a:lnTo>
                    <a:pt x="180314" y="383819"/>
                  </a:lnTo>
                  <a:lnTo>
                    <a:pt x="179781" y="385089"/>
                  </a:lnTo>
                  <a:lnTo>
                    <a:pt x="179273" y="386359"/>
                  </a:lnTo>
                  <a:lnTo>
                    <a:pt x="179209" y="385089"/>
                  </a:lnTo>
                  <a:lnTo>
                    <a:pt x="178816" y="385089"/>
                  </a:lnTo>
                  <a:lnTo>
                    <a:pt x="178816" y="383819"/>
                  </a:lnTo>
                  <a:lnTo>
                    <a:pt x="179057" y="383819"/>
                  </a:lnTo>
                  <a:lnTo>
                    <a:pt x="179997" y="382549"/>
                  </a:lnTo>
                  <a:lnTo>
                    <a:pt x="180644" y="380009"/>
                  </a:lnTo>
                  <a:lnTo>
                    <a:pt x="179844" y="378739"/>
                  </a:lnTo>
                  <a:lnTo>
                    <a:pt x="179628" y="378739"/>
                  </a:lnTo>
                  <a:lnTo>
                    <a:pt x="179705" y="377469"/>
                  </a:lnTo>
                  <a:lnTo>
                    <a:pt x="180644" y="374929"/>
                  </a:lnTo>
                  <a:lnTo>
                    <a:pt x="180530" y="373659"/>
                  </a:lnTo>
                  <a:lnTo>
                    <a:pt x="180428" y="372389"/>
                  </a:lnTo>
                  <a:lnTo>
                    <a:pt x="179844" y="368579"/>
                  </a:lnTo>
                  <a:lnTo>
                    <a:pt x="181140" y="364769"/>
                  </a:lnTo>
                  <a:lnTo>
                    <a:pt x="182041" y="366039"/>
                  </a:lnTo>
                  <a:lnTo>
                    <a:pt x="182930" y="366039"/>
                  </a:lnTo>
                  <a:lnTo>
                    <a:pt x="183146" y="364769"/>
                  </a:lnTo>
                  <a:lnTo>
                    <a:pt x="183324" y="363499"/>
                  </a:lnTo>
                  <a:lnTo>
                    <a:pt x="183654" y="363499"/>
                  </a:lnTo>
                  <a:lnTo>
                    <a:pt x="183972" y="362229"/>
                  </a:lnTo>
                  <a:lnTo>
                    <a:pt x="184365" y="363499"/>
                  </a:lnTo>
                  <a:lnTo>
                    <a:pt x="184873" y="364769"/>
                  </a:lnTo>
                  <a:lnTo>
                    <a:pt x="184797" y="368579"/>
                  </a:lnTo>
                  <a:lnTo>
                    <a:pt x="185585" y="369849"/>
                  </a:lnTo>
                  <a:lnTo>
                    <a:pt x="187312" y="372389"/>
                  </a:lnTo>
                  <a:lnTo>
                    <a:pt x="188353" y="372389"/>
                  </a:lnTo>
                  <a:lnTo>
                    <a:pt x="189318" y="371119"/>
                  </a:lnTo>
                  <a:lnTo>
                    <a:pt x="189611" y="372389"/>
                  </a:lnTo>
                  <a:lnTo>
                    <a:pt x="189966" y="373659"/>
                  </a:lnTo>
                  <a:lnTo>
                    <a:pt x="190106" y="374929"/>
                  </a:lnTo>
                  <a:lnTo>
                    <a:pt x="190220" y="376199"/>
                  </a:lnTo>
                  <a:lnTo>
                    <a:pt x="189966" y="377469"/>
                  </a:lnTo>
                  <a:lnTo>
                    <a:pt x="189572" y="378739"/>
                  </a:lnTo>
                  <a:lnTo>
                    <a:pt x="189471" y="380009"/>
                  </a:lnTo>
                  <a:lnTo>
                    <a:pt x="190284" y="382549"/>
                  </a:lnTo>
                  <a:lnTo>
                    <a:pt x="190284" y="364972"/>
                  </a:lnTo>
                  <a:lnTo>
                    <a:pt x="190042" y="363499"/>
                  </a:lnTo>
                  <a:lnTo>
                    <a:pt x="189788" y="362229"/>
                  </a:lnTo>
                  <a:lnTo>
                    <a:pt x="189534" y="360959"/>
                  </a:lnTo>
                  <a:lnTo>
                    <a:pt x="182714" y="360959"/>
                  </a:lnTo>
                  <a:lnTo>
                    <a:pt x="180276" y="360959"/>
                  </a:lnTo>
                  <a:lnTo>
                    <a:pt x="179844" y="363499"/>
                  </a:lnTo>
                  <a:lnTo>
                    <a:pt x="179527" y="363499"/>
                  </a:lnTo>
                  <a:lnTo>
                    <a:pt x="180060" y="360959"/>
                  </a:lnTo>
                  <a:lnTo>
                    <a:pt x="179781" y="359689"/>
                  </a:lnTo>
                  <a:lnTo>
                    <a:pt x="179209" y="358419"/>
                  </a:lnTo>
                  <a:lnTo>
                    <a:pt x="179273" y="357149"/>
                  </a:lnTo>
                  <a:lnTo>
                    <a:pt x="180136" y="355879"/>
                  </a:lnTo>
                  <a:lnTo>
                    <a:pt x="179273" y="353339"/>
                  </a:lnTo>
                  <a:lnTo>
                    <a:pt x="179425" y="352069"/>
                  </a:lnTo>
                  <a:lnTo>
                    <a:pt x="179425" y="350799"/>
                  </a:lnTo>
                  <a:lnTo>
                    <a:pt x="178917" y="350799"/>
                  </a:lnTo>
                  <a:lnTo>
                    <a:pt x="178663" y="349529"/>
                  </a:lnTo>
                  <a:lnTo>
                    <a:pt x="178409" y="350799"/>
                  </a:lnTo>
                  <a:lnTo>
                    <a:pt x="177876" y="350799"/>
                  </a:lnTo>
                  <a:lnTo>
                    <a:pt x="176364" y="358419"/>
                  </a:lnTo>
                  <a:lnTo>
                    <a:pt x="174929" y="364769"/>
                  </a:lnTo>
                  <a:lnTo>
                    <a:pt x="173215" y="371119"/>
                  </a:lnTo>
                  <a:lnTo>
                    <a:pt x="172669" y="372389"/>
                  </a:lnTo>
                  <a:lnTo>
                    <a:pt x="172250" y="373659"/>
                  </a:lnTo>
                  <a:lnTo>
                    <a:pt x="172173" y="374929"/>
                  </a:lnTo>
                  <a:lnTo>
                    <a:pt x="173075" y="373659"/>
                  </a:lnTo>
                  <a:lnTo>
                    <a:pt x="173685" y="373659"/>
                  </a:lnTo>
                  <a:lnTo>
                    <a:pt x="174790" y="376199"/>
                  </a:lnTo>
                  <a:lnTo>
                    <a:pt x="177406" y="376199"/>
                  </a:lnTo>
                  <a:lnTo>
                    <a:pt x="178308" y="374929"/>
                  </a:lnTo>
                  <a:lnTo>
                    <a:pt x="178308" y="377469"/>
                  </a:lnTo>
                  <a:lnTo>
                    <a:pt x="178054" y="377469"/>
                  </a:lnTo>
                  <a:lnTo>
                    <a:pt x="177584" y="378739"/>
                  </a:lnTo>
                  <a:lnTo>
                    <a:pt x="177622" y="380009"/>
                  </a:lnTo>
                  <a:lnTo>
                    <a:pt x="178231" y="381279"/>
                  </a:lnTo>
                  <a:lnTo>
                    <a:pt x="178269" y="382549"/>
                  </a:lnTo>
                  <a:lnTo>
                    <a:pt x="178054" y="382549"/>
                  </a:lnTo>
                  <a:lnTo>
                    <a:pt x="177622" y="383819"/>
                  </a:lnTo>
                  <a:lnTo>
                    <a:pt x="177012" y="385089"/>
                  </a:lnTo>
                  <a:lnTo>
                    <a:pt x="176580" y="386359"/>
                  </a:lnTo>
                  <a:lnTo>
                    <a:pt x="174320" y="386359"/>
                  </a:lnTo>
                  <a:lnTo>
                    <a:pt x="173355" y="387629"/>
                  </a:lnTo>
                  <a:lnTo>
                    <a:pt x="172859" y="387629"/>
                  </a:lnTo>
                  <a:lnTo>
                    <a:pt x="172643" y="388899"/>
                  </a:lnTo>
                  <a:lnTo>
                    <a:pt x="172351" y="390169"/>
                  </a:lnTo>
                  <a:lnTo>
                    <a:pt x="172034" y="391439"/>
                  </a:lnTo>
                  <a:lnTo>
                    <a:pt x="169595" y="391439"/>
                  </a:lnTo>
                  <a:lnTo>
                    <a:pt x="168186" y="390169"/>
                  </a:lnTo>
                  <a:lnTo>
                    <a:pt x="169405" y="388899"/>
                  </a:lnTo>
                  <a:lnTo>
                    <a:pt x="169481" y="386359"/>
                  </a:lnTo>
                  <a:lnTo>
                    <a:pt x="169164" y="386359"/>
                  </a:lnTo>
                  <a:lnTo>
                    <a:pt x="167906" y="388899"/>
                  </a:lnTo>
                  <a:lnTo>
                    <a:pt x="167335" y="391439"/>
                  </a:lnTo>
                  <a:lnTo>
                    <a:pt x="166751" y="392709"/>
                  </a:lnTo>
                  <a:lnTo>
                    <a:pt x="166217" y="393979"/>
                  </a:lnTo>
                  <a:lnTo>
                    <a:pt x="165608" y="395249"/>
                  </a:lnTo>
                  <a:lnTo>
                    <a:pt x="165138" y="396519"/>
                  </a:lnTo>
                  <a:lnTo>
                    <a:pt x="164426" y="396519"/>
                  </a:lnTo>
                  <a:lnTo>
                    <a:pt x="163639" y="399059"/>
                  </a:lnTo>
                  <a:lnTo>
                    <a:pt x="162420" y="401523"/>
                  </a:lnTo>
                  <a:lnTo>
                    <a:pt x="162420" y="404139"/>
                  </a:lnTo>
                  <a:lnTo>
                    <a:pt x="161264" y="404139"/>
                  </a:lnTo>
                  <a:lnTo>
                    <a:pt x="161442" y="402869"/>
                  </a:lnTo>
                  <a:lnTo>
                    <a:pt x="161696" y="401599"/>
                  </a:lnTo>
                  <a:lnTo>
                    <a:pt x="162166" y="402869"/>
                  </a:lnTo>
                  <a:lnTo>
                    <a:pt x="162420" y="404139"/>
                  </a:lnTo>
                  <a:lnTo>
                    <a:pt x="162420" y="401523"/>
                  </a:lnTo>
                  <a:lnTo>
                    <a:pt x="161264" y="399059"/>
                  </a:lnTo>
                  <a:lnTo>
                    <a:pt x="162344" y="397789"/>
                  </a:lnTo>
                  <a:lnTo>
                    <a:pt x="162775" y="396519"/>
                  </a:lnTo>
                  <a:lnTo>
                    <a:pt x="161340" y="396519"/>
                  </a:lnTo>
                  <a:lnTo>
                    <a:pt x="160045" y="395249"/>
                  </a:lnTo>
                  <a:lnTo>
                    <a:pt x="158902" y="395249"/>
                  </a:lnTo>
                  <a:lnTo>
                    <a:pt x="157391" y="402869"/>
                  </a:lnTo>
                  <a:lnTo>
                    <a:pt x="157137" y="402869"/>
                  </a:lnTo>
                  <a:lnTo>
                    <a:pt x="156464" y="404139"/>
                  </a:lnTo>
                  <a:lnTo>
                    <a:pt x="156603" y="405409"/>
                  </a:lnTo>
                  <a:lnTo>
                    <a:pt x="157467" y="406679"/>
                  </a:lnTo>
                  <a:lnTo>
                    <a:pt x="158000" y="406679"/>
                  </a:lnTo>
                  <a:lnTo>
                    <a:pt x="158330" y="407949"/>
                  </a:lnTo>
                  <a:lnTo>
                    <a:pt x="159258" y="407949"/>
                  </a:lnTo>
                  <a:lnTo>
                    <a:pt x="159397" y="404139"/>
                  </a:lnTo>
                  <a:lnTo>
                    <a:pt x="161124" y="405409"/>
                  </a:lnTo>
                  <a:lnTo>
                    <a:pt x="161556" y="405409"/>
                  </a:lnTo>
                  <a:lnTo>
                    <a:pt x="161404" y="407949"/>
                  </a:lnTo>
                  <a:lnTo>
                    <a:pt x="161696" y="407949"/>
                  </a:lnTo>
                  <a:lnTo>
                    <a:pt x="161772" y="406679"/>
                  </a:lnTo>
                  <a:lnTo>
                    <a:pt x="162775" y="406679"/>
                  </a:lnTo>
                  <a:lnTo>
                    <a:pt x="164312" y="407949"/>
                  </a:lnTo>
                  <a:lnTo>
                    <a:pt x="165608" y="406679"/>
                  </a:lnTo>
                  <a:lnTo>
                    <a:pt x="167690" y="406679"/>
                  </a:lnTo>
                  <a:lnTo>
                    <a:pt x="167830" y="407949"/>
                  </a:lnTo>
                  <a:lnTo>
                    <a:pt x="167551" y="409219"/>
                  </a:lnTo>
                  <a:lnTo>
                    <a:pt x="166865" y="410489"/>
                  </a:lnTo>
                  <a:lnTo>
                    <a:pt x="166357" y="411759"/>
                  </a:lnTo>
                  <a:lnTo>
                    <a:pt x="167513" y="414299"/>
                  </a:lnTo>
                  <a:lnTo>
                    <a:pt x="166357" y="418109"/>
                  </a:lnTo>
                  <a:lnTo>
                    <a:pt x="165785" y="419379"/>
                  </a:lnTo>
                  <a:lnTo>
                    <a:pt x="165138" y="420649"/>
                  </a:lnTo>
                  <a:lnTo>
                    <a:pt x="162814" y="420649"/>
                  </a:lnTo>
                  <a:lnTo>
                    <a:pt x="161772" y="425729"/>
                  </a:lnTo>
                  <a:lnTo>
                    <a:pt x="160794" y="425729"/>
                  </a:lnTo>
                  <a:lnTo>
                    <a:pt x="159550" y="423189"/>
                  </a:lnTo>
                  <a:lnTo>
                    <a:pt x="159689" y="423189"/>
                  </a:lnTo>
                  <a:lnTo>
                    <a:pt x="159905" y="421919"/>
                  </a:lnTo>
                  <a:lnTo>
                    <a:pt x="160223" y="420649"/>
                  </a:lnTo>
                  <a:lnTo>
                    <a:pt x="159727" y="418109"/>
                  </a:lnTo>
                  <a:lnTo>
                    <a:pt x="157899" y="418109"/>
                  </a:lnTo>
                  <a:lnTo>
                    <a:pt x="157035" y="421919"/>
                  </a:lnTo>
                  <a:lnTo>
                    <a:pt x="154736" y="424459"/>
                  </a:lnTo>
                  <a:lnTo>
                    <a:pt x="153416" y="428269"/>
                  </a:lnTo>
                  <a:lnTo>
                    <a:pt x="152552" y="429539"/>
                  </a:lnTo>
                  <a:lnTo>
                    <a:pt x="151650" y="432079"/>
                  </a:lnTo>
                  <a:lnTo>
                    <a:pt x="150825" y="434619"/>
                  </a:lnTo>
                  <a:lnTo>
                    <a:pt x="151041" y="435889"/>
                  </a:lnTo>
                  <a:lnTo>
                    <a:pt x="151180" y="437159"/>
                  </a:lnTo>
                  <a:lnTo>
                    <a:pt x="152298" y="434619"/>
                  </a:lnTo>
                  <a:lnTo>
                    <a:pt x="152082" y="432079"/>
                  </a:lnTo>
                  <a:lnTo>
                    <a:pt x="154305" y="432079"/>
                  </a:lnTo>
                  <a:lnTo>
                    <a:pt x="154381" y="433349"/>
                  </a:lnTo>
                  <a:lnTo>
                    <a:pt x="153911" y="434619"/>
                  </a:lnTo>
                  <a:lnTo>
                    <a:pt x="153593" y="434619"/>
                  </a:lnTo>
                  <a:lnTo>
                    <a:pt x="153771" y="435889"/>
                  </a:lnTo>
                  <a:lnTo>
                    <a:pt x="153771" y="437159"/>
                  </a:lnTo>
                  <a:lnTo>
                    <a:pt x="153949" y="438429"/>
                  </a:lnTo>
                  <a:lnTo>
                    <a:pt x="154203" y="440969"/>
                  </a:lnTo>
                  <a:lnTo>
                    <a:pt x="155244" y="442239"/>
                  </a:lnTo>
                  <a:lnTo>
                    <a:pt x="157784" y="442239"/>
                  </a:lnTo>
                  <a:lnTo>
                    <a:pt x="157962" y="443509"/>
                  </a:lnTo>
                  <a:lnTo>
                    <a:pt x="157784" y="443509"/>
                  </a:lnTo>
                  <a:lnTo>
                    <a:pt x="157175" y="444779"/>
                  </a:lnTo>
                  <a:lnTo>
                    <a:pt x="156679" y="447319"/>
                  </a:lnTo>
                  <a:lnTo>
                    <a:pt x="157822" y="448589"/>
                  </a:lnTo>
                  <a:lnTo>
                    <a:pt x="157251" y="451129"/>
                  </a:lnTo>
                  <a:lnTo>
                    <a:pt x="156895" y="452399"/>
                  </a:lnTo>
                  <a:lnTo>
                    <a:pt x="156070" y="454939"/>
                  </a:lnTo>
                  <a:lnTo>
                    <a:pt x="153695" y="454939"/>
                  </a:lnTo>
                  <a:lnTo>
                    <a:pt x="152984" y="456209"/>
                  </a:lnTo>
                  <a:lnTo>
                    <a:pt x="152476" y="458749"/>
                  </a:lnTo>
                  <a:lnTo>
                    <a:pt x="152082" y="460019"/>
                  </a:lnTo>
                  <a:lnTo>
                    <a:pt x="150964" y="460019"/>
                  </a:lnTo>
                  <a:lnTo>
                    <a:pt x="150329" y="458749"/>
                  </a:lnTo>
                  <a:lnTo>
                    <a:pt x="151790" y="456209"/>
                  </a:lnTo>
                  <a:lnTo>
                    <a:pt x="150749" y="453669"/>
                  </a:lnTo>
                  <a:lnTo>
                    <a:pt x="149504" y="448589"/>
                  </a:lnTo>
                  <a:lnTo>
                    <a:pt x="146913" y="448589"/>
                  </a:lnTo>
                  <a:lnTo>
                    <a:pt x="146164" y="451129"/>
                  </a:lnTo>
                  <a:lnTo>
                    <a:pt x="145630" y="452399"/>
                  </a:lnTo>
                  <a:lnTo>
                    <a:pt x="145415" y="453669"/>
                  </a:lnTo>
                  <a:lnTo>
                    <a:pt x="144907" y="456209"/>
                  </a:lnTo>
                  <a:lnTo>
                    <a:pt x="144729" y="457479"/>
                  </a:lnTo>
                  <a:lnTo>
                    <a:pt x="144475" y="458749"/>
                  </a:lnTo>
                  <a:lnTo>
                    <a:pt x="144297" y="460019"/>
                  </a:lnTo>
                  <a:lnTo>
                    <a:pt x="142786" y="458749"/>
                  </a:lnTo>
                  <a:lnTo>
                    <a:pt x="142722" y="461289"/>
                  </a:lnTo>
                  <a:lnTo>
                    <a:pt x="142214" y="462559"/>
                  </a:lnTo>
                  <a:lnTo>
                    <a:pt x="142328" y="463829"/>
                  </a:lnTo>
                  <a:lnTo>
                    <a:pt x="141681" y="463829"/>
                  </a:lnTo>
                  <a:lnTo>
                    <a:pt x="141351" y="465099"/>
                  </a:lnTo>
                  <a:lnTo>
                    <a:pt x="141325" y="463829"/>
                  </a:lnTo>
                  <a:lnTo>
                    <a:pt x="141287" y="458749"/>
                  </a:lnTo>
                  <a:lnTo>
                    <a:pt x="140741" y="457479"/>
                  </a:lnTo>
                  <a:lnTo>
                    <a:pt x="140030" y="458749"/>
                  </a:lnTo>
                  <a:lnTo>
                    <a:pt x="139128" y="457479"/>
                  </a:lnTo>
                  <a:lnTo>
                    <a:pt x="138811" y="460019"/>
                  </a:lnTo>
                  <a:lnTo>
                    <a:pt x="138734" y="461289"/>
                  </a:lnTo>
                  <a:lnTo>
                    <a:pt x="138087" y="463829"/>
                  </a:lnTo>
                  <a:lnTo>
                    <a:pt x="138239" y="465099"/>
                  </a:lnTo>
                  <a:lnTo>
                    <a:pt x="139458" y="466369"/>
                  </a:lnTo>
                  <a:lnTo>
                    <a:pt x="139890" y="466369"/>
                  </a:lnTo>
                  <a:lnTo>
                    <a:pt x="139890" y="465099"/>
                  </a:lnTo>
                  <a:lnTo>
                    <a:pt x="140817" y="466369"/>
                  </a:lnTo>
                  <a:lnTo>
                    <a:pt x="140957" y="466369"/>
                  </a:lnTo>
                  <a:lnTo>
                    <a:pt x="141211" y="468909"/>
                  </a:lnTo>
                  <a:lnTo>
                    <a:pt x="141287" y="471449"/>
                  </a:lnTo>
                  <a:lnTo>
                    <a:pt x="141503" y="471449"/>
                  </a:lnTo>
                  <a:lnTo>
                    <a:pt x="141859" y="470179"/>
                  </a:lnTo>
                  <a:lnTo>
                    <a:pt x="142392" y="468909"/>
                  </a:lnTo>
                  <a:lnTo>
                    <a:pt x="142760" y="465099"/>
                  </a:lnTo>
                  <a:lnTo>
                    <a:pt x="144043" y="466369"/>
                  </a:lnTo>
                  <a:lnTo>
                    <a:pt x="144335" y="465099"/>
                  </a:lnTo>
                  <a:lnTo>
                    <a:pt x="145161" y="466369"/>
                  </a:lnTo>
                  <a:lnTo>
                    <a:pt x="145021" y="467639"/>
                  </a:lnTo>
                  <a:lnTo>
                    <a:pt x="144805" y="468909"/>
                  </a:lnTo>
                  <a:lnTo>
                    <a:pt x="144691" y="470179"/>
                  </a:lnTo>
                  <a:lnTo>
                    <a:pt x="144805" y="472719"/>
                  </a:lnTo>
                  <a:lnTo>
                    <a:pt x="144983" y="472719"/>
                  </a:lnTo>
                  <a:lnTo>
                    <a:pt x="145122" y="476529"/>
                  </a:lnTo>
                  <a:lnTo>
                    <a:pt x="146024" y="477799"/>
                  </a:lnTo>
                  <a:lnTo>
                    <a:pt x="148094" y="476529"/>
                  </a:lnTo>
                  <a:lnTo>
                    <a:pt x="148564" y="476529"/>
                  </a:lnTo>
                  <a:lnTo>
                    <a:pt x="148526" y="477799"/>
                  </a:lnTo>
                  <a:lnTo>
                    <a:pt x="148424" y="479069"/>
                  </a:lnTo>
                  <a:lnTo>
                    <a:pt x="148564" y="479069"/>
                  </a:lnTo>
                  <a:lnTo>
                    <a:pt x="148640" y="480339"/>
                  </a:lnTo>
                  <a:lnTo>
                    <a:pt x="148958" y="479069"/>
                  </a:lnTo>
                  <a:lnTo>
                    <a:pt x="149250" y="479069"/>
                  </a:lnTo>
                  <a:lnTo>
                    <a:pt x="150545" y="477799"/>
                  </a:lnTo>
                  <a:lnTo>
                    <a:pt x="150469" y="476529"/>
                  </a:lnTo>
                  <a:lnTo>
                    <a:pt x="150177" y="471449"/>
                  </a:lnTo>
                  <a:lnTo>
                    <a:pt x="150685" y="468909"/>
                  </a:lnTo>
                  <a:lnTo>
                    <a:pt x="151003" y="466369"/>
                  </a:lnTo>
                  <a:lnTo>
                    <a:pt x="151472" y="465099"/>
                  </a:lnTo>
                  <a:lnTo>
                    <a:pt x="151612" y="463829"/>
                  </a:lnTo>
                  <a:lnTo>
                    <a:pt x="152082" y="463829"/>
                  </a:lnTo>
                  <a:lnTo>
                    <a:pt x="152831" y="462559"/>
                  </a:lnTo>
                  <a:lnTo>
                    <a:pt x="153301" y="462559"/>
                  </a:lnTo>
                  <a:lnTo>
                    <a:pt x="153733" y="461289"/>
                  </a:lnTo>
                  <a:lnTo>
                    <a:pt x="154089" y="463829"/>
                  </a:lnTo>
                  <a:lnTo>
                    <a:pt x="154343" y="465099"/>
                  </a:lnTo>
                  <a:lnTo>
                    <a:pt x="155486" y="468909"/>
                  </a:lnTo>
                  <a:lnTo>
                    <a:pt x="157683" y="468909"/>
                  </a:lnTo>
                  <a:lnTo>
                    <a:pt x="158864" y="466369"/>
                  </a:lnTo>
                  <a:lnTo>
                    <a:pt x="160045" y="466369"/>
                  </a:lnTo>
                  <a:lnTo>
                    <a:pt x="160159" y="467639"/>
                  </a:lnTo>
                  <a:lnTo>
                    <a:pt x="160223" y="468909"/>
                  </a:lnTo>
                  <a:lnTo>
                    <a:pt x="160045" y="468909"/>
                  </a:lnTo>
                  <a:lnTo>
                    <a:pt x="160909" y="470179"/>
                  </a:lnTo>
                  <a:lnTo>
                    <a:pt x="160616" y="471449"/>
                  </a:lnTo>
                  <a:lnTo>
                    <a:pt x="160045" y="472719"/>
                  </a:lnTo>
                  <a:lnTo>
                    <a:pt x="159575" y="473989"/>
                  </a:lnTo>
                  <a:lnTo>
                    <a:pt x="159613" y="475259"/>
                  </a:lnTo>
                  <a:lnTo>
                    <a:pt x="160007" y="476529"/>
                  </a:lnTo>
                  <a:lnTo>
                    <a:pt x="160261" y="477799"/>
                  </a:lnTo>
                  <a:lnTo>
                    <a:pt x="159969" y="479069"/>
                  </a:lnTo>
                  <a:lnTo>
                    <a:pt x="159791" y="480339"/>
                  </a:lnTo>
                  <a:lnTo>
                    <a:pt x="159550" y="481609"/>
                  </a:lnTo>
                  <a:lnTo>
                    <a:pt x="158648" y="485419"/>
                  </a:lnTo>
                  <a:lnTo>
                    <a:pt x="156527" y="485419"/>
                  </a:lnTo>
                  <a:lnTo>
                    <a:pt x="156095" y="486689"/>
                  </a:lnTo>
                  <a:lnTo>
                    <a:pt x="155816" y="487959"/>
                  </a:lnTo>
                  <a:lnTo>
                    <a:pt x="155206" y="485419"/>
                  </a:lnTo>
                  <a:lnTo>
                    <a:pt x="154876" y="482879"/>
                  </a:lnTo>
                  <a:lnTo>
                    <a:pt x="153301" y="482879"/>
                  </a:lnTo>
                  <a:lnTo>
                    <a:pt x="151790" y="481609"/>
                  </a:lnTo>
                  <a:lnTo>
                    <a:pt x="151218" y="482269"/>
                  </a:lnTo>
                  <a:lnTo>
                    <a:pt x="151218" y="505739"/>
                  </a:lnTo>
                  <a:lnTo>
                    <a:pt x="149466" y="509549"/>
                  </a:lnTo>
                  <a:lnTo>
                    <a:pt x="150685" y="510819"/>
                  </a:lnTo>
                  <a:lnTo>
                    <a:pt x="150749" y="512089"/>
                  </a:lnTo>
                  <a:lnTo>
                    <a:pt x="150291" y="514629"/>
                  </a:lnTo>
                  <a:lnTo>
                    <a:pt x="149898" y="517169"/>
                  </a:lnTo>
                  <a:lnTo>
                    <a:pt x="149428" y="519709"/>
                  </a:lnTo>
                  <a:lnTo>
                    <a:pt x="147091" y="519709"/>
                  </a:lnTo>
                  <a:lnTo>
                    <a:pt x="146697" y="522249"/>
                  </a:lnTo>
                  <a:lnTo>
                    <a:pt x="146456" y="520979"/>
                  </a:lnTo>
                  <a:lnTo>
                    <a:pt x="145948" y="518439"/>
                  </a:lnTo>
                  <a:lnTo>
                    <a:pt x="145656" y="517169"/>
                  </a:lnTo>
                  <a:lnTo>
                    <a:pt x="145161" y="517169"/>
                  </a:lnTo>
                  <a:lnTo>
                    <a:pt x="144805" y="515899"/>
                  </a:lnTo>
                  <a:lnTo>
                    <a:pt x="143941" y="517169"/>
                  </a:lnTo>
                  <a:lnTo>
                    <a:pt x="142392" y="515899"/>
                  </a:lnTo>
                  <a:lnTo>
                    <a:pt x="141782" y="515899"/>
                  </a:lnTo>
                  <a:lnTo>
                    <a:pt x="141287" y="518439"/>
                  </a:lnTo>
                  <a:lnTo>
                    <a:pt x="140677" y="518439"/>
                  </a:lnTo>
                  <a:lnTo>
                    <a:pt x="140525" y="517169"/>
                  </a:lnTo>
                  <a:lnTo>
                    <a:pt x="140500" y="515899"/>
                  </a:lnTo>
                  <a:lnTo>
                    <a:pt x="139674" y="513359"/>
                  </a:lnTo>
                  <a:lnTo>
                    <a:pt x="139954" y="512089"/>
                  </a:lnTo>
                  <a:lnTo>
                    <a:pt x="140525" y="510819"/>
                  </a:lnTo>
                  <a:lnTo>
                    <a:pt x="140957" y="509549"/>
                  </a:lnTo>
                  <a:lnTo>
                    <a:pt x="141249" y="508406"/>
                  </a:lnTo>
                  <a:lnTo>
                    <a:pt x="141135" y="504469"/>
                  </a:lnTo>
                  <a:lnTo>
                    <a:pt x="141503" y="501929"/>
                  </a:lnTo>
                  <a:lnTo>
                    <a:pt x="141960" y="499389"/>
                  </a:lnTo>
                  <a:lnTo>
                    <a:pt x="142354" y="499389"/>
                  </a:lnTo>
                  <a:lnTo>
                    <a:pt x="142608" y="498119"/>
                  </a:lnTo>
                  <a:lnTo>
                    <a:pt x="143217" y="498119"/>
                  </a:lnTo>
                  <a:lnTo>
                    <a:pt x="143903" y="496849"/>
                  </a:lnTo>
                  <a:lnTo>
                    <a:pt x="145199" y="496849"/>
                  </a:lnTo>
                  <a:lnTo>
                    <a:pt x="145415" y="498119"/>
                  </a:lnTo>
                  <a:lnTo>
                    <a:pt x="145656" y="499389"/>
                  </a:lnTo>
                  <a:lnTo>
                    <a:pt x="146659" y="503199"/>
                  </a:lnTo>
                  <a:lnTo>
                    <a:pt x="147777" y="501929"/>
                  </a:lnTo>
                  <a:lnTo>
                    <a:pt x="149034" y="501929"/>
                  </a:lnTo>
                  <a:lnTo>
                    <a:pt x="149313" y="500659"/>
                  </a:lnTo>
                  <a:lnTo>
                    <a:pt x="149961" y="500659"/>
                  </a:lnTo>
                  <a:lnTo>
                    <a:pt x="150685" y="499389"/>
                  </a:lnTo>
                  <a:lnTo>
                    <a:pt x="150749" y="500659"/>
                  </a:lnTo>
                  <a:lnTo>
                    <a:pt x="150939" y="500659"/>
                  </a:lnTo>
                  <a:lnTo>
                    <a:pt x="151155" y="503199"/>
                  </a:lnTo>
                  <a:lnTo>
                    <a:pt x="151218" y="505739"/>
                  </a:lnTo>
                  <a:lnTo>
                    <a:pt x="151218" y="482269"/>
                  </a:lnTo>
                  <a:lnTo>
                    <a:pt x="150685" y="482879"/>
                  </a:lnTo>
                  <a:lnTo>
                    <a:pt x="149961" y="485419"/>
                  </a:lnTo>
                  <a:lnTo>
                    <a:pt x="149720" y="485419"/>
                  </a:lnTo>
                  <a:lnTo>
                    <a:pt x="149936" y="481609"/>
                  </a:lnTo>
                  <a:lnTo>
                    <a:pt x="149313" y="481609"/>
                  </a:lnTo>
                  <a:lnTo>
                    <a:pt x="148856" y="482879"/>
                  </a:lnTo>
                  <a:lnTo>
                    <a:pt x="148640" y="482879"/>
                  </a:lnTo>
                  <a:lnTo>
                    <a:pt x="148031" y="485419"/>
                  </a:lnTo>
                  <a:lnTo>
                    <a:pt x="147561" y="486689"/>
                  </a:lnTo>
                  <a:lnTo>
                    <a:pt x="146735" y="489229"/>
                  </a:lnTo>
                  <a:lnTo>
                    <a:pt x="146088" y="489229"/>
                  </a:lnTo>
                  <a:lnTo>
                    <a:pt x="144729" y="487959"/>
                  </a:lnTo>
                  <a:lnTo>
                    <a:pt x="144005" y="490499"/>
                  </a:lnTo>
                  <a:lnTo>
                    <a:pt x="143827" y="491769"/>
                  </a:lnTo>
                  <a:lnTo>
                    <a:pt x="143510" y="491769"/>
                  </a:lnTo>
                  <a:lnTo>
                    <a:pt x="143078" y="493039"/>
                  </a:lnTo>
                  <a:lnTo>
                    <a:pt x="141325" y="493039"/>
                  </a:lnTo>
                  <a:lnTo>
                    <a:pt x="140957" y="490499"/>
                  </a:lnTo>
                  <a:lnTo>
                    <a:pt x="141287" y="489229"/>
                  </a:lnTo>
                  <a:lnTo>
                    <a:pt x="141744" y="487959"/>
                  </a:lnTo>
                  <a:lnTo>
                    <a:pt x="141503" y="486689"/>
                  </a:lnTo>
                  <a:lnTo>
                    <a:pt x="140423" y="485419"/>
                  </a:lnTo>
                  <a:lnTo>
                    <a:pt x="140208" y="484149"/>
                  </a:lnTo>
                  <a:lnTo>
                    <a:pt x="139636" y="482879"/>
                  </a:lnTo>
                  <a:lnTo>
                    <a:pt x="139166" y="482879"/>
                  </a:lnTo>
                  <a:lnTo>
                    <a:pt x="138557" y="484149"/>
                  </a:lnTo>
                  <a:lnTo>
                    <a:pt x="136944" y="484149"/>
                  </a:lnTo>
                  <a:lnTo>
                    <a:pt x="136550" y="485419"/>
                  </a:lnTo>
                  <a:lnTo>
                    <a:pt x="138239" y="486689"/>
                  </a:lnTo>
                  <a:lnTo>
                    <a:pt x="136944" y="487959"/>
                  </a:lnTo>
                  <a:lnTo>
                    <a:pt x="136410" y="486689"/>
                  </a:lnTo>
                  <a:lnTo>
                    <a:pt x="136118" y="486689"/>
                  </a:lnTo>
                  <a:lnTo>
                    <a:pt x="135864" y="487959"/>
                  </a:lnTo>
                  <a:lnTo>
                    <a:pt x="135509" y="487959"/>
                  </a:lnTo>
                  <a:lnTo>
                    <a:pt x="136550" y="489229"/>
                  </a:lnTo>
                  <a:lnTo>
                    <a:pt x="136156" y="490499"/>
                  </a:lnTo>
                  <a:lnTo>
                    <a:pt x="135369" y="491769"/>
                  </a:lnTo>
                  <a:lnTo>
                    <a:pt x="135077" y="491769"/>
                  </a:lnTo>
                  <a:lnTo>
                    <a:pt x="135115" y="493039"/>
                  </a:lnTo>
                  <a:lnTo>
                    <a:pt x="135470" y="495579"/>
                  </a:lnTo>
                  <a:lnTo>
                    <a:pt x="134251" y="496849"/>
                  </a:lnTo>
                  <a:lnTo>
                    <a:pt x="132994" y="499389"/>
                  </a:lnTo>
                  <a:lnTo>
                    <a:pt x="133108" y="500659"/>
                  </a:lnTo>
                  <a:lnTo>
                    <a:pt x="132676" y="501929"/>
                  </a:lnTo>
                  <a:lnTo>
                    <a:pt x="132245" y="501929"/>
                  </a:lnTo>
                  <a:lnTo>
                    <a:pt x="131699" y="503199"/>
                  </a:lnTo>
                  <a:lnTo>
                    <a:pt x="131851" y="503199"/>
                  </a:lnTo>
                  <a:lnTo>
                    <a:pt x="132499" y="505739"/>
                  </a:lnTo>
                  <a:lnTo>
                    <a:pt x="133070" y="505739"/>
                  </a:lnTo>
                  <a:lnTo>
                    <a:pt x="133934" y="504469"/>
                  </a:lnTo>
                  <a:lnTo>
                    <a:pt x="134721" y="504469"/>
                  </a:lnTo>
                  <a:lnTo>
                    <a:pt x="135686" y="508279"/>
                  </a:lnTo>
                  <a:lnTo>
                    <a:pt x="136652" y="510819"/>
                  </a:lnTo>
                  <a:lnTo>
                    <a:pt x="137375" y="509549"/>
                  </a:lnTo>
                  <a:lnTo>
                    <a:pt x="139090" y="509549"/>
                  </a:lnTo>
                  <a:lnTo>
                    <a:pt x="139636" y="510819"/>
                  </a:lnTo>
                  <a:lnTo>
                    <a:pt x="139306" y="510819"/>
                  </a:lnTo>
                  <a:lnTo>
                    <a:pt x="139128" y="512089"/>
                  </a:lnTo>
                  <a:lnTo>
                    <a:pt x="138303" y="513359"/>
                  </a:lnTo>
                  <a:lnTo>
                    <a:pt x="138303" y="514629"/>
                  </a:lnTo>
                  <a:lnTo>
                    <a:pt x="138950" y="517169"/>
                  </a:lnTo>
                  <a:lnTo>
                    <a:pt x="138303" y="519709"/>
                  </a:lnTo>
                  <a:lnTo>
                    <a:pt x="137807" y="520979"/>
                  </a:lnTo>
                  <a:lnTo>
                    <a:pt x="137261" y="520979"/>
                  </a:lnTo>
                  <a:lnTo>
                    <a:pt x="136982" y="522249"/>
                  </a:lnTo>
                  <a:lnTo>
                    <a:pt x="135216" y="522249"/>
                  </a:lnTo>
                  <a:lnTo>
                    <a:pt x="134429" y="523519"/>
                  </a:lnTo>
                  <a:lnTo>
                    <a:pt x="133070" y="524789"/>
                  </a:lnTo>
                  <a:lnTo>
                    <a:pt x="132105" y="526059"/>
                  </a:lnTo>
                  <a:lnTo>
                    <a:pt x="131203" y="526059"/>
                  </a:lnTo>
                  <a:lnTo>
                    <a:pt x="130962" y="524789"/>
                  </a:lnTo>
                  <a:lnTo>
                    <a:pt x="129730" y="518439"/>
                  </a:lnTo>
                  <a:lnTo>
                    <a:pt x="128371" y="520979"/>
                  </a:lnTo>
                  <a:lnTo>
                    <a:pt x="127152" y="522249"/>
                  </a:lnTo>
                  <a:lnTo>
                    <a:pt x="125895" y="524789"/>
                  </a:lnTo>
                  <a:lnTo>
                    <a:pt x="125603" y="524789"/>
                  </a:lnTo>
                  <a:lnTo>
                    <a:pt x="125679" y="523519"/>
                  </a:lnTo>
                  <a:lnTo>
                    <a:pt x="125717" y="522249"/>
                  </a:lnTo>
                  <a:lnTo>
                    <a:pt x="125818" y="520979"/>
                  </a:lnTo>
                  <a:lnTo>
                    <a:pt x="124421" y="520979"/>
                  </a:lnTo>
                  <a:lnTo>
                    <a:pt x="123456" y="522249"/>
                  </a:lnTo>
                  <a:lnTo>
                    <a:pt x="124206" y="519709"/>
                  </a:lnTo>
                  <a:lnTo>
                    <a:pt x="124993" y="517169"/>
                  </a:lnTo>
                  <a:lnTo>
                    <a:pt x="126111" y="512089"/>
                  </a:lnTo>
                  <a:lnTo>
                    <a:pt x="127190" y="510819"/>
                  </a:lnTo>
                  <a:lnTo>
                    <a:pt x="126720" y="507009"/>
                  </a:lnTo>
                  <a:lnTo>
                    <a:pt x="125780" y="509549"/>
                  </a:lnTo>
                  <a:lnTo>
                    <a:pt x="124206" y="512089"/>
                  </a:lnTo>
                  <a:lnTo>
                    <a:pt x="124129" y="513359"/>
                  </a:lnTo>
                  <a:lnTo>
                    <a:pt x="124129" y="514629"/>
                  </a:lnTo>
                  <a:lnTo>
                    <a:pt x="122555" y="519709"/>
                  </a:lnTo>
                  <a:lnTo>
                    <a:pt x="121767" y="520979"/>
                  </a:lnTo>
                  <a:lnTo>
                    <a:pt x="120192" y="526059"/>
                  </a:lnTo>
                  <a:lnTo>
                    <a:pt x="119253" y="528599"/>
                  </a:lnTo>
                  <a:lnTo>
                    <a:pt x="119545" y="529869"/>
                  </a:lnTo>
                  <a:lnTo>
                    <a:pt x="119583" y="531139"/>
                  </a:lnTo>
                  <a:lnTo>
                    <a:pt x="119976" y="531139"/>
                  </a:lnTo>
                  <a:lnTo>
                    <a:pt x="121259" y="527329"/>
                  </a:lnTo>
                  <a:lnTo>
                    <a:pt x="121983" y="526059"/>
                  </a:lnTo>
                  <a:lnTo>
                    <a:pt x="122339" y="524789"/>
                  </a:lnTo>
                  <a:lnTo>
                    <a:pt x="122809" y="524789"/>
                  </a:lnTo>
                  <a:lnTo>
                    <a:pt x="123456" y="523519"/>
                  </a:lnTo>
                  <a:lnTo>
                    <a:pt x="124167" y="523519"/>
                  </a:lnTo>
                  <a:lnTo>
                    <a:pt x="124320" y="524789"/>
                  </a:lnTo>
                  <a:lnTo>
                    <a:pt x="123888" y="526059"/>
                  </a:lnTo>
                  <a:lnTo>
                    <a:pt x="123736" y="527329"/>
                  </a:lnTo>
                  <a:lnTo>
                    <a:pt x="122377" y="529869"/>
                  </a:lnTo>
                  <a:lnTo>
                    <a:pt x="122237" y="531139"/>
                  </a:lnTo>
                  <a:lnTo>
                    <a:pt x="121843" y="532409"/>
                  </a:lnTo>
                  <a:lnTo>
                    <a:pt x="122910" y="532409"/>
                  </a:lnTo>
                  <a:lnTo>
                    <a:pt x="123634" y="529869"/>
                  </a:lnTo>
                  <a:lnTo>
                    <a:pt x="123952" y="528599"/>
                  </a:lnTo>
                  <a:lnTo>
                    <a:pt x="125349" y="528599"/>
                  </a:lnTo>
                  <a:lnTo>
                    <a:pt x="125145" y="529869"/>
                  </a:lnTo>
                  <a:lnTo>
                    <a:pt x="122910" y="532409"/>
                  </a:lnTo>
                  <a:lnTo>
                    <a:pt x="123418" y="532409"/>
                  </a:lnTo>
                  <a:lnTo>
                    <a:pt x="124167" y="534949"/>
                  </a:lnTo>
                  <a:lnTo>
                    <a:pt x="123774" y="538759"/>
                  </a:lnTo>
                  <a:lnTo>
                    <a:pt x="125425" y="541299"/>
                  </a:lnTo>
                  <a:lnTo>
                    <a:pt x="128193" y="541299"/>
                  </a:lnTo>
                  <a:lnTo>
                    <a:pt x="128041" y="542569"/>
                  </a:lnTo>
                  <a:lnTo>
                    <a:pt x="127863" y="542569"/>
                  </a:lnTo>
                  <a:lnTo>
                    <a:pt x="127723" y="543839"/>
                  </a:lnTo>
                  <a:lnTo>
                    <a:pt x="126784" y="545109"/>
                  </a:lnTo>
                  <a:lnTo>
                    <a:pt x="126898" y="546379"/>
                  </a:lnTo>
                  <a:lnTo>
                    <a:pt x="128689" y="547649"/>
                  </a:lnTo>
                  <a:lnTo>
                    <a:pt x="128587" y="548919"/>
                  </a:lnTo>
                  <a:lnTo>
                    <a:pt x="127368" y="551459"/>
                  </a:lnTo>
                  <a:lnTo>
                    <a:pt x="126644" y="552729"/>
                  </a:lnTo>
                  <a:lnTo>
                    <a:pt x="125857" y="553999"/>
                  </a:lnTo>
                  <a:lnTo>
                    <a:pt x="125679" y="553999"/>
                  </a:lnTo>
                  <a:lnTo>
                    <a:pt x="123952" y="552729"/>
                  </a:lnTo>
                  <a:lnTo>
                    <a:pt x="122847" y="555269"/>
                  </a:lnTo>
                  <a:lnTo>
                    <a:pt x="122669" y="555269"/>
                  </a:lnTo>
                  <a:lnTo>
                    <a:pt x="122275" y="556539"/>
                  </a:lnTo>
                  <a:lnTo>
                    <a:pt x="120942" y="556539"/>
                  </a:lnTo>
                  <a:lnTo>
                    <a:pt x="119646" y="557809"/>
                  </a:lnTo>
                  <a:lnTo>
                    <a:pt x="119329" y="559079"/>
                  </a:lnTo>
                  <a:lnTo>
                    <a:pt x="119214" y="560349"/>
                  </a:lnTo>
                  <a:lnTo>
                    <a:pt x="118757" y="560349"/>
                  </a:lnTo>
                  <a:lnTo>
                    <a:pt x="119367" y="557809"/>
                  </a:lnTo>
                  <a:lnTo>
                    <a:pt x="119545" y="556539"/>
                  </a:lnTo>
                  <a:lnTo>
                    <a:pt x="119037" y="553999"/>
                  </a:lnTo>
                  <a:lnTo>
                    <a:pt x="119367" y="552729"/>
                  </a:lnTo>
                  <a:lnTo>
                    <a:pt x="119583" y="551459"/>
                  </a:lnTo>
                  <a:lnTo>
                    <a:pt x="120192" y="550189"/>
                  </a:lnTo>
                  <a:lnTo>
                    <a:pt x="119113" y="548919"/>
                  </a:lnTo>
                  <a:lnTo>
                    <a:pt x="119545" y="547649"/>
                  </a:lnTo>
                  <a:lnTo>
                    <a:pt x="119684" y="546379"/>
                  </a:lnTo>
                  <a:lnTo>
                    <a:pt x="119824" y="546379"/>
                  </a:lnTo>
                  <a:lnTo>
                    <a:pt x="120002" y="545160"/>
                  </a:lnTo>
                  <a:lnTo>
                    <a:pt x="118897" y="546379"/>
                  </a:lnTo>
                  <a:lnTo>
                    <a:pt x="117716" y="548919"/>
                  </a:lnTo>
                  <a:lnTo>
                    <a:pt x="116598" y="551459"/>
                  </a:lnTo>
                  <a:lnTo>
                    <a:pt x="116243" y="551459"/>
                  </a:lnTo>
                  <a:lnTo>
                    <a:pt x="116243" y="553999"/>
                  </a:lnTo>
                  <a:lnTo>
                    <a:pt x="115709" y="553999"/>
                  </a:lnTo>
                  <a:lnTo>
                    <a:pt x="113550" y="559079"/>
                  </a:lnTo>
                  <a:lnTo>
                    <a:pt x="112039" y="562889"/>
                  </a:lnTo>
                  <a:lnTo>
                    <a:pt x="110464" y="565429"/>
                  </a:lnTo>
                  <a:lnTo>
                    <a:pt x="110248" y="566699"/>
                  </a:lnTo>
                  <a:lnTo>
                    <a:pt x="110248" y="567969"/>
                  </a:lnTo>
                  <a:lnTo>
                    <a:pt x="110578" y="567969"/>
                  </a:lnTo>
                  <a:lnTo>
                    <a:pt x="110972" y="566699"/>
                  </a:lnTo>
                  <a:lnTo>
                    <a:pt x="111112" y="566699"/>
                  </a:lnTo>
                  <a:lnTo>
                    <a:pt x="112407" y="564159"/>
                  </a:lnTo>
                  <a:lnTo>
                    <a:pt x="113474" y="562889"/>
                  </a:lnTo>
                  <a:lnTo>
                    <a:pt x="113766" y="564159"/>
                  </a:lnTo>
                  <a:lnTo>
                    <a:pt x="113982" y="567969"/>
                  </a:lnTo>
                  <a:lnTo>
                    <a:pt x="114947" y="569239"/>
                  </a:lnTo>
                  <a:lnTo>
                    <a:pt x="117894" y="569239"/>
                  </a:lnTo>
                  <a:lnTo>
                    <a:pt x="118757" y="570509"/>
                  </a:lnTo>
                  <a:lnTo>
                    <a:pt x="118186" y="570509"/>
                  </a:lnTo>
                  <a:lnTo>
                    <a:pt x="117817" y="571779"/>
                  </a:lnTo>
                  <a:lnTo>
                    <a:pt x="116852" y="573049"/>
                  </a:lnTo>
                  <a:lnTo>
                    <a:pt x="116649" y="574268"/>
                  </a:lnTo>
                  <a:lnTo>
                    <a:pt x="117462" y="576859"/>
                  </a:lnTo>
                  <a:lnTo>
                    <a:pt x="117462" y="578129"/>
                  </a:lnTo>
                  <a:lnTo>
                    <a:pt x="117284" y="578129"/>
                  </a:lnTo>
                  <a:lnTo>
                    <a:pt x="116890" y="579399"/>
                  </a:lnTo>
                  <a:lnTo>
                    <a:pt x="116420" y="580669"/>
                  </a:lnTo>
                  <a:lnTo>
                    <a:pt x="115811" y="581939"/>
                  </a:lnTo>
                  <a:lnTo>
                    <a:pt x="117678" y="581939"/>
                  </a:lnTo>
                  <a:lnTo>
                    <a:pt x="117462" y="580669"/>
                  </a:lnTo>
                  <a:lnTo>
                    <a:pt x="117678" y="580669"/>
                  </a:lnTo>
                  <a:lnTo>
                    <a:pt x="117856" y="579399"/>
                  </a:lnTo>
                  <a:lnTo>
                    <a:pt x="118110" y="579399"/>
                  </a:lnTo>
                  <a:lnTo>
                    <a:pt x="118795" y="578129"/>
                  </a:lnTo>
                  <a:lnTo>
                    <a:pt x="119329" y="576859"/>
                  </a:lnTo>
                  <a:lnTo>
                    <a:pt x="118059" y="574357"/>
                  </a:lnTo>
                  <a:lnTo>
                    <a:pt x="118579" y="573049"/>
                  </a:lnTo>
                  <a:lnTo>
                    <a:pt x="119151" y="571779"/>
                  </a:lnTo>
                  <a:lnTo>
                    <a:pt x="119468" y="570509"/>
                  </a:lnTo>
                  <a:lnTo>
                    <a:pt x="119684" y="570509"/>
                  </a:lnTo>
                  <a:lnTo>
                    <a:pt x="119761" y="567969"/>
                  </a:lnTo>
                  <a:lnTo>
                    <a:pt x="119545" y="566699"/>
                  </a:lnTo>
                  <a:lnTo>
                    <a:pt x="119405" y="566699"/>
                  </a:lnTo>
                  <a:lnTo>
                    <a:pt x="119037" y="564159"/>
                  </a:lnTo>
                  <a:lnTo>
                    <a:pt x="119900" y="562889"/>
                  </a:lnTo>
                  <a:lnTo>
                    <a:pt x="120472" y="561619"/>
                  </a:lnTo>
                  <a:lnTo>
                    <a:pt x="120840" y="560349"/>
                  </a:lnTo>
                  <a:lnTo>
                    <a:pt x="120980" y="561619"/>
                  </a:lnTo>
                  <a:lnTo>
                    <a:pt x="122021" y="561619"/>
                  </a:lnTo>
                  <a:lnTo>
                    <a:pt x="122453" y="560349"/>
                  </a:lnTo>
                  <a:lnTo>
                    <a:pt x="123063" y="559079"/>
                  </a:lnTo>
                  <a:lnTo>
                    <a:pt x="123342" y="557809"/>
                  </a:lnTo>
                  <a:lnTo>
                    <a:pt x="123990" y="557809"/>
                  </a:lnTo>
                  <a:lnTo>
                    <a:pt x="124079" y="559079"/>
                  </a:lnTo>
                  <a:lnTo>
                    <a:pt x="124167" y="561619"/>
                  </a:lnTo>
                  <a:lnTo>
                    <a:pt x="125031" y="565429"/>
                  </a:lnTo>
                  <a:lnTo>
                    <a:pt x="127330" y="567969"/>
                  </a:lnTo>
                  <a:lnTo>
                    <a:pt x="128689" y="566699"/>
                  </a:lnTo>
                  <a:lnTo>
                    <a:pt x="129235" y="566699"/>
                  </a:lnTo>
                  <a:lnTo>
                    <a:pt x="129628" y="565429"/>
                  </a:lnTo>
                  <a:lnTo>
                    <a:pt x="130378" y="565429"/>
                  </a:lnTo>
                  <a:lnTo>
                    <a:pt x="131381" y="564159"/>
                  </a:lnTo>
                  <a:lnTo>
                    <a:pt x="131127" y="566699"/>
                  </a:lnTo>
                  <a:lnTo>
                    <a:pt x="130949" y="567969"/>
                  </a:lnTo>
                  <a:lnTo>
                    <a:pt x="131165" y="567969"/>
                  </a:lnTo>
                  <a:lnTo>
                    <a:pt x="131991" y="569239"/>
                  </a:lnTo>
                  <a:lnTo>
                    <a:pt x="131991" y="570509"/>
                  </a:lnTo>
                  <a:lnTo>
                    <a:pt x="131241" y="571779"/>
                  </a:lnTo>
                  <a:lnTo>
                    <a:pt x="131025" y="573049"/>
                  </a:lnTo>
                  <a:lnTo>
                    <a:pt x="130098" y="574268"/>
                  </a:lnTo>
                  <a:lnTo>
                    <a:pt x="129870" y="575589"/>
                  </a:lnTo>
                  <a:lnTo>
                    <a:pt x="130479" y="575589"/>
                  </a:lnTo>
                  <a:lnTo>
                    <a:pt x="131203" y="576859"/>
                  </a:lnTo>
                  <a:lnTo>
                    <a:pt x="130848" y="578129"/>
                  </a:lnTo>
                  <a:lnTo>
                    <a:pt x="130632" y="579399"/>
                  </a:lnTo>
                  <a:lnTo>
                    <a:pt x="130479" y="579399"/>
                  </a:lnTo>
                  <a:lnTo>
                    <a:pt x="130162" y="580669"/>
                  </a:lnTo>
                  <a:lnTo>
                    <a:pt x="129844" y="583209"/>
                  </a:lnTo>
                  <a:lnTo>
                    <a:pt x="127546" y="583209"/>
                  </a:lnTo>
                  <a:lnTo>
                    <a:pt x="127215" y="585749"/>
                  </a:lnTo>
                  <a:lnTo>
                    <a:pt x="126784" y="585749"/>
                  </a:lnTo>
                  <a:lnTo>
                    <a:pt x="126504" y="587019"/>
                  </a:lnTo>
                  <a:lnTo>
                    <a:pt x="126212" y="587019"/>
                  </a:lnTo>
                  <a:lnTo>
                    <a:pt x="125895" y="585749"/>
                  </a:lnTo>
                  <a:lnTo>
                    <a:pt x="125285" y="584479"/>
                  </a:lnTo>
                  <a:lnTo>
                    <a:pt x="125349" y="583209"/>
                  </a:lnTo>
                  <a:lnTo>
                    <a:pt x="114490" y="583209"/>
                  </a:lnTo>
                  <a:lnTo>
                    <a:pt x="112687" y="583209"/>
                  </a:lnTo>
                  <a:lnTo>
                    <a:pt x="112369" y="584479"/>
                  </a:lnTo>
                  <a:lnTo>
                    <a:pt x="112191" y="585749"/>
                  </a:lnTo>
                  <a:lnTo>
                    <a:pt x="111937" y="587019"/>
                  </a:lnTo>
                  <a:lnTo>
                    <a:pt x="111213" y="587019"/>
                  </a:lnTo>
                  <a:lnTo>
                    <a:pt x="110210" y="585749"/>
                  </a:lnTo>
                  <a:lnTo>
                    <a:pt x="109753" y="587019"/>
                  </a:lnTo>
                  <a:lnTo>
                    <a:pt x="109601" y="588289"/>
                  </a:lnTo>
                  <a:lnTo>
                    <a:pt x="109575" y="589559"/>
                  </a:lnTo>
                  <a:lnTo>
                    <a:pt x="109283" y="589559"/>
                  </a:lnTo>
                  <a:lnTo>
                    <a:pt x="108851" y="590829"/>
                  </a:lnTo>
                  <a:lnTo>
                    <a:pt x="108458" y="588289"/>
                  </a:lnTo>
                  <a:lnTo>
                    <a:pt x="109105" y="585749"/>
                  </a:lnTo>
                  <a:lnTo>
                    <a:pt x="108204" y="580669"/>
                  </a:lnTo>
                  <a:lnTo>
                    <a:pt x="109245" y="578129"/>
                  </a:lnTo>
                  <a:lnTo>
                    <a:pt x="108496" y="575589"/>
                  </a:lnTo>
                  <a:lnTo>
                    <a:pt x="107162" y="578129"/>
                  </a:lnTo>
                  <a:lnTo>
                    <a:pt x="104660" y="580669"/>
                  </a:lnTo>
                  <a:lnTo>
                    <a:pt x="104368" y="580669"/>
                  </a:lnTo>
                  <a:lnTo>
                    <a:pt x="104368" y="583209"/>
                  </a:lnTo>
                  <a:lnTo>
                    <a:pt x="102933" y="583209"/>
                  </a:lnTo>
                  <a:lnTo>
                    <a:pt x="103073" y="581939"/>
                  </a:lnTo>
                  <a:lnTo>
                    <a:pt x="103289" y="581939"/>
                  </a:lnTo>
                  <a:lnTo>
                    <a:pt x="103797" y="580669"/>
                  </a:lnTo>
                  <a:lnTo>
                    <a:pt x="102717" y="578129"/>
                  </a:lnTo>
                  <a:lnTo>
                    <a:pt x="103149" y="578129"/>
                  </a:lnTo>
                  <a:lnTo>
                    <a:pt x="104533" y="574268"/>
                  </a:lnTo>
                  <a:lnTo>
                    <a:pt x="105486" y="571779"/>
                  </a:lnTo>
                  <a:lnTo>
                    <a:pt x="106667" y="569239"/>
                  </a:lnTo>
                  <a:lnTo>
                    <a:pt x="106807" y="567969"/>
                  </a:lnTo>
                  <a:lnTo>
                    <a:pt x="106121" y="567969"/>
                  </a:lnTo>
                  <a:lnTo>
                    <a:pt x="105664" y="569239"/>
                  </a:lnTo>
                  <a:lnTo>
                    <a:pt x="105371" y="569239"/>
                  </a:lnTo>
                  <a:lnTo>
                    <a:pt x="104584" y="570509"/>
                  </a:lnTo>
                  <a:lnTo>
                    <a:pt x="104076" y="573049"/>
                  </a:lnTo>
                  <a:lnTo>
                    <a:pt x="102209" y="571779"/>
                  </a:lnTo>
                  <a:lnTo>
                    <a:pt x="101752" y="573049"/>
                  </a:lnTo>
                  <a:lnTo>
                    <a:pt x="101142" y="573049"/>
                  </a:lnTo>
                  <a:lnTo>
                    <a:pt x="101028" y="571779"/>
                  </a:lnTo>
                  <a:lnTo>
                    <a:pt x="101752" y="570509"/>
                  </a:lnTo>
                  <a:lnTo>
                    <a:pt x="102425" y="567969"/>
                  </a:lnTo>
                  <a:lnTo>
                    <a:pt x="103073" y="565429"/>
                  </a:lnTo>
                  <a:lnTo>
                    <a:pt x="103289" y="565429"/>
                  </a:lnTo>
                  <a:lnTo>
                    <a:pt x="103543" y="564159"/>
                  </a:lnTo>
                  <a:lnTo>
                    <a:pt x="103225" y="562889"/>
                  </a:lnTo>
                  <a:lnTo>
                    <a:pt x="102679" y="562889"/>
                  </a:lnTo>
                  <a:lnTo>
                    <a:pt x="102184" y="564159"/>
                  </a:lnTo>
                  <a:lnTo>
                    <a:pt x="100380" y="564159"/>
                  </a:lnTo>
                  <a:lnTo>
                    <a:pt x="100164" y="565429"/>
                  </a:lnTo>
                  <a:lnTo>
                    <a:pt x="99923" y="564159"/>
                  </a:lnTo>
                  <a:lnTo>
                    <a:pt x="99669" y="564159"/>
                  </a:lnTo>
                  <a:lnTo>
                    <a:pt x="101206" y="560349"/>
                  </a:lnTo>
                  <a:lnTo>
                    <a:pt x="103505" y="556539"/>
                  </a:lnTo>
                  <a:lnTo>
                    <a:pt x="104368" y="552729"/>
                  </a:lnTo>
                  <a:lnTo>
                    <a:pt x="103974" y="552729"/>
                  </a:lnTo>
                  <a:lnTo>
                    <a:pt x="96367" y="569239"/>
                  </a:lnTo>
                  <a:lnTo>
                    <a:pt x="95618" y="570509"/>
                  </a:lnTo>
                  <a:lnTo>
                    <a:pt x="95643" y="571779"/>
                  </a:lnTo>
                  <a:lnTo>
                    <a:pt x="95859" y="573049"/>
                  </a:lnTo>
                  <a:lnTo>
                    <a:pt x="99275" y="565429"/>
                  </a:lnTo>
                  <a:lnTo>
                    <a:pt x="100241" y="567969"/>
                  </a:lnTo>
                  <a:lnTo>
                    <a:pt x="99707" y="567969"/>
                  </a:lnTo>
                  <a:lnTo>
                    <a:pt x="99377" y="569239"/>
                  </a:lnTo>
                  <a:lnTo>
                    <a:pt x="99021" y="570509"/>
                  </a:lnTo>
                  <a:lnTo>
                    <a:pt x="98552" y="571779"/>
                  </a:lnTo>
                  <a:lnTo>
                    <a:pt x="98234" y="571779"/>
                  </a:lnTo>
                  <a:lnTo>
                    <a:pt x="98120" y="574319"/>
                  </a:lnTo>
                  <a:lnTo>
                    <a:pt x="98729" y="574319"/>
                  </a:lnTo>
                  <a:lnTo>
                    <a:pt x="99275" y="575589"/>
                  </a:lnTo>
                  <a:lnTo>
                    <a:pt x="101206" y="574319"/>
                  </a:lnTo>
                  <a:lnTo>
                    <a:pt x="102425" y="574319"/>
                  </a:lnTo>
                  <a:lnTo>
                    <a:pt x="103759" y="573049"/>
                  </a:lnTo>
                  <a:lnTo>
                    <a:pt x="103581" y="574319"/>
                  </a:lnTo>
                  <a:lnTo>
                    <a:pt x="103365" y="574319"/>
                  </a:lnTo>
                  <a:lnTo>
                    <a:pt x="102539" y="576859"/>
                  </a:lnTo>
                  <a:lnTo>
                    <a:pt x="101638" y="578129"/>
                  </a:lnTo>
                  <a:lnTo>
                    <a:pt x="100812" y="579399"/>
                  </a:lnTo>
                  <a:lnTo>
                    <a:pt x="99021" y="584479"/>
                  </a:lnTo>
                  <a:lnTo>
                    <a:pt x="98196" y="585749"/>
                  </a:lnTo>
                  <a:lnTo>
                    <a:pt x="97942" y="587019"/>
                  </a:lnTo>
                  <a:lnTo>
                    <a:pt x="97942" y="588289"/>
                  </a:lnTo>
                  <a:lnTo>
                    <a:pt x="98120" y="589559"/>
                  </a:lnTo>
                  <a:lnTo>
                    <a:pt x="99161" y="587019"/>
                  </a:lnTo>
                  <a:lnTo>
                    <a:pt x="100063" y="585749"/>
                  </a:lnTo>
                  <a:lnTo>
                    <a:pt x="100888" y="583209"/>
                  </a:lnTo>
                  <a:lnTo>
                    <a:pt x="102895" y="583209"/>
                  </a:lnTo>
                  <a:lnTo>
                    <a:pt x="103149" y="585749"/>
                  </a:lnTo>
                  <a:lnTo>
                    <a:pt x="101384" y="587019"/>
                  </a:lnTo>
                  <a:lnTo>
                    <a:pt x="100990" y="587019"/>
                  </a:lnTo>
                  <a:lnTo>
                    <a:pt x="100749" y="588289"/>
                  </a:lnTo>
                  <a:lnTo>
                    <a:pt x="100279" y="588289"/>
                  </a:lnTo>
                  <a:lnTo>
                    <a:pt x="101574" y="589559"/>
                  </a:lnTo>
                  <a:lnTo>
                    <a:pt x="100241" y="590829"/>
                  </a:lnTo>
                  <a:lnTo>
                    <a:pt x="100279" y="593369"/>
                  </a:lnTo>
                  <a:lnTo>
                    <a:pt x="101574" y="590829"/>
                  </a:lnTo>
                  <a:lnTo>
                    <a:pt x="103759" y="588289"/>
                  </a:lnTo>
                  <a:lnTo>
                    <a:pt x="104152" y="588289"/>
                  </a:lnTo>
                  <a:lnTo>
                    <a:pt x="104076" y="589559"/>
                  </a:lnTo>
                  <a:lnTo>
                    <a:pt x="103860" y="589559"/>
                  </a:lnTo>
                  <a:lnTo>
                    <a:pt x="104076" y="593369"/>
                  </a:lnTo>
                  <a:lnTo>
                    <a:pt x="103225" y="597179"/>
                  </a:lnTo>
                  <a:lnTo>
                    <a:pt x="105511" y="599719"/>
                  </a:lnTo>
                  <a:lnTo>
                    <a:pt x="106489" y="599719"/>
                  </a:lnTo>
                  <a:lnTo>
                    <a:pt x="107632" y="600989"/>
                  </a:lnTo>
                  <a:lnTo>
                    <a:pt x="108280" y="600989"/>
                  </a:lnTo>
                  <a:lnTo>
                    <a:pt x="107378" y="603529"/>
                  </a:lnTo>
                  <a:lnTo>
                    <a:pt x="106807" y="603529"/>
                  </a:lnTo>
                  <a:lnTo>
                    <a:pt x="106451" y="604799"/>
                  </a:lnTo>
                  <a:lnTo>
                    <a:pt x="106375" y="606069"/>
                  </a:lnTo>
                  <a:lnTo>
                    <a:pt x="107810" y="607339"/>
                  </a:lnTo>
                  <a:lnTo>
                    <a:pt x="107772" y="608609"/>
                  </a:lnTo>
                  <a:lnTo>
                    <a:pt x="106553" y="611149"/>
                  </a:lnTo>
                  <a:lnTo>
                    <a:pt x="106273" y="611149"/>
                  </a:lnTo>
                  <a:lnTo>
                    <a:pt x="105448" y="612419"/>
                  </a:lnTo>
                  <a:lnTo>
                    <a:pt x="104940" y="613689"/>
                  </a:lnTo>
                  <a:lnTo>
                    <a:pt x="102285" y="613689"/>
                  </a:lnTo>
                  <a:lnTo>
                    <a:pt x="102311" y="616229"/>
                  </a:lnTo>
                  <a:lnTo>
                    <a:pt x="103682" y="616229"/>
                  </a:lnTo>
                  <a:lnTo>
                    <a:pt x="104584" y="617499"/>
                  </a:lnTo>
                  <a:lnTo>
                    <a:pt x="103720" y="621309"/>
                  </a:lnTo>
                  <a:lnTo>
                    <a:pt x="104406" y="625119"/>
                  </a:lnTo>
                  <a:lnTo>
                    <a:pt x="106299" y="627659"/>
                  </a:lnTo>
                  <a:lnTo>
                    <a:pt x="107416" y="627659"/>
                  </a:lnTo>
                  <a:lnTo>
                    <a:pt x="107950" y="626389"/>
                  </a:lnTo>
                  <a:lnTo>
                    <a:pt x="109499" y="626389"/>
                  </a:lnTo>
                  <a:lnTo>
                    <a:pt x="110147" y="625119"/>
                  </a:lnTo>
                  <a:lnTo>
                    <a:pt x="110820" y="623849"/>
                  </a:lnTo>
                  <a:lnTo>
                    <a:pt x="111112" y="625119"/>
                  </a:lnTo>
                  <a:lnTo>
                    <a:pt x="110972" y="626389"/>
                  </a:lnTo>
                  <a:lnTo>
                    <a:pt x="110680" y="626389"/>
                  </a:lnTo>
                  <a:lnTo>
                    <a:pt x="109931" y="627659"/>
                  </a:lnTo>
                  <a:lnTo>
                    <a:pt x="109499" y="628929"/>
                  </a:lnTo>
                  <a:lnTo>
                    <a:pt x="110147" y="631469"/>
                  </a:lnTo>
                  <a:lnTo>
                    <a:pt x="110363" y="631469"/>
                  </a:lnTo>
                  <a:lnTo>
                    <a:pt x="110578" y="632739"/>
                  </a:lnTo>
                  <a:lnTo>
                    <a:pt x="109677" y="634009"/>
                  </a:lnTo>
                  <a:lnTo>
                    <a:pt x="109816" y="635279"/>
                  </a:lnTo>
                  <a:lnTo>
                    <a:pt x="109677" y="640359"/>
                  </a:lnTo>
                  <a:lnTo>
                    <a:pt x="109067" y="644169"/>
                  </a:lnTo>
                  <a:lnTo>
                    <a:pt x="108712" y="646709"/>
                  </a:lnTo>
                  <a:lnTo>
                    <a:pt x="107848" y="646709"/>
                  </a:lnTo>
                  <a:lnTo>
                    <a:pt x="107162" y="644169"/>
                  </a:lnTo>
                  <a:lnTo>
                    <a:pt x="106883" y="645439"/>
                  </a:lnTo>
                  <a:lnTo>
                    <a:pt x="105803" y="649249"/>
                  </a:lnTo>
                  <a:lnTo>
                    <a:pt x="105371" y="649249"/>
                  </a:lnTo>
                  <a:lnTo>
                    <a:pt x="105156" y="647979"/>
                  </a:lnTo>
                  <a:lnTo>
                    <a:pt x="104762" y="646709"/>
                  </a:lnTo>
                  <a:lnTo>
                    <a:pt x="104660" y="645439"/>
                  </a:lnTo>
                  <a:lnTo>
                    <a:pt x="104508" y="641629"/>
                  </a:lnTo>
                  <a:lnTo>
                    <a:pt x="103111" y="639089"/>
                  </a:lnTo>
                  <a:lnTo>
                    <a:pt x="101180" y="640359"/>
                  </a:lnTo>
                  <a:lnTo>
                    <a:pt x="100139" y="640359"/>
                  </a:lnTo>
                  <a:lnTo>
                    <a:pt x="97942" y="641629"/>
                  </a:lnTo>
                  <a:lnTo>
                    <a:pt x="97942" y="640359"/>
                  </a:lnTo>
                  <a:lnTo>
                    <a:pt x="97802" y="640359"/>
                  </a:lnTo>
                  <a:lnTo>
                    <a:pt x="97726" y="639089"/>
                  </a:lnTo>
                  <a:lnTo>
                    <a:pt x="97155" y="640359"/>
                  </a:lnTo>
                  <a:lnTo>
                    <a:pt x="96469" y="641629"/>
                  </a:lnTo>
                  <a:lnTo>
                    <a:pt x="95643" y="644169"/>
                  </a:lnTo>
                  <a:lnTo>
                    <a:pt x="93065" y="644169"/>
                  </a:lnTo>
                  <a:lnTo>
                    <a:pt x="92417" y="645439"/>
                  </a:lnTo>
                  <a:lnTo>
                    <a:pt x="92748" y="647979"/>
                  </a:lnTo>
                  <a:lnTo>
                    <a:pt x="90589" y="647979"/>
                  </a:lnTo>
                  <a:lnTo>
                    <a:pt x="90233" y="649249"/>
                  </a:lnTo>
                  <a:lnTo>
                    <a:pt x="89725" y="650519"/>
                  </a:lnTo>
                  <a:lnTo>
                    <a:pt x="89230" y="650519"/>
                  </a:lnTo>
                  <a:lnTo>
                    <a:pt x="89941" y="647979"/>
                  </a:lnTo>
                  <a:lnTo>
                    <a:pt x="89979" y="646709"/>
                  </a:lnTo>
                  <a:lnTo>
                    <a:pt x="89293" y="644169"/>
                  </a:lnTo>
                  <a:lnTo>
                    <a:pt x="90411" y="641629"/>
                  </a:lnTo>
                  <a:lnTo>
                    <a:pt x="89014" y="639089"/>
                  </a:lnTo>
                  <a:lnTo>
                    <a:pt x="89014" y="635279"/>
                  </a:lnTo>
                  <a:lnTo>
                    <a:pt x="87045" y="635279"/>
                  </a:lnTo>
                  <a:lnTo>
                    <a:pt x="86436" y="634009"/>
                  </a:lnTo>
                  <a:lnTo>
                    <a:pt x="85712" y="634009"/>
                  </a:lnTo>
                  <a:lnTo>
                    <a:pt x="85750" y="636549"/>
                  </a:lnTo>
                  <a:lnTo>
                    <a:pt x="85280" y="641629"/>
                  </a:lnTo>
                  <a:lnTo>
                    <a:pt x="85204" y="642899"/>
                  </a:lnTo>
                  <a:lnTo>
                    <a:pt x="85001" y="644169"/>
                  </a:lnTo>
                  <a:lnTo>
                    <a:pt x="85496" y="645439"/>
                  </a:lnTo>
                  <a:lnTo>
                    <a:pt x="85712" y="645439"/>
                  </a:lnTo>
                  <a:lnTo>
                    <a:pt x="85674" y="646709"/>
                  </a:lnTo>
                  <a:lnTo>
                    <a:pt x="84848" y="649249"/>
                  </a:lnTo>
                  <a:lnTo>
                    <a:pt x="85928" y="651789"/>
                  </a:lnTo>
                  <a:lnTo>
                    <a:pt x="85420" y="654329"/>
                  </a:lnTo>
                  <a:lnTo>
                    <a:pt x="85140" y="655599"/>
                  </a:lnTo>
                  <a:lnTo>
                    <a:pt x="85102" y="658139"/>
                  </a:lnTo>
                  <a:lnTo>
                    <a:pt x="85318" y="659409"/>
                  </a:lnTo>
                  <a:lnTo>
                    <a:pt x="85420" y="660679"/>
                  </a:lnTo>
                  <a:lnTo>
                    <a:pt x="86144" y="660679"/>
                  </a:lnTo>
                  <a:lnTo>
                    <a:pt x="87464" y="661949"/>
                  </a:lnTo>
                  <a:lnTo>
                    <a:pt x="89446" y="661949"/>
                  </a:lnTo>
                  <a:lnTo>
                    <a:pt x="89331" y="655599"/>
                  </a:lnTo>
                  <a:lnTo>
                    <a:pt x="90157" y="654329"/>
                  </a:lnTo>
                  <a:lnTo>
                    <a:pt x="90373" y="653059"/>
                  </a:lnTo>
                  <a:lnTo>
                    <a:pt x="90309" y="650519"/>
                  </a:lnTo>
                  <a:lnTo>
                    <a:pt x="91351" y="650519"/>
                  </a:lnTo>
                  <a:lnTo>
                    <a:pt x="92494" y="651789"/>
                  </a:lnTo>
                  <a:lnTo>
                    <a:pt x="92786" y="650519"/>
                  </a:lnTo>
                  <a:lnTo>
                    <a:pt x="93179" y="649249"/>
                  </a:lnTo>
                  <a:lnTo>
                    <a:pt x="93421" y="649249"/>
                  </a:lnTo>
                  <a:lnTo>
                    <a:pt x="93713" y="647979"/>
                  </a:lnTo>
                  <a:lnTo>
                    <a:pt x="94424" y="651789"/>
                  </a:lnTo>
                  <a:lnTo>
                    <a:pt x="95148" y="654329"/>
                  </a:lnTo>
                  <a:lnTo>
                    <a:pt x="95440" y="655599"/>
                  </a:lnTo>
                  <a:lnTo>
                    <a:pt x="96507" y="656869"/>
                  </a:lnTo>
                  <a:lnTo>
                    <a:pt x="97980" y="656869"/>
                  </a:lnTo>
                  <a:lnTo>
                    <a:pt x="98628" y="654329"/>
                  </a:lnTo>
                  <a:lnTo>
                    <a:pt x="100558" y="656869"/>
                  </a:lnTo>
                  <a:lnTo>
                    <a:pt x="100926" y="654329"/>
                  </a:lnTo>
                  <a:lnTo>
                    <a:pt x="101752" y="654329"/>
                  </a:lnTo>
                  <a:lnTo>
                    <a:pt x="101790" y="655599"/>
                  </a:lnTo>
                  <a:lnTo>
                    <a:pt x="101460" y="655599"/>
                  </a:lnTo>
                  <a:lnTo>
                    <a:pt x="101142" y="656869"/>
                  </a:lnTo>
                  <a:lnTo>
                    <a:pt x="100279" y="658139"/>
                  </a:lnTo>
                  <a:lnTo>
                    <a:pt x="100101" y="659409"/>
                  </a:lnTo>
                  <a:lnTo>
                    <a:pt x="100926" y="660679"/>
                  </a:lnTo>
                  <a:lnTo>
                    <a:pt x="101180" y="660679"/>
                  </a:lnTo>
                  <a:lnTo>
                    <a:pt x="101358" y="661949"/>
                  </a:lnTo>
                  <a:lnTo>
                    <a:pt x="102209" y="661949"/>
                  </a:lnTo>
                  <a:lnTo>
                    <a:pt x="102463" y="660679"/>
                  </a:lnTo>
                  <a:lnTo>
                    <a:pt x="101993" y="659409"/>
                  </a:lnTo>
                  <a:lnTo>
                    <a:pt x="101104" y="658139"/>
                  </a:lnTo>
                  <a:lnTo>
                    <a:pt x="101892" y="656869"/>
                  </a:lnTo>
                  <a:lnTo>
                    <a:pt x="102400" y="655599"/>
                  </a:lnTo>
                  <a:lnTo>
                    <a:pt x="102679" y="654329"/>
                  </a:lnTo>
                  <a:lnTo>
                    <a:pt x="103225" y="654329"/>
                  </a:lnTo>
                  <a:lnTo>
                    <a:pt x="103898" y="653059"/>
                  </a:lnTo>
                  <a:lnTo>
                    <a:pt x="104190" y="651789"/>
                  </a:lnTo>
                  <a:lnTo>
                    <a:pt x="104406" y="653059"/>
                  </a:lnTo>
                  <a:lnTo>
                    <a:pt x="105905" y="653059"/>
                  </a:lnTo>
                  <a:lnTo>
                    <a:pt x="106248" y="651789"/>
                  </a:lnTo>
                  <a:lnTo>
                    <a:pt x="106591" y="650519"/>
                  </a:lnTo>
                  <a:lnTo>
                    <a:pt x="107848" y="649249"/>
                  </a:lnTo>
                  <a:lnTo>
                    <a:pt x="108813" y="649249"/>
                  </a:lnTo>
                  <a:lnTo>
                    <a:pt x="109245" y="647979"/>
                  </a:lnTo>
                  <a:lnTo>
                    <a:pt x="109537" y="646709"/>
                  </a:lnTo>
                  <a:lnTo>
                    <a:pt x="109753" y="645439"/>
                  </a:lnTo>
                  <a:lnTo>
                    <a:pt x="110756" y="645439"/>
                  </a:lnTo>
                  <a:lnTo>
                    <a:pt x="110972" y="646709"/>
                  </a:lnTo>
                  <a:lnTo>
                    <a:pt x="110185" y="647979"/>
                  </a:lnTo>
                  <a:lnTo>
                    <a:pt x="110680" y="649249"/>
                  </a:lnTo>
                  <a:lnTo>
                    <a:pt x="110642" y="653059"/>
                  </a:lnTo>
                  <a:lnTo>
                    <a:pt x="110604" y="654329"/>
                  </a:lnTo>
                  <a:lnTo>
                    <a:pt x="111112" y="655599"/>
                  </a:lnTo>
                  <a:lnTo>
                    <a:pt x="111010" y="658139"/>
                  </a:lnTo>
                  <a:lnTo>
                    <a:pt x="111836" y="659409"/>
                  </a:lnTo>
                  <a:lnTo>
                    <a:pt x="112623" y="660679"/>
                  </a:lnTo>
                  <a:lnTo>
                    <a:pt x="115925" y="660679"/>
                  </a:lnTo>
                  <a:lnTo>
                    <a:pt x="115709" y="661949"/>
                  </a:lnTo>
                  <a:lnTo>
                    <a:pt x="116459" y="661949"/>
                  </a:lnTo>
                  <a:lnTo>
                    <a:pt x="117068" y="660679"/>
                  </a:lnTo>
                  <a:lnTo>
                    <a:pt x="116814" y="659409"/>
                  </a:lnTo>
                  <a:lnTo>
                    <a:pt x="116027" y="656869"/>
                  </a:lnTo>
                  <a:lnTo>
                    <a:pt x="116751" y="653059"/>
                  </a:lnTo>
                  <a:lnTo>
                    <a:pt x="117678" y="650519"/>
                  </a:lnTo>
                  <a:lnTo>
                    <a:pt x="118033" y="649249"/>
                  </a:lnTo>
                  <a:lnTo>
                    <a:pt x="118795" y="649249"/>
                  </a:lnTo>
                  <a:lnTo>
                    <a:pt x="119646" y="650519"/>
                  </a:lnTo>
                  <a:lnTo>
                    <a:pt x="120116" y="649249"/>
                  </a:lnTo>
                  <a:lnTo>
                    <a:pt x="120408" y="646709"/>
                  </a:lnTo>
                  <a:lnTo>
                    <a:pt x="120726" y="646709"/>
                  </a:lnTo>
                  <a:lnTo>
                    <a:pt x="121043" y="645439"/>
                  </a:lnTo>
                  <a:lnTo>
                    <a:pt x="121767" y="647979"/>
                  </a:lnTo>
                  <a:lnTo>
                    <a:pt x="122415" y="649249"/>
                  </a:lnTo>
                  <a:lnTo>
                    <a:pt x="123063" y="651789"/>
                  </a:lnTo>
                  <a:lnTo>
                    <a:pt x="122631" y="653059"/>
                  </a:lnTo>
                  <a:lnTo>
                    <a:pt x="122339" y="653059"/>
                  </a:lnTo>
                  <a:lnTo>
                    <a:pt x="122555" y="654329"/>
                  </a:lnTo>
                  <a:lnTo>
                    <a:pt x="123063" y="655599"/>
                  </a:lnTo>
                  <a:lnTo>
                    <a:pt x="125996" y="655599"/>
                  </a:lnTo>
                  <a:lnTo>
                    <a:pt x="126682" y="654329"/>
                  </a:lnTo>
                  <a:lnTo>
                    <a:pt x="126936" y="653059"/>
                  </a:lnTo>
                  <a:lnTo>
                    <a:pt x="128371" y="654329"/>
                  </a:lnTo>
                  <a:lnTo>
                    <a:pt x="128409" y="655599"/>
                  </a:lnTo>
                  <a:lnTo>
                    <a:pt x="128257" y="656869"/>
                  </a:lnTo>
                  <a:lnTo>
                    <a:pt x="128765" y="658139"/>
                  </a:lnTo>
                  <a:lnTo>
                    <a:pt x="129044" y="659409"/>
                  </a:lnTo>
                  <a:lnTo>
                    <a:pt x="130086" y="658139"/>
                  </a:lnTo>
                  <a:lnTo>
                    <a:pt x="130416" y="656869"/>
                  </a:lnTo>
                  <a:lnTo>
                    <a:pt x="130340" y="654329"/>
                  </a:lnTo>
                  <a:lnTo>
                    <a:pt x="130695" y="651789"/>
                  </a:lnTo>
                  <a:lnTo>
                    <a:pt x="130949" y="651789"/>
                  </a:lnTo>
                  <a:lnTo>
                    <a:pt x="131025" y="650519"/>
                  </a:lnTo>
                  <a:lnTo>
                    <a:pt x="131559" y="649249"/>
                  </a:lnTo>
                  <a:lnTo>
                    <a:pt x="132346" y="647979"/>
                  </a:lnTo>
                  <a:lnTo>
                    <a:pt x="133781" y="647979"/>
                  </a:lnTo>
                  <a:lnTo>
                    <a:pt x="135039" y="646709"/>
                  </a:lnTo>
                  <a:lnTo>
                    <a:pt x="135026" y="645439"/>
                  </a:lnTo>
                  <a:lnTo>
                    <a:pt x="134937" y="642899"/>
                  </a:lnTo>
                  <a:lnTo>
                    <a:pt x="133718" y="642899"/>
                  </a:lnTo>
                  <a:lnTo>
                    <a:pt x="133134" y="641629"/>
                  </a:lnTo>
                  <a:lnTo>
                    <a:pt x="133172" y="640359"/>
                  </a:lnTo>
                  <a:lnTo>
                    <a:pt x="133210" y="639089"/>
                  </a:lnTo>
                  <a:lnTo>
                    <a:pt x="132499" y="636549"/>
                  </a:lnTo>
                  <a:lnTo>
                    <a:pt x="130162" y="635279"/>
                  </a:lnTo>
                  <a:lnTo>
                    <a:pt x="128409" y="637819"/>
                  </a:lnTo>
                  <a:lnTo>
                    <a:pt x="127977" y="639089"/>
                  </a:lnTo>
                  <a:lnTo>
                    <a:pt x="126212" y="639089"/>
                  </a:lnTo>
                  <a:lnTo>
                    <a:pt x="125349" y="640359"/>
                  </a:lnTo>
                  <a:lnTo>
                    <a:pt x="125857" y="637819"/>
                  </a:lnTo>
                  <a:lnTo>
                    <a:pt x="126034" y="636549"/>
                  </a:lnTo>
                  <a:lnTo>
                    <a:pt x="126428" y="635279"/>
                  </a:lnTo>
                  <a:lnTo>
                    <a:pt x="125857" y="632739"/>
                  </a:lnTo>
                  <a:lnTo>
                    <a:pt x="125425" y="631469"/>
                  </a:lnTo>
                  <a:lnTo>
                    <a:pt x="126288" y="630199"/>
                  </a:lnTo>
                  <a:lnTo>
                    <a:pt x="125425" y="630199"/>
                  </a:lnTo>
                  <a:lnTo>
                    <a:pt x="124104" y="634009"/>
                  </a:lnTo>
                  <a:lnTo>
                    <a:pt x="125209" y="636549"/>
                  </a:lnTo>
                  <a:lnTo>
                    <a:pt x="124739" y="637819"/>
                  </a:lnTo>
                  <a:lnTo>
                    <a:pt x="124206" y="639089"/>
                  </a:lnTo>
                  <a:lnTo>
                    <a:pt x="123913" y="640359"/>
                  </a:lnTo>
                  <a:lnTo>
                    <a:pt x="123456" y="641629"/>
                  </a:lnTo>
                  <a:lnTo>
                    <a:pt x="122555" y="641629"/>
                  </a:lnTo>
                  <a:lnTo>
                    <a:pt x="121589" y="642899"/>
                  </a:lnTo>
                  <a:lnTo>
                    <a:pt x="120116" y="642899"/>
                  </a:lnTo>
                  <a:lnTo>
                    <a:pt x="120040" y="645439"/>
                  </a:lnTo>
                  <a:lnTo>
                    <a:pt x="119900" y="646709"/>
                  </a:lnTo>
                  <a:lnTo>
                    <a:pt x="117856" y="646709"/>
                  </a:lnTo>
                  <a:lnTo>
                    <a:pt x="117322" y="647979"/>
                  </a:lnTo>
                  <a:lnTo>
                    <a:pt x="116751" y="649249"/>
                  </a:lnTo>
                  <a:lnTo>
                    <a:pt x="116535" y="649249"/>
                  </a:lnTo>
                  <a:lnTo>
                    <a:pt x="116243" y="650519"/>
                  </a:lnTo>
                  <a:lnTo>
                    <a:pt x="115811" y="650519"/>
                  </a:lnTo>
                  <a:lnTo>
                    <a:pt x="115811" y="649249"/>
                  </a:lnTo>
                  <a:lnTo>
                    <a:pt x="115633" y="649249"/>
                  </a:lnTo>
                  <a:lnTo>
                    <a:pt x="115887" y="647979"/>
                  </a:lnTo>
                  <a:lnTo>
                    <a:pt x="116344" y="646709"/>
                  </a:lnTo>
                  <a:lnTo>
                    <a:pt x="115925" y="645439"/>
                  </a:lnTo>
                  <a:lnTo>
                    <a:pt x="115735" y="644169"/>
                  </a:lnTo>
                  <a:lnTo>
                    <a:pt x="116319" y="640359"/>
                  </a:lnTo>
                  <a:lnTo>
                    <a:pt x="116166" y="639089"/>
                  </a:lnTo>
                  <a:lnTo>
                    <a:pt x="114731" y="635279"/>
                  </a:lnTo>
                  <a:lnTo>
                    <a:pt x="114198" y="634009"/>
                  </a:lnTo>
                  <a:lnTo>
                    <a:pt x="112369" y="635279"/>
                  </a:lnTo>
                  <a:lnTo>
                    <a:pt x="111467" y="634009"/>
                  </a:lnTo>
                  <a:lnTo>
                    <a:pt x="110604" y="634009"/>
                  </a:lnTo>
                  <a:lnTo>
                    <a:pt x="111036" y="632739"/>
                  </a:lnTo>
                  <a:lnTo>
                    <a:pt x="111328" y="632739"/>
                  </a:lnTo>
                  <a:lnTo>
                    <a:pt x="111721" y="631469"/>
                  </a:lnTo>
                  <a:lnTo>
                    <a:pt x="112153" y="630199"/>
                  </a:lnTo>
                  <a:lnTo>
                    <a:pt x="111975" y="628929"/>
                  </a:lnTo>
                  <a:lnTo>
                    <a:pt x="111213" y="626389"/>
                  </a:lnTo>
                  <a:lnTo>
                    <a:pt x="112471" y="625119"/>
                  </a:lnTo>
                  <a:lnTo>
                    <a:pt x="112864" y="623849"/>
                  </a:lnTo>
                  <a:lnTo>
                    <a:pt x="113271" y="622579"/>
                  </a:lnTo>
                  <a:lnTo>
                    <a:pt x="113842" y="621309"/>
                  </a:lnTo>
                  <a:lnTo>
                    <a:pt x="115493" y="621309"/>
                  </a:lnTo>
                  <a:lnTo>
                    <a:pt x="116103" y="620039"/>
                  </a:lnTo>
                  <a:lnTo>
                    <a:pt x="117106" y="620039"/>
                  </a:lnTo>
                  <a:lnTo>
                    <a:pt x="117500" y="618769"/>
                  </a:lnTo>
                  <a:lnTo>
                    <a:pt x="119430" y="618769"/>
                  </a:lnTo>
                  <a:lnTo>
                    <a:pt x="119481" y="617499"/>
                  </a:lnTo>
                  <a:lnTo>
                    <a:pt x="119583" y="614959"/>
                  </a:lnTo>
                  <a:lnTo>
                    <a:pt x="119037" y="614959"/>
                  </a:lnTo>
                  <a:lnTo>
                    <a:pt x="116814" y="614959"/>
                  </a:lnTo>
                  <a:lnTo>
                    <a:pt x="116243" y="616229"/>
                  </a:lnTo>
                  <a:lnTo>
                    <a:pt x="115595" y="617499"/>
                  </a:lnTo>
                  <a:lnTo>
                    <a:pt x="115201" y="616229"/>
                  </a:lnTo>
                  <a:lnTo>
                    <a:pt x="114769" y="614959"/>
                  </a:lnTo>
                  <a:lnTo>
                    <a:pt x="114604" y="612419"/>
                  </a:lnTo>
                  <a:lnTo>
                    <a:pt x="114452" y="609879"/>
                  </a:lnTo>
                  <a:lnTo>
                    <a:pt x="111544" y="609879"/>
                  </a:lnTo>
                  <a:lnTo>
                    <a:pt x="110794" y="608609"/>
                  </a:lnTo>
                  <a:lnTo>
                    <a:pt x="110401" y="608609"/>
                  </a:lnTo>
                  <a:lnTo>
                    <a:pt x="109816" y="609879"/>
                  </a:lnTo>
                  <a:lnTo>
                    <a:pt x="109385" y="611149"/>
                  </a:lnTo>
                  <a:lnTo>
                    <a:pt x="108381" y="611149"/>
                  </a:lnTo>
                  <a:lnTo>
                    <a:pt x="107772" y="612419"/>
                  </a:lnTo>
                  <a:lnTo>
                    <a:pt x="107099" y="612419"/>
                  </a:lnTo>
                  <a:lnTo>
                    <a:pt x="107162" y="611149"/>
                  </a:lnTo>
                  <a:lnTo>
                    <a:pt x="107416" y="611149"/>
                  </a:lnTo>
                  <a:lnTo>
                    <a:pt x="108204" y="609879"/>
                  </a:lnTo>
                  <a:lnTo>
                    <a:pt x="108712" y="608609"/>
                  </a:lnTo>
                  <a:lnTo>
                    <a:pt x="107848" y="604799"/>
                  </a:lnTo>
                  <a:lnTo>
                    <a:pt x="108165" y="603529"/>
                  </a:lnTo>
                  <a:lnTo>
                    <a:pt x="109105" y="600989"/>
                  </a:lnTo>
                  <a:lnTo>
                    <a:pt x="109067" y="599719"/>
                  </a:lnTo>
                  <a:lnTo>
                    <a:pt x="108712" y="597179"/>
                  </a:lnTo>
                  <a:lnTo>
                    <a:pt x="108750" y="595909"/>
                  </a:lnTo>
                  <a:lnTo>
                    <a:pt x="108927" y="594639"/>
                  </a:lnTo>
                  <a:lnTo>
                    <a:pt x="109143" y="593369"/>
                  </a:lnTo>
                  <a:lnTo>
                    <a:pt x="109601" y="592099"/>
                  </a:lnTo>
                  <a:lnTo>
                    <a:pt x="109880" y="590829"/>
                  </a:lnTo>
                  <a:lnTo>
                    <a:pt x="110147" y="589559"/>
                  </a:lnTo>
                  <a:lnTo>
                    <a:pt x="112039" y="589559"/>
                  </a:lnTo>
                  <a:lnTo>
                    <a:pt x="112191" y="588289"/>
                  </a:lnTo>
                  <a:lnTo>
                    <a:pt x="112623" y="587019"/>
                  </a:lnTo>
                  <a:lnTo>
                    <a:pt x="112979" y="587019"/>
                  </a:lnTo>
                  <a:lnTo>
                    <a:pt x="113233" y="585749"/>
                  </a:lnTo>
                  <a:lnTo>
                    <a:pt x="113411" y="587019"/>
                  </a:lnTo>
                  <a:lnTo>
                    <a:pt x="113766" y="587019"/>
                  </a:lnTo>
                  <a:lnTo>
                    <a:pt x="113982" y="589559"/>
                  </a:lnTo>
                  <a:lnTo>
                    <a:pt x="114058" y="593369"/>
                  </a:lnTo>
                  <a:lnTo>
                    <a:pt x="116636" y="597179"/>
                  </a:lnTo>
                  <a:lnTo>
                    <a:pt x="118249" y="595909"/>
                  </a:lnTo>
                  <a:lnTo>
                    <a:pt x="119253" y="594639"/>
                  </a:lnTo>
                  <a:lnTo>
                    <a:pt x="121297" y="594639"/>
                  </a:lnTo>
                  <a:lnTo>
                    <a:pt x="120472" y="595909"/>
                  </a:lnTo>
                  <a:lnTo>
                    <a:pt x="120408" y="597179"/>
                  </a:lnTo>
                  <a:lnTo>
                    <a:pt x="121259" y="599719"/>
                  </a:lnTo>
                  <a:lnTo>
                    <a:pt x="121158" y="600989"/>
                  </a:lnTo>
                  <a:lnTo>
                    <a:pt x="121691" y="599719"/>
                  </a:lnTo>
                  <a:lnTo>
                    <a:pt x="122593" y="599719"/>
                  </a:lnTo>
                  <a:lnTo>
                    <a:pt x="122555" y="598449"/>
                  </a:lnTo>
                  <a:lnTo>
                    <a:pt x="122237" y="597179"/>
                  </a:lnTo>
                  <a:lnTo>
                    <a:pt x="122593" y="594639"/>
                  </a:lnTo>
                  <a:lnTo>
                    <a:pt x="123558" y="593369"/>
                  </a:lnTo>
                  <a:lnTo>
                    <a:pt x="123558" y="592099"/>
                  </a:lnTo>
                  <a:lnTo>
                    <a:pt x="123888" y="590829"/>
                  </a:lnTo>
                  <a:lnTo>
                    <a:pt x="125209" y="589559"/>
                  </a:lnTo>
                  <a:lnTo>
                    <a:pt x="125996" y="589559"/>
                  </a:lnTo>
                  <a:lnTo>
                    <a:pt x="126860" y="590829"/>
                  </a:lnTo>
                  <a:lnTo>
                    <a:pt x="127114" y="589559"/>
                  </a:lnTo>
                  <a:lnTo>
                    <a:pt x="127546" y="589559"/>
                  </a:lnTo>
                  <a:lnTo>
                    <a:pt x="127723" y="588289"/>
                  </a:lnTo>
                  <a:lnTo>
                    <a:pt x="128219" y="588289"/>
                  </a:lnTo>
                  <a:lnTo>
                    <a:pt x="129120" y="589559"/>
                  </a:lnTo>
                  <a:lnTo>
                    <a:pt x="129413" y="588289"/>
                  </a:lnTo>
                  <a:lnTo>
                    <a:pt x="129984" y="587019"/>
                  </a:lnTo>
                  <a:lnTo>
                    <a:pt x="130479" y="587019"/>
                  </a:lnTo>
                  <a:lnTo>
                    <a:pt x="130848" y="585749"/>
                  </a:lnTo>
                  <a:lnTo>
                    <a:pt x="131241" y="585749"/>
                  </a:lnTo>
                  <a:lnTo>
                    <a:pt x="131775" y="589559"/>
                  </a:lnTo>
                  <a:lnTo>
                    <a:pt x="131457" y="589559"/>
                  </a:lnTo>
                  <a:lnTo>
                    <a:pt x="130987" y="590829"/>
                  </a:lnTo>
                  <a:lnTo>
                    <a:pt x="130987" y="592099"/>
                  </a:lnTo>
                  <a:lnTo>
                    <a:pt x="131559" y="593369"/>
                  </a:lnTo>
                  <a:lnTo>
                    <a:pt x="131813" y="594639"/>
                  </a:lnTo>
                  <a:lnTo>
                    <a:pt x="131813" y="595909"/>
                  </a:lnTo>
                  <a:lnTo>
                    <a:pt x="132029" y="595909"/>
                  </a:lnTo>
                  <a:lnTo>
                    <a:pt x="132562" y="597179"/>
                  </a:lnTo>
                  <a:lnTo>
                    <a:pt x="135801" y="597179"/>
                  </a:lnTo>
                  <a:lnTo>
                    <a:pt x="136118" y="598449"/>
                  </a:lnTo>
                  <a:lnTo>
                    <a:pt x="135293" y="600989"/>
                  </a:lnTo>
                  <a:lnTo>
                    <a:pt x="134785" y="602259"/>
                  </a:lnTo>
                  <a:lnTo>
                    <a:pt x="136156" y="604799"/>
                  </a:lnTo>
                  <a:lnTo>
                    <a:pt x="135331" y="606069"/>
                  </a:lnTo>
                  <a:lnTo>
                    <a:pt x="134175" y="608609"/>
                  </a:lnTo>
                  <a:lnTo>
                    <a:pt x="133426" y="609879"/>
                  </a:lnTo>
                  <a:lnTo>
                    <a:pt x="132930" y="611149"/>
                  </a:lnTo>
                  <a:lnTo>
                    <a:pt x="130200" y="611149"/>
                  </a:lnTo>
                  <a:lnTo>
                    <a:pt x="130060" y="616229"/>
                  </a:lnTo>
                  <a:lnTo>
                    <a:pt x="128435" y="614959"/>
                  </a:lnTo>
                  <a:lnTo>
                    <a:pt x="127762" y="614959"/>
                  </a:lnTo>
                  <a:lnTo>
                    <a:pt x="127152" y="616229"/>
                  </a:lnTo>
                  <a:lnTo>
                    <a:pt x="126720" y="614959"/>
                  </a:lnTo>
                  <a:lnTo>
                    <a:pt x="126466" y="613689"/>
                  </a:lnTo>
                  <a:lnTo>
                    <a:pt x="126504" y="611149"/>
                  </a:lnTo>
                  <a:lnTo>
                    <a:pt x="126580" y="609879"/>
                  </a:lnTo>
                  <a:lnTo>
                    <a:pt x="126542" y="608609"/>
                  </a:lnTo>
                  <a:lnTo>
                    <a:pt x="126428" y="607339"/>
                  </a:lnTo>
                  <a:lnTo>
                    <a:pt x="126288" y="604799"/>
                  </a:lnTo>
                  <a:lnTo>
                    <a:pt x="124993" y="603529"/>
                  </a:lnTo>
                  <a:lnTo>
                    <a:pt x="123888" y="603529"/>
                  </a:lnTo>
                  <a:lnTo>
                    <a:pt x="122593" y="604799"/>
                  </a:lnTo>
                  <a:lnTo>
                    <a:pt x="121335" y="603529"/>
                  </a:lnTo>
                  <a:lnTo>
                    <a:pt x="121297" y="600989"/>
                  </a:lnTo>
                  <a:lnTo>
                    <a:pt x="120256" y="602259"/>
                  </a:lnTo>
                  <a:lnTo>
                    <a:pt x="119189" y="603529"/>
                  </a:lnTo>
                  <a:lnTo>
                    <a:pt x="120230" y="606069"/>
                  </a:lnTo>
                  <a:lnTo>
                    <a:pt x="120015" y="608609"/>
                  </a:lnTo>
                  <a:lnTo>
                    <a:pt x="119799" y="611149"/>
                  </a:lnTo>
                  <a:lnTo>
                    <a:pt x="119291" y="613689"/>
                  </a:lnTo>
                  <a:lnTo>
                    <a:pt x="121259" y="613689"/>
                  </a:lnTo>
                  <a:lnTo>
                    <a:pt x="120726" y="616229"/>
                  </a:lnTo>
                  <a:lnTo>
                    <a:pt x="120548" y="617499"/>
                  </a:lnTo>
                  <a:lnTo>
                    <a:pt x="120510" y="618769"/>
                  </a:lnTo>
                  <a:lnTo>
                    <a:pt x="121297" y="620039"/>
                  </a:lnTo>
                  <a:lnTo>
                    <a:pt x="121513" y="621309"/>
                  </a:lnTo>
                  <a:lnTo>
                    <a:pt x="120472" y="623849"/>
                  </a:lnTo>
                  <a:lnTo>
                    <a:pt x="120764" y="625119"/>
                  </a:lnTo>
                  <a:lnTo>
                    <a:pt x="120980" y="627659"/>
                  </a:lnTo>
                  <a:lnTo>
                    <a:pt x="123063" y="628929"/>
                  </a:lnTo>
                  <a:lnTo>
                    <a:pt x="127076" y="628929"/>
                  </a:lnTo>
                  <a:lnTo>
                    <a:pt x="127292" y="627659"/>
                  </a:lnTo>
                  <a:lnTo>
                    <a:pt x="126504" y="625119"/>
                  </a:lnTo>
                  <a:lnTo>
                    <a:pt x="126936" y="623849"/>
                  </a:lnTo>
                  <a:lnTo>
                    <a:pt x="127431" y="621309"/>
                  </a:lnTo>
                  <a:lnTo>
                    <a:pt x="127584" y="621309"/>
                  </a:lnTo>
                  <a:lnTo>
                    <a:pt x="127723" y="620039"/>
                  </a:lnTo>
                  <a:lnTo>
                    <a:pt x="127863" y="617499"/>
                  </a:lnTo>
                  <a:lnTo>
                    <a:pt x="129984" y="617499"/>
                  </a:lnTo>
                  <a:lnTo>
                    <a:pt x="130771" y="616229"/>
                  </a:lnTo>
                  <a:lnTo>
                    <a:pt x="130848" y="613689"/>
                  </a:lnTo>
                  <a:lnTo>
                    <a:pt x="131889" y="613689"/>
                  </a:lnTo>
                  <a:lnTo>
                    <a:pt x="132130" y="617499"/>
                  </a:lnTo>
                  <a:lnTo>
                    <a:pt x="132422" y="618769"/>
                  </a:lnTo>
                  <a:lnTo>
                    <a:pt x="132715" y="621309"/>
                  </a:lnTo>
                  <a:lnTo>
                    <a:pt x="135585" y="622579"/>
                  </a:lnTo>
                  <a:lnTo>
                    <a:pt x="137731" y="620039"/>
                  </a:lnTo>
                  <a:lnTo>
                    <a:pt x="139166" y="620039"/>
                  </a:lnTo>
                  <a:lnTo>
                    <a:pt x="139026" y="621309"/>
                  </a:lnTo>
                  <a:lnTo>
                    <a:pt x="139026" y="622579"/>
                  </a:lnTo>
                  <a:lnTo>
                    <a:pt x="138874" y="622579"/>
                  </a:lnTo>
                  <a:lnTo>
                    <a:pt x="139636" y="625119"/>
                  </a:lnTo>
                  <a:lnTo>
                    <a:pt x="139458" y="626389"/>
                  </a:lnTo>
                  <a:lnTo>
                    <a:pt x="138163" y="627659"/>
                  </a:lnTo>
                  <a:lnTo>
                    <a:pt x="138125" y="628929"/>
                  </a:lnTo>
                  <a:lnTo>
                    <a:pt x="138874" y="632739"/>
                  </a:lnTo>
                  <a:lnTo>
                    <a:pt x="139026" y="634009"/>
                  </a:lnTo>
                  <a:lnTo>
                    <a:pt x="138341" y="636549"/>
                  </a:lnTo>
                  <a:lnTo>
                    <a:pt x="138049" y="636549"/>
                  </a:lnTo>
                  <a:lnTo>
                    <a:pt x="137845" y="639089"/>
                  </a:lnTo>
                  <a:lnTo>
                    <a:pt x="139382" y="639089"/>
                  </a:lnTo>
                  <a:lnTo>
                    <a:pt x="139344" y="645439"/>
                  </a:lnTo>
                  <a:lnTo>
                    <a:pt x="139382" y="646709"/>
                  </a:lnTo>
                  <a:lnTo>
                    <a:pt x="139166" y="647979"/>
                  </a:lnTo>
                  <a:lnTo>
                    <a:pt x="139039" y="650519"/>
                  </a:lnTo>
                  <a:lnTo>
                    <a:pt x="139128" y="651789"/>
                  </a:lnTo>
                  <a:lnTo>
                    <a:pt x="140716" y="654329"/>
                  </a:lnTo>
                  <a:lnTo>
                    <a:pt x="141960" y="654329"/>
                  </a:lnTo>
                  <a:lnTo>
                    <a:pt x="143256" y="651789"/>
                  </a:lnTo>
                  <a:lnTo>
                    <a:pt x="144729" y="654329"/>
                  </a:lnTo>
                  <a:lnTo>
                    <a:pt x="144576" y="651789"/>
                  </a:lnTo>
                  <a:lnTo>
                    <a:pt x="144259" y="646709"/>
                  </a:lnTo>
                  <a:lnTo>
                    <a:pt x="145516" y="644169"/>
                  </a:lnTo>
                  <a:lnTo>
                    <a:pt x="144043" y="644169"/>
                  </a:lnTo>
                  <a:lnTo>
                    <a:pt x="143510" y="642899"/>
                  </a:lnTo>
                  <a:lnTo>
                    <a:pt x="144005" y="641629"/>
                  </a:lnTo>
                  <a:lnTo>
                    <a:pt x="144259" y="640359"/>
                  </a:lnTo>
                  <a:lnTo>
                    <a:pt x="144589" y="639089"/>
                  </a:lnTo>
                  <a:lnTo>
                    <a:pt x="143827" y="637819"/>
                  </a:lnTo>
                  <a:lnTo>
                    <a:pt x="143586" y="637819"/>
                  </a:lnTo>
                  <a:lnTo>
                    <a:pt x="143789" y="635279"/>
                  </a:lnTo>
                  <a:lnTo>
                    <a:pt x="144005" y="634009"/>
                  </a:lnTo>
                  <a:lnTo>
                    <a:pt x="143903" y="631469"/>
                  </a:lnTo>
                  <a:lnTo>
                    <a:pt x="143370" y="630199"/>
                  </a:lnTo>
                  <a:lnTo>
                    <a:pt x="143040" y="628929"/>
                  </a:lnTo>
                  <a:lnTo>
                    <a:pt x="142430" y="627659"/>
                  </a:lnTo>
                  <a:lnTo>
                    <a:pt x="141249" y="628929"/>
                  </a:lnTo>
                  <a:lnTo>
                    <a:pt x="139992" y="628929"/>
                  </a:lnTo>
                  <a:lnTo>
                    <a:pt x="139598" y="627659"/>
                  </a:lnTo>
                  <a:lnTo>
                    <a:pt x="139420" y="627659"/>
                  </a:lnTo>
                  <a:lnTo>
                    <a:pt x="139522" y="626389"/>
                  </a:lnTo>
                  <a:lnTo>
                    <a:pt x="139776" y="626389"/>
                  </a:lnTo>
                  <a:lnTo>
                    <a:pt x="140677" y="625119"/>
                  </a:lnTo>
                  <a:lnTo>
                    <a:pt x="141033" y="623849"/>
                  </a:lnTo>
                  <a:lnTo>
                    <a:pt x="140093" y="621309"/>
                  </a:lnTo>
                  <a:lnTo>
                    <a:pt x="140208" y="620039"/>
                  </a:lnTo>
                  <a:lnTo>
                    <a:pt x="140677" y="618769"/>
                  </a:lnTo>
                  <a:lnTo>
                    <a:pt x="141249" y="618769"/>
                  </a:lnTo>
                  <a:lnTo>
                    <a:pt x="141897" y="614959"/>
                  </a:lnTo>
                  <a:lnTo>
                    <a:pt x="142786" y="614959"/>
                  </a:lnTo>
                  <a:lnTo>
                    <a:pt x="144767" y="613689"/>
                  </a:lnTo>
                  <a:lnTo>
                    <a:pt x="145161" y="613689"/>
                  </a:lnTo>
                  <a:lnTo>
                    <a:pt x="145224" y="609879"/>
                  </a:lnTo>
                  <a:lnTo>
                    <a:pt x="147916" y="609879"/>
                  </a:lnTo>
                  <a:lnTo>
                    <a:pt x="148209" y="608609"/>
                  </a:lnTo>
                  <a:lnTo>
                    <a:pt x="148463" y="608609"/>
                  </a:lnTo>
                  <a:lnTo>
                    <a:pt x="148640" y="609879"/>
                  </a:lnTo>
                  <a:lnTo>
                    <a:pt x="148958" y="609879"/>
                  </a:lnTo>
                  <a:lnTo>
                    <a:pt x="148386" y="613689"/>
                  </a:lnTo>
                  <a:lnTo>
                    <a:pt x="149313" y="616229"/>
                  </a:lnTo>
                  <a:lnTo>
                    <a:pt x="150114" y="620039"/>
                  </a:lnTo>
                  <a:lnTo>
                    <a:pt x="150723" y="621309"/>
                  </a:lnTo>
                  <a:lnTo>
                    <a:pt x="155244" y="621309"/>
                  </a:lnTo>
                  <a:lnTo>
                    <a:pt x="155054" y="620039"/>
                  </a:lnTo>
                  <a:lnTo>
                    <a:pt x="154851" y="617499"/>
                  </a:lnTo>
                  <a:lnTo>
                    <a:pt x="154520" y="614959"/>
                  </a:lnTo>
                  <a:lnTo>
                    <a:pt x="154203" y="613689"/>
                  </a:lnTo>
                  <a:lnTo>
                    <a:pt x="154381" y="612419"/>
                  </a:lnTo>
                  <a:lnTo>
                    <a:pt x="154559" y="612419"/>
                  </a:lnTo>
                  <a:lnTo>
                    <a:pt x="155092" y="611149"/>
                  </a:lnTo>
                  <a:lnTo>
                    <a:pt x="154305" y="609879"/>
                  </a:lnTo>
                  <a:lnTo>
                    <a:pt x="154228" y="608609"/>
                  </a:lnTo>
                  <a:lnTo>
                    <a:pt x="154381" y="608609"/>
                  </a:lnTo>
                  <a:lnTo>
                    <a:pt x="154736" y="607339"/>
                  </a:lnTo>
                  <a:lnTo>
                    <a:pt x="154305" y="606069"/>
                  </a:lnTo>
                  <a:lnTo>
                    <a:pt x="154025" y="604799"/>
                  </a:lnTo>
                  <a:lnTo>
                    <a:pt x="154127" y="603529"/>
                  </a:lnTo>
                  <a:lnTo>
                    <a:pt x="154660" y="602259"/>
                  </a:lnTo>
                  <a:lnTo>
                    <a:pt x="153619" y="599719"/>
                  </a:lnTo>
                  <a:lnTo>
                    <a:pt x="152552" y="598449"/>
                  </a:lnTo>
                  <a:lnTo>
                    <a:pt x="152044" y="597179"/>
                  </a:lnTo>
                  <a:lnTo>
                    <a:pt x="151612" y="597179"/>
                  </a:lnTo>
                  <a:lnTo>
                    <a:pt x="151155" y="598449"/>
                  </a:lnTo>
                  <a:lnTo>
                    <a:pt x="150507" y="599719"/>
                  </a:lnTo>
                  <a:lnTo>
                    <a:pt x="149860" y="599719"/>
                  </a:lnTo>
                  <a:lnTo>
                    <a:pt x="148996" y="597179"/>
                  </a:lnTo>
                  <a:lnTo>
                    <a:pt x="148526" y="595909"/>
                  </a:lnTo>
                  <a:lnTo>
                    <a:pt x="147739" y="597179"/>
                  </a:lnTo>
                  <a:lnTo>
                    <a:pt x="147561" y="598449"/>
                  </a:lnTo>
                  <a:lnTo>
                    <a:pt x="148780" y="602259"/>
                  </a:lnTo>
                  <a:lnTo>
                    <a:pt x="148209" y="604799"/>
                  </a:lnTo>
                  <a:lnTo>
                    <a:pt x="147307" y="607339"/>
                  </a:lnTo>
                  <a:lnTo>
                    <a:pt x="145338" y="607339"/>
                  </a:lnTo>
                  <a:lnTo>
                    <a:pt x="145199" y="608609"/>
                  </a:lnTo>
                  <a:lnTo>
                    <a:pt x="144691" y="609879"/>
                  </a:lnTo>
                  <a:lnTo>
                    <a:pt x="144335" y="611149"/>
                  </a:lnTo>
                  <a:lnTo>
                    <a:pt x="143687" y="611149"/>
                  </a:lnTo>
                  <a:lnTo>
                    <a:pt x="143510" y="609879"/>
                  </a:lnTo>
                  <a:lnTo>
                    <a:pt x="143103" y="606069"/>
                  </a:lnTo>
                  <a:lnTo>
                    <a:pt x="142963" y="604799"/>
                  </a:lnTo>
                  <a:lnTo>
                    <a:pt x="142074" y="603529"/>
                  </a:lnTo>
                  <a:lnTo>
                    <a:pt x="140855" y="604799"/>
                  </a:lnTo>
                  <a:lnTo>
                    <a:pt x="140068" y="604799"/>
                  </a:lnTo>
                  <a:lnTo>
                    <a:pt x="139458" y="603529"/>
                  </a:lnTo>
                  <a:lnTo>
                    <a:pt x="139128" y="604799"/>
                  </a:lnTo>
                  <a:lnTo>
                    <a:pt x="138696" y="604799"/>
                  </a:lnTo>
                  <a:lnTo>
                    <a:pt x="138379" y="606069"/>
                  </a:lnTo>
                  <a:lnTo>
                    <a:pt x="136728" y="606069"/>
                  </a:lnTo>
                  <a:lnTo>
                    <a:pt x="136613" y="604799"/>
                  </a:lnTo>
                  <a:lnTo>
                    <a:pt x="136652" y="603529"/>
                  </a:lnTo>
                  <a:lnTo>
                    <a:pt x="136728" y="598449"/>
                  </a:lnTo>
                  <a:lnTo>
                    <a:pt x="137045" y="598449"/>
                  </a:lnTo>
                  <a:lnTo>
                    <a:pt x="137655" y="595909"/>
                  </a:lnTo>
                  <a:lnTo>
                    <a:pt x="137299" y="593369"/>
                  </a:lnTo>
                  <a:lnTo>
                    <a:pt x="137261" y="590829"/>
                  </a:lnTo>
                  <a:lnTo>
                    <a:pt x="138264" y="588289"/>
                  </a:lnTo>
                  <a:lnTo>
                    <a:pt x="138734" y="588289"/>
                  </a:lnTo>
                  <a:lnTo>
                    <a:pt x="140068" y="587019"/>
                  </a:lnTo>
                  <a:lnTo>
                    <a:pt x="140525" y="587019"/>
                  </a:lnTo>
                  <a:lnTo>
                    <a:pt x="140741" y="584479"/>
                  </a:lnTo>
                  <a:lnTo>
                    <a:pt x="141427" y="583209"/>
                  </a:lnTo>
                  <a:lnTo>
                    <a:pt x="141566" y="583209"/>
                  </a:lnTo>
                  <a:lnTo>
                    <a:pt x="141744" y="584479"/>
                  </a:lnTo>
                  <a:lnTo>
                    <a:pt x="142074" y="585749"/>
                  </a:lnTo>
                  <a:lnTo>
                    <a:pt x="142074" y="588289"/>
                  </a:lnTo>
                  <a:lnTo>
                    <a:pt x="142786" y="590829"/>
                  </a:lnTo>
                  <a:lnTo>
                    <a:pt x="145199" y="592099"/>
                  </a:lnTo>
                  <a:lnTo>
                    <a:pt x="146265" y="590829"/>
                  </a:lnTo>
                  <a:lnTo>
                    <a:pt x="146418" y="590829"/>
                  </a:lnTo>
                  <a:lnTo>
                    <a:pt x="146697" y="588289"/>
                  </a:lnTo>
                  <a:lnTo>
                    <a:pt x="147701" y="588289"/>
                  </a:lnTo>
                  <a:lnTo>
                    <a:pt x="148742" y="589559"/>
                  </a:lnTo>
                  <a:lnTo>
                    <a:pt x="148094" y="590829"/>
                  </a:lnTo>
                  <a:lnTo>
                    <a:pt x="148031" y="593369"/>
                  </a:lnTo>
                  <a:lnTo>
                    <a:pt x="149644" y="594639"/>
                  </a:lnTo>
                  <a:lnTo>
                    <a:pt x="150114" y="593369"/>
                  </a:lnTo>
                  <a:lnTo>
                    <a:pt x="150253" y="592099"/>
                  </a:lnTo>
                  <a:lnTo>
                    <a:pt x="149961" y="592099"/>
                  </a:lnTo>
                  <a:lnTo>
                    <a:pt x="149606" y="589559"/>
                  </a:lnTo>
                  <a:lnTo>
                    <a:pt x="149682" y="588289"/>
                  </a:lnTo>
                  <a:lnTo>
                    <a:pt x="150469" y="588289"/>
                  </a:lnTo>
                  <a:lnTo>
                    <a:pt x="150545" y="587019"/>
                  </a:lnTo>
                  <a:lnTo>
                    <a:pt x="150901" y="584479"/>
                  </a:lnTo>
                  <a:lnTo>
                    <a:pt x="152260" y="583209"/>
                  </a:lnTo>
                  <a:lnTo>
                    <a:pt x="153619" y="583209"/>
                  </a:lnTo>
                  <a:lnTo>
                    <a:pt x="153987" y="581939"/>
                  </a:lnTo>
                  <a:lnTo>
                    <a:pt x="154228" y="581939"/>
                  </a:lnTo>
                  <a:lnTo>
                    <a:pt x="154774" y="579399"/>
                  </a:lnTo>
                  <a:lnTo>
                    <a:pt x="155486" y="578129"/>
                  </a:lnTo>
                  <a:lnTo>
                    <a:pt x="156527" y="579399"/>
                  </a:lnTo>
                  <a:lnTo>
                    <a:pt x="156895" y="578129"/>
                  </a:lnTo>
                  <a:lnTo>
                    <a:pt x="157251" y="578129"/>
                  </a:lnTo>
                  <a:lnTo>
                    <a:pt x="157467" y="576859"/>
                  </a:lnTo>
                  <a:lnTo>
                    <a:pt x="155600" y="576859"/>
                  </a:lnTo>
                  <a:lnTo>
                    <a:pt x="154774" y="575589"/>
                  </a:lnTo>
                  <a:lnTo>
                    <a:pt x="154520" y="576859"/>
                  </a:lnTo>
                  <a:lnTo>
                    <a:pt x="154419" y="578129"/>
                  </a:lnTo>
                  <a:lnTo>
                    <a:pt x="154343" y="579399"/>
                  </a:lnTo>
                  <a:lnTo>
                    <a:pt x="152984" y="579399"/>
                  </a:lnTo>
                  <a:lnTo>
                    <a:pt x="152869" y="578129"/>
                  </a:lnTo>
                  <a:lnTo>
                    <a:pt x="152476" y="576859"/>
                  </a:lnTo>
                  <a:lnTo>
                    <a:pt x="152120" y="575589"/>
                  </a:lnTo>
                  <a:lnTo>
                    <a:pt x="150469" y="571779"/>
                  </a:lnTo>
                  <a:lnTo>
                    <a:pt x="148894" y="573049"/>
                  </a:lnTo>
                  <a:lnTo>
                    <a:pt x="147878" y="574319"/>
                  </a:lnTo>
                  <a:lnTo>
                    <a:pt x="147027" y="574319"/>
                  </a:lnTo>
                  <a:lnTo>
                    <a:pt x="146481" y="575589"/>
                  </a:lnTo>
                  <a:lnTo>
                    <a:pt x="146024" y="575589"/>
                  </a:lnTo>
                  <a:lnTo>
                    <a:pt x="145300" y="576859"/>
                  </a:lnTo>
                  <a:lnTo>
                    <a:pt x="145376" y="574357"/>
                  </a:lnTo>
                  <a:lnTo>
                    <a:pt x="144259" y="575589"/>
                  </a:lnTo>
                  <a:lnTo>
                    <a:pt x="144119" y="575589"/>
                  </a:lnTo>
                  <a:lnTo>
                    <a:pt x="143586" y="578129"/>
                  </a:lnTo>
                  <a:lnTo>
                    <a:pt x="143002" y="579399"/>
                  </a:lnTo>
                  <a:lnTo>
                    <a:pt x="141109" y="579399"/>
                  </a:lnTo>
                  <a:lnTo>
                    <a:pt x="140601" y="580669"/>
                  </a:lnTo>
                  <a:lnTo>
                    <a:pt x="140208" y="581939"/>
                  </a:lnTo>
                  <a:lnTo>
                    <a:pt x="139890" y="581939"/>
                  </a:lnTo>
                  <a:lnTo>
                    <a:pt x="138023" y="583209"/>
                  </a:lnTo>
                  <a:lnTo>
                    <a:pt x="137160" y="581939"/>
                  </a:lnTo>
                  <a:lnTo>
                    <a:pt x="136804" y="580669"/>
                  </a:lnTo>
                  <a:lnTo>
                    <a:pt x="137261" y="578129"/>
                  </a:lnTo>
                  <a:lnTo>
                    <a:pt x="137160" y="576859"/>
                  </a:lnTo>
                  <a:lnTo>
                    <a:pt x="136829" y="576859"/>
                  </a:lnTo>
                  <a:lnTo>
                    <a:pt x="136334" y="575589"/>
                  </a:lnTo>
                  <a:lnTo>
                    <a:pt x="135547" y="574319"/>
                  </a:lnTo>
                  <a:lnTo>
                    <a:pt x="134823" y="573049"/>
                  </a:lnTo>
                  <a:lnTo>
                    <a:pt x="133781" y="573049"/>
                  </a:lnTo>
                  <a:lnTo>
                    <a:pt x="133540" y="574319"/>
                  </a:lnTo>
                  <a:lnTo>
                    <a:pt x="133210" y="574319"/>
                  </a:lnTo>
                  <a:lnTo>
                    <a:pt x="131457" y="573049"/>
                  </a:lnTo>
                  <a:lnTo>
                    <a:pt x="131889" y="573049"/>
                  </a:lnTo>
                  <a:lnTo>
                    <a:pt x="132638" y="570509"/>
                  </a:lnTo>
                  <a:lnTo>
                    <a:pt x="133070" y="569239"/>
                  </a:lnTo>
                  <a:lnTo>
                    <a:pt x="133134" y="567969"/>
                  </a:lnTo>
                  <a:lnTo>
                    <a:pt x="132321" y="566699"/>
                  </a:lnTo>
                  <a:lnTo>
                    <a:pt x="132245" y="565429"/>
                  </a:lnTo>
                  <a:lnTo>
                    <a:pt x="132422" y="564159"/>
                  </a:lnTo>
                  <a:lnTo>
                    <a:pt x="133604" y="562889"/>
                  </a:lnTo>
                  <a:lnTo>
                    <a:pt x="134569" y="560349"/>
                  </a:lnTo>
                  <a:lnTo>
                    <a:pt x="136550" y="559079"/>
                  </a:lnTo>
                  <a:lnTo>
                    <a:pt x="137020" y="559079"/>
                  </a:lnTo>
                  <a:lnTo>
                    <a:pt x="137414" y="557809"/>
                  </a:lnTo>
                  <a:lnTo>
                    <a:pt x="138049" y="556539"/>
                  </a:lnTo>
                  <a:lnTo>
                    <a:pt x="137871" y="555269"/>
                  </a:lnTo>
                  <a:lnTo>
                    <a:pt x="140068" y="555269"/>
                  </a:lnTo>
                  <a:lnTo>
                    <a:pt x="141351" y="557809"/>
                  </a:lnTo>
                  <a:lnTo>
                    <a:pt x="141109" y="559079"/>
                  </a:lnTo>
                  <a:lnTo>
                    <a:pt x="140284" y="559079"/>
                  </a:lnTo>
                  <a:lnTo>
                    <a:pt x="140462" y="560349"/>
                  </a:lnTo>
                  <a:lnTo>
                    <a:pt x="140919" y="561619"/>
                  </a:lnTo>
                  <a:lnTo>
                    <a:pt x="141033" y="562889"/>
                  </a:lnTo>
                  <a:lnTo>
                    <a:pt x="141211" y="564159"/>
                  </a:lnTo>
                  <a:lnTo>
                    <a:pt x="140919" y="564159"/>
                  </a:lnTo>
                  <a:lnTo>
                    <a:pt x="141325" y="565429"/>
                  </a:lnTo>
                  <a:lnTo>
                    <a:pt x="141566" y="565429"/>
                  </a:lnTo>
                  <a:lnTo>
                    <a:pt x="142074" y="566699"/>
                  </a:lnTo>
                  <a:lnTo>
                    <a:pt x="143040" y="567969"/>
                  </a:lnTo>
                  <a:lnTo>
                    <a:pt x="144653" y="565429"/>
                  </a:lnTo>
                  <a:lnTo>
                    <a:pt x="145300" y="566699"/>
                  </a:lnTo>
                  <a:lnTo>
                    <a:pt x="145656" y="567969"/>
                  </a:lnTo>
                  <a:lnTo>
                    <a:pt x="146202" y="566699"/>
                  </a:lnTo>
                  <a:lnTo>
                    <a:pt x="146913" y="565429"/>
                  </a:lnTo>
                  <a:lnTo>
                    <a:pt x="146481" y="560349"/>
                  </a:lnTo>
                  <a:lnTo>
                    <a:pt x="147027" y="557809"/>
                  </a:lnTo>
                  <a:lnTo>
                    <a:pt x="148386" y="553999"/>
                  </a:lnTo>
                  <a:lnTo>
                    <a:pt x="150114" y="553999"/>
                  </a:lnTo>
                  <a:lnTo>
                    <a:pt x="150177" y="552729"/>
                  </a:lnTo>
                  <a:lnTo>
                    <a:pt x="147878" y="552729"/>
                  </a:lnTo>
                  <a:lnTo>
                    <a:pt x="139204" y="552729"/>
                  </a:lnTo>
                  <a:lnTo>
                    <a:pt x="139026" y="552729"/>
                  </a:lnTo>
                  <a:lnTo>
                    <a:pt x="137414" y="552729"/>
                  </a:lnTo>
                  <a:lnTo>
                    <a:pt x="137045" y="553999"/>
                  </a:lnTo>
                  <a:lnTo>
                    <a:pt x="136982" y="555269"/>
                  </a:lnTo>
                  <a:lnTo>
                    <a:pt x="136194" y="555269"/>
                  </a:lnTo>
                  <a:lnTo>
                    <a:pt x="136156" y="553999"/>
                  </a:lnTo>
                  <a:lnTo>
                    <a:pt x="136080" y="551459"/>
                  </a:lnTo>
                  <a:lnTo>
                    <a:pt x="135001" y="550189"/>
                  </a:lnTo>
                  <a:lnTo>
                    <a:pt x="134251" y="548919"/>
                  </a:lnTo>
                  <a:lnTo>
                    <a:pt x="132740" y="548919"/>
                  </a:lnTo>
                  <a:lnTo>
                    <a:pt x="132207" y="550189"/>
                  </a:lnTo>
                  <a:lnTo>
                    <a:pt x="129197" y="550189"/>
                  </a:lnTo>
                  <a:lnTo>
                    <a:pt x="129870" y="548919"/>
                  </a:lnTo>
                  <a:lnTo>
                    <a:pt x="129870" y="547649"/>
                  </a:lnTo>
                  <a:lnTo>
                    <a:pt x="128981" y="546379"/>
                  </a:lnTo>
                  <a:lnTo>
                    <a:pt x="128333" y="545109"/>
                  </a:lnTo>
                  <a:lnTo>
                    <a:pt x="128473" y="543839"/>
                  </a:lnTo>
                  <a:lnTo>
                    <a:pt x="129044" y="543839"/>
                  </a:lnTo>
                  <a:lnTo>
                    <a:pt x="129908" y="542569"/>
                  </a:lnTo>
                  <a:lnTo>
                    <a:pt x="130200" y="541299"/>
                  </a:lnTo>
                  <a:lnTo>
                    <a:pt x="130086" y="538759"/>
                  </a:lnTo>
                  <a:lnTo>
                    <a:pt x="129946" y="537489"/>
                  </a:lnTo>
                  <a:lnTo>
                    <a:pt x="130632" y="534949"/>
                  </a:lnTo>
                  <a:lnTo>
                    <a:pt x="131991" y="531139"/>
                  </a:lnTo>
                  <a:lnTo>
                    <a:pt x="133172" y="531139"/>
                  </a:lnTo>
                  <a:lnTo>
                    <a:pt x="133540" y="529869"/>
                  </a:lnTo>
                  <a:lnTo>
                    <a:pt x="133819" y="529869"/>
                  </a:lnTo>
                  <a:lnTo>
                    <a:pt x="134073" y="528599"/>
                  </a:lnTo>
                  <a:lnTo>
                    <a:pt x="134429" y="528599"/>
                  </a:lnTo>
                  <a:lnTo>
                    <a:pt x="134823" y="527329"/>
                  </a:lnTo>
                  <a:lnTo>
                    <a:pt x="135039" y="528599"/>
                  </a:lnTo>
                  <a:lnTo>
                    <a:pt x="135369" y="529869"/>
                  </a:lnTo>
                  <a:lnTo>
                    <a:pt x="135470" y="533679"/>
                  </a:lnTo>
                  <a:lnTo>
                    <a:pt x="136372" y="533679"/>
                  </a:lnTo>
                  <a:lnTo>
                    <a:pt x="137236" y="534949"/>
                  </a:lnTo>
                  <a:lnTo>
                    <a:pt x="139852" y="534949"/>
                  </a:lnTo>
                  <a:lnTo>
                    <a:pt x="140601" y="533679"/>
                  </a:lnTo>
                  <a:lnTo>
                    <a:pt x="141033" y="533679"/>
                  </a:lnTo>
                  <a:lnTo>
                    <a:pt x="141528" y="532409"/>
                  </a:lnTo>
                  <a:lnTo>
                    <a:pt x="141528" y="534949"/>
                  </a:lnTo>
                  <a:lnTo>
                    <a:pt x="141325" y="536219"/>
                  </a:lnTo>
                  <a:lnTo>
                    <a:pt x="141960" y="537489"/>
                  </a:lnTo>
                  <a:lnTo>
                    <a:pt x="141782" y="538759"/>
                  </a:lnTo>
                  <a:lnTo>
                    <a:pt x="141427" y="540029"/>
                  </a:lnTo>
                  <a:lnTo>
                    <a:pt x="140639" y="542569"/>
                  </a:lnTo>
                  <a:lnTo>
                    <a:pt x="141643" y="546379"/>
                  </a:lnTo>
                  <a:lnTo>
                    <a:pt x="140309" y="548919"/>
                  </a:lnTo>
                  <a:lnTo>
                    <a:pt x="139776" y="551459"/>
                  </a:lnTo>
                  <a:lnTo>
                    <a:pt x="147701" y="551459"/>
                  </a:lnTo>
                  <a:lnTo>
                    <a:pt x="147523" y="550189"/>
                  </a:lnTo>
                  <a:lnTo>
                    <a:pt x="147129" y="547649"/>
                  </a:lnTo>
                  <a:lnTo>
                    <a:pt x="146634" y="542569"/>
                  </a:lnTo>
                  <a:lnTo>
                    <a:pt x="145910" y="541299"/>
                  </a:lnTo>
                  <a:lnTo>
                    <a:pt x="145199" y="540029"/>
                  </a:lnTo>
                  <a:lnTo>
                    <a:pt x="143649" y="541299"/>
                  </a:lnTo>
                  <a:lnTo>
                    <a:pt x="143256" y="541299"/>
                  </a:lnTo>
                  <a:lnTo>
                    <a:pt x="142862" y="540029"/>
                  </a:lnTo>
                  <a:lnTo>
                    <a:pt x="142608" y="540029"/>
                  </a:lnTo>
                  <a:lnTo>
                    <a:pt x="142760" y="538759"/>
                  </a:lnTo>
                  <a:lnTo>
                    <a:pt x="142938" y="538759"/>
                  </a:lnTo>
                  <a:lnTo>
                    <a:pt x="143078" y="537489"/>
                  </a:lnTo>
                  <a:lnTo>
                    <a:pt x="143586" y="537489"/>
                  </a:lnTo>
                  <a:lnTo>
                    <a:pt x="143002" y="534949"/>
                  </a:lnTo>
                  <a:lnTo>
                    <a:pt x="143814" y="532409"/>
                  </a:lnTo>
                  <a:lnTo>
                    <a:pt x="144221" y="531139"/>
                  </a:lnTo>
                  <a:lnTo>
                    <a:pt x="144983" y="528599"/>
                  </a:lnTo>
                  <a:lnTo>
                    <a:pt x="145592" y="528599"/>
                  </a:lnTo>
                  <a:lnTo>
                    <a:pt x="146850" y="527329"/>
                  </a:lnTo>
                  <a:lnTo>
                    <a:pt x="147561" y="526059"/>
                  </a:lnTo>
                  <a:lnTo>
                    <a:pt x="148348" y="523519"/>
                  </a:lnTo>
                  <a:lnTo>
                    <a:pt x="150075" y="523519"/>
                  </a:lnTo>
                  <a:lnTo>
                    <a:pt x="150291" y="526059"/>
                  </a:lnTo>
                  <a:lnTo>
                    <a:pt x="149898" y="528599"/>
                  </a:lnTo>
                  <a:lnTo>
                    <a:pt x="150787" y="529869"/>
                  </a:lnTo>
                  <a:lnTo>
                    <a:pt x="151003" y="529869"/>
                  </a:lnTo>
                  <a:lnTo>
                    <a:pt x="151117" y="533679"/>
                  </a:lnTo>
                  <a:lnTo>
                    <a:pt x="152044" y="534949"/>
                  </a:lnTo>
                  <a:lnTo>
                    <a:pt x="154228" y="533679"/>
                  </a:lnTo>
                  <a:lnTo>
                    <a:pt x="155384" y="533679"/>
                  </a:lnTo>
                  <a:lnTo>
                    <a:pt x="154851" y="534949"/>
                  </a:lnTo>
                  <a:lnTo>
                    <a:pt x="153695" y="538759"/>
                  </a:lnTo>
                  <a:lnTo>
                    <a:pt x="155244" y="540029"/>
                  </a:lnTo>
                  <a:lnTo>
                    <a:pt x="155092" y="541299"/>
                  </a:lnTo>
                  <a:lnTo>
                    <a:pt x="154597" y="542569"/>
                  </a:lnTo>
                  <a:lnTo>
                    <a:pt x="154203" y="542569"/>
                  </a:lnTo>
                  <a:lnTo>
                    <a:pt x="153949" y="543839"/>
                  </a:lnTo>
                  <a:lnTo>
                    <a:pt x="152615" y="546379"/>
                  </a:lnTo>
                  <a:lnTo>
                    <a:pt x="152082" y="546379"/>
                  </a:lnTo>
                  <a:lnTo>
                    <a:pt x="151472" y="547649"/>
                  </a:lnTo>
                  <a:lnTo>
                    <a:pt x="150507" y="547649"/>
                  </a:lnTo>
                  <a:lnTo>
                    <a:pt x="149720" y="551459"/>
                  </a:lnTo>
                  <a:lnTo>
                    <a:pt x="150253" y="551459"/>
                  </a:lnTo>
                  <a:lnTo>
                    <a:pt x="150609" y="550189"/>
                  </a:lnTo>
                  <a:lnTo>
                    <a:pt x="151003" y="550189"/>
                  </a:lnTo>
                  <a:lnTo>
                    <a:pt x="151549" y="553999"/>
                  </a:lnTo>
                  <a:lnTo>
                    <a:pt x="151980" y="557809"/>
                  </a:lnTo>
                  <a:lnTo>
                    <a:pt x="155879" y="557809"/>
                  </a:lnTo>
                  <a:lnTo>
                    <a:pt x="156387" y="555269"/>
                  </a:lnTo>
                  <a:lnTo>
                    <a:pt x="158826" y="555269"/>
                  </a:lnTo>
                  <a:lnTo>
                    <a:pt x="158115" y="557809"/>
                  </a:lnTo>
                  <a:lnTo>
                    <a:pt x="157683" y="559079"/>
                  </a:lnTo>
                  <a:lnTo>
                    <a:pt x="159334" y="560349"/>
                  </a:lnTo>
                  <a:lnTo>
                    <a:pt x="159905" y="560349"/>
                  </a:lnTo>
                  <a:lnTo>
                    <a:pt x="159905" y="559079"/>
                  </a:lnTo>
                  <a:lnTo>
                    <a:pt x="159473" y="557809"/>
                  </a:lnTo>
                  <a:lnTo>
                    <a:pt x="159042" y="557809"/>
                  </a:lnTo>
                  <a:lnTo>
                    <a:pt x="158902" y="556539"/>
                  </a:lnTo>
                  <a:lnTo>
                    <a:pt x="159829" y="555269"/>
                  </a:lnTo>
                  <a:lnTo>
                    <a:pt x="160159" y="553999"/>
                  </a:lnTo>
                  <a:lnTo>
                    <a:pt x="160578" y="551459"/>
                  </a:lnTo>
                  <a:lnTo>
                    <a:pt x="161734" y="551459"/>
                  </a:lnTo>
                  <a:lnTo>
                    <a:pt x="162826" y="550189"/>
                  </a:lnTo>
                  <a:lnTo>
                    <a:pt x="163918" y="548919"/>
                  </a:lnTo>
                  <a:lnTo>
                    <a:pt x="164249" y="548919"/>
                  </a:lnTo>
                  <a:lnTo>
                    <a:pt x="163880" y="546379"/>
                  </a:lnTo>
                  <a:lnTo>
                    <a:pt x="164922" y="546379"/>
                  </a:lnTo>
                  <a:lnTo>
                    <a:pt x="165709" y="545109"/>
                  </a:lnTo>
                  <a:lnTo>
                    <a:pt x="167513" y="545109"/>
                  </a:lnTo>
                  <a:lnTo>
                    <a:pt x="167652" y="546379"/>
                  </a:lnTo>
                  <a:lnTo>
                    <a:pt x="167830" y="548919"/>
                  </a:lnTo>
                  <a:lnTo>
                    <a:pt x="168795" y="547649"/>
                  </a:lnTo>
                  <a:lnTo>
                    <a:pt x="168986" y="547649"/>
                  </a:lnTo>
                  <a:lnTo>
                    <a:pt x="169341" y="548919"/>
                  </a:lnTo>
                  <a:lnTo>
                    <a:pt x="169341" y="550189"/>
                  </a:lnTo>
                  <a:lnTo>
                    <a:pt x="168363" y="551459"/>
                  </a:lnTo>
                  <a:lnTo>
                    <a:pt x="168516" y="552729"/>
                  </a:lnTo>
                  <a:lnTo>
                    <a:pt x="169125" y="555269"/>
                  </a:lnTo>
                  <a:lnTo>
                    <a:pt x="169265" y="556539"/>
                  </a:lnTo>
                  <a:lnTo>
                    <a:pt x="170421" y="557809"/>
                  </a:lnTo>
                  <a:lnTo>
                    <a:pt x="172859" y="557809"/>
                  </a:lnTo>
                  <a:lnTo>
                    <a:pt x="173494" y="556539"/>
                  </a:lnTo>
                  <a:lnTo>
                    <a:pt x="174218" y="556539"/>
                  </a:lnTo>
                  <a:lnTo>
                    <a:pt x="174358" y="557809"/>
                  </a:lnTo>
                  <a:lnTo>
                    <a:pt x="174434" y="556539"/>
                  </a:lnTo>
                  <a:lnTo>
                    <a:pt x="174536" y="553999"/>
                  </a:lnTo>
                  <a:lnTo>
                    <a:pt x="174650" y="552729"/>
                  </a:lnTo>
                  <a:lnTo>
                    <a:pt x="174650" y="547649"/>
                  </a:lnTo>
                  <a:lnTo>
                    <a:pt x="176225" y="545109"/>
                  </a:lnTo>
                  <a:lnTo>
                    <a:pt x="177990" y="545109"/>
                  </a:lnTo>
                  <a:lnTo>
                    <a:pt x="178384" y="543839"/>
                  </a:lnTo>
                  <a:lnTo>
                    <a:pt x="178701" y="542569"/>
                  </a:lnTo>
                  <a:lnTo>
                    <a:pt x="178879" y="541299"/>
                  </a:lnTo>
                  <a:lnTo>
                    <a:pt x="179882" y="541299"/>
                  </a:lnTo>
                  <a:lnTo>
                    <a:pt x="180822" y="545109"/>
                  </a:lnTo>
                  <a:lnTo>
                    <a:pt x="180822" y="546379"/>
                  </a:lnTo>
                  <a:lnTo>
                    <a:pt x="181711" y="548919"/>
                  </a:lnTo>
                  <a:lnTo>
                    <a:pt x="184365" y="548919"/>
                  </a:lnTo>
                  <a:lnTo>
                    <a:pt x="185483" y="547649"/>
                  </a:lnTo>
                  <a:lnTo>
                    <a:pt x="186194" y="546379"/>
                  </a:lnTo>
                  <a:lnTo>
                    <a:pt x="187960" y="546379"/>
                  </a:lnTo>
                  <a:lnTo>
                    <a:pt x="188823" y="545109"/>
                  </a:lnTo>
                  <a:lnTo>
                    <a:pt x="189141" y="545109"/>
                  </a:lnTo>
                  <a:lnTo>
                    <a:pt x="189826" y="546379"/>
                  </a:lnTo>
                  <a:lnTo>
                    <a:pt x="190715" y="545109"/>
                  </a:lnTo>
                  <a:lnTo>
                    <a:pt x="191579" y="543839"/>
                  </a:lnTo>
                  <a:lnTo>
                    <a:pt x="192544" y="542569"/>
                  </a:lnTo>
                  <a:lnTo>
                    <a:pt x="194487" y="542569"/>
                  </a:lnTo>
                  <a:lnTo>
                    <a:pt x="194703" y="541299"/>
                  </a:lnTo>
                  <a:lnTo>
                    <a:pt x="194564" y="540029"/>
                  </a:lnTo>
                  <a:lnTo>
                    <a:pt x="193586" y="541299"/>
                  </a:lnTo>
                  <a:lnTo>
                    <a:pt x="193306" y="541299"/>
                  </a:lnTo>
                  <a:lnTo>
                    <a:pt x="192659" y="537489"/>
                  </a:lnTo>
                  <a:lnTo>
                    <a:pt x="192366" y="536219"/>
                  </a:lnTo>
                  <a:lnTo>
                    <a:pt x="192087" y="534949"/>
                  </a:lnTo>
                  <a:lnTo>
                    <a:pt x="191820" y="533679"/>
                  </a:lnTo>
                  <a:lnTo>
                    <a:pt x="191541" y="532409"/>
                  </a:lnTo>
                  <a:lnTo>
                    <a:pt x="191046" y="533679"/>
                  </a:lnTo>
                  <a:lnTo>
                    <a:pt x="190220" y="533679"/>
                  </a:lnTo>
                  <a:lnTo>
                    <a:pt x="190182" y="532409"/>
                  </a:lnTo>
                  <a:lnTo>
                    <a:pt x="189318" y="532409"/>
                  </a:lnTo>
                  <a:lnTo>
                    <a:pt x="188785" y="533679"/>
                  </a:lnTo>
                  <a:lnTo>
                    <a:pt x="188137" y="534949"/>
                  </a:lnTo>
                  <a:lnTo>
                    <a:pt x="187845" y="532409"/>
                  </a:lnTo>
                  <a:lnTo>
                    <a:pt x="187312" y="533679"/>
                  </a:lnTo>
                  <a:lnTo>
                    <a:pt x="186778" y="533679"/>
                  </a:lnTo>
                  <a:lnTo>
                    <a:pt x="186194" y="534949"/>
                  </a:lnTo>
                  <a:lnTo>
                    <a:pt x="185013" y="532409"/>
                  </a:lnTo>
                  <a:lnTo>
                    <a:pt x="184873" y="536219"/>
                  </a:lnTo>
                  <a:lnTo>
                    <a:pt x="183730" y="536219"/>
                  </a:lnTo>
                  <a:lnTo>
                    <a:pt x="184873" y="532409"/>
                  </a:lnTo>
                  <a:lnTo>
                    <a:pt x="185661" y="529869"/>
                  </a:lnTo>
                  <a:lnTo>
                    <a:pt x="184442" y="529869"/>
                  </a:lnTo>
                  <a:lnTo>
                    <a:pt x="184365" y="528599"/>
                  </a:lnTo>
                  <a:lnTo>
                    <a:pt x="184658" y="527329"/>
                  </a:lnTo>
                  <a:lnTo>
                    <a:pt x="185089" y="526059"/>
                  </a:lnTo>
                  <a:lnTo>
                    <a:pt x="185483" y="524789"/>
                  </a:lnTo>
                  <a:lnTo>
                    <a:pt x="185585" y="523519"/>
                  </a:lnTo>
                  <a:lnTo>
                    <a:pt x="185229" y="520979"/>
                  </a:lnTo>
                  <a:lnTo>
                    <a:pt x="185305" y="519709"/>
                  </a:lnTo>
                  <a:lnTo>
                    <a:pt x="186563" y="515899"/>
                  </a:lnTo>
                  <a:lnTo>
                    <a:pt x="186956" y="514629"/>
                  </a:lnTo>
                  <a:lnTo>
                    <a:pt x="187337" y="512089"/>
                  </a:lnTo>
                  <a:lnTo>
                    <a:pt x="187528" y="510819"/>
                  </a:lnTo>
                  <a:lnTo>
                    <a:pt x="188607" y="510819"/>
                  </a:lnTo>
                  <a:lnTo>
                    <a:pt x="189179" y="512089"/>
                  </a:lnTo>
                  <a:lnTo>
                    <a:pt x="189611" y="512089"/>
                  </a:lnTo>
                  <a:lnTo>
                    <a:pt x="189826" y="510819"/>
                  </a:lnTo>
                  <a:lnTo>
                    <a:pt x="189890" y="509549"/>
                  </a:lnTo>
                  <a:lnTo>
                    <a:pt x="190284" y="509549"/>
                  </a:lnTo>
                  <a:lnTo>
                    <a:pt x="190754" y="508279"/>
                  </a:lnTo>
                  <a:lnTo>
                    <a:pt x="190931" y="509549"/>
                  </a:lnTo>
                  <a:lnTo>
                    <a:pt x="191109" y="510819"/>
                  </a:lnTo>
                  <a:lnTo>
                    <a:pt x="191655" y="512089"/>
                  </a:lnTo>
                  <a:lnTo>
                    <a:pt x="192125" y="514629"/>
                  </a:lnTo>
                  <a:lnTo>
                    <a:pt x="192735" y="515899"/>
                  </a:lnTo>
                  <a:lnTo>
                    <a:pt x="193014" y="517169"/>
                  </a:lnTo>
                  <a:lnTo>
                    <a:pt x="196024" y="517169"/>
                  </a:lnTo>
                  <a:lnTo>
                    <a:pt x="196748" y="515899"/>
                  </a:lnTo>
                  <a:lnTo>
                    <a:pt x="197104" y="514629"/>
                  </a:lnTo>
                  <a:lnTo>
                    <a:pt x="198221" y="515899"/>
                  </a:lnTo>
                  <a:lnTo>
                    <a:pt x="198755" y="514629"/>
                  </a:lnTo>
                  <a:lnTo>
                    <a:pt x="200152" y="514629"/>
                  </a:lnTo>
                  <a:lnTo>
                    <a:pt x="200266" y="515899"/>
                  </a:lnTo>
                  <a:lnTo>
                    <a:pt x="200088" y="515899"/>
                  </a:lnTo>
                  <a:lnTo>
                    <a:pt x="199186" y="517169"/>
                  </a:lnTo>
                  <a:lnTo>
                    <a:pt x="198793" y="518439"/>
                  </a:lnTo>
                  <a:lnTo>
                    <a:pt x="199872" y="520979"/>
                  </a:lnTo>
                  <a:lnTo>
                    <a:pt x="199936" y="522249"/>
                  </a:lnTo>
                  <a:lnTo>
                    <a:pt x="199656" y="522249"/>
                  </a:lnTo>
                  <a:lnTo>
                    <a:pt x="199326" y="523519"/>
                  </a:lnTo>
                  <a:lnTo>
                    <a:pt x="199085" y="523519"/>
                  </a:lnTo>
                  <a:lnTo>
                    <a:pt x="198539" y="524789"/>
                  </a:lnTo>
                  <a:lnTo>
                    <a:pt x="198323" y="524789"/>
                  </a:lnTo>
                  <a:lnTo>
                    <a:pt x="198869" y="528599"/>
                  </a:lnTo>
                  <a:lnTo>
                    <a:pt x="199618" y="529869"/>
                  </a:lnTo>
                  <a:lnTo>
                    <a:pt x="198577" y="532409"/>
                  </a:lnTo>
                  <a:lnTo>
                    <a:pt x="198005" y="533679"/>
                  </a:lnTo>
                  <a:lnTo>
                    <a:pt x="198107" y="536219"/>
                  </a:lnTo>
                  <a:lnTo>
                    <a:pt x="197827" y="537489"/>
                  </a:lnTo>
                  <a:lnTo>
                    <a:pt x="199618" y="538759"/>
                  </a:lnTo>
                  <a:lnTo>
                    <a:pt x="199301" y="541299"/>
                  </a:lnTo>
                  <a:lnTo>
                    <a:pt x="200113" y="543839"/>
                  </a:lnTo>
                  <a:lnTo>
                    <a:pt x="199936" y="543839"/>
                  </a:lnTo>
                  <a:lnTo>
                    <a:pt x="199478" y="545109"/>
                  </a:lnTo>
                  <a:lnTo>
                    <a:pt x="199656" y="546379"/>
                  </a:lnTo>
                  <a:lnTo>
                    <a:pt x="200088" y="547649"/>
                  </a:lnTo>
                  <a:lnTo>
                    <a:pt x="200583" y="547649"/>
                  </a:lnTo>
                  <a:lnTo>
                    <a:pt x="200520" y="550189"/>
                  </a:lnTo>
                  <a:lnTo>
                    <a:pt x="201371" y="550189"/>
                  </a:lnTo>
                  <a:lnTo>
                    <a:pt x="202018" y="551459"/>
                  </a:lnTo>
                  <a:lnTo>
                    <a:pt x="202133" y="550189"/>
                  </a:lnTo>
                  <a:lnTo>
                    <a:pt x="203060" y="547649"/>
                  </a:lnTo>
                  <a:lnTo>
                    <a:pt x="203492" y="547649"/>
                  </a:lnTo>
                  <a:lnTo>
                    <a:pt x="204355" y="550189"/>
                  </a:lnTo>
                  <a:lnTo>
                    <a:pt x="204635" y="550189"/>
                  </a:lnTo>
                  <a:lnTo>
                    <a:pt x="204965" y="551459"/>
                  </a:lnTo>
                  <a:lnTo>
                    <a:pt x="206260" y="551459"/>
                  </a:lnTo>
                  <a:lnTo>
                    <a:pt x="206578" y="550189"/>
                  </a:lnTo>
                  <a:lnTo>
                    <a:pt x="206362" y="547649"/>
                  </a:lnTo>
                  <a:lnTo>
                    <a:pt x="205752" y="543839"/>
                  </a:lnTo>
                  <a:lnTo>
                    <a:pt x="206679" y="541299"/>
                  </a:lnTo>
                  <a:lnTo>
                    <a:pt x="206895" y="541299"/>
                  </a:lnTo>
                  <a:lnTo>
                    <a:pt x="206933" y="538759"/>
                  </a:lnTo>
                  <a:lnTo>
                    <a:pt x="205498" y="538759"/>
                  </a:lnTo>
                  <a:lnTo>
                    <a:pt x="205536" y="528599"/>
                  </a:lnTo>
                  <a:lnTo>
                    <a:pt x="205498" y="527329"/>
                  </a:lnTo>
                  <a:lnTo>
                    <a:pt x="205397" y="526059"/>
                  </a:lnTo>
                  <a:lnTo>
                    <a:pt x="204571" y="524789"/>
                  </a:lnTo>
                  <a:lnTo>
                    <a:pt x="203809" y="523519"/>
                  </a:lnTo>
                  <a:lnTo>
                    <a:pt x="202133" y="524789"/>
                  </a:lnTo>
                  <a:lnTo>
                    <a:pt x="200113" y="523519"/>
                  </a:lnTo>
                  <a:lnTo>
                    <a:pt x="201917" y="519709"/>
                  </a:lnTo>
                  <a:lnTo>
                    <a:pt x="201917" y="518439"/>
                  </a:lnTo>
                  <a:lnTo>
                    <a:pt x="200761" y="517169"/>
                  </a:lnTo>
                  <a:lnTo>
                    <a:pt x="201447" y="514629"/>
                  </a:lnTo>
                  <a:lnTo>
                    <a:pt x="202095" y="513359"/>
                  </a:lnTo>
                  <a:lnTo>
                    <a:pt x="202920" y="512089"/>
                  </a:lnTo>
                  <a:lnTo>
                    <a:pt x="203174" y="510819"/>
                  </a:lnTo>
                  <a:lnTo>
                    <a:pt x="205714" y="510819"/>
                  </a:lnTo>
                  <a:lnTo>
                    <a:pt x="206260" y="509549"/>
                  </a:lnTo>
                  <a:lnTo>
                    <a:pt x="206324" y="508279"/>
                  </a:lnTo>
                  <a:lnTo>
                    <a:pt x="206400" y="507009"/>
                  </a:lnTo>
                  <a:lnTo>
                    <a:pt x="208546" y="507009"/>
                  </a:lnTo>
                  <a:lnTo>
                    <a:pt x="208838" y="509549"/>
                  </a:lnTo>
                  <a:lnTo>
                    <a:pt x="208978" y="512089"/>
                  </a:lnTo>
                  <a:lnTo>
                    <a:pt x="209334" y="513359"/>
                  </a:lnTo>
                  <a:lnTo>
                    <a:pt x="209740" y="515899"/>
                  </a:lnTo>
                  <a:lnTo>
                    <a:pt x="209804" y="517169"/>
                  </a:lnTo>
                  <a:lnTo>
                    <a:pt x="210921" y="518439"/>
                  </a:lnTo>
                  <a:lnTo>
                    <a:pt x="211709" y="519709"/>
                  </a:lnTo>
                  <a:lnTo>
                    <a:pt x="212572" y="520979"/>
                  </a:lnTo>
                  <a:lnTo>
                    <a:pt x="213461" y="520979"/>
                  </a:lnTo>
                  <a:lnTo>
                    <a:pt x="212610" y="523519"/>
                  </a:lnTo>
                  <a:lnTo>
                    <a:pt x="212712" y="524789"/>
                  </a:lnTo>
                  <a:lnTo>
                    <a:pt x="213715" y="527329"/>
                  </a:lnTo>
                  <a:lnTo>
                    <a:pt x="212966" y="529869"/>
                  </a:lnTo>
                  <a:lnTo>
                    <a:pt x="212534" y="531139"/>
                  </a:lnTo>
                  <a:lnTo>
                    <a:pt x="211848" y="531139"/>
                  </a:lnTo>
                  <a:lnTo>
                    <a:pt x="211455" y="532409"/>
                  </a:lnTo>
                  <a:lnTo>
                    <a:pt x="209702" y="532409"/>
                  </a:lnTo>
                  <a:lnTo>
                    <a:pt x="209702" y="536219"/>
                  </a:lnTo>
                  <a:lnTo>
                    <a:pt x="209270" y="536219"/>
                  </a:lnTo>
                  <a:lnTo>
                    <a:pt x="207581" y="534949"/>
                  </a:lnTo>
                  <a:lnTo>
                    <a:pt x="207048" y="536219"/>
                  </a:lnTo>
                  <a:lnTo>
                    <a:pt x="207149" y="537489"/>
                  </a:lnTo>
                  <a:lnTo>
                    <a:pt x="207657" y="538759"/>
                  </a:lnTo>
                  <a:lnTo>
                    <a:pt x="209130" y="538759"/>
                  </a:lnTo>
                  <a:lnTo>
                    <a:pt x="209410" y="537489"/>
                  </a:lnTo>
                  <a:lnTo>
                    <a:pt x="209626" y="537489"/>
                  </a:lnTo>
                  <a:lnTo>
                    <a:pt x="210197" y="536219"/>
                  </a:lnTo>
                  <a:lnTo>
                    <a:pt x="210566" y="536219"/>
                  </a:lnTo>
                  <a:lnTo>
                    <a:pt x="210845" y="537489"/>
                  </a:lnTo>
                  <a:lnTo>
                    <a:pt x="211201" y="538759"/>
                  </a:lnTo>
                  <a:lnTo>
                    <a:pt x="211455" y="540029"/>
                  </a:lnTo>
                  <a:lnTo>
                    <a:pt x="211670" y="541299"/>
                  </a:lnTo>
                  <a:lnTo>
                    <a:pt x="211886" y="543839"/>
                  </a:lnTo>
                  <a:lnTo>
                    <a:pt x="212813" y="545109"/>
                  </a:lnTo>
                  <a:lnTo>
                    <a:pt x="215722" y="545109"/>
                  </a:lnTo>
                  <a:lnTo>
                    <a:pt x="216484" y="543839"/>
                  </a:lnTo>
                  <a:lnTo>
                    <a:pt x="217195" y="545109"/>
                  </a:lnTo>
                  <a:lnTo>
                    <a:pt x="217309" y="547649"/>
                  </a:lnTo>
                  <a:lnTo>
                    <a:pt x="217627" y="548919"/>
                  </a:lnTo>
                  <a:lnTo>
                    <a:pt x="217627" y="551459"/>
                  </a:lnTo>
                  <a:lnTo>
                    <a:pt x="217335" y="552729"/>
                  </a:lnTo>
                  <a:lnTo>
                    <a:pt x="216979" y="552729"/>
                  </a:lnTo>
                  <a:lnTo>
                    <a:pt x="216916" y="553999"/>
                  </a:lnTo>
                  <a:lnTo>
                    <a:pt x="217233" y="555269"/>
                  </a:lnTo>
                  <a:lnTo>
                    <a:pt x="217766" y="556539"/>
                  </a:lnTo>
                  <a:lnTo>
                    <a:pt x="218274" y="559079"/>
                  </a:lnTo>
                  <a:lnTo>
                    <a:pt x="217449" y="561619"/>
                  </a:lnTo>
                  <a:lnTo>
                    <a:pt x="217309" y="561619"/>
                  </a:lnTo>
                  <a:lnTo>
                    <a:pt x="217195" y="564159"/>
                  </a:lnTo>
                  <a:lnTo>
                    <a:pt x="216801" y="565429"/>
                  </a:lnTo>
                  <a:lnTo>
                    <a:pt x="215328" y="562889"/>
                  </a:lnTo>
                  <a:lnTo>
                    <a:pt x="214718" y="564159"/>
                  </a:lnTo>
                  <a:lnTo>
                    <a:pt x="214795" y="565429"/>
                  </a:lnTo>
                  <a:lnTo>
                    <a:pt x="215011" y="566699"/>
                  </a:lnTo>
                  <a:lnTo>
                    <a:pt x="217309" y="566699"/>
                  </a:lnTo>
                  <a:lnTo>
                    <a:pt x="217487" y="565429"/>
                  </a:lnTo>
                  <a:lnTo>
                    <a:pt x="218274" y="565429"/>
                  </a:lnTo>
                  <a:lnTo>
                    <a:pt x="218351" y="566699"/>
                  </a:lnTo>
                  <a:lnTo>
                    <a:pt x="218592" y="569239"/>
                  </a:lnTo>
                  <a:lnTo>
                    <a:pt x="218808" y="569239"/>
                  </a:lnTo>
                  <a:lnTo>
                    <a:pt x="218160" y="571779"/>
                  </a:lnTo>
                  <a:lnTo>
                    <a:pt x="218960" y="574357"/>
                  </a:lnTo>
                  <a:lnTo>
                    <a:pt x="219633" y="578129"/>
                  </a:lnTo>
                  <a:lnTo>
                    <a:pt x="220853" y="579399"/>
                  </a:lnTo>
                  <a:lnTo>
                    <a:pt x="223227" y="580669"/>
                  </a:lnTo>
                  <a:lnTo>
                    <a:pt x="223545" y="580669"/>
                  </a:lnTo>
                  <a:lnTo>
                    <a:pt x="222935" y="581939"/>
                  </a:lnTo>
                  <a:lnTo>
                    <a:pt x="222364" y="584479"/>
                  </a:lnTo>
                  <a:lnTo>
                    <a:pt x="222504" y="584479"/>
                  </a:lnTo>
                  <a:lnTo>
                    <a:pt x="223367" y="587019"/>
                  </a:lnTo>
                  <a:lnTo>
                    <a:pt x="223227" y="589559"/>
                  </a:lnTo>
                  <a:lnTo>
                    <a:pt x="222681" y="590829"/>
                  </a:lnTo>
                  <a:lnTo>
                    <a:pt x="222580" y="592099"/>
                  </a:lnTo>
                  <a:lnTo>
                    <a:pt x="222364" y="593369"/>
                  </a:lnTo>
                  <a:lnTo>
                    <a:pt x="221856" y="593369"/>
                  </a:lnTo>
                  <a:lnTo>
                    <a:pt x="220675" y="590829"/>
                  </a:lnTo>
                  <a:lnTo>
                    <a:pt x="219494" y="594639"/>
                  </a:lnTo>
                  <a:lnTo>
                    <a:pt x="220789" y="595909"/>
                  </a:lnTo>
                  <a:lnTo>
                    <a:pt x="221068" y="595909"/>
                  </a:lnTo>
                  <a:lnTo>
                    <a:pt x="221145" y="597179"/>
                  </a:lnTo>
                  <a:lnTo>
                    <a:pt x="221424" y="598449"/>
                  </a:lnTo>
                  <a:lnTo>
                    <a:pt x="221640" y="599719"/>
                  </a:lnTo>
                  <a:lnTo>
                    <a:pt x="222402" y="603529"/>
                  </a:lnTo>
                  <a:lnTo>
                    <a:pt x="224370" y="604799"/>
                  </a:lnTo>
                  <a:lnTo>
                    <a:pt x="226161" y="603529"/>
                  </a:lnTo>
                  <a:lnTo>
                    <a:pt x="226885" y="603529"/>
                  </a:lnTo>
                  <a:lnTo>
                    <a:pt x="227203" y="606069"/>
                  </a:lnTo>
                  <a:lnTo>
                    <a:pt x="227533" y="607339"/>
                  </a:lnTo>
                  <a:lnTo>
                    <a:pt x="227965" y="609879"/>
                  </a:lnTo>
                  <a:lnTo>
                    <a:pt x="227812" y="609879"/>
                  </a:lnTo>
                  <a:lnTo>
                    <a:pt x="226771" y="612419"/>
                  </a:lnTo>
                  <a:lnTo>
                    <a:pt x="227672" y="613689"/>
                  </a:lnTo>
                  <a:lnTo>
                    <a:pt x="227749" y="614959"/>
                  </a:lnTo>
                  <a:lnTo>
                    <a:pt x="227850" y="621309"/>
                  </a:lnTo>
                  <a:lnTo>
                    <a:pt x="227990" y="621309"/>
                  </a:lnTo>
                  <a:lnTo>
                    <a:pt x="227596" y="622579"/>
                  </a:lnTo>
                  <a:lnTo>
                    <a:pt x="227164" y="623849"/>
                  </a:lnTo>
                  <a:lnTo>
                    <a:pt x="226707" y="625119"/>
                  </a:lnTo>
                  <a:lnTo>
                    <a:pt x="228676" y="625119"/>
                  </a:lnTo>
                  <a:lnTo>
                    <a:pt x="229463" y="627659"/>
                  </a:lnTo>
                  <a:lnTo>
                    <a:pt x="228752" y="632739"/>
                  </a:lnTo>
                  <a:lnTo>
                    <a:pt x="230581" y="637819"/>
                  </a:lnTo>
                  <a:lnTo>
                    <a:pt x="231622" y="637819"/>
                  </a:lnTo>
                  <a:lnTo>
                    <a:pt x="232371" y="639089"/>
                  </a:lnTo>
                  <a:lnTo>
                    <a:pt x="232689" y="639089"/>
                  </a:lnTo>
                  <a:close/>
                </a:path>
                <a:path w="238759" h="699134">
                  <a:moveTo>
                    <a:pt x="234924" y="685596"/>
                  </a:moveTo>
                  <a:lnTo>
                    <a:pt x="232270" y="683717"/>
                  </a:lnTo>
                  <a:lnTo>
                    <a:pt x="232333" y="682942"/>
                  </a:lnTo>
                  <a:lnTo>
                    <a:pt x="232511" y="681748"/>
                  </a:lnTo>
                  <a:lnTo>
                    <a:pt x="232727" y="680567"/>
                  </a:lnTo>
                  <a:lnTo>
                    <a:pt x="232486" y="680427"/>
                  </a:lnTo>
                  <a:lnTo>
                    <a:pt x="232371" y="680288"/>
                  </a:lnTo>
                  <a:lnTo>
                    <a:pt x="232054" y="681469"/>
                  </a:lnTo>
                  <a:lnTo>
                    <a:pt x="231800" y="681964"/>
                  </a:lnTo>
                  <a:lnTo>
                    <a:pt x="231508" y="682383"/>
                  </a:lnTo>
                  <a:lnTo>
                    <a:pt x="230835" y="682879"/>
                  </a:lnTo>
                  <a:lnTo>
                    <a:pt x="230759" y="682307"/>
                  </a:lnTo>
                  <a:lnTo>
                    <a:pt x="230543" y="681609"/>
                  </a:lnTo>
                  <a:lnTo>
                    <a:pt x="230974" y="680072"/>
                  </a:lnTo>
                  <a:lnTo>
                    <a:pt x="231470" y="679094"/>
                  </a:lnTo>
                  <a:lnTo>
                    <a:pt x="231876" y="678180"/>
                  </a:lnTo>
                  <a:lnTo>
                    <a:pt x="230797" y="676363"/>
                  </a:lnTo>
                  <a:lnTo>
                    <a:pt x="230505" y="676363"/>
                  </a:lnTo>
                  <a:lnTo>
                    <a:pt x="229285" y="678319"/>
                  </a:lnTo>
                  <a:lnTo>
                    <a:pt x="228752" y="679094"/>
                  </a:lnTo>
                  <a:lnTo>
                    <a:pt x="228282" y="680212"/>
                  </a:lnTo>
                  <a:lnTo>
                    <a:pt x="227774" y="678319"/>
                  </a:lnTo>
                  <a:lnTo>
                    <a:pt x="226745" y="679653"/>
                  </a:lnTo>
                  <a:lnTo>
                    <a:pt x="226771" y="682307"/>
                  </a:lnTo>
                  <a:lnTo>
                    <a:pt x="225196" y="683158"/>
                  </a:lnTo>
                  <a:lnTo>
                    <a:pt x="225272" y="681405"/>
                  </a:lnTo>
                  <a:lnTo>
                    <a:pt x="225374" y="680288"/>
                  </a:lnTo>
                  <a:lnTo>
                    <a:pt x="224193" y="682802"/>
                  </a:lnTo>
                  <a:lnTo>
                    <a:pt x="223723" y="683856"/>
                  </a:lnTo>
                  <a:lnTo>
                    <a:pt x="223329" y="683501"/>
                  </a:lnTo>
                  <a:lnTo>
                    <a:pt x="223545" y="682307"/>
                  </a:lnTo>
                  <a:lnTo>
                    <a:pt x="224015" y="680008"/>
                  </a:lnTo>
                  <a:lnTo>
                    <a:pt x="220459" y="683577"/>
                  </a:lnTo>
                  <a:lnTo>
                    <a:pt x="220459" y="684695"/>
                  </a:lnTo>
                  <a:lnTo>
                    <a:pt x="220891" y="685812"/>
                  </a:lnTo>
                  <a:lnTo>
                    <a:pt x="222465" y="684898"/>
                  </a:lnTo>
                  <a:lnTo>
                    <a:pt x="222504" y="685393"/>
                  </a:lnTo>
                  <a:lnTo>
                    <a:pt x="222618" y="685596"/>
                  </a:lnTo>
                  <a:lnTo>
                    <a:pt x="222580" y="685736"/>
                  </a:lnTo>
                  <a:lnTo>
                    <a:pt x="221830" y="687565"/>
                  </a:lnTo>
                  <a:lnTo>
                    <a:pt x="222008" y="689241"/>
                  </a:lnTo>
                  <a:lnTo>
                    <a:pt x="222859" y="692531"/>
                  </a:lnTo>
                  <a:lnTo>
                    <a:pt x="223291" y="693013"/>
                  </a:lnTo>
                  <a:lnTo>
                    <a:pt x="225196" y="691616"/>
                  </a:lnTo>
                  <a:lnTo>
                    <a:pt x="226453" y="690575"/>
                  </a:lnTo>
                  <a:lnTo>
                    <a:pt x="227774" y="689521"/>
                  </a:lnTo>
                  <a:lnTo>
                    <a:pt x="227888" y="689800"/>
                  </a:lnTo>
                  <a:lnTo>
                    <a:pt x="228028" y="690003"/>
                  </a:lnTo>
                  <a:lnTo>
                    <a:pt x="228282" y="690499"/>
                  </a:lnTo>
                  <a:lnTo>
                    <a:pt x="228206" y="689521"/>
                  </a:lnTo>
                  <a:lnTo>
                    <a:pt x="228104" y="688822"/>
                  </a:lnTo>
                  <a:lnTo>
                    <a:pt x="228104" y="688467"/>
                  </a:lnTo>
                  <a:lnTo>
                    <a:pt x="229501" y="688746"/>
                  </a:lnTo>
                  <a:lnTo>
                    <a:pt x="230073" y="688822"/>
                  </a:lnTo>
                  <a:lnTo>
                    <a:pt x="230543" y="689864"/>
                  </a:lnTo>
                  <a:lnTo>
                    <a:pt x="230759" y="690435"/>
                  </a:lnTo>
                  <a:lnTo>
                    <a:pt x="231013" y="689940"/>
                  </a:lnTo>
                  <a:lnTo>
                    <a:pt x="231368" y="689521"/>
                  </a:lnTo>
                  <a:lnTo>
                    <a:pt x="232054" y="687844"/>
                  </a:lnTo>
                  <a:lnTo>
                    <a:pt x="232664" y="687070"/>
                  </a:lnTo>
                  <a:lnTo>
                    <a:pt x="234200" y="687285"/>
                  </a:lnTo>
                  <a:lnTo>
                    <a:pt x="234708" y="687070"/>
                  </a:lnTo>
                  <a:lnTo>
                    <a:pt x="234924" y="685596"/>
                  </a:lnTo>
                  <a:close/>
                </a:path>
                <a:path w="238759" h="699134">
                  <a:moveTo>
                    <a:pt x="235750" y="661466"/>
                  </a:moveTo>
                  <a:lnTo>
                    <a:pt x="234670" y="653694"/>
                  </a:lnTo>
                  <a:lnTo>
                    <a:pt x="232943" y="640537"/>
                  </a:lnTo>
                  <a:lnTo>
                    <a:pt x="232295" y="642010"/>
                  </a:lnTo>
                  <a:lnTo>
                    <a:pt x="232371" y="643140"/>
                  </a:lnTo>
                  <a:lnTo>
                    <a:pt x="233845" y="647954"/>
                  </a:lnTo>
                  <a:lnTo>
                    <a:pt x="233019" y="650341"/>
                  </a:lnTo>
                  <a:lnTo>
                    <a:pt x="230289" y="651383"/>
                  </a:lnTo>
                  <a:lnTo>
                    <a:pt x="229971" y="652233"/>
                  </a:lnTo>
                  <a:lnTo>
                    <a:pt x="229641" y="652792"/>
                  </a:lnTo>
                  <a:lnTo>
                    <a:pt x="231152" y="654113"/>
                  </a:lnTo>
                  <a:lnTo>
                    <a:pt x="231902" y="655027"/>
                  </a:lnTo>
                  <a:lnTo>
                    <a:pt x="231902" y="655726"/>
                  </a:lnTo>
                  <a:lnTo>
                    <a:pt x="232016" y="656221"/>
                  </a:lnTo>
                  <a:lnTo>
                    <a:pt x="232232" y="657682"/>
                  </a:lnTo>
                  <a:lnTo>
                    <a:pt x="232270" y="659358"/>
                  </a:lnTo>
                  <a:lnTo>
                    <a:pt x="233159" y="661746"/>
                  </a:lnTo>
                  <a:lnTo>
                    <a:pt x="234022" y="662305"/>
                  </a:lnTo>
                  <a:lnTo>
                    <a:pt x="234670" y="663143"/>
                  </a:lnTo>
                  <a:lnTo>
                    <a:pt x="235559" y="662368"/>
                  </a:lnTo>
                  <a:lnTo>
                    <a:pt x="235750" y="661466"/>
                  </a:lnTo>
                  <a:close/>
                </a:path>
                <a:path w="238759" h="699134">
                  <a:moveTo>
                    <a:pt x="238620" y="682663"/>
                  </a:moveTo>
                  <a:lnTo>
                    <a:pt x="238074" y="678738"/>
                  </a:lnTo>
                  <a:lnTo>
                    <a:pt x="237604" y="674890"/>
                  </a:lnTo>
                  <a:lnTo>
                    <a:pt x="236994" y="670699"/>
                  </a:lnTo>
                  <a:lnTo>
                    <a:pt x="236855" y="670420"/>
                  </a:lnTo>
                  <a:lnTo>
                    <a:pt x="236575" y="670204"/>
                  </a:lnTo>
                  <a:lnTo>
                    <a:pt x="236639" y="671753"/>
                  </a:lnTo>
                  <a:lnTo>
                    <a:pt x="236816" y="673290"/>
                  </a:lnTo>
                  <a:lnTo>
                    <a:pt x="236855" y="674827"/>
                  </a:lnTo>
                  <a:lnTo>
                    <a:pt x="236969" y="676719"/>
                  </a:lnTo>
                  <a:lnTo>
                    <a:pt x="237032" y="678599"/>
                  </a:lnTo>
                  <a:lnTo>
                    <a:pt x="237032" y="680491"/>
                  </a:lnTo>
                  <a:lnTo>
                    <a:pt x="236994" y="681405"/>
                  </a:lnTo>
                  <a:lnTo>
                    <a:pt x="236753" y="682028"/>
                  </a:lnTo>
                  <a:lnTo>
                    <a:pt x="235813" y="681609"/>
                  </a:lnTo>
                  <a:lnTo>
                    <a:pt x="235356" y="681888"/>
                  </a:lnTo>
                  <a:lnTo>
                    <a:pt x="235356" y="682447"/>
                  </a:lnTo>
                  <a:lnTo>
                    <a:pt x="235381" y="683018"/>
                  </a:lnTo>
                  <a:lnTo>
                    <a:pt x="237896" y="684898"/>
                  </a:lnTo>
                  <a:lnTo>
                    <a:pt x="238150" y="685457"/>
                  </a:lnTo>
                  <a:lnTo>
                    <a:pt x="238150" y="687908"/>
                  </a:lnTo>
                  <a:lnTo>
                    <a:pt x="238620" y="682663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109389" y="6083642"/>
              <a:ext cx="193675" cy="680085"/>
            </a:xfrm>
            <a:custGeom>
              <a:avLst/>
              <a:gdLst/>
              <a:ahLst/>
              <a:cxnLst/>
              <a:rect l="l" t="t" r="r" b="b"/>
              <a:pathLst>
                <a:path w="193675" h="680084">
                  <a:moveTo>
                    <a:pt x="1612" y="470674"/>
                  </a:moveTo>
                  <a:lnTo>
                    <a:pt x="1460" y="469633"/>
                  </a:lnTo>
                  <a:lnTo>
                    <a:pt x="1397" y="468706"/>
                  </a:lnTo>
                  <a:lnTo>
                    <a:pt x="1397" y="465632"/>
                  </a:lnTo>
                  <a:lnTo>
                    <a:pt x="635" y="465353"/>
                  </a:lnTo>
                  <a:lnTo>
                    <a:pt x="419" y="465632"/>
                  </a:lnTo>
                  <a:lnTo>
                    <a:pt x="495" y="468363"/>
                  </a:lnTo>
                  <a:lnTo>
                    <a:pt x="241" y="469912"/>
                  </a:lnTo>
                  <a:lnTo>
                    <a:pt x="101" y="471449"/>
                  </a:lnTo>
                  <a:lnTo>
                    <a:pt x="63" y="472008"/>
                  </a:lnTo>
                  <a:lnTo>
                    <a:pt x="0" y="472630"/>
                  </a:lnTo>
                  <a:lnTo>
                    <a:pt x="101" y="473189"/>
                  </a:lnTo>
                  <a:lnTo>
                    <a:pt x="215" y="473405"/>
                  </a:lnTo>
                  <a:lnTo>
                    <a:pt x="825" y="473608"/>
                  </a:lnTo>
                  <a:lnTo>
                    <a:pt x="965" y="473329"/>
                  </a:lnTo>
                  <a:lnTo>
                    <a:pt x="1282" y="472986"/>
                  </a:lnTo>
                  <a:lnTo>
                    <a:pt x="1574" y="472287"/>
                  </a:lnTo>
                  <a:lnTo>
                    <a:pt x="1574" y="471652"/>
                  </a:lnTo>
                  <a:lnTo>
                    <a:pt x="1612" y="470674"/>
                  </a:lnTo>
                  <a:close/>
                </a:path>
                <a:path w="193675" h="680084">
                  <a:moveTo>
                    <a:pt x="13487" y="12128"/>
                  </a:moveTo>
                  <a:lnTo>
                    <a:pt x="12763" y="11137"/>
                  </a:lnTo>
                  <a:lnTo>
                    <a:pt x="12230" y="10439"/>
                  </a:lnTo>
                  <a:lnTo>
                    <a:pt x="11480" y="9385"/>
                  </a:lnTo>
                  <a:lnTo>
                    <a:pt x="11328" y="12179"/>
                  </a:lnTo>
                  <a:lnTo>
                    <a:pt x="11696" y="12585"/>
                  </a:lnTo>
                  <a:lnTo>
                    <a:pt x="13487" y="12128"/>
                  </a:lnTo>
                  <a:close/>
                </a:path>
                <a:path w="193675" h="680084">
                  <a:moveTo>
                    <a:pt x="14592" y="1397"/>
                  </a:moveTo>
                  <a:lnTo>
                    <a:pt x="14554" y="1104"/>
                  </a:lnTo>
                  <a:lnTo>
                    <a:pt x="14490" y="698"/>
                  </a:lnTo>
                  <a:lnTo>
                    <a:pt x="14160" y="355"/>
                  </a:lnTo>
                  <a:lnTo>
                    <a:pt x="13944" y="0"/>
                  </a:lnTo>
                  <a:lnTo>
                    <a:pt x="13766" y="355"/>
                  </a:lnTo>
                  <a:lnTo>
                    <a:pt x="13411" y="698"/>
                  </a:lnTo>
                  <a:lnTo>
                    <a:pt x="13373" y="1104"/>
                  </a:lnTo>
                  <a:lnTo>
                    <a:pt x="13373" y="1397"/>
                  </a:lnTo>
                  <a:lnTo>
                    <a:pt x="13703" y="1803"/>
                  </a:lnTo>
                  <a:lnTo>
                    <a:pt x="14020" y="2565"/>
                  </a:lnTo>
                  <a:lnTo>
                    <a:pt x="14274" y="1803"/>
                  </a:lnTo>
                  <a:lnTo>
                    <a:pt x="14592" y="1397"/>
                  </a:lnTo>
                  <a:close/>
                </a:path>
                <a:path w="193675" h="680084">
                  <a:moveTo>
                    <a:pt x="15709" y="601230"/>
                  </a:moveTo>
                  <a:lnTo>
                    <a:pt x="15659" y="601091"/>
                  </a:lnTo>
                  <a:lnTo>
                    <a:pt x="14922" y="599122"/>
                  </a:lnTo>
                  <a:lnTo>
                    <a:pt x="13944" y="598919"/>
                  </a:lnTo>
                  <a:lnTo>
                    <a:pt x="13804" y="600735"/>
                  </a:lnTo>
                  <a:lnTo>
                    <a:pt x="14160" y="601294"/>
                  </a:lnTo>
                  <a:lnTo>
                    <a:pt x="15138" y="601154"/>
                  </a:lnTo>
                  <a:lnTo>
                    <a:pt x="15494" y="601091"/>
                  </a:lnTo>
                  <a:lnTo>
                    <a:pt x="15671" y="601230"/>
                  </a:lnTo>
                  <a:close/>
                </a:path>
                <a:path w="193675" h="680084">
                  <a:moveTo>
                    <a:pt x="17119" y="601230"/>
                  </a:moveTo>
                  <a:lnTo>
                    <a:pt x="17094" y="600735"/>
                  </a:lnTo>
                  <a:lnTo>
                    <a:pt x="16852" y="599973"/>
                  </a:lnTo>
                  <a:lnTo>
                    <a:pt x="15709" y="601230"/>
                  </a:lnTo>
                  <a:lnTo>
                    <a:pt x="15849" y="601370"/>
                  </a:lnTo>
                  <a:lnTo>
                    <a:pt x="16179" y="601433"/>
                  </a:lnTo>
                  <a:lnTo>
                    <a:pt x="16929" y="601510"/>
                  </a:lnTo>
                  <a:lnTo>
                    <a:pt x="17119" y="601230"/>
                  </a:lnTo>
                  <a:close/>
                </a:path>
                <a:path w="193675" h="680084">
                  <a:moveTo>
                    <a:pt x="17500" y="180949"/>
                  </a:moveTo>
                  <a:lnTo>
                    <a:pt x="17360" y="180949"/>
                  </a:lnTo>
                  <a:lnTo>
                    <a:pt x="17221" y="181013"/>
                  </a:lnTo>
                  <a:lnTo>
                    <a:pt x="17030" y="181013"/>
                  </a:lnTo>
                  <a:lnTo>
                    <a:pt x="16281" y="181089"/>
                  </a:lnTo>
                  <a:lnTo>
                    <a:pt x="15494" y="181229"/>
                  </a:lnTo>
                  <a:lnTo>
                    <a:pt x="14770" y="181089"/>
                  </a:lnTo>
                  <a:lnTo>
                    <a:pt x="13741" y="181013"/>
                  </a:lnTo>
                  <a:lnTo>
                    <a:pt x="12623" y="180314"/>
                  </a:lnTo>
                  <a:lnTo>
                    <a:pt x="10541" y="181089"/>
                  </a:lnTo>
                  <a:lnTo>
                    <a:pt x="9969" y="180251"/>
                  </a:lnTo>
                  <a:lnTo>
                    <a:pt x="9105" y="178777"/>
                  </a:lnTo>
                  <a:lnTo>
                    <a:pt x="8940" y="178574"/>
                  </a:lnTo>
                  <a:lnTo>
                    <a:pt x="8712" y="178295"/>
                  </a:lnTo>
                  <a:lnTo>
                    <a:pt x="8458" y="178358"/>
                  </a:lnTo>
                  <a:lnTo>
                    <a:pt x="7315" y="178574"/>
                  </a:lnTo>
                  <a:lnTo>
                    <a:pt x="6921" y="177165"/>
                  </a:lnTo>
                  <a:lnTo>
                    <a:pt x="3759" y="173609"/>
                  </a:lnTo>
                  <a:lnTo>
                    <a:pt x="2222" y="173951"/>
                  </a:lnTo>
                  <a:lnTo>
                    <a:pt x="2044" y="174028"/>
                  </a:lnTo>
                  <a:lnTo>
                    <a:pt x="1790" y="174167"/>
                  </a:lnTo>
                  <a:lnTo>
                    <a:pt x="1676" y="174447"/>
                  </a:lnTo>
                  <a:lnTo>
                    <a:pt x="711" y="176263"/>
                  </a:lnTo>
                  <a:lnTo>
                    <a:pt x="635" y="179755"/>
                  </a:lnTo>
                  <a:lnTo>
                    <a:pt x="1460" y="182067"/>
                  </a:lnTo>
                  <a:lnTo>
                    <a:pt x="1752" y="182562"/>
                  </a:lnTo>
                  <a:lnTo>
                    <a:pt x="1892" y="182486"/>
                  </a:lnTo>
                  <a:lnTo>
                    <a:pt x="3225" y="182067"/>
                  </a:lnTo>
                  <a:lnTo>
                    <a:pt x="3505" y="183603"/>
                  </a:lnTo>
                  <a:lnTo>
                    <a:pt x="3695" y="185077"/>
                  </a:lnTo>
                  <a:lnTo>
                    <a:pt x="4089" y="187109"/>
                  </a:lnTo>
                  <a:lnTo>
                    <a:pt x="4724" y="188010"/>
                  </a:lnTo>
                  <a:lnTo>
                    <a:pt x="6057" y="188226"/>
                  </a:lnTo>
                  <a:lnTo>
                    <a:pt x="5549" y="186270"/>
                  </a:lnTo>
                  <a:lnTo>
                    <a:pt x="5270" y="185293"/>
                  </a:lnTo>
                  <a:lnTo>
                    <a:pt x="5486" y="185216"/>
                  </a:lnTo>
                  <a:lnTo>
                    <a:pt x="5626" y="185013"/>
                  </a:lnTo>
                  <a:lnTo>
                    <a:pt x="6921" y="186613"/>
                  </a:lnTo>
                  <a:lnTo>
                    <a:pt x="8242" y="185712"/>
                  </a:lnTo>
                  <a:lnTo>
                    <a:pt x="9537" y="185712"/>
                  </a:lnTo>
                  <a:lnTo>
                    <a:pt x="10972" y="185775"/>
                  </a:lnTo>
                  <a:lnTo>
                    <a:pt x="11455" y="185712"/>
                  </a:lnTo>
                  <a:lnTo>
                    <a:pt x="12407" y="185572"/>
                  </a:lnTo>
                  <a:lnTo>
                    <a:pt x="13804" y="185432"/>
                  </a:lnTo>
                  <a:lnTo>
                    <a:pt x="14058" y="185432"/>
                  </a:lnTo>
                  <a:lnTo>
                    <a:pt x="14554" y="185572"/>
                  </a:lnTo>
                  <a:lnTo>
                    <a:pt x="14579" y="185432"/>
                  </a:lnTo>
                  <a:lnTo>
                    <a:pt x="14643" y="185013"/>
                  </a:lnTo>
                  <a:lnTo>
                    <a:pt x="14846" y="183680"/>
                  </a:lnTo>
                  <a:lnTo>
                    <a:pt x="15024" y="183603"/>
                  </a:lnTo>
                  <a:lnTo>
                    <a:pt x="16357" y="184378"/>
                  </a:lnTo>
                  <a:lnTo>
                    <a:pt x="16281" y="183959"/>
                  </a:lnTo>
                  <a:lnTo>
                    <a:pt x="16281" y="183603"/>
                  </a:lnTo>
                  <a:lnTo>
                    <a:pt x="17145" y="182486"/>
                  </a:lnTo>
                  <a:lnTo>
                    <a:pt x="17386" y="182067"/>
                  </a:lnTo>
                  <a:lnTo>
                    <a:pt x="17500" y="181864"/>
                  </a:lnTo>
                  <a:lnTo>
                    <a:pt x="17500" y="181229"/>
                  </a:lnTo>
                  <a:lnTo>
                    <a:pt x="17500" y="180949"/>
                  </a:lnTo>
                  <a:close/>
                </a:path>
                <a:path w="193675" h="680084">
                  <a:moveTo>
                    <a:pt x="18503" y="126860"/>
                  </a:moveTo>
                  <a:lnTo>
                    <a:pt x="17678" y="125260"/>
                  </a:lnTo>
                  <a:lnTo>
                    <a:pt x="17145" y="124142"/>
                  </a:lnTo>
                  <a:lnTo>
                    <a:pt x="17424" y="121754"/>
                  </a:lnTo>
                  <a:lnTo>
                    <a:pt x="15849" y="121831"/>
                  </a:lnTo>
                  <a:lnTo>
                    <a:pt x="16751" y="123088"/>
                  </a:lnTo>
                  <a:lnTo>
                    <a:pt x="16789" y="124345"/>
                  </a:lnTo>
                  <a:lnTo>
                    <a:pt x="16319" y="125958"/>
                  </a:lnTo>
                  <a:lnTo>
                    <a:pt x="15786" y="127635"/>
                  </a:lnTo>
                  <a:lnTo>
                    <a:pt x="16421" y="129451"/>
                  </a:lnTo>
                  <a:lnTo>
                    <a:pt x="17399" y="130149"/>
                  </a:lnTo>
                  <a:lnTo>
                    <a:pt x="18364" y="128689"/>
                  </a:lnTo>
                  <a:lnTo>
                    <a:pt x="18503" y="126860"/>
                  </a:lnTo>
                  <a:close/>
                </a:path>
                <a:path w="193675" h="680084">
                  <a:moveTo>
                    <a:pt x="20053" y="23837"/>
                  </a:moveTo>
                  <a:lnTo>
                    <a:pt x="19659" y="21793"/>
                  </a:lnTo>
                  <a:lnTo>
                    <a:pt x="18503" y="22148"/>
                  </a:lnTo>
                  <a:lnTo>
                    <a:pt x="17640" y="21272"/>
                  </a:lnTo>
                  <a:lnTo>
                    <a:pt x="17716" y="23545"/>
                  </a:lnTo>
                  <a:lnTo>
                    <a:pt x="18440" y="24180"/>
                  </a:lnTo>
                  <a:lnTo>
                    <a:pt x="20053" y="23837"/>
                  </a:lnTo>
                  <a:close/>
                </a:path>
                <a:path w="193675" h="680084">
                  <a:moveTo>
                    <a:pt x="22199" y="138125"/>
                  </a:moveTo>
                  <a:lnTo>
                    <a:pt x="22098" y="137287"/>
                  </a:lnTo>
                  <a:lnTo>
                    <a:pt x="19837" y="136525"/>
                  </a:lnTo>
                  <a:lnTo>
                    <a:pt x="19291" y="135128"/>
                  </a:lnTo>
                  <a:lnTo>
                    <a:pt x="17640" y="131699"/>
                  </a:lnTo>
                  <a:lnTo>
                    <a:pt x="17183" y="131902"/>
                  </a:lnTo>
                  <a:lnTo>
                    <a:pt x="16789" y="132321"/>
                  </a:lnTo>
                  <a:lnTo>
                    <a:pt x="15633" y="131140"/>
                  </a:lnTo>
                  <a:lnTo>
                    <a:pt x="14592" y="130149"/>
                  </a:lnTo>
                  <a:lnTo>
                    <a:pt x="13703" y="128892"/>
                  </a:lnTo>
                  <a:lnTo>
                    <a:pt x="12915" y="127838"/>
                  </a:lnTo>
                  <a:lnTo>
                    <a:pt x="12090" y="127355"/>
                  </a:lnTo>
                  <a:lnTo>
                    <a:pt x="11620" y="128549"/>
                  </a:lnTo>
                  <a:lnTo>
                    <a:pt x="11264" y="129387"/>
                  </a:lnTo>
                  <a:lnTo>
                    <a:pt x="11366" y="130784"/>
                  </a:lnTo>
                  <a:lnTo>
                    <a:pt x="11442" y="132537"/>
                  </a:lnTo>
                  <a:lnTo>
                    <a:pt x="11836" y="133096"/>
                  </a:lnTo>
                  <a:lnTo>
                    <a:pt x="11874" y="133997"/>
                  </a:lnTo>
                  <a:lnTo>
                    <a:pt x="10934" y="133159"/>
                  </a:lnTo>
                  <a:lnTo>
                    <a:pt x="10541" y="133794"/>
                  </a:lnTo>
                  <a:lnTo>
                    <a:pt x="10325" y="134493"/>
                  </a:lnTo>
                  <a:lnTo>
                    <a:pt x="11188" y="135610"/>
                  </a:lnTo>
                  <a:lnTo>
                    <a:pt x="11366" y="136245"/>
                  </a:lnTo>
                  <a:lnTo>
                    <a:pt x="11442" y="137147"/>
                  </a:lnTo>
                  <a:lnTo>
                    <a:pt x="11264" y="137566"/>
                  </a:lnTo>
                  <a:lnTo>
                    <a:pt x="11188" y="137985"/>
                  </a:lnTo>
                  <a:lnTo>
                    <a:pt x="10972" y="137845"/>
                  </a:lnTo>
                  <a:lnTo>
                    <a:pt x="10718" y="137782"/>
                  </a:lnTo>
                  <a:lnTo>
                    <a:pt x="10502" y="137566"/>
                  </a:lnTo>
                  <a:lnTo>
                    <a:pt x="10363" y="137502"/>
                  </a:lnTo>
                  <a:lnTo>
                    <a:pt x="10363" y="137147"/>
                  </a:lnTo>
                  <a:lnTo>
                    <a:pt x="10223" y="137007"/>
                  </a:lnTo>
                  <a:lnTo>
                    <a:pt x="9893" y="136588"/>
                  </a:lnTo>
                  <a:lnTo>
                    <a:pt x="9220" y="135890"/>
                  </a:lnTo>
                  <a:lnTo>
                    <a:pt x="9004" y="136804"/>
                  </a:lnTo>
                  <a:lnTo>
                    <a:pt x="8674" y="137642"/>
                  </a:lnTo>
                  <a:lnTo>
                    <a:pt x="8458" y="138684"/>
                  </a:lnTo>
                  <a:lnTo>
                    <a:pt x="8712" y="139242"/>
                  </a:lnTo>
                  <a:lnTo>
                    <a:pt x="8851" y="139319"/>
                  </a:lnTo>
                  <a:lnTo>
                    <a:pt x="11544" y="139738"/>
                  </a:lnTo>
                  <a:lnTo>
                    <a:pt x="12268" y="143027"/>
                  </a:lnTo>
                  <a:lnTo>
                    <a:pt x="12979" y="146659"/>
                  </a:lnTo>
                  <a:lnTo>
                    <a:pt x="13093" y="146875"/>
                  </a:lnTo>
                  <a:lnTo>
                    <a:pt x="13335" y="146875"/>
                  </a:lnTo>
                  <a:lnTo>
                    <a:pt x="13335" y="146240"/>
                  </a:lnTo>
                  <a:lnTo>
                    <a:pt x="13309" y="145542"/>
                  </a:lnTo>
                  <a:lnTo>
                    <a:pt x="13411" y="144500"/>
                  </a:lnTo>
                  <a:lnTo>
                    <a:pt x="13703" y="144145"/>
                  </a:lnTo>
                  <a:lnTo>
                    <a:pt x="13843" y="143725"/>
                  </a:lnTo>
                  <a:lnTo>
                    <a:pt x="14058" y="144081"/>
                  </a:lnTo>
                  <a:lnTo>
                    <a:pt x="14274" y="144360"/>
                  </a:lnTo>
                  <a:lnTo>
                    <a:pt x="14452" y="144703"/>
                  </a:lnTo>
                  <a:lnTo>
                    <a:pt x="14706" y="145338"/>
                  </a:lnTo>
                  <a:lnTo>
                    <a:pt x="14922" y="146037"/>
                  </a:lnTo>
                  <a:lnTo>
                    <a:pt x="15240" y="146875"/>
                  </a:lnTo>
                  <a:lnTo>
                    <a:pt x="15748" y="146100"/>
                  </a:lnTo>
                  <a:lnTo>
                    <a:pt x="16103" y="145618"/>
                  </a:lnTo>
                  <a:lnTo>
                    <a:pt x="16611" y="144780"/>
                  </a:lnTo>
                  <a:lnTo>
                    <a:pt x="17183" y="147231"/>
                  </a:lnTo>
                  <a:lnTo>
                    <a:pt x="17424" y="148412"/>
                  </a:lnTo>
                  <a:lnTo>
                    <a:pt x="18224" y="147993"/>
                  </a:lnTo>
                  <a:lnTo>
                    <a:pt x="18757" y="145618"/>
                  </a:lnTo>
                  <a:lnTo>
                    <a:pt x="19659" y="147853"/>
                  </a:lnTo>
                  <a:lnTo>
                    <a:pt x="21018" y="146519"/>
                  </a:lnTo>
                  <a:lnTo>
                    <a:pt x="20904" y="144145"/>
                  </a:lnTo>
                  <a:lnTo>
                    <a:pt x="21526" y="141351"/>
                  </a:lnTo>
                  <a:lnTo>
                    <a:pt x="21590" y="140576"/>
                  </a:lnTo>
                  <a:lnTo>
                    <a:pt x="22199" y="138125"/>
                  </a:lnTo>
                  <a:close/>
                </a:path>
                <a:path w="193675" h="680084">
                  <a:moveTo>
                    <a:pt x="26225" y="660565"/>
                  </a:moveTo>
                  <a:lnTo>
                    <a:pt x="23990" y="659574"/>
                  </a:lnTo>
                  <a:lnTo>
                    <a:pt x="22377" y="658114"/>
                  </a:lnTo>
                  <a:lnTo>
                    <a:pt x="23241" y="653630"/>
                  </a:lnTo>
                  <a:lnTo>
                    <a:pt x="21805" y="655307"/>
                  </a:lnTo>
                  <a:lnTo>
                    <a:pt x="21526" y="657694"/>
                  </a:lnTo>
                  <a:lnTo>
                    <a:pt x="22161" y="660273"/>
                  </a:lnTo>
                  <a:lnTo>
                    <a:pt x="22377" y="661263"/>
                  </a:lnTo>
                  <a:lnTo>
                    <a:pt x="22631" y="662165"/>
                  </a:lnTo>
                  <a:lnTo>
                    <a:pt x="22847" y="663143"/>
                  </a:lnTo>
                  <a:lnTo>
                    <a:pt x="23380" y="662724"/>
                  </a:lnTo>
                  <a:lnTo>
                    <a:pt x="23926" y="662241"/>
                  </a:lnTo>
                  <a:lnTo>
                    <a:pt x="24460" y="661885"/>
                  </a:lnTo>
                  <a:lnTo>
                    <a:pt x="24930" y="661543"/>
                  </a:lnTo>
                  <a:lnTo>
                    <a:pt x="25425" y="661187"/>
                  </a:lnTo>
                  <a:lnTo>
                    <a:pt x="26225" y="660565"/>
                  </a:lnTo>
                  <a:close/>
                </a:path>
                <a:path w="193675" h="680084">
                  <a:moveTo>
                    <a:pt x="27660" y="655866"/>
                  </a:moveTo>
                  <a:lnTo>
                    <a:pt x="27584" y="655726"/>
                  </a:lnTo>
                  <a:lnTo>
                    <a:pt x="27470" y="655447"/>
                  </a:lnTo>
                  <a:lnTo>
                    <a:pt x="26365" y="655866"/>
                  </a:lnTo>
                  <a:lnTo>
                    <a:pt x="25285" y="656221"/>
                  </a:lnTo>
                  <a:lnTo>
                    <a:pt x="24066" y="656717"/>
                  </a:lnTo>
                  <a:lnTo>
                    <a:pt x="24498" y="657834"/>
                  </a:lnTo>
                  <a:lnTo>
                    <a:pt x="24752" y="658596"/>
                  </a:lnTo>
                  <a:lnTo>
                    <a:pt x="25069" y="659371"/>
                  </a:lnTo>
                  <a:lnTo>
                    <a:pt x="25971" y="658177"/>
                  </a:lnTo>
                  <a:lnTo>
                    <a:pt x="26797" y="656996"/>
                  </a:lnTo>
                  <a:lnTo>
                    <a:pt x="27660" y="655866"/>
                  </a:lnTo>
                  <a:close/>
                </a:path>
                <a:path w="193675" h="680084">
                  <a:moveTo>
                    <a:pt x="30238" y="652233"/>
                  </a:moveTo>
                  <a:lnTo>
                    <a:pt x="30099" y="651179"/>
                  </a:lnTo>
                  <a:lnTo>
                    <a:pt x="30162" y="649859"/>
                  </a:lnTo>
                  <a:lnTo>
                    <a:pt x="29845" y="649020"/>
                  </a:lnTo>
                  <a:lnTo>
                    <a:pt x="29235" y="647547"/>
                  </a:lnTo>
                  <a:lnTo>
                    <a:pt x="28117" y="647052"/>
                  </a:lnTo>
                  <a:lnTo>
                    <a:pt x="27114" y="647547"/>
                  </a:lnTo>
                  <a:lnTo>
                    <a:pt x="25425" y="648309"/>
                  </a:lnTo>
                  <a:lnTo>
                    <a:pt x="24206" y="650278"/>
                  </a:lnTo>
                  <a:lnTo>
                    <a:pt x="23063" y="652589"/>
                  </a:lnTo>
                  <a:lnTo>
                    <a:pt x="23101" y="652868"/>
                  </a:lnTo>
                  <a:lnTo>
                    <a:pt x="23101" y="653351"/>
                  </a:lnTo>
                  <a:lnTo>
                    <a:pt x="23710" y="653008"/>
                  </a:lnTo>
                  <a:lnTo>
                    <a:pt x="23926" y="652729"/>
                  </a:lnTo>
                  <a:lnTo>
                    <a:pt x="24790" y="651878"/>
                  </a:lnTo>
                  <a:lnTo>
                    <a:pt x="25577" y="650836"/>
                  </a:lnTo>
                  <a:lnTo>
                    <a:pt x="26441" y="650062"/>
                  </a:lnTo>
                  <a:lnTo>
                    <a:pt x="27076" y="649439"/>
                  </a:lnTo>
                  <a:lnTo>
                    <a:pt x="28587" y="650138"/>
                  </a:lnTo>
                  <a:lnTo>
                    <a:pt x="29057" y="651179"/>
                  </a:lnTo>
                  <a:lnTo>
                    <a:pt x="29273" y="651598"/>
                  </a:lnTo>
                  <a:lnTo>
                    <a:pt x="29806" y="652513"/>
                  </a:lnTo>
                  <a:lnTo>
                    <a:pt x="29946" y="652373"/>
                  </a:lnTo>
                  <a:lnTo>
                    <a:pt x="30238" y="652233"/>
                  </a:lnTo>
                  <a:close/>
                </a:path>
                <a:path w="193675" h="680084">
                  <a:moveTo>
                    <a:pt x="32385" y="615289"/>
                  </a:moveTo>
                  <a:lnTo>
                    <a:pt x="31673" y="615924"/>
                  </a:lnTo>
                  <a:lnTo>
                    <a:pt x="30530" y="617042"/>
                  </a:lnTo>
                  <a:lnTo>
                    <a:pt x="31635" y="617956"/>
                  </a:lnTo>
                  <a:lnTo>
                    <a:pt x="32105" y="617524"/>
                  </a:lnTo>
                  <a:lnTo>
                    <a:pt x="32385" y="615289"/>
                  </a:lnTo>
                  <a:close/>
                </a:path>
                <a:path w="193675" h="680084">
                  <a:moveTo>
                    <a:pt x="34404" y="129806"/>
                  </a:moveTo>
                  <a:lnTo>
                    <a:pt x="33578" y="128270"/>
                  </a:lnTo>
                  <a:lnTo>
                    <a:pt x="33286" y="126377"/>
                  </a:lnTo>
                  <a:lnTo>
                    <a:pt x="34150" y="122605"/>
                  </a:lnTo>
                  <a:lnTo>
                    <a:pt x="33286" y="122313"/>
                  </a:lnTo>
                  <a:lnTo>
                    <a:pt x="32715" y="121754"/>
                  </a:lnTo>
                  <a:lnTo>
                    <a:pt x="32461" y="121615"/>
                  </a:lnTo>
                  <a:lnTo>
                    <a:pt x="32067" y="121754"/>
                  </a:lnTo>
                  <a:lnTo>
                    <a:pt x="31559" y="121615"/>
                  </a:lnTo>
                  <a:lnTo>
                    <a:pt x="32423" y="122809"/>
                  </a:lnTo>
                  <a:lnTo>
                    <a:pt x="32816" y="123863"/>
                  </a:lnTo>
                  <a:lnTo>
                    <a:pt x="31534" y="125882"/>
                  </a:lnTo>
                  <a:lnTo>
                    <a:pt x="31673" y="126377"/>
                  </a:lnTo>
                  <a:lnTo>
                    <a:pt x="32461" y="126936"/>
                  </a:lnTo>
                  <a:lnTo>
                    <a:pt x="32816" y="127355"/>
                  </a:lnTo>
                  <a:lnTo>
                    <a:pt x="32816" y="127914"/>
                  </a:lnTo>
                  <a:lnTo>
                    <a:pt x="32537" y="128473"/>
                  </a:lnTo>
                  <a:lnTo>
                    <a:pt x="32105" y="128612"/>
                  </a:lnTo>
                  <a:lnTo>
                    <a:pt x="31775" y="128409"/>
                  </a:lnTo>
                  <a:lnTo>
                    <a:pt x="31559" y="128193"/>
                  </a:lnTo>
                  <a:lnTo>
                    <a:pt x="31165" y="127914"/>
                  </a:lnTo>
                  <a:lnTo>
                    <a:pt x="30810" y="127495"/>
                  </a:lnTo>
                  <a:lnTo>
                    <a:pt x="30454" y="127139"/>
                  </a:lnTo>
                  <a:lnTo>
                    <a:pt x="30238" y="127774"/>
                  </a:lnTo>
                  <a:lnTo>
                    <a:pt x="30708" y="128409"/>
                  </a:lnTo>
                  <a:lnTo>
                    <a:pt x="31673" y="129527"/>
                  </a:lnTo>
                  <a:lnTo>
                    <a:pt x="31318" y="131483"/>
                  </a:lnTo>
                  <a:lnTo>
                    <a:pt x="30924" y="131699"/>
                  </a:lnTo>
                  <a:lnTo>
                    <a:pt x="29413" y="129171"/>
                  </a:lnTo>
                  <a:lnTo>
                    <a:pt x="28841" y="128054"/>
                  </a:lnTo>
                  <a:lnTo>
                    <a:pt x="28295" y="129806"/>
                  </a:lnTo>
                  <a:lnTo>
                    <a:pt x="28981" y="132118"/>
                  </a:lnTo>
                  <a:lnTo>
                    <a:pt x="29235" y="132816"/>
                  </a:lnTo>
                  <a:lnTo>
                    <a:pt x="29451" y="133578"/>
                  </a:lnTo>
                  <a:lnTo>
                    <a:pt x="29806" y="134213"/>
                  </a:lnTo>
                  <a:lnTo>
                    <a:pt x="30708" y="135547"/>
                  </a:lnTo>
                  <a:lnTo>
                    <a:pt x="30594" y="138544"/>
                  </a:lnTo>
                  <a:lnTo>
                    <a:pt x="29591" y="139458"/>
                  </a:lnTo>
                  <a:lnTo>
                    <a:pt x="30314" y="140792"/>
                  </a:lnTo>
                  <a:lnTo>
                    <a:pt x="30746" y="141986"/>
                  </a:lnTo>
                  <a:lnTo>
                    <a:pt x="29057" y="143027"/>
                  </a:lnTo>
                  <a:lnTo>
                    <a:pt x="29095" y="144360"/>
                  </a:lnTo>
                  <a:lnTo>
                    <a:pt x="29019" y="145262"/>
                  </a:lnTo>
                  <a:lnTo>
                    <a:pt x="29845" y="145681"/>
                  </a:lnTo>
                  <a:lnTo>
                    <a:pt x="30378" y="145542"/>
                  </a:lnTo>
                  <a:lnTo>
                    <a:pt x="30670" y="144221"/>
                  </a:lnTo>
                  <a:lnTo>
                    <a:pt x="30746" y="143725"/>
                  </a:lnTo>
                  <a:lnTo>
                    <a:pt x="31026" y="143383"/>
                  </a:lnTo>
                  <a:lnTo>
                    <a:pt x="31597" y="142125"/>
                  </a:lnTo>
                  <a:lnTo>
                    <a:pt x="32207" y="141287"/>
                  </a:lnTo>
                  <a:lnTo>
                    <a:pt x="32537" y="138404"/>
                  </a:lnTo>
                  <a:lnTo>
                    <a:pt x="33401" y="138823"/>
                  </a:lnTo>
                  <a:lnTo>
                    <a:pt x="33540" y="138620"/>
                  </a:lnTo>
                  <a:lnTo>
                    <a:pt x="33248" y="137845"/>
                  </a:lnTo>
                  <a:lnTo>
                    <a:pt x="32677" y="137147"/>
                  </a:lnTo>
                  <a:lnTo>
                    <a:pt x="32499" y="136385"/>
                  </a:lnTo>
                  <a:lnTo>
                    <a:pt x="32423" y="135826"/>
                  </a:lnTo>
                  <a:lnTo>
                    <a:pt x="32931" y="135051"/>
                  </a:lnTo>
                  <a:lnTo>
                    <a:pt x="33248" y="134277"/>
                  </a:lnTo>
                  <a:lnTo>
                    <a:pt x="32169" y="133375"/>
                  </a:lnTo>
                  <a:lnTo>
                    <a:pt x="33578" y="132321"/>
                  </a:lnTo>
                  <a:lnTo>
                    <a:pt x="33401" y="131559"/>
                  </a:lnTo>
                  <a:lnTo>
                    <a:pt x="33248" y="130784"/>
                  </a:lnTo>
                  <a:lnTo>
                    <a:pt x="33070" y="130086"/>
                  </a:lnTo>
                  <a:lnTo>
                    <a:pt x="33540" y="130009"/>
                  </a:lnTo>
                  <a:lnTo>
                    <a:pt x="33972" y="129870"/>
                  </a:lnTo>
                  <a:lnTo>
                    <a:pt x="34404" y="129806"/>
                  </a:lnTo>
                  <a:close/>
                </a:path>
                <a:path w="193675" h="680084">
                  <a:moveTo>
                    <a:pt x="35471" y="602488"/>
                  </a:moveTo>
                  <a:lnTo>
                    <a:pt x="34798" y="600811"/>
                  </a:lnTo>
                  <a:lnTo>
                    <a:pt x="34010" y="600532"/>
                  </a:lnTo>
                  <a:lnTo>
                    <a:pt x="32969" y="601929"/>
                  </a:lnTo>
                  <a:lnTo>
                    <a:pt x="33896" y="602132"/>
                  </a:lnTo>
                  <a:lnTo>
                    <a:pt x="34645" y="602272"/>
                  </a:lnTo>
                  <a:lnTo>
                    <a:pt x="35471" y="602488"/>
                  </a:lnTo>
                  <a:close/>
                </a:path>
                <a:path w="193675" h="680084">
                  <a:moveTo>
                    <a:pt x="35509" y="156184"/>
                  </a:moveTo>
                  <a:lnTo>
                    <a:pt x="35445" y="154787"/>
                  </a:lnTo>
                  <a:lnTo>
                    <a:pt x="35229" y="151561"/>
                  </a:lnTo>
                  <a:lnTo>
                    <a:pt x="34620" y="151841"/>
                  </a:lnTo>
                  <a:lnTo>
                    <a:pt x="33680" y="150863"/>
                  </a:lnTo>
                  <a:lnTo>
                    <a:pt x="33820" y="152958"/>
                  </a:lnTo>
                  <a:lnTo>
                    <a:pt x="33820" y="153174"/>
                  </a:lnTo>
                  <a:lnTo>
                    <a:pt x="33604" y="153593"/>
                  </a:lnTo>
                  <a:lnTo>
                    <a:pt x="32461" y="154152"/>
                  </a:lnTo>
                  <a:lnTo>
                    <a:pt x="31419" y="154432"/>
                  </a:lnTo>
                  <a:lnTo>
                    <a:pt x="28727" y="156603"/>
                  </a:lnTo>
                  <a:lnTo>
                    <a:pt x="26682" y="156108"/>
                  </a:lnTo>
                  <a:lnTo>
                    <a:pt x="24244" y="158140"/>
                  </a:lnTo>
                  <a:lnTo>
                    <a:pt x="23812" y="160032"/>
                  </a:lnTo>
                  <a:lnTo>
                    <a:pt x="23380" y="161505"/>
                  </a:lnTo>
                  <a:lnTo>
                    <a:pt x="22987" y="162966"/>
                  </a:lnTo>
                  <a:lnTo>
                    <a:pt x="22809" y="164579"/>
                  </a:lnTo>
                  <a:lnTo>
                    <a:pt x="22669" y="166395"/>
                  </a:lnTo>
                  <a:lnTo>
                    <a:pt x="23025" y="165773"/>
                  </a:lnTo>
                  <a:lnTo>
                    <a:pt x="23495" y="165201"/>
                  </a:lnTo>
                  <a:lnTo>
                    <a:pt x="23710" y="164503"/>
                  </a:lnTo>
                  <a:lnTo>
                    <a:pt x="24142" y="162902"/>
                  </a:lnTo>
                  <a:lnTo>
                    <a:pt x="24714" y="162547"/>
                  </a:lnTo>
                  <a:lnTo>
                    <a:pt x="25717" y="163461"/>
                  </a:lnTo>
                  <a:lnTo>
                    <a:pt x="26149" y="163804"/>
                  </a:lnTo>
                  <a:lnTo>
                    <a:pt x="26682" y="163741"/>
                  </a:lnTo>
                  <a:lnTo>
                    <a:pt x="27292" y="163944"/>
                  </a:lnTo>
                  <a:lnTo>
                    <a:pt x="27228" y="163182"/>
                  </a:lnTo>
                  <a:lnTo>
                    <a:pt x="27076" y="162267"/>
                  </a:lnTo>
                  <a:lnTo>
                    <a:pt x="27292" y="162623"/>
                  </a:lnTo>
                  <a:lnTo>
                    <a:pt x="27876" y="161848"/>
                  </a:lnTo>
                  <a:lnTo>
                    <a:pt x="28371" y="161010"/>
                  </a:lnTo>
                  <a:lnTo>
                    <a:pt x="29311" y="159956"/>
                  </a:lnTo>
                  <a:lnTo>
                    <a:pt x="29946" y="159397"/>
                  </a:lnTo>
                  <a:lnTo>
                    <a:pt x="31165" y="160096"/>
                  </a:lnTo>
                  <a:lnTo>
                    <a:pt x="31673" y="159181"/>
                  </a:lnTo>
                  <a:lnTo>
                    <a:pt x="32499" y="158623"/>
                  </a:lnTo>
                  <a:lnTo>
                    <a:pt x="32753" y="158419"/>
                  </a:lnTo>
                  <a:lnTo>
                    <a:pt x="34010" y="158483"/>
                  </a:lnTo>
                  <a:lnTo>
                    <a:pt x="34226" y="157784"/>
                  </a:lnTo>
                  <a:lnTo>
                    <a:pt x="33896" y="156324"/>
                  </a:lnTo>
                  <a:lnTo>
                    <a:pt x="34366" y="156248"/>
                  </a:lnTo>
                  <a:lnTo>
                    <a:pt x="34798" y="156248"/>
                  </a:lnTo>
                  <a:lnTo>
                    <a:pt x="35509" y="156184"/>
                  </a:lnTo>
                  <a:close/>
                </a:path>
                <a:path w="193675" h="680084">
                  <a:moveTo>
                    <a:pt x="43014" y="288201"/>
                  </a:moveTo>
                  <a:lnTo>
                    <a:pt x="41859" y="284645"/>
                  </a:lnTo>
                  <a:lnTo>
                    <a:pt x="40106" y="285762"/>
                  </a:lnTo>
                  <a:lnTo>
                    <a:pt x="38455" y="285826"/>
                  </a:lnTo>
                  <a:lnTo>
                    <a:pt x="36449" y="285826"/>
                  </a:lnTo>
                  <a:lnTo>
                    <a:pt x="36334" y="286524"/>
                  </a:lnTo>
                  <a:lnTo>
                    <a:pt x="36271" y="287362"/>
                  </a:lnTo>
                  <a:lnTo>
                    <a:pt x="36118" y="288277"/>
                  </a:lnTo>
                  <a:lnTo>
                    <a:pt x="38455" y="286880"/>
                  </a:lnTo>
                  <a:lnTo>
                    <a:pt x="40678" y="287921"/>
                  </a:lnTo>
                  <a:lnTo>
                    <a:pt x="43014" y="288201"/>
                  </a:lnTo>
                  <a:close/>
                </a:path>
                <a:path w="193675" h="680084">
                  <a:moveTo>
                    <a:pt x="45808" y="476973"/>
                  </a:moveTo>
                  <a:lnTo>
                    <a:pt x="45593" y="476275"/>
                  </a:lnTo>
                  <a:lnTo>
                    <a:pt x="45516" y="475640"/>
                  </a:lnTo>
                  <a:lnTo>
                    <a:pt x="45275" y="476059"/>
                  </a:lnTo>
                  <a:lnTo>
                    <a:pt x="44907" y="476415"/>
                  </a:lnTo>
                  <a:lnTo>
                    <a:pt x="44691" y="476897"/>
                  </a:lnTo>
                  <a:lnTo>
                    <a:pt x="44259" y="477951"/>
                  </a:lnTo>
                  <a:lnTo>
                    <a:pt x="43865" y="479069"/>
                  </a:lnTo>
                  <a:lnTo>
                    <a:pt x="43408" y="480263"/>
                  </a:lnTo>
                  <a:lnTo>
                    <a:pt x="45339" y="480263"/>
                  </a:lnTo>
                  <a:lnTo>
                    <a:pt x="45491" y="479488"/>
                  </a:lnTo>
                  <a:lnTo>
                    <a:pt x="45732" y="478510"/>
                  </a:lnTo>
                  <a:lnTo>
                    <a:pt x="45770" y="477596"/>
                  </a:lnTo>
                  <a:lnTo>
                    <a:pt x="45808" y="476973"/>
                  </a:lnTo>
                  <a:close/>
                </a:path>
                <a:path w="193675" h="680084">
                  <a:moveTo>
                    <a:pt x="48209" y="488099"/>
                  </a:moveTo>
                  <a:lnTo>
                    <a:pt x="46888" y="485711"/>
                  </a:lnTo>
                  <a:lnTo>
                    <a:pt x="47713" y="483412"/>
                  </a:lnTo>
                  <a:lnTo>
                    <a:pt x="47993" y="481101"/>
                  </a:lnTo>
                  <a:lnTo>
                    <a:pt x="45694" y="481101"/>
                  </a:lnTo>
                  <a:lnTo>
                    <a:pt x="45847" y="481736"/>
                  </a:lnTo>
                  <a:lnTo>
                    <a:pt x="46062" y="482358"/>
                  </a:lnTo>
                  <a:lnTo>
                    <a:pt x="46164" y="482993"/>
                  </a:lnTo>
                  <a:lnTo>
                    <a:pt x="46278" y="483755"/>
                  </a:lnTo>
                  <a:lnTo>
                    <a:pt x="46456" y="484593"/>
                  </a:lnTo>
                  <a:lnTo>
                    <a:pt x="46380" y="485368"/>
                  </a:lnTo>
                  <a:lnTo>
                    <a:pt x="46164" y="487387"/>
                  </a:lnTo>
                  <a:lnTo>
                    <a:pt x="46418" y="488022"/>
                  </a:lnTo>
                  <a:lnTo>
                    <a:pt x="48209" y="488099"/>
                  </a:lnTo>
                  <a:close/>
                </a:path>
                <a:path w="193675" h="680084">
                  <a:moveTo>
                    <a:pt x="49428" y="400989"/>
                  </a:moveTo>
                  <a:lnTo>
                    <a:pt x="48209" y="397141"/>
                  </a:lnTo>
                  <a:lnTo>
                    <a:pt x="47675" y="395325"/>
                  </a:lnTo>
                  <a:lnTo>
                    <a:pt x="47459" y="395528"/>
                  </a:lnTo>
                  <a:lnTo>
                    <a:pt x="47320" y="395528"/>
                  </a:lnTo>
                  <a:lnTo>
                    <a:pt x="47320" y="396024"/>
                  </a:lnTo>
                  <a:lnTo>
                    <a:pt x="47244" y="396722"/>
                  </a:lnTo>
                  <a:lnTo>
                    <a:pt x="47421" y="396925"/>
                  </a:lnTo>
                  <a:lnTo>
                    <a:pt x="48145" y="397916"/>
                  </a:lnTo>
                  <a:lnTo>
                    <a:pt x="47675" y="398818"/>
                  </a:lnTo>
                  <a:lnTo>
                    <a:pt x="47498" y="399732"/>
                  </a:lnTo>
                  <a:lnTo>
                    <a:pt x="47421" y="400151"/>
                  </a:lnTo>
                  <a:lnTo>
                    <a:pt x="47345" y="400634"/>
                  </a:lnTo>
                  <a:lnTo>
                    <a:pt x="47320" y="401129"/>
                  </a:lnTo>
                  <a:lnTo>
                    <a:pt x="48425" y="401129"/>
                  </a:lnTo>
                  <a:lnTo>
                    <a:pt x="48780" y="401066"/>
                  </a:lnTo>
                  <a:lnTo>
                    <a:pt x="49428" y="400989"/>
                  </a:lnTo>
                  <a:close/>
                </a:path>
                <a:path w="193675" h="680084">
                  <a:moveTo>
                    <a:pt x="50901" y="456323"/>
                  </a:moveTo>
                  <a:lnTo>
                    <a:pt x="50253" y="454088"/>
                  </a:lnTo>
                  <a:lnTo>
                    <a:pt x="50190" y="454228"/>
                  </a:lnTo>
                  <a:lnTo>
                    <a:pt x="49999" y="454367"/>
                  </a:lnTo>
                  <a:lnTo>
                    <a:pt x="49542" y="456679"/>
                  </a:lnTo>
                  <a:lnTo>
                    <a:pt x="48971" y="457517"/>
                  </a:lnTo>
                  <a:lnTo>
                    <a:pt x="47320" y="458635"/>
                  </a:lnTo>
                  <a:lnTo>
                    <a:pt x="46990" y="459549"/>
                  </a:lnTo>
                  <a:lnTo>
                    <a:pt x="47104" y="462280"/>
                  </a:lnTo>
                  <a:lnTo>
                    <a:pt x="46558" y="462622"/>
                  </a:lnTo>
                  <a:lnTo>
                    <a:pt x="45415" y="461924"/>
                  </a:lnTo>
                  <a:lnTo>
                    <a:pt x="45275" y="462000"/>
                  </a:lnTo>
                  <a:lnTo>
                    <a:pt x="47129" y="463613"/>
                  </a:lnTo>
                  <a:lnTo>
                    <a:pt x="48387" y="464591"/>
                  </a:lnTo>
                  <a:lnTo>
                    <a:pt x="47879" y="462622"/>
                  </a:lnTo>
                  <a:lnTo>
                    <a:pt x="47561" y="461505"/>
                  </a:lnTo>
                  <a:lnTo>
                    <a:pt x="47205" y="460108"/>
                  </a:lnTo>
                  <a:lnTo>
                    <a:pt x="48933" y="460184"/>
                  </a:lnTo>
                  <a:lnTo>
                    <a:pt x="50901" y="456323"/>
                  </a:lnTo>
                  <a:close/>
                </a:path>
                <a:path w="193675" h="680084">
                  <a:moveTo>
                    <a:pt x="51511" y="472490"/>
                  </a:moveTo>
                  <a:lnTo>
                    <a:pt x="51333" y="472706"/>
                  </a:lnTo>
                  <a:lnTo>
                    <a:pt x="50977" y="471449"/>
                  </a:lnTo>
                  <a:lnTo>
                    <a:pt x="50647" y="470255"/>
                  </a:lnTo>
                  <a:lnTo>
                    <a:pt x="50253" y="468922"/>
                  </a:lnTo>
                  <a:lnTo>
                    <a:pt x="48069" y="468706"/>
                  </a:lnTo>
                  <a:lnTo>
                    <a:pt x="47205" y="468706"/>
                  </a:lnTo>
                  <a:lnTo>
                    <a:pt x="46342" y="468566"/>
                  </a:lnTo>
                  <a:lnTo>
                    <a:pt x="45593" y="468922"/>
                  </a:lnTo>
                  <a:lnTo>
                    <a:pt x="44729" y="469277"/>
                  </a:lnTo>
                  <a:lnTo>
                    <a:pt x="44907" y="470395"/>
                  </a:lnTo>
                  <a:lnTo>
                    <a:pt x="45339" y="471030"/>
                  </a:lnTo>
                  <a:lnTo>
                    <a:pt x="45123" y="471868"/>
                  </a:lnTo>
                  <a:lnTo>
                    <a:pt x="44907" y="472490"/>
                  </a:lnTo>
                  <a:lnTo>
                    <a:pt x="44881" y="473125"/>
                  </a:lnTo>
                  <a:lnTo>
                    <a:pt x="44843" y="473405"/>
                  </a:lnTo>
                  <a:lnTo>
                    <a:pt x="45161" y="473824"/>
                  </a:lnTo>
                  <a:lnTo>
                    <a:pt x="45339" y="474103"/>
                  </a:lnTo>
                  <a:lnTo>
                    <a:pt x="45516" y="473748"/>
                  </a:lnTo>
                  <a:lnTo>
                    <a:pt x="45808" y="473468"/>
                  </a:lnTo>
                  <a:lnTo>
                    <a:pt x="45847" y="473049"/>
                  </a:lnTo>
                  <a:lnTo>
                    <a:pt x="46126" y="471449"/>
                  </a:lnTo>
                  <a:lnTo>
                    <a:pt x="47561" y="470192"/>
                  </a:lnTo>
                  <a:lnTo>
                    <a:pt x="48856" y="471170"/>
                  </a:lnTo>
                  <a:lnTo>
                    <a:pt x="49364" y="471373"/>
                  </a:lnTo>
                  <a:lnTo>
                    <a:pt x="49644" y="471868"/>
                  </a:lnTo>
                  <a:lnTo>
                    <a:pt x="49898" y="472211"/>
                  </a:lnTo>
                  <a:lnTo>
                    <a:pt x="49999" y="472846"/>
                  </a:lnTo>
                  <a:lnTo>
                    <a:pt x="50215" y="473405"/>
                  </a:lnTo>
                  <a:lnTo>
                    <a:pt x="50825" y="475297"/>
                  </a:lnTo>
                  <a:lnTo>
                    <a:pt x="51117" y="476275"/>
                  </a:lnTo>
                  <a:lnTo>
                    <a:pt x="51295" y="476059"/>
                  </a:lnTo>
                  <a:lnTo>
                    <a:pt x="51409" y="474865"/>
                  </a:lnTo>
                  <a:lnTo>
                    <a:pt x="51473" y="473684"/>
                  </a:lnTo>
                  <a:lnTo>
                    <a:pt x="51511" y="472490"/>
                  </a:lnTo>
                  <a:close/>
                </a:path>
                <a:path w="193675" h="680084">
                  <a:moveTo>
                    <a:pt x="53555" y="486689"/>
                  </a:moveTo>
                  <a:lnTo>
                    <a:pt x="53060" y="485432"/>
                  </a:lnTo>
                  <a:lnTo>
                    <a:pt x="52806" y="484733"/>
                  </a:lnTo>
                  <a:lnTo>
                    <a:pt x="52451" y="483692"/>
                  </a:lnTo>
                  <a:lnTo>
                    <a:pt x="52158" y="482638"/>
                  </a:lnTo>
                  <a:lnTo>
                    <a:pt x="51803" y="481444"/>
                  </a:lnTo>
                  <a:lnTo>
                    <a:pt x="51473" y="482155"/>
                  </a:lnTo>
                  <a:lnTo>
                    <a:pt x="50977" y="482993"/>
                  </a:lnTo>
                  <a:lnTo>
                    <a:pt x="50609" y="483692"/>
                  </a:lnTo>
                  <a:lnTo>
                    <a:pt x="50253" y="483552"/>
                  </a:lnTo>
                  <a:lnTo>
                    <a:pt x="49822" y="483196"/>
                  </a:lnTo>
                  <a:lnTo>
                    <a:pt x="49428" y="483196"/>
                  </a:lnTo>
                  <a:lnTo>
                    <a:pt x="49149" y="483273"/>
                  </a:lnTo>
                  <a:lnTo>
                    <a:pt x="48780" y="483692"/>
                  </a:lnTo>
                  <a:lnTo>
                    <a:pt x="48602" y="484111"/>
                  </a:lnTo>
                  <a:lnTo>
                    <a:pt x="48564" y="484251"/>
                  </a:lnTo>
                  <a:lnTo>
                    <a:pt x="48856" y="484949"/>
                  </a:lnTo>
                  <a:lnTo>
                    <a:pt x="49034" y="485292"/>
                  </a:lnTo>
                  <a:lnTo>
                    <a:pt x="49758" y="486549"/>
                  </a:lnTo>
                  <a:lnTo>
                    <a:pt x="50431" y="486689"/>
                  </a:lnTo>
                  <a:lnTo>
                    <a:pt x="51295" y="485013"/>
                  </a:lnTo>
                  <a:lnTo>
                    <a:pt x="51981" y="485292"/>
                  </a:lnTo>
                  <a:lnTo>
                    <a:pt x="52260" y="485648"/>
                  </a:lnTo>
                  <a:lnTo>
                    <a:pt x="52628" y="485990"/>
                  </a:lnTo>
                  <a:lnTo>
                    <a:pt x="52844" y="486689"/>
                  </a:lnTo>
                  <a:lnTo>
                    <a:pt x="53086" y="487184"/>
                  </a:lnTo>
                  <a:lnTo>
                    <a:pt x="53276" y="487045"/>
                  </a:lnTo>
                  <a:lnTo>
                    <a:pt x="53416" y="486829"/>
                  </a:lnTo>
                  <a:lnTo>
                    <a:pt x="53555" y="486689"/>
                  </a:lnTo>
                  <a:close/>
                </a:path>
                <a:path w="193675" h="680084">
                  <a:moveTo>
                    <a:pt x="53886" y="149529"/>
                  </a:moveTo>
                  <a:lnTo>
                    <a:pt x="53632" y="146596"/>
                  </a:lnTo>
                  <a:lnTo>
                    <a:pt x="52412" y="145478"/>
                  </a:lnTo>
                  <a:lnTo>
                    <a:pt x="51041" y="144564"/>
                  </a:lnTo>
                  <a:lnTo>
                    <a:pt x="50863" y="141071"/>
                  </a:lnTo>
                  <a:lnTo>
                    <a:pt x="51981" y="141071"/>
                  </a:lnTo>
                  <a:lnTo>
                    <a:pt x="51943" y="140220"/>
                  </a:lnTo>
                  <a:lnTo>
                    <a:pt x="52019" y="139179"/>
                  </a:lnTo>
                  <a:lnTo>
                    <a:pt x="51587" y="137706"/>
                  </a:lnTo>
                  <a:lnTo>
                    <a:pt x="51041" y="136664"/>
                  </a:lnTo>
                  <a:lnTo>
                    <a:pt x="50647" y="136728"/>
                  </a:lnTo>
                  <a:lnTo>
                    <a:pt x="50076" y="136728"/>
                  </a:lnTo>
                  <a:lnTo>
                    <a:pt x="49428" y="137502"/>
                  </a:lnTo>
                  <a:lnTo>
                    <a:pt x="49606" y="138899"/>
                  </a:lnTo>
                  <a:lnTo>
                    <a:pt x="49644" y="139319"/>
                  </a:lnTo>
                  <a:lnTo>
                    <a:pt x="49580" y="139877"/>
                  </a:lnTo>
                  <a:lnTo>
                    <a:pt x="49428" y="140220"/>
                  </a:lnTo>
                  <a:lnTo>
                    <a:pt x="48996" y="141147"/>
                  </a:lnTo>
                  <a:lnTo>
                    <a:pt x="48818" y="143243"/>
                  </a:lnTo>
                  <a:lnTo>
                    <a:pt x="49250" y="144564"/>
                  </a:lnTo>
                  <a:lnTo>
                    <a:pt x="47993" y="143941"/>
                  </a:lnTo>
                  <a:lnTo>
                    <a:pt x="47561" y="147231"/>
                  </a:lnTo>
                  <a:lnTo>
                    <a:pt x="46164" y="145897"/>
                  </a:lnTo>
                  <a:lnTo>
                    <a:pt x="45694" y="146316"/>
                  </a:lnTo>
                  <a:lnTo>
                    <a:pt x="45694" y="146456"/>
                  </a:lnTo>
                  <a:lnTo>
                    <a:pt x="45847" y="147789"/>
                  </a:lnTo>
                  <a:lnTo>
                    <a:pt x="46164" y="148628"/>
                  </a:lnTo>
                  <a:lnTo>
                    <a:pt x="46456" y="148691"/>
                  </a:lnTo>
                  <a:lnTo>
                    <a:pt x="46888" y="149110"/>
                  </a:lnTo>
                  <a:lnTo>
                    <a:pt x="45377" y="149885"/>
                  </a:lnTo>
                  <a:lnTo>
                    <a:pt x="45948" y="152476"/>
                  </a:lnTo>
                  <a:lnTo>
                    <a:pt x="46456" y="153098"/>
                  </a:lnTo>
                  <a:lnTo>
                    <a:pt x="47675" y="152679"/>
                  </a:lnTo>
                  <a:lnTo>
                    <a:pt x="47929" y="152679"/>
                  </a:lnTo>
                  <a:lnTo>
                    <a:pt x="48933" y="150304"/>
                  </a:lnTo>
                  <a:lnTo>
                    <a:pt x="50330" y="151358"/>
                  </a:lnTo>
                  <a:lnTo>
                    <a:pt x="51625" y="151218"/>
                  </a:lnTo>
                  <a:lnTo>
                    <a:pt x="51841" y="151218"/>
                  </a:lnTo>
                  <a:lnTo>
                    <a:pt x="52044" y="150723"/>
                  </a:lnTo>
                  <a:lnTo>
                    <a:pt x="52235" y="150025"/>
                  </a:lnTo>
                  <a:lnTo>
                    <a:pt x="51904" y="149948"/>
                  </a:lnTo>
                  <a:lnTo>
                    <a:pt x="51473" y="150025"/>
                  </a:lnTo>
                  <a:lnTo>
                    <a:pt x="51257" y="149745"/>
                  </a:lnTo>
                  <a:lnTo>
                    <a:pt x="50939" y="149390"/>
                  </a:lnTo>
                  <a:lnTo>
                    <a:pt x="50761" y="148767"/>
                  </a:lnTo>
                  <a:lnTo>
                    <a:pt x="50546" y="148272"/>
                  </a:lnTo>
                  <a:lnTo>
                    <a:pt x="50901" y="148069"/>
                  </a:lnTo>
                  <a:lnTo>
                    <a:pt x="51295" y="147713"/>
                  </a:lnTo>
                  <a:lnTo>
                    <a:pt x="52019" y="147929"/>
                  </a:lnTo>
                  <a:lnTo>
                    <a:pt x="52374" y="148551"/>
                  </a:lnTo>
                  <a:lnTo>
                    <a:pt x="52806" y="148907"/>
                  </a:lnTo>
                  <a:lnTo>
                    <a:pt x="53086" y="149186"/>
                  </a:lnTo>
                  <a:lnTo>
                    <a:pt x="53416" y="149250"/>
                  </a:lnTo>
                  <a:lnTo>
                    <a:pt x="53886" y="149529"/>
                  </a:lnTo>
                  <a:close/>
                </a:path>
                <a:path w="193675" h="680084">
                  <a:moveTo>
                    <a:pt x="54279" y="491591"/>
                  </a:moveTo>
                  <a:lnTo>
                    <a:pt x="53340" y="489991"/>
                  </a:lnTo>
                  <a:lnTo>
                    <a:pt x="52451" y="488378"/>
                  </a:lnTo>
                  <a:lnTo>
                    <a:pt x="51727" y="486968"/>
                  </a:lnTo>
                  <a:lnTo>
                    <a:pt x="50863" y="487387"/>
                  </a:lnTo>
                  <a:lnTo>
                    <a:pt x="50190" y="487743"/>
                  </a:lnTo>
                  <a:lnTo>
                    <a:pt x="49466" y="488099"/>
                  </a:lnTo>
                  <a:lnTo>
                    <a:pt x="49466" y="488238"/>
                  </a:lnTo>
                  <a:lnTo>
                    <a:pt x="49428" y="488378"/>
                  </a:lnTo>
                  <a:lnTo>
                    <a:pt x="49428" y="488518"/>
                  </a:lnTo>
                  <a:lnTo>
                    <a:pt x="50253" y="488861"/>
                  </a:lnTo>
                  <a:lnTo>
                    <a:pt x="51117" y="489077"/>
                  </a:lnTo>
                  <a:lnTo>
                    <a:pt x="51841" y="489635"/>
                  </a:lnTo>
                  <a:lnTo>
                    <a:pt x="52628" y="490270"/>
                  </a:lnTo>
                  <a:lnTo>
                    <a:pt x="53238" y="491248"/>
                  </a:lnTo>
                  <a:lnTo>
                    <a:pt x="53911" y="492086"/>
                  </a:lnTo>
                  <a:lnTo>
                    <a:pt x="54063" y="492010"/>
                  </a:lnTo>
                  <a:lnTo>
                    <a:pt x="54127" y="491807"/>
                  </a:lnTo>
                  <a:lnTo>
                    <a:pt x="54279" y="491591"/>
                  </a:lnTo>
                  <a:close/>
                </a:path>
                <a:path w="193675" h="680084">
                  <a:moveTo>
                    <a:pt x="56781" y="161429"/>
                  </a:moveTo>
                  <a:lnTo>
                    <a:pt x="56502" y="161290"/>
                  </a:lnTo>
                  <a:lnTo>
                    <a:pt x="56146" y="161010"/>
                  </a:lnTo>
                  <a:lnTo>
                    <a:pt x="53848" y="160655"/>
                  </a:lnTo>
                  <a:lnTo>
                    <a:pt x="52590" y="160591"/>
                  </a:lnTo>
                  <a:lnTo>
                    <a:pt x="52336" y="161010"/>
                  </a:lnTo>
                  <a:lnTo>
                    <a:pt x="52019" y="161150"/>
                  </a:lnTo>
                  <a:lnTo>
                    <a:pt x="51511" y="161569"/>
                  </a:lnTo>
                  <a:lnTo>
                    <a:pt x="50469" y="161645"/>
                  </a:lnTo>
                  <a:lnTo>
                    <a:pt x="49682" y="161505"/>
                  </a:lnTo>
                  <a:lnTo>
                    <a:pt x="48564" y="161709"/>
                  </a:lnTo>
                  <a:lnTo>
                    <a:pt x="48107" y="162064"/>
                  </a:lnTo>
                  <a:lnTo>
                    <a:pt x="47459" y="163385"/>
                  </a:lnTo>
                  <a:lnTo>
                    <a:pt x="47129" y="163322"/>
                  </a:lnTo>
                  <a:lnTo>
                    <a:pt x="46672" y="162623"/>
                  </a:lnTo>
                  <a:lnTo>
                    <a:pt x="46380" y="162267"/>
                  </a:lnTo>
                  <a:lnTo>
                    <a:pt x="46024" y="161988"/>
                  </a:lnTo>
                  <a:lnTo>
                    <a:pt x="45732" y="161709"/>
                  </a:lnTo>
                  <a:lnTo>
                    <a:pt x="44983" y="164020"/>
                  </a:lnTo>
                  <a:lnTo>
                    <a:pt x="43192" y="162128"/>
                  </a:lnTo>
                  <a:lnTo>
                    <a:pt x="43040" y="162623"/>
                  </a:lnTo>
                  <a:lnTo>
                    <a:pt x="42900" y="162966"/>
                  </a:lnTo>
                  <a:lnTo>
                    <a:pt x="42976" y="164858"/>
                  </a:lnTo>
                  <a:lnTo>
                    <a:pt x="42976" y="166331"/>
                  </a:lnTo>
                  <a:lnTo>
                    <a:pt x="41643" y="166535"/>
                  </a:lnTo>
                  <a:lnTo>
                    <a:pt x="41503" y="166611"/>
                  </a:lnTo>
                  <a:lnTo>
                    <a:pt x="41287" y="167233"/>
                  </a:lnTo>
                  <a:lnTo>
                    <a:pt x="41389" y="167449"/>
                  </a:lnTo>
                  <a:lnTo>
                    <a:pt x="41465" y="167792"/>
                  </a:lnTo>
                  <a:lnTo>
                    <a:pt x="41719" y="168211"/>
                  </a:lnTo>
                  <a:lnTo>
                    <a:pt x="41935" y="168287"/>
                  </a:lnTo>
                  <a:lnTo>
                    <a:pt x="42329" y="168567"/>
                  </a:lnTo>
                  <a:lnTo>
                    <a:pt x="42824" y="168490"/>
                  </a:lnTo>
                  <a:lnTo>
                    <a:pt x="43408" y="168490"/>
                  </a:lnTo>
                  <a:lnTo>
                    <a:pt x="43192" y="166395"/>
                  </a:lnTo>
                  <a:lnTo>
                    <a:pt x="51511" y="165557"/>
                  </a:lnTo>
                  <a:lnTo>
                    <a:pt x="55816" y="165061"/>
                  </a:lnTo>
                  <a:lnTo>
                    <a:pt x="55422" y="164160"/>
                  </a:lnTo>
                  <a:lnTo>
                    <a:pt x="55130" y="163385"/>
                  </a:lnTo>
                  <a:lnTo>
                    <a:pt x="54851" y="162826"/>
                  </a:lnTo>
                  <a:lnTo>
                    <a:pt x="55499" y="162623"/>
                  </a:lnTo>
                  <a:lnTo>
                    <a:pt x="56756" y="162064"/>
                  </a:lnTo>
                  <a:lnTo>
                    <a:pt x="56756" y="161645"/>
                  </a:lnTo>
                  <a:lnTo>
                    <a:pt x="56781" y="161429"/>
                  </a:lnTo>
                  <a:close/>
                </a:path>
                <a:path w="193675" h="680084">
                  <a:moveTo>
                    <a:pt x="65036" y="671258"/>
                  </a:moveTo>
                  <a:lnTo>
                    <a:pt x="63715" y="672033"/>
                  </a:lnTo>
                  <a:lnTo>
                    <a:pt x="63601" y="672592"/>
                  </a:lnTo>
                  <a:lnTo>
                    <a:pt x="64173" y="674344"/>
                  </a:lnTo>
                  <a:lnTo>
                    <a:pt x="64427" y="674484"/>
                  </a:lnTo>
                  <a:lnTo>
                    <a:pt x="64604" y="674484"/>
                  </a:lnTo>
                  <a:lnTo>
                    <a:pt x="64719" y="673506"/>
                  </a:lnTo>
                  <a:lnTo>
                    <a:pt x="64858" y="672528"/>
                  </a:lnTo>
                  <a:lnTo>
                    <a:pt x="65036" y="671258"/>
                  </a:lnTo>
                  <a:close/>
                </a:path>
                <a:path w="193675" h="680084">
                  <a:moveTo>
                    <a:pt x="66179" y="620890"/>
                  </a:moveTo>
                  <a:lnTo>
                    <a:pt x="66078" y="620191"/>
                  </a:lnTo>
                  <a:lnTo>
                    <a:pt x="66078" y="619493"/>
                  </a:lnTo>
                  <a:lnTo>
                    <a:pt x="65786" y="619493"/>
                  </a:lnTo>
                  <a:lnTo>
                    <a:pt x="65646" y="619417"/>
                  </a:lnTo>
                  <a:lnTo>
                    <a:pt x="65214" y="621449"/>
                  </a:lnTo>
                  <a:lnTo>
                    <a:pt x="64681" y="623481"/>
                  </a:lnTo>
                  <a:lnTo>
                    <a:pt x="64249" y="625513"/>
                  </a:lnTo>
                  <a:lnTo>
                    <a:pt x="63995" y="626770"/>
                  </a:lnTo>
                  <a:lnTo>
                    <a:pt x="63931" y="628307"/>
                  </a:lnTo>
                  <a:lnTo>
                    <a:pt x="62776" y="630821"/>
                  </a:lnTo>
                  <a:lnTo>
                    <a:pt x="62890" y="631939"/>
                  </a:lnTo>
                  <a:lnTo>
                    <a:pt x="63500" y="633196"/>
                  </a:lnTo>
                  <a:lnTo>
                    <a:pt x="63563" y="633488"/>
                  </a:lnTo>
                  <a:lnTo>
                    <a:pt x="63601" y="633831"/>
                  </a:lnTo>
                  <a:lnTo>
                    <a:pt x="63741" y="634530"/>
                  </a:lnTo>
                  <a:lnTo>
                    <a:pt x="64287" y="633133"/>
                  </a:lnTo>
                  <a:lnTo>
                    <a:pt x="64604" y="632358"/>
                  </a:lnTo>
                  <a:lnTo>
                    <a:pt x="63855" y="632015"/>
                  </a:lnTo>
                  <a:lnTo>
                    <a:pt x="63500" y="631799"/>
                  </a:lnTo>
                  <a:lnTo>
                    <a:pt x="63601" y="631380"/>
                  </a:lnTo>
                  <a:lnTo>
                    <a:pt x="63741" y="631101"/>
                  </a:lnTo>
                  <a:lnTo>
                    <a:pt x="63779" y="630682"/>
                  </a:lnTo>
                  <a:lnTo>
                    <a:pt x="63931" y="629983"/>
                  </a:lnTo>
                  <a:lnTo>
                    <a:pt x="64071" y="628446"/>
                  </a:lnTo>
                  <a:lnTo>
                    <a:pt x="64173" y="627811"/>
                  </a:lnTo>
                  <a:lnTo>
                    <a:pt x="64071" y="627189"/>
                  </a:lnTo>
                  <a:lnTo>
                    <a:pt x="64249" y="626694"/>
                  </a:lnTo>
                  <a:lnTo>
                    <a:pt x="64858" y="624878"/>
                  </a:lnTo>
                  <a:lnTo>
                    <a:pt x="65544" y="623201"/>
                  </a:lnTo>
                  <a:lnTo>
                    <a:pt x="66078" y="621372"/>
                  </a:lnTo>
                  <a:lnTo>
                    <a:pt x="66179" y="620890"/>
                  </a:lnTo>
                  <a:close/>
                </a:path>
                <a:path w="193675" h="680084">
                  <a:moveTo>
                    <a:pt x="67297" y="480402"/>
                  </a:moveTo>
                  <a:lnTo>
                    <a:pt x="66154" y="478155"/>
                  </a:lnTo>
                  <a:lnTo>
                    <a:pt x="63931" y="473964"/>
                  </a:lnTo>
                  <a:lnTo>
                    <a:pt x="62915" y="475780"/>
                  </a:lnTo>
                  <a:lnTo>
                    <a:pt x="62953" y="476618"/>
                  </a:lnTo>
                  <a:lnTo>
                    <a:pt x="63995" y="477812"/>
                  </a:lnTo>
                  <a:lnTo>
                    <a:pt x="64681" y="478650"/>
                  </a:lnTo>
                  <a:lnTo>
                    <a:pt x="65354" y="479564"/>
                  </a:lnTo>
                  <a:lnTo>
                    <a:pt x="66548" y="480542"/>
                  </a:lnTo>
                  <a:lnTo>
                    <a:pt x="67043" y="480326"/>
                  </a:lnTo>
                  <a:lnTo>
                    <a:pt x="67297" y="480402"/>
                  </a:lnTo>
                  <a:close/>
                </a:path>
                <a:path w="193675" h="680084">
                  <a:moveTo>
                    <a:pt x="68872" y="638098"/>
                  </a:moveTo>
                  <a:lnTo>
                    <a:pt x="68592" y="637120"/>
                  </a:lnTo>
                  <a:lnTo>
                    <a:pt x="68592" y="636346"/>
                  </a:lnTo>
                  <a:lnTo>
                    <a:pt x="68224" y="636282"/>
                  </a:lnTo>
                  <a:lnTo>
                    <a:pt x="67589" y="637616"/>
                  </a:lnTo>
                  <a:lnTo>
                    <a:pt x="66979" y="639152"/>
                  </a:lnTo>
                  <a:lnTo>
                    <a:pt x="65151" y="642086"/>
                  </a:lnTo>
                  <a:lnTo>
                    <a:pt x="64681" y="644182"/>
                  </a:lnTo>
                  <a:lnTo>
                    <a:pt x="63309" y="649020"/>
                  </a:lnTo>
                  <a:lnTo>
                    <a:pt x="61849" y="651116"/>
                  </a:lnTo>
                  <a:lnTo>
                    <a:pt x="60083" y="654964"/>
                  </a:lnTo>
                  <a:lnTo>
                    <a:pt x="59372" y="656424"/>
                  </a:lnTo>
                  <a:lnTo>
                    <a:pt x="58902" y="658037"/>
                  </a:lnTo>
                  <a:lnTo>
                    <a:pt x="58686" y="658533"/>
                  </a:lnTo>
                  <a:lnTo>
                    <a:pt x="58940" y="659574"/>
                  </a:lnTo>
                  <a:lnTo>
                    <a:pt x="59004" y="660704"/>
                  </a:lnTo>
                  <a:lnTo>
                    <a:pt x="61671" y="654888"/>
                  </a:lnTo>
                  <a:lnTo>
                    <a:pt x="63068" y="651954"/>
                  </a:lnTo>
                  <a:lnTo>
                    <a:pt x="63131" y="651598"/>
                  </a:lnTo>
                  <a:lnTo>
                    <a:pt x="65862" y="647966"/>
                  </a:lnTo>
                  <a:lnTo>
                    <a:pt x="66865" y="642861"/>
                  </a:lnTo>
                  <a:lnTo>
                    <a:pt x="68872" y="638098"/>
                  </a:lnTo>
                  <a:close/>
                </a:path>
                <a:path w="193675" h="680084">
                  <a:moveTo>
                    <a:pt x="70739" y="658253"/>
                  </a:moveTo>
                  <a:lnTo>
                    <a:pt x="69989" y="658317"/>
                  </a:lnTo>
                  <a:lnTo>
                    <a:pt x="69773" y="658393"/>
                  </a:lnTo>
                  <a:lnTo>
                    <a:pt x="69596" y="658952"/>
                  </a:lnTo>
                  <a:lnTo>
                    <a:pt x="69380" y="659231"/>
                  </a:lnTo>
                  <a:lnTo>
                    <a:pt x="70599" y="660412"/>
                  </a:lnTo>
                  <a:lnTo>
                    <a:pt x="70739" y="659015"/>
                  </a:lnTo>
                  <a:lnTo>
                    <a:pt x="70739" y="658253"/>
                  </a:lnTo>
                  <a:close/>
                </a:path>
                <a:path w="193675" h="680084">
                  <a:moveTo>
                    <a:pt x="72136" y="480047"/>
                  </a:moveTo>
                  <a:lnTo>
                    <a:pt x="71069" y="477672"/>
                  </a:lnTo>
                  <a:lnTo>
                    <a:pt x="71501" y="473887"/>
                  </a:lnTo>
                  <a:lnTo>
                    <a:pt x="68986" y="472846"/>
                  </a:lnTo>
                  <a:lnTo>
                    <a:pt x="69380" y="474027"/>
                  </a:lnTo>
                  <a:lnTo>
                    <a:pt x="69735" y="475005"/>
                  </a:lnTo>
                  <a:lnTo>
                    <a:pt x="69989" y="476059"/>
                  </a:lnTo>
                  <a:lnTo>
                    <a:pt x="70485" y="477875"/>
                  </a:lnTo>
                  <a:lnTo>
                    <a:pt x="70637" y="478853"/>
                  </a:lnTo>
                  <a:lnTo>
                    <a:pt x="70891" y="480047"/>
                  </a:lnTo>
                  <a:lnTo>
                    <a:pt x="71247" y="480542"/>
                  </a:lnTo>
                  <a:lnTo>
                    <a:pt x="72136" y="480047"/>
                  </a:lnTo>
                  <a:close/>
                </a:path>
                <a:path w="193675" h="680084">
                  <a:moveTo>
                    <a:pt x="72390" y="312902"/>
                  </a:moveTo>
                  <a:lnTo>
                    <a:pt x="72174" y="312483"/>
                  </a:lnTo>
                  <a:lnTo>
                    <a:pt x="72034" y="312064"/>
                  </a:lnTo>
                  <a:lnTo>
                    <a:pt x="71894" y="311988"/>
                  </a:lnTo>
                  <a:lnTo>
                    <a:pt x="70459" y="311086"/>
                  </a:lnTo>
                  <a:lnTo>
                    <a:pt x="67614" y="309410"/>
                  </a:lnTo>
                  <a:lnTo>
                    <a:pt x="67437" y="309270"/>
                  </a:lnTo>
                  <a:lnTo>
                    <a:pt x="67157" y="309194"/>
                  </a:lnTo>
                  <a:lnTo>
                    <a:pt x="67005" y="309333"/>
                  </a:lnTo>
                  <a:lnTo>
                    <a:pt x="66217" y="310248"/>
                  </a:lnTo>
                  <a:lnTo>
                    <a:pt x="65570" y="309613"/>
                  </a:lnTo>
                  <a:lnTo>
                    <a:pt x="64897" y="309194"/>
                  </a:lnTo>
                  <a:lnTo>
                    <a:pt x="64465" y="308991"/>
                  </a:lnTo>
                  <a:lnTo>
                    <a:pt x="63931" y="309270"/>
                  </a:lnTo>
                  <a:lnTo>
                    <a:pt x="63385" y="309753"/>
                  </a:lnTo>
                  <a:lnTo>
                    <a:pt x="66217" y="311645"/>
                  </a:lnTo>
                  <a:lnTo>
                    <a:pt x="68948" y="314236"/>
                  </a:lnTo>
                  <a:lnTo>
                    <a:pt x="72390" y="312902"/>
                  </a:lnTo>
                  <a:close/>
                </a:path>
                <a:path w="193675" h="680084">
                  <a:moveTo>
                    <a:pt x="74790" y="642366"/>
                  </a:moveTo>
                  <a:lnTo>
                    <a:pt x="74726" y="641184"/>
                  </a:lnTo>
                  <a:lnTo>
                    <a:pt x="74688" y="639914"/>
                  </a:lnTo>
                  <a:lnTo>
                    <a:pt x="74549" y="638454"/>
                  </a:lnTo>
                  <a:lnTo>
                    <a:pt x="73545" y="639711"/>
                  </a:lnTo>
                  <a:lnTo>
                    <a:pt x="73545" y="640753"/>
                  </a:lnTo>
                  <a:lnTo>
                    <a:pt x="74434" y="642366"/>
                  </a:lnTo>
                  <a:lnTo>
                    <a:pt x="74790" y="642366"/>
                  </a:lnTo>
                  <a:close/>
                </a:path>
                <a:path w="193675" h="680084">
                  <a:moveTo>
                    <a:pt x="81546" y="459206"/>
                  </a:moveTo>
                  <a:lnTo>
                    <a:pt x="81038" y="457377"/>
                  </a:lnTo>
                  <a:lnTo>
                    <a:pt x="80251" y="456615"/>
                  </a:lnTo>
                  <a:lnTo>
                    <a:pt x="79311" y="455764"/>
                  </a:lnTo>
                  <a:lnTo>
                    <a:pt x="77381" y="453745"/>
                  </a:lnTo>
                  <a:lnTo>
                    <a:pt x="77266" y="454647"/>
                  </a:lnTo>
                  <a:lnTo>
                    <a:pt x="77089" y="455485"/>
                  </a:lnTo>
                  <a:lnTo>
                    <a:pt x="76441" y="455422"/>
                  </a:lnTo>
                  <a:lnTo>
                    <a:pt x="75438" y="456184"/>
                  </a:lnTo>
                  <a:lnTo>
                    <a:pt x="74942" y="454304"/>
                  </a:lnTo>
                  <a:lnTo>
                    <a:pt x="74904" y="454088"/>
                  </a:lnTo>
                  <a:lnTo>
                    <a:pt x="74434" y="454164"/>
                  </a:lnTo>
                  <a:lnTo>
                    <a:pt x="74041" y="454088"/>
                  </a:lnTo>
                  <a:lnTo>
                    <a:pt x="74295" y="456120"/>
                  </a:lnTo>
                  <a:lnTo>
                    <a:pt x="76047" y="456755"/>
                  </a:lnTo>
                  <a:lnTo>
                    <a:pt x="75196" y="460806"/>
                  </a:lnTo>
                  <a:lnTo>
                    <a:pt x="74942" y="462622"/>
                  </a:lnTo>
                  <a:lnTo>
                    <a:pt x="74650" y="464312"/>
                  </a:lnTo>
                  <a:lnTo>
                    <a:pt x="74980" y="464235"/>
                  </a:lnTo>
                  <a:lnTo>
                    <a:pt x="75615" y="464235"/>
                  </a:lnTo>
                  <a:lnTo>
                    <a:pt x="76377" y="464096"/>
                  </a:lnTo>
                  <a:lnTo>
                    <a:pt x="75831" y="466051"/>
                  </a:lnTo>
                  <a:lnTo>
                    <a:pt x="74256" y="466331"/>
                  </a:lnTo>
                  <a:lnTo>
                    <a:pt x="72428" y="465010"/>
                  </a:lnTo>
                  <a:lnTo>
                    <a:pt x="72390" y="465150"/>
                  </a:lnTo>
                  <a:lnTo>
                    <a:pt x="72250" y="465353"/>
                  </a:lnTo>
                  <a:lnTo>
                    <a:pt x="72605" y="465772"/>
                  </a:lnTo>
                  <a:lnTo>
                    <a:pt x="73037" y="466128"/>
                  </a:lnTo>
                  <a:lnTo>
                    <a:pt x="73329" y="466610"/>
                  </a:lnTo>
                  <a:lnTo>
                    <a:pt x="73964" y="467588"/>
                  </a:lnTo>
                  <a:lnTo>
                    <a:pt x="74764" y="468503"/>
                  </a:lnTo>
                  <a:lnTo>
                    <a:pt x="76085" y="472351"/>
                  </a:lnTo>
                  <a:lnTo>
                    <a:pt x="77025" y="474941"/>
                  </a:lnTo>
                  <a:lnTo>
                    <a:pt x="78638" y="476694"/>
                  </a:lnTo>
                  <a:lnTo>
                    <a:pt x="78854" y="476973"/>
                  </a:lnTo>
                  <a:lnTo>
                    <a:pt x="79248" y="476897"/>
                  </a:lnTo>
                  <a:lnTo>
                    <a:pt x="79527" y="477113"/>
                  </a:lnTo>
                  <a:lnTo>
                    <a:pt x="79743" y="477316"/>
                  </a:lnTo>
                  <a:lnTo>
                    <a:pt x="79895" y="477812"/>
                  </a:lnTo>
                  <a:lnTo>
                    <a:pt x="80352" y="478434"/>
                  </a:lnTo>
                  <a:lnTo>
                    <a:pt x="80606" y="478853"/>
                  </a:lnTo>
                  <a:lnTo>
                    <a:pt x="81000" y="479209"/>
                  </a:lnTo>
                  <a:lnTo>
                    <a:pt x="81356" y="478790"/>
                  </a:lnTo>
                  <a:lnTo>
                    <a:pt x="81216" y="478231"/>
                  </a:lnTo>
                  <a:lnTo>
                    <a:pt x="81114" y="477316"/>
                  </a:lnTo>
                  <a:lnTo>
                    <a:pt x="80289" y="476973"/>
                  </a:lnTo>
                  <a:lnTo>
                    <a:pt x="80073" y="475640"/>
                  </a:lnTo>
                  <a:lnTo>
                    <a:pt x="78816" y="475919"/>
                  </a:lnTo>
                  <a:lnTo>
                    <a:pt x="78308" y="474446"/>
                  </a:lnTo>
                  <a:lnTo>
                    <a:pt x="77914" y="473608"/>
                  </a:lnTo>
                  <a:lnTo>
                    <a:pt x="77343" y="472490"/>
                  </a:lnTo>
                  <a:lnTo>
                    <a:pt x="76377" y="469836"/>
                  </a:lnTo>
                  <a:lnTo>
                    <a:pt x="77381" y="470890"/>
                  </a:lnTo>
                  <a:lnTo>
                    <a:pt x="78524" y="471093"/>
                  </a:lnTo>
                  <a:lnTo>
                    <a:pt x="78816" y="473468"/>
                  </a:lnTo>
                  <a:lnTo>
                    <a:pt x="79743" y="473468"/>
                  </a:lnTo>
                  <a:lnTo>
                    <a:pt x="80289" y="473608"/>
                  </a:lnTo>
                  <a:lnTo>
                    <a:pt x="80175" y="473049"/>
                  </a:lnTo>
                  <a:lnTo>
                    <a:pt x="80175" y="472147"/>
                  </a:lnTo>
                  <a:lnTo>
                    <a:pt x="79095" y="470814"/>
                  </a:lnTo>
                  <a:lnTo>
                    <a:pt x="78816" y="468642"/>
                  </a:lnTo>
                  <a:lnTo>
                    <a:pt x="77241" y="468642"/>
                  </a:lnTo>
                  <a:lnTo>
                    <a:pt x="76835" y="467728"/>
                  </a:lnTo>
                  <a:lnTo>
                    <a:pt x="76873" y="464934"/>
                  </a:lnTo>
                  <a:lnTo>
                    <a:pt x="76809" y="462483"/>
                  </a:lnTo>
                  <a:lnTo>
                    <a:pt x="77127" y="460248"/>
                  </a:lnTo>
                  <a:lnTo>
                    <a:pt x="77482" y="458152"/>
                  </a:lnTo>
                  <a:lnTo>
                    <a:pt x="78638" y="457873"/>
                  </a:lnTo>
                  <a:lnTo>
                    <a:pt x="79959" y="459206"/>
                  </a:lnTo>
                  <a:lnTo>
                    <a:pt x="81178" y="460248"/>
                  </a:lnTo>
                  <a:lnTo>
                    <a:pt x="81546" y="459206"/>
                  </a:lnTo>
                  <a:close/>
                </a:path>
                <a:path w="193675" h="680084">
                  <a:moveTo>
                    <a:pt x="86309" y="444296"/>
                  </a:moveTo>
                  <a:lnTo>
                    <a:pt x="86169" y="444296"/>
                  </a:lnTo>
                  <a:lnTo>
                    <a:pt x="86309" y="444385"/>
                  </a:lnTo>
                  <a:close/>
                </a:path>
                <a:path w="193675" h="680084">
                  <a:moveTo>
                    <a:pt x="86601" y="454025"/>
                  </a:moveTo>
                  <a:lnTo>
                    <a:pt x="86347" y="453529"/>
                  </a:lnTo>
                  <a:lnTo>
                    <a:pt x="86169" y="453466"/>
                  </a:lnTo>
                  <a:lnTo>
                    <a:pt x="85305" y="453047"/>
                  </a:lnTo>
                  <a:lnTo>
                    <a:pt x="84442" y="452691"/>
                  </a:lnTo>
                  <a:lnTo>
                    <a:pt x="83693" y="452348"/>
                  </a:lnTo>
                  <a:lnTo>
                    <a:pt x="83578" y="451015"/>
                  </a:lnTo>
                  <a:lnTo>
                    <a:pt x="83870" y="450037"/>
                  </a:lnTo>
                  <a:lnTo>
                    <a:pt x="83908" y="449897"/>
                  </a:lnTo>
                  <a:lnTo>
                    <a:pt x="82829" y="450037"/>
                  </a:lnTo>
                  <a:lnTo>
                    <a:pt x="82613" y="449199"/>
                  </a:lnTo>
                  <a:lnTo>
                    <a:pt x="82943" y="449122"/>
                  </a:lnTo>
                  <a:lnTo>
                    <a:pt x="83299" y="448919"/>
                  </a:lnTo>
                  <a:lnTo>
                    <a:pt x="84010" y="449338"/>
                  </a:lnTo>
                  <a:lnTo>
                    <a:pt x="84442" y="449897"/>
                  </a:lnTo>
                  <a:lnTo>
                    <a:pt x="84912" y="450380"/>
                  </a:lnTo>
                  <a:lnTo>
                    <a:pt x="84988" y="450037"/>
                  </a:lnTo>
                  <a:lnTo>
                    <a:pt x="84950" y="448919"/>
                  </a:lnTo>
                  <a:lnTo>
                    <a:pt x="84201" y="444373"/>
                  </a:lnTo>
                  <a:lnTo>
                    <a:pt x="85915" y="444296"/>
                  </a:lnTo>
                  <a:lnTo>
                    <a:pt x="86169" y="444296"/>
                  </a:lnTo>
                  <a:lnTo>
                    <a:pt x="85737" y="444017"/>
                  </a:lnTo>
                  <a:lnTo>
                    <a:pt x="85661" y="442963"/>
                  </a:lnTo>
                  <a:lnTo>
                    <a:pt x="85026" y="441985"/>
                  </a:lnTo>
                  <a:lnTo>
                    <a:pt x="84556" y="441426"/>
                  </a:lnTo>
                  <a:lnTo>
                    <a:pt x="84048" y="441286"/>
                  </a:lnTo>
                  <a:lnTo>
                    <a:pt x="83908" y="441223"/>
                  </a:lnTo>
                  <a:lnTo>
                    <a:pt x="83375" y="442823"/>
                  </a:lnTo>
                  <a:lnTo>
                    <a:pt x="83261" y="443242"/>
                  </a:lnTo>
                  <a:lnTo>
                    <a:pt x="82981" y="445135"/>
                  </a:lnTo>
                  <a:lnTo>
                    <a:pt x="82854" y="446189"/>
                  </a:lnTo>
                  <a:lnTo>
                    <a:pt x="82727" y="447027"/>
                  </a:lnTo>
                  <a:lnTo>
                    <a:pt x="82867" y="447090"/>
                  </a:lnTo>
                  <a:lnTo>
                    <a:pt x="83045" y="447167"/>
                  </a:lnTo>
                  <a:lnTo>
                    <a:pt x="82397" y="447725"/>
                  </a:lnTo>
                  <a:lnTo>
                    <a:pt x="81749" y="448348"/>
                  </a:lnTo>
                  <a:lnTo>
                    <a:pt x="81114" y="448919"/>
                  </a:lnTo>
                  <a:lnTo>
                    <a:pt x="81140" y="449402"/>
                  </a:lnTo>
                  <a:lnTo>
                    <a:pt x="81546" y="451015"/>
                  </a:lnTo>
                  <a:lnTo>
                    <a:pt x="82219" y="452767"/>
                  </a:lnTo>
                  <a:lnTo>
                    <a:pt x="84912" y="454723"/>
                  </a:lnTo>
                  <a:lnTo>
                    <a:pt x="84264" y="456895"/>
                  </a:lnTo>
                  <a:lnTo>
                    <a:pt x="84874" y="457314"/>
                  </a:lnTo>
                  <a:lnTo>
                    <a:pt x="85585" y="457873"/>
                  </a:lnTo>
                  <a:lnTo>
                    <a:pt x="86055" y="458216"/>
                  </a:lnTo>
                  <a:lnTo>
                    <a:pt x="86182" y="457796"/>
                  </a:lnTo>
                  <a:lnTo>
                    <a:pt x="85420" y="455422"/>
                  </a:lnTo>
                  <a:lnTo>
                    <a:pt x="85737" y="455282"/>
                  </a:lnTo>
                  <a:lnTo>
                    <a:pt x="85991" y="455282"/>
                  </a:lnTo>
                  <a:lnTo>
                    <a:pt x="86169" y="455142"/>
                  </a:lnTo>
                  <a:lnTo>
                    <a:pt x="86550" y="454647"/>
                  </a:lnTo>
                  <a:lnTo>
                    <a:pt x="86601" y="454025"/>
                  </a:lnTo>
                  <a:close/>
                </a:path>
                <a:path w="193675" h="680084">
                  <a:moveTo>
                    <a:pt x="88074" y="448779"/>
                  </a:moveTo>
                  <a:lnTo>
                    <a:pt x="87096" y="447306"/>
                  </a:lnTo>
                  <a:lnTo>
                    <a:pt x="87249" y="444995"/>
                  </a:lnTo>
                  <a:lnTo>
                    <a:pt x="86309" y="444385"/>
                  </a:lnTo>
                  <a:lnTo>
                    <a:pt x="86169" y="448983"/>
                  </a:lnTo>
                  <a:lnTo>
                    <a:pt x="87096" y="449402"/>
                  </a:lnTo>
                  <a:lnTo>
                    <a:pt x="87998" y="450100"/>
                  </a:lnTo>
                  <a:lnTo>
                    <a:pt x="88074" y="448779"/>
                  </a:lnTo>
                  <a:close/>
                </a:path>
                <a:path w="193675" h="680084">
                  <a:moveTo>
                    <a:pt x="88646" y="672947"/>
                  </a:moveTo>
                  <a:lnTo>
                    <a:pt x="88531" y="672668"/>
                  </a:lnTo>
                  <a:lnTo>
                    <a:pt x="88252" y="671817"/>
                  </a:lnTo>
                  <a:lnTo>
                    <a:pt x="87388" y="670280"/>
                  </a:lnTo>
                  <a:lnTo>
                    <a:pt x="87249" y="670356"/>
                  </a:lnTo>
                  <a:lnTo>
                    <a:pt x="87134" y="670560"/>
                  </a:lnTo>
                  <a:lnTo>
                    <a:pt x="86956" y="670699"/>
                  </a:lnTo>
                  <a:lnTo>
                    <a:pt x="87312" y="672528"/>
                  </a:lnTo>
                  <a:lnTo>
                    <a:pt x="87528" y="673366"/>
                  </a:lnTo>
                  <a:lnTo>
                    <a:pt x="87604" y="673709"/>
                  </a:lnTo>
                  <a:lnTo>
                    <a:pt x="87960" y="673849"/>
                  </a:lnTo>
                  <a:lnTo>
                    <a:pt x="88176" y="674065"/>
                  </a:lnTo>
                  <a:lnTo>
                    <a:pt x="88290" y="673569"/>
                  </a:lnTo>
                  <a:lnTo>
                    <a:pt x="88646" y="672947"/>
                  </a:lnTo>
                  <a:close/>
                </a:path>
                <a:path w="193675" h="680084">
                  <a:moveTo>
                    <a:pt x="89966" y="570649"/>
                  </a:moveTo>
                  <a:lnTo>
                    <a:pt x="89789" y="570445"/>
                  </a:lnTo>
                  <a:lnTo>
                    <a:pt x="89687" y="570230"/>
                  </a:lnTo>
                  <a:lnTo>
                    <a:pt x="89509" y="570090"/>
                  </a:lnTo>
                  <a:lnTo>
                    <a:pt x="88900" y="571207"/>
                  </a:lnTo>
                  <a:lnTo>
                    <a:pt x="88430" y="572617"/>
                  </a:lnTo>
                  <a:lnTo>
                    <a:pt x="87680" y="573455"/>
                  </a:lnTo>
                  <a:lnTo>
                    <a:pt x="86525" y="574852"/>
                  </a:lnTo>
                  <a:lnTo>
                    <a:pt x="86309" y="576884"/>
                  </a:lnTo>
                  <a:lnTo>
                    <a:pt x="85737" y="578764"/>
                  </a:lnTo>
                  <a:lnTo>
                    <a:pt x="85090" y="580656"/>
                  </a:lnTo>
                  <a:lnTo>
                    <a:pt x="84162" y="582269"/>
                  </a:lnTo>
                  <a:lnTo>
                    <a:pt x="83477" y="584085"/>
                  </a:lnTo>
                  <a:lnTo>
                    <a:pt x="82727" y="585558"/>
                  </a:lnTo>
                  <a:lnTo>
                    <a:pt x="82257" y="587311"/>
                  </a:lnTo>
                  <a:lnTo>
                    <a:pt x="81826" y="588568"/>
                  </a:lnTo>
                  <a:lnTo>
                    <a:pt x="83261" y="586740"/>
                  </a:lnTo>
                  <a:lnTo>
                    <a:pt x="84048" y="585698"/>
                  </a:lnTo>
                  <a:lnTo>
                    <a:pt x="85636" y="583742"/>
                  </a:lnTo>
                  <a:lnTo>
                    <a:pt x="86093" y="583107"/>
                  </a:lnTo>
                  <a:lnTo>
                    <a:pt x="86093" y="582129"/>
                  </a:lnTo>
                  <a:lnTo>
                    <a:pt x="85915" y="581215"/>
                  </a:lnTo>
                  <a:lnTo>
                    <a:pt x="86093" y="580796"/>
                  </a:lnTo>
                  <a:lnTo>
                    <a:pt x="86956" y="578561"/>
                  </a:lnTo>
                  <a:lnTo>
                    <a:pt x="87998" y="576529"/>
                  </a:lnTo>
                  <a:lnTo>
                    <a:pt x="88900" y="574357"/>
                  </a:lnTo>
                  <a:lnTo>
                    <a:pt x="89331" y="573176"/>
                  </a:lnTo>
                  <a:lnTo>
                    <a:pt x="89573" y="571842"/>
                  </a:lnTo>
                  <a:lnTo>
                    <a:pt x="89966" y="570649"/>
                  </a:lnTo>
                  <a:close/>
                </a:path>
                <a:path w="193675" h="680084">
                  <a:moveTo>
                    <a:pt x="90004" y="582828"/>
                  </a:moveTo>
                  <a:lnTo>
                    <a:pt x="89903" y="582269"/>
                  </a:lnTo>
                  <a:lnTo>
                    <a:pt x="89827" y="581990"/>
                  </a:lnTo>
                  <a:lnTo>
                    <a:pt x="89179" y="582066"/>
                  </a:lnTo>
                  <a:lnTo>
                    <a:pt x="88036" y="582066"/>
                  </a:lnTo>
                  <a:lnTo>
                    <a:pt x="87604" y="581990"/>
                  </a:lnTo>
                  <a:lnTo>
                    <a:pt x="87312" y="581990"/>
                  </a:lnTo>
                  <a:lnTo>
                    <a:pt x="86995" y="581914"/>
                  </a:lnTo>
                  <a:lnTo>
                    <a:pt x="86741" y="581914"/>
                  </a:lnTo>
                  <a:lnTo>
                    <a:pt x="86702" y="582066"/>
                  </a:lnTo>
                  <a:lnTo>
                    <a:pt x="86702" y="582345"/>
                  </a:lnTo>
                  <a:lnTo>
                    <a:pt x="86855" y="582485"/>
                  </a:lnTo>
                  <a:lnTo>
                    <a:pt x="87033" y="582688"/>
                  </a:lnTo>
                  <a:lnTo>
                    <a:pt x="88036" y="582968"/>
                  </a:lnTo>
                  <a:lnTo>
                    <a:pt x="87820" y="583463"/>
                  </a:lnTo>
                  <a:lnTo>
                    <a:pt x="87528" y="584225"/>
                  </a:lnTo>
                  <a:lnTo>
                    <a:pt x="85699" y="588911"/>
                  </a:lnTo>
                  <a:lnTo>
                    <a:pt x="84912" y="591362"/>
                  </a:lnTo>
                  <a:lnTo>
                    <a:pt x="84772" y="591921"/>
                  </a:lnTo>
                  <a:lnTo>
                    <a:pt x="85051" y="592899"/>
                  </a:lnTo>
                  <a:lnTo>
                    <a:pt x="85090" y="593674"/>
                  </a:lnTo>
                  <a:lnTo>
                    <a:pt x="85915" y="593255"/>
                  </a:lnTo>
                  <a:lnTo>
                    <a:pt x="87210" y="592836"/>
                  </a:lnTo>
                  <a:lnTo>
                    <a:pt x="87249" y="591502"/>
                  </a:lnTo>
                  <a:lnTo>
                    <a:pt x="87604" y="590448"/>
                  </a:lnTo>
                  <a:lnTo>
                    <a:pt x="88252" y="588289"/>
                  </a:lnTo>
                  <a:lnTo>
                    <a:pt x="89115" y="586320"/>
                  </a:lnTo>
                  <a:lnTo>
                    <a:pt x="89966" y="583666"/>
                  </a:lnTo>
                  <a:lnTo>
                    <a:pt x="90004" y="582828"/>
                  </a:lnTo>
                  <a:close/>
                </a:path>
                <a:path w="193675" h="680084">
                  <a:moveTo>
                    <a:pt x="95567" y="618439"/>
                  </a:moveTo>
                  <a:lnTo>
                    <a:pt x="94246" y="617461"/>
                  </a:lnTo>
                  <a:lnTo>
                    <a:pt x="94056" y="615645"/>
                  </a:lnTo>
                  <a:lnTo>
                    <a:pt x="93268" y="616623"/>
                  </a:lnTo>
                  <a:lnTo>
                    <a:pt x="93345" y="617461"/>
                  </a:lnTo>
                  <a:lnTo>
                    <a:pt x="93840" y="618375"/>
                  </a:lnTo>
                  <a:lnTo>
                    <a:pt x="94208" y="618998"/>
                  </a:lnTo>
                  <a:lnTo>
                    <a:pt x="94488" y="619696"/>
                  </a:lnTo>
                  <a:lnTo>
                    <a:pt x="94856" y="620395"/>
                  </a:lnTo>
                  <a:lnTo>
                    <a:pt x="95567" y="618439"/>
                  </a:lnTo>
                  <a:close/>
                </a:path>
                <a:path w="193675" h="680084">
                  <a:moveTo>
                    <a:pt x="102704" y="188988"/>
                  </a:moveTo>
                  <a:lnTo>
                    <a:pt x="102209" y="189484"/>
                  </a:lnTo>
                  <a:lnTo>
                    <a:pt x="101523" y="189826"/>
                  </a:lnTo>
                  <a:lnTo>
                    <a:pt x="101523" y="191300"/>
                  </a:lnTo>
                  <a:lnTo>
                    <a:pt x="102031" y="191719"/>
                  </a:lnTo>
                  <a:lnTo>
                    <a:pt x="102704" y="191439"/>
                  </a:lnTo>
                  <a:lnTo>
                    <a:pt x="102704" y="188988"/>
                  </a:lnTo>
                  <a:close/>
                </a:path>
                <a:path w="193675" h="680084">
                  <a:moveTo>
                    <a:pt x="106514" y="660908"/>
                  </a:moveTo>
                  <a:lnTo>
                    <a:pt x="106045" y="660704"/>
                  </a:lnTo>
                  <a:lnTo>
                    <a:pt x="105651" y="660412"/>
                  </a:lnTo>
                  <a:lnTo>
                    <a:pt x="105257" y="660349"/>
                  </a:lnTo>
                  <a:lnTo>
                    <a:pt x="104965" y="660273"/>
                  </a:lnTo>
                  <a:lnTo>
                    <a:pt x="104609" y="660209"/>
                  </a:lnTo>
                  <a:lnTo>
                    <a:pt x="104355" y="660349"/>
                  </a:lnTo>
                  <a:lnTo>
                    <a:pt x="104216" y="660349"/>
                  </a:lnTo>
                  <a:lnTo>
                    <a:pt x="104101" y="661047"/>
                  </a:lnTo>
                  <a:lnTo>
                    <a:pt x="104178" y="661263"/>
                  </a:lnTo>
                  <a:lnTo>
                    <a:pt x="104355" y="661543"/>
                  </a:lnTo>
                  <a:lnTo>
                    <a:pt x="104609" y="661822"/>
                  </a:lnTo>
                  <a:lnTo>
                    <a:pt x="104863" y="661885"/>
                  </a:lnTo>
                  <a:lnTo>
                    <a:pt x="106438" y="662584"/>
                  </a:lnTo>
                  <a:lnTo>
                    <a:pt x="106514" y="660908"/>
                  </a:lnTo>
                  <a:close/>
                </a:path>
                <a:path w="193675" h="680084">
                  <a:moveTo>
                    <a:pt x="108407" y="171919"/>
                  </a:moveTo>
                  <a:lnTo>
                    <a:pt x="107759" y="171856"/>
                  </a:lnTo>
                  <a:lnTo>
                    <a:pt x="107302" y="171500"/>
                  </a:lnTo>
                  <a:lnTo>
                    <a:pt x="107086" y="171996"/>
                  </a:lnTo>
                  <a:lnTo>
                    <a:pt x="106908" y="172351"/>
                  </a:lnTo>
                  <a:lnTo>
                    <a:pt x="106730" y="172770"/>
                  </a:lnTo>
                  <a:lnTo>
                    <a:pt x="106578" y="173253"/>
                  </a:lnTo>
                  <a:lnTo>
                    <a:pt x="106299" y="173888"/>
                  </a:lnTo>
                  <a:lnTo>
                    <a:pt x="106324" y="174091"/>
                  </a:lnTo>
                  <a:lnTo>
                    <a:pt x="106540" y="174586"/>
                  </a:lnTo>
                  <a:lnTo>
                    <a:pt x="106972" y="174929"/>
                  </a:lnTo>
                  <a:lnTo>
                    <a:pt x="107340" y="175209"/>
                  </a:lnTo>
                  <a:lnTo>
                    <a:pt x="107657" y="174866"/>
                  </a:lnTo>
                  <a:lnTo>
                    <a:pt x="107759" y="174586"/>
                  </a:lnTo>
                  <a:lnTo>
                    <a:pt x="107835" y="174167"/>
                  </a:lnTo>
                  <a:lnTo>
                    <a:pt x="107797" y="173672"/>
                  </a:lnTo>
                  <a:lnTo>
                    <a:pt x="107950" y="173329"/>
                  </a:lnTo>
                  <a:lnTo>
                    <a:pt x="108407" y="171919"/>
                  </a:lnTo>
                  <a:close/>
                </a:path>
                <a:path w="193675" h="680084">
                  <a:moveTo>
                    <a:pt x="113144" y="647890"/>
                  </a:moveTo>
                  <a:lnTo>
                    <a:pt x="111887" y="644601"/>
                  </a:lnTo>
                  <a:lnTo>
                    <a:pt x="110820" y="646150"/>
                  </a:lnTo>
                  <a:lnTo>
                    <a:pt x="110820" y="646772"/>
                  </a:lnTo>
                  <a:lnTo>
                    <a:pt x="111645" y="648449"/>
                  </a:lnTo>
                  <a:lnTo>
                    <a:pt x="111887" y="648944"/>
                  </a:lnTo>
                  <a:lnTo>
                    <a:pt x="111823" y="649859"/>
                  </a:lnTo>
                  <a:lnTo>
                    <a:pt x="111823" y="650557"/>
                  </a:lnTo>
                  <a:lnTo>
                    <a:pt x="111861" y="650976"/>
                  </a:lnTo>
                  <a:lnTo>
                    <a:pt x="111709" y="651256"/>
                  </a:lnTo>
                  <a:lnTo>
                    <a:pt x="111531" y="652094"/>
                  </a:lnTo>
                  <a:lnTo>
                    <a:pt x="113106" y="650201"/>
                  </a:lnTo>
                  <a:lnTo>
                    <a:pt x="113144" y="647890"/>
                  </a:lnTo>
                  <a:close/>
                </a:path>
                <a:path w="193675" h="680084">
                  <a:moveTo>
                    <a:pt x="114401" y="207670"/>
                  </a:moveTo>
                  <a:lnTo>
                    <a:pt x="114007" y="206832"/>
                  </a:lnTo>
                  <a:lnTo>
                    <a:pt x="113296" y="205155"/>
                  </a:lnTo>
                  <a:lnTo>
                    <a:pt x="113080" y="205790"/>
                  </a:lnTo>
                  <a:lnTo>
                    <a:pt x="112788" y="206349"/>
                  </a:lnTo>
                  <a:lnTo>
                    <a:pt x="112496" y="206971"/>
                  </a:lnTo>
                  <a:lnTo>
                    <a:pt x="113220" y="207467"/>
                  </a:lnTo>
                  <a:lnTo>
                    <a:pt x="113715" y="207746"/>
                  </a:lnTo>
                  <a:lnTo>
                    <a:pt x="114147" y="208026"/>
                  </a:lnTo>
                  <a:lnTo>
                    <a:pt x="114300" y="207810"/>
                  </a:lnTo>
                  <a:lnTo>
                    <a:pt x="114401" y="207670"/>
                  </a:lnTo>
                  <a:close/>
                </a:path>
                <a:path w="193675" h="680084">
                  <a:moveTo>
                    <a:pt x="117017" y="670420"/>
                  </a:moveTo>
                  <a:lnTo>
                    <a:pt x="116840" y="669658"/>
                  </a:lnTo>
                  <a:lnTo>
                    <a:pt x="116624" y="668820"/>
                  </a:lnTo>
                  <a:lnTo>
                    <a:pt x="116408" y="667905"/>
                  </a:lnTo>
                  <a:lnTo>
                    <a:pt x="115481" y="669099"/>
                  </a:lnTo>
                  <a:lnTo>
                    <a:pt x="115544" y="669721"/>
                  </a:lnTo>
                  <a:lnTo>
                    <a:pt x="116662" y="670699"/>
                  </a:lnTo>
                  <a:lnTo>
                    <a:pt x="116801" y="670636"/>
                  </a:lnTo>
                  <a:lnTo>
                    <a:pt x="117017" y="670420"/>
                  </a:lnTo>
                  <a:close/>
                </a:path>
                <a:path w="193675" h="680084">
                  <a:moveTo>
                    <a:pt x="129260" y="487603"/>
                  </a:moveTo>
                  <a:lnTo>
                    <a:pt x="128676" y="488721"/>
                  </a:lnTo>
                  <a:lnTo>
                    <a:pt x="127571" y="489356"/>
                  </a:lnTo>
                  <a:lnTo>
                    <a:pt x="127927" y="491591"/>
                  </a:lnTo>
                  <a:lnTo>
                    <a:pt x="129070" y="490753"/>
                  </a:lnTo>
                  <a:lnTo>
                    <a:pt x="128676" y="488797"/>
                  </a:lnTo>
                  <a:lnTo>
                    <a:pt x="129260" y="487603"/>
                  </a:lnTo>
                  <a:close/>
                </a:path>
                <a:path w="193675" h="680084">
                  <a:moveTo>
                    <a:pt x="133565" y="206273"/>
                  </a:moveTo>
                  <a:lnTo>
                    <a:pt x="132842" y="206552"/>
                  </a:lnTo>
                  <a:lnTo>
                    <a:pt x="131978" y="206070"/>
                  </a:lnTo>
                  <a:lnTo>
                    <a:pt x="132016" y="208026"/>
                  </a:lnTo>
                  <a:lnTo>
                    <a:pt x="132842" y="208229"/>
                  </a:lnTo>
                  <a:lnTo>
                    <a:pt x="133413" y="208089"/>
                  </a:lnTo>
                  <a:lnTo>
                    <a:pt x="133565" y="206273"/>
                  </a:lnTo>
                  <a:close/>
                </a:path>
                <a:path w="193675" h="680084">
                  <a:moveTo>
                    <a:pt x="134493" y="624179"/>
                  </a:moveTo>
                  <a:lnTo>
                    <a:pt x="134391" y="620750"/>
                  </a:lnTo>
                  <a:lnTo>
                    <a:pt x="134061" y="621449"/>
                  </a:lnTo>
                  <a:lnTo>
                    <a:pt x="133743" y="622211"/>
                  </a:lnTo>
                  <a:lnTo>
                    <a:pt x="131876" y="621309"/>
                  </a:lnTo>
                  <a:lnTo>
                    <a:pt x="131445" y="623684"/>
                  </a:lnTo>
                  <a:lnTo>
                    <a:pt x="133197" y="624738"/>
                  </a:lnTo>
                  <a:lnTo>
                    <a:pt x="134493" y="624179"/>
                  </a:lnTo>
                  <a:close/>
                </a:path>
                <a:path w="193675" h="680084">
                  <a:moveTo>
                    <a:pt x="135102" y="424637"/>
                  </a:moveTo>
                  <a:lnTo>
                    <a:pt x="134785" y="424141"/>
                  </a:lnTo>
                  <a:lnTo>
                    <a:pt x="134594" y="423722"/>
                  </a:lnTo>
                  <a:lnTo>
                    <a:pt x="134353" y="424078"/>
                  </a:lnTo>
                  <a:lnTo>
                    <a:pt x="133959" y="424281"/>
                  </a:lnTo>
                  <a:lnTo>
                    <a:pt x="133197" y="427151"/>
                  </a:lnTo>
                  <a:lnTo>
                    <a:pt x="132486" y="429539"/>
                  </a:lnTo>
                  <a:lnTo>
                    <a:pt x="132346" y="432333"/>
                  </a:lnTo>
                  <a:lnTo>
                    <a:pt x="132270" y="434365"/>
                  </a:lnTo>
                  <a:lnTo>
                    <a:pt x="131483" y="436245"/>
                  </a:lnTo>
                  <a:lnTo>
                    <a:pt x="130263" y="441426"/>
                  </a:lnTo>
                  <a:lnTo>
                    <a:pt x="129933" y="444792"/>
                  </a:lnTo>
                  <a:lnTo>
                    <a:pt x="130048" y="448424"/>
                  </a:lnTo>
                  <a:lnTo>
                    <a:pt x="130187" y="448640"/>
                  </a:lnTo>
                  <a:lnTo>
                    <a:pt x="130365" y="449199"/>
                  </a:lnTo>
                  <a:lnTo>
                    <a:pt x="131152" y="445833"/>
                  </a:lnTo>
                  <a:lnTo>
                    <a:pt x="131406" y="442061"/>
                  </a:lnTo>
                  <a:lnTo>
                    <a:pt x="133743" y="440524"/>
                  </a:lnTo>
                  <a:lnTo>
                    <a:pt x="132956" y="440385"/>
                  </a:lnTo>
                  <a:lnTo>
                    <a:pt x="132232" y="440309"/>
                  </a:lnTo>
                  <a:lnTo>
                    <a:pt x="132981" y="435825"/>
                  </a:lnTo>
                  <a:lnTo>
                    <a:pt x="133629" y="432549"/>
                  </a:lnTo>
                  <a:lnTo>
                    <a:pt x="133959" y="431419"/>
                  </a:lnTo>
                  <a:lnTo>
                    <a:pt x="134353" y="429742"/>
                  </a:lnTo>
                  <a:lnTo>
                    <a:pt x="134454" y="429120"/>
                  </a:lnTo>
                  <a:lnTo>
                    <a:pt x="134594" y="428485"/>
                  </a:lnTo>
                  <a:lnTo>
                    <a:pt x="134785" y="427291"/>
                  </a:lnTo>
                  <a:lnTo>
                    <a:pt x="135001" y="426173"/>
                  </a:lnTo>
                  <a:lnTo>
                    <a:pt x="135102" y="424637"/>
                  </a:lnTo>
                  <a:close/>
                </a:path>
                <a:path w="193675" h="680084">
                  <a:moveTo>
                    <a:pt x="135140" y="186690"/>
                  </a:moveTo>
                  <a:lnTo>
                    <a:pt x="133197" y="185991"/>
                  </a:lnTo>
                  <a:lnTo>
                    <a:pt x="133159" y="186334"/>
                  </a:lnTo>
                  <a:lnTo>
                    <a:pt x="133134" y="186613"/>
                  </a:lnTo>
                  <a:lnTo>
                    <a:pt x="133057" y="186969"/>
                  </a:lnTo>
                  <a:lnTo>
                    <a:pt x="135001" y="187871"/>
                  </a:lnTo>
                  <a:lnTo>
                    <a:pt x="135026" y="187452"/>
                  </a:lnTo>
                  <a:lnTo>
                    <a:pt x="135102" y="187032"/>
                  </a:lnTo>
                  <a:lnTo>
                    <a:pt x="135140" y="186690"/>
                  </a:lnTo>
                  <a:close/>
                </a:path>
                <a:path w="193675" h="680084">
                  <a:moveTo>
                    <a:pt x="136639" y="450596"/>
                  </a:moveTo>
                  <a:lnTo>
                    <a:pt x="136436" y="447230"/>
                  </a:lnTo>
                  <a:lnTo>
                    <a:pt x="135534" y="446951"/>
                  </a:lnTo>
                  <a:lnTo>
                    <a:pt x="134785" y="447306"/>
                  </a:lnTo>
                  <a:lnTo>
                    <a:pt x="134353" y="449402"/>
                  </a:lnTo>
                  <a:lnTo>
                    <a:pt x="134454" y="450596"/>
                  </a:lnTo>
                  <a:lnTo>
                    <a:pt x="134670" y="451154"/>
                  </a:lnTo>
                  <a:lnTo>
                    <a:pt x="135026" y="451789"/>
                  </a:lnTo>
                  <a:lnTo>
                    <a:pt x="135572" y="451015"/>
                  </a:lnTo>
                  <a:lnTo>
                    <a:pt x="135890" y="450596"/>
                  </a:lnTo>
                  <a:lnTo>
                    <a:pt x="136436" y="450659"/>
                  </a:lnTo>
                  <a:lnTo>
                    <a:pt x="136639" y="450596"/>
                  </a:lnTo>
                  <a:close/>
                </a:path>
                <a:path w="193675" h="680084">
                  <a:moveTo>
                    <a:pt x="140589" y="641667"/>
                  </a:moveTo>
                  <a:lnTo>
                    <a:pt x="140055" y="639432"/>
                  </a:lnTo>
                  <a:lnTo>
                    <a:pt x="139801" y="639572"/>
                  </a:lnTo>
                  <a:lnTo>
                    <a:pt x="139623" y="639711"/>
                  </a:lnTo>
                  <a:lnTo>
                    <a:pt x="139407" y="639775"/>
                  </a:lnTo>
                  <a:lnTo>
                    <a:pt x="139547" y="640410"/>
                  </a:lnTo>
                  <a:lnTo>
                    <a:pt x="139623" y="641108"/>
                  </a:lnTo>
                  <a:lnTo>
                    <a:pt x="139839" y="641667"/>
                  </a:lnTo>
                  <a:lnTo>
                    <a:pt x="139941" y="641807"/>
                  </a:lnTo>
                  <a:lnTo>
                    <a:pt x="140335" y="641667"/>
                  </a:lnTo>
                  <a:lnTo>
                    <a:pt x="140589" y="641667"/>
                  </a:lnTo>
                  <a:close/>
                </a:path>
                <a:path w="193675" h="680084">
                  <a:moveTo>
                    <a:pt x="141960" y="386295"/>
                  </a:moveTo>
                  <a:lnTo>
                    <a:pt x="141528" y="385521"/>
                  </a:lnTo>
                  <a:lnTo>
                    <a:pt x="140881" y="386435"/>
                  </a:lnTo>
                  <a:lnTo>
                    <a:pt x="140233" y="387273"/>
                  </a:lnTo>
                  <a:lnTo>
                    <a:pt x="139700" y="388251"/>
                  </a:lnTo>
                  <a:lnTo>
                    <a:pt x="138874" y="389585"/>
                  </a:lnTo>
                  <a:lnTo>
                    <a:pt x="137896" y="390639"/>
                  </a:lnTo>
                  <a:lnTo>
                    <a:pt x="137071" y="394271"/>
                  </a:lnTo>
                  <a:lnTo>
                    <a:pt x="136004" y="395389"/>
                  </a:lnTo>
                  <a:lnTo>
                    <a:pt x="135001" y="397497"/>
                  </a:lnTo>
                  <a:lnTo>
                    <a:pt x="134785" y="398475"/>
                  </a:lnTo>
                  <a:lnTo>
                    <a:pt x="134454" y="399313"/>
                  </a:lnTo>
                  <a:lnTo>
                    <a:pt x="134391" y="399592"/>
                  </a:lnTo>
                  <a:lnTo>
                    <a:pt x="134239" y="399935"/>
                  </a:lnTo>
                  <a:lnTo>
                    <a:pt x="132765" y="401269"/>
                  </a:lnTo>
                  <a:lnTo>
                    <a:pt x="131622" y="405041"/>
                  </a:lnTo>
                  <a:lnTo>
                    <a:pt x="131838" y="407568"/>
                  </a:lnTo>
                  <a:lnTo>
                    <a:pt x="131978" y="407708"/>
                  </a:lnTo>
                  <a:lnTo>
                    <a:pt x="132092" y="408127"/>
                  </a:lnTo>
                  <a:lnTo>
                    <a:pt x="135420" y="400773"/>
                  </a:lnTo>
                  <a:lnTo>
                    <a:pt x="141960" y="386295"/>
                  </a:lnTo>
                  <a:close/>
                </a:path>
                <a:path w="193675" h="680084">
                  <a:moveTo>
                    <a:pt x="142062" y="316547"/>
                  </a:moveTo>
                  <a:lnTo>
                    <a:pt x="141058" y="316966"/>
                  </a:lnTo>
                  <a:lnTo>
                    <a:pt x="140627" y="317868"/>
                  </a:lnTo>
                  <a:lnTo>
                    <a:pt x="140766" y="319265"/>
                  </a:lnTo>
                  <a:lnTo>
                    <a:pt x="141020" y="319481"/>
                  </a:lnTo>
                  <a:lnTo>
                    <a:pt x="142062" y="316547"/>
                  </a:lnTo>
                  <a:close/>
                </a:path>
                <a:path w="193675" h="680084">
                  <a:moveTo>
                    <a:pt x="144576" y="621449"/>
                  </a:moveTo>
                  <a:lnTo>
                    <a:pt x="143065" y="621792"/>
                  </a:lnTo>
                  <a:lnTo>
                    <a:pt x="142417" y="621931"/>
                  </a:lnTo>
                  <a:lnTo>
                    <a:pt x="142417" y="622147"/>
                  </a:lnTo>
                  <a:lnTo>
                    <a:pt x="142494" y="622350"/>
                  </a:lnTo>
                  <a:lnTo>
                    <a:pt x="142494" y="622566"/>
                  </a:lnTo>
                  <a:lnTo>
                    <a:pt x="143141" y="622350"/>
                  </a:lnTo>
                  <a:lnTo>
                    <a:pt x="143891" y="623544"/>
                  </a:lnTo>
                  <a:lnTo>
                    <a:pt x="144576" y="621449"/>
                  </a:lnTo>
                  <a:close/>
                </a:path>
                <a:path w="193675" h="680084">
                  <a:moveTo>
                    <a:pt x="146723" y="420585"/>
                  </a:moveTo>
                  <a:lnTo>
                    <a:pt x="146405" y="420166"/>
                  </a:lnTo>
                  <a:lnTo>
                    <a:pt x="145580" y="421767"/>
                  </a:lnTo>
                  <a:lnTo>
                    <a:pt x="145072" y="422821"/>
                  </a:lnTo>
                  <a:lnTo>
                    <a:pt x="145364" y="422821"/>
                  </a:lnTo>
                  <a:lnTo>
                    <a:pt x="145656" y="422960"/>
                  </a:lnTo>
                  <a:lnTo>
                    <a:pt x="145757" y="422821"/>
                  </a:lnTo>
                  <a:lnTo>
                    <a:pt x="146151" y="422122"/>
                  </a:lnTo>
                  <a:lnTo>
                    <a:pt x="146405" y="421347"/>
                  </a:lnTo>
                  <a:lnTo>
                    <a:pt x="146723" y="420585"/>
                  </a:lnTo>
                  <a:close/>
                </a:path>
                <a:path w="193675" h="680084">
                  <a:moveTo>
                    <a:pt x="149707" y="212648"/>
                  </a:moveTo>
                  <a:lnTo>
                    <a:pt x="149161" y="212217"/>
                  </a:lnTo>
                  <a:lnTo>
                    <a:pt x="147701" y="212648"/>
                  </a:lnTo>
                  <a:lnTo>
                    <a:pt x="147916" y="214884"/>
                  </a:lnTo>
                  <a:lnTo>
                    <a:pt x="149275" y="212991"/>
                  </a:lnTo>
                  <a:lnTo>
                    <a:pt x="149669" y="214388"/>
                  </a:lnTo>
                  <a:lnTo>
                    <a:pt x="149707" y="212648"/>
                  </a:lnTo>
                  <a:close/>
                </a:path>
                <a:path w="193675" h="680084">
                  <a:moveTo>
                    <a:pt x="150317" y="353415"/>
                  </a:moveTo>
                  <a:lnTo>
                    <a:pt x="150241" y="353199"/>
                  </a:lnTo>
                  <a:lnTo>
                    <a:pt x="150101" y="353136"/>
                  </a:lnTo>
                  <a:lnTo>
                    <a:pt x="149961" y="352996"/>
                  </a:lnTo>
                  <a:lnTo>
                    <a:pt x="149237" y="354457"/>
                  </a:lnTo>
                  <a:lnTo>
                    <a:pt x="148526" y="356069"/>
                  </a:lnTo>
                  <a:lnTo>
                    <a:pt x="147370" y="358101"/>
                  </a:lnTo>
                  <a:lnTo>
                    <a:pt x="146875" y="358521"/>
                  </a:lnTo>
                  <a:lnTo>
                    <a:pt x="146265" y="359498"/>
                  </a:lnTo>
                  <a:lnTo>
                    <a:pt x="145973" y="360133"/>
                  </a:lnTo>
                  <a:lnTo>
                    <a:pt x="145973" y="360616"/>
                  </a:lnTo>
                  <a:lnTo>
                    <a:pt x="146075" y="362369"/>
                  </a:lnTo>
                  <a:lnTo>
                    <a:pt x="144894" y="364680"/>
                  </a:lnTo>
                  <a:lnTo>
                    <a:pt x="143637" y="366991"/>
                  </a:lnTo>
                  <a:lnTo>
                    <a:pt x="142494" y="369506"/>
                  </a:lnTo>
                  <a:lnTo>
                    <a:pt x="141312" y="372021"/>
                  </a:lnTo>
                  <a:lnTo>
                    <a:pt x="141135" y="372300"/>
                  </a:lnTo>
                  <a:lnTo>
                    <a:pt x="141135" y="372859"/>
                  </a:lnTo>
                  <a:lnTo>
                    <a:pt x="140919" y="373837"/>
                  </a:lnTo>
                  <a:lnTo>
                    <a:pt x="141490" y="373354"/>
                  </a:lnTo>
                  <a:lnTo>
                    <a:pt x="141846" y="373214"/>
                  </a:lnTo>
                  <a:lnTo>
                    <a:pt x="142062" y="372859"/>
                  </a:lnTo>
                  <a:lnTo>
                    <a:pt x="144221" y="368668"/>
                  </a:lnTo>
                  <a:lnTo>
                    <a:pt x="144640" y="367690"/>
                  </a:lnTo>
                  <a:lnTo>
                    <a:pt x="145008" y="366636"/>
                  </a:lnTo>
                  <a:lnTo>
                    <a:pt x="146189" y="366636"/>
                  </a:lnTo>
                  <a:lnTo>
                    <a:pt x="146621" y="365658"/>
                  </a:lnTo>
                  <a:lnTo>
                    <a:pt x="146367" y="362572"/>
                  </a:lnTo>
                  <a:lnTo>
                    <a:pt x="147662" y="361315"/>
                  </a:lnTo>
                  <a:lnTo>
                    <a:pt x="148310" y="359435"/>
                  </a:lnTo>
                  <a:lnTo>
                    <a:pt x="149021" y="357466"/>
                  </a:lnTo>
                  <a:lnTo>
                    <a:pt x="150317" y="353415"/>
                  </a:lnTo>
                  <a:close/>
                </a:path>
                <a:path w="193675" h="680084">
                  <a:moveTo>
                    <a:pt x="150533" y="404202"/>
                  </a:moveTo>
                  <a:lnTo>
                    <a:pt x="149745" y="402742"/>
                  </a:lnTo>
                  <a:lnTo>
                    <a:pt x="148983" y="403225"/>
                  </a:lnTo>
                  <a:lnTo>
                    <a:pt x="148196" y="405599"/>
                  </a:lnTo>
                  <a:lnTo>
                    <a:pt x="147586" y="407568"/>
                  </a:lnTo>
                  <a:lnTo>
                    <a:pt x="146799" y="409384"/>
                  </a:lnTo>
                  <a:lnTo>
                    <a:pt x="146050" y="411200"/>
                  </a:lnTo>
                  <a:lnTo>
                    <a:pt x="145503" y="412597"/>
                  </a:lnTo>
                  <a:lnTo>
                    <a:pt x="144856" y="413867"/>
                  </a:lnTo>
                  <a:lnTo>
                    <a:pt x="144106" y="415683"/>
                  </a:lnTo>
                  <a:lnTo>
                    <a:pt x="144221" y="416382"/>
                  </a:lnTo>
                  <a:lnTo>
                    <a:pt x="144106" y="416941"/>
                  </a:lnTo>
                  <a:lnTo>
                    <a:pt x="144068" y="417283"/>
                  </a:lnTo>
                  <a:lnTo>
                    <a:pt x="143891" y="417855"/>
                  </a:lnTo>
                  <a:lnTo>
                    <a:pt x="142786" y="418274"/>
                  </a:lnTo>
                  <a:lnTo>
                    <a:pt x="142532" y="419315"/>
                  </a:lnTo>
                  <a:lnTo>
                    <a:pt x="142379" y="420649"/>
                  </a:lnTo>
                  <a:lnTo>
                    <a:pt x="142786" y="420509"/>
                  </a:lnTo>
                  <a:lnTo>
                    <a:pt x="143141" y="420306"/>
                  </a:lnTo>
                  <a:lnTo>
                    <a:pt x="143573" y="420306"/>
                  </a:lnTo>
                  <a:lnTo>
                    <a:pt x="143789" y="421144"/>
                  </a:lnTo>
                  <a:lnTo>
                    <a:pt x="143713" y="421284"/>
                  </a:lnTo>
                  <a:lnTo>
                    <a:pt x="143459" y="421627"/>
                  </a:lnTo>
                  <a:lnTo>
                    <a:pt x="142849" y="422046"/>
                  </a:lnTo>
                  <a:lnTo>
                    <a:pt x="142709" y="422186"/>
                  </a:lnTo>
                  <a:lnTo>
                    <a:pt x="142379" y="421982"/>
                  </a:lnTo>
                  <a:lnTo>
                    <a:pt x="142201" y="422122"/>
                  </a:lnTo>
                  <a:lnTo>
                    <a:pt x="141922" y="422465"/>
                  </a:lnTo>
                  <a:lnTo>
                    <a:pt x="141744" y="422960"/>
                  </a:lnTo>
                  <a:lnTo>
                    <a:pt x="141528" y="423303"/>
                  </a:lnTo>
                  <a:lnTo>
                    <a:pt x="141706" y="423519"/>
                  </a:lnTo>
                  <a:lnTo>
                    <a:pt x="141770" y="423659"/>
                  </a:lnTo>
                  <a:lnTo>
                    <a:pt x="142138" y="423379"/>
                  </a:lnTo>
                  <a:lnTo>
                    <a:pt x="142532" y="422821"/>
                  </a:lnTo>
                  <a:lnTo>
                    <a:pt x="142849" y="422821"/>
                  </a:lnTo>
                  <a:lnTo>
                    <a:pt x="143243" y="422884"/>
                  </a:lnTo>
                  <a:lnTo>
                    <a:pt x="144005" y="423799"/>
                  </a:lnTo>
                  <a:lnTo>
                    <a:pt x="144145" y="423722"/>
                  </a:lnTo>
                  <a:lnTo>
                    <a:pt x="144145" y="423583"/>
                  </a:lnTo>
                  <a:lnTo>
                    <a:pt x="144284" y="422541"/>
                  </a:lnTo>
                  <a:lnTo>
                    <a:pt x="144284" y="421424"/>
                  </a:lnTo>
                  <a:lnTo>
                    <a:pt x="144856" y="419595"/>
                  </a:lnTo>
                  <a:lnTo>
                    <a:pt x="145796" y="419315"/>
                  </a:lnTo>
                  <a:lnTo>
                    <a:pt x="145402" y="417639"/>
                  </a:lnTo>
                  <a:lnTo>
                    <a:pt x="145656" y="417360"/>
                  </a:lnTo>
                  <a:lnTo>
                    <a:pt x="145796" y="417080"/>
                  </a:lnTo>
                  <a:lnTo>
                    <a:pt x="147154" y="413448"/>
                  </a:lnTo>
                  <a:lnTo>
                    <a:pt x="147802" y="411619"/>
                  </a:lnTo>
                  <a:lnTo>
                    <a:pt x="148729" y="409181"/>
                  </a:lnTo>
                  <a:lnTo>
                    <a:pt x="150533" y="404202"/>
                  </a:lnTo>
                  <a:close/>
                </a:path>
                <a:path w="193675" h="680084">
                  <a:moveTo>
                    <a:pt x="150710" y="608647"/>
                  </a:moveTo>
                  <a:lnTo>
                    <a:pt x="150533" y="607872"/>
                  </a:lnTo>
                  <a:lnTo>
                    <a:pt x="150418" y="607110"/>
                  </a:lnTo>
                  <a:lnTo>
                    <a:pt x="150241" y="606336"/>
                  </a:lnTo>
                  <a:lnTo>
                    <a:pt x="149961" y="606475"/>
                  </a:lnTo>
                  <a:lnTo>
                    <a:pt x="149745" y="606552"/>
                  </a:lnTo>
                  <a:lnTo>
                    <a:pt x="149593" y="606615"/>
                  </a:lnTo>
                  <a:lnTo>
                    <a:pt x="149669" y="607250"/>
                  </a:lnTo>
                  <a:lnTo>
                    <a:pt x="149669" y="607949"/>
                  </a:lnTo>
                  <a:lnTo>
                    <a:pt x="149885" y="608507"/>
                  </a:lnTo>
                  <a:lnTo>
                    <a:pt x="149961" y="608711"/>
                  </a:lnTo>
                  <a:lnTo>
                    <a:pt x="150418" y="608571"/>
                  </a:lnTo>
                  <a:lnTo>
                    <a:pt x="150710" y="608647"/>
                  </a:lnTo>
                  <a:close/>
                </a:path>
                <a:path w="193675" h="680084">
                  <a:moveTo>
                    <a:pt x="151752" y="364045"/>
                  </a:moveTo>
                  <a:lnTo>
                    <a:pt x="151714" y="363626"/>
                  </a:lnTo>
                  <a:lnTo>
                    <a:pt x="151714" y="362991"/>
                  </a:lnTo>
                  <a:lnTo>
                    <a:pt x="150571" y="363270"/>
                  </a:lnTo>
                  <a:lnTo>
                    <a:pt x="149593" y="363486"/>
                  </a:lnTo>
                  <a:lnTo>
                    <a:pt x="148551" y="363905"/>
                  </a:lnTo>
                  <a:lnTo>
                    <a:pt x="148374" y="363905"/>
                  </a:lnTo>
                  <a:lnTo>
                    <a:pt x="148196" y="364401"/>
                  </a:lnTo>
                  <a:lnTo>
                    <a:pt x="148158" y="367195"/>
                  </a:lnTo>
                  <a:lnTo>
                    <a:pt x="147091" y="368668"/>
                  </a:lnTo>
                  <a:lnTo>
                    <a:pt x="146011" y="370840"/>
                  </a:lnTo>
                  <a:lnTo>
                    <a:pt x="145656" y="371322"/>
                  </a:lnTo>
                  <a:lnTo>
                    <a:pt x="145542" y="371881"/>
                  </a:lnTo>
                  <a:lnTo>
                    <a:pt x="145364" y="372656"/>
                  </a:lnTo>
                  <a:lnTo>
                    <a:pt x="145364" y="373494"/>
                  </a:lnTo>
                  <a:lnTo>
                    <a:pt x="145288" y="374332"/>
                  </a:lnTo>
                  <a:lnTo>
                    <a:pt x="145973" y="374396"/>
                  </a:lnTo>
                  <a:lnTo>
                    <a:pt x="146659" y="375513"/>
                  </a:lnTo>
                  <a:lnTo>
                    <a:pt x="147370" y="374332"/>
                  </a:lnTo>
                  <a:lnTo>
                    <a:pt x="147510" y="374053"/>
                  </a:lnTo>
                  <a:lnTo>
                    <a:pt x="147878" y="373837"/>
                  </a:lnTo>
                  <a:lnTo>
                    <a:pt x="148018" y="373913"/>
                  </a:lnTo>
                  <a:lnTo>
                    <a:pt x="148729" y="374116"/>
                  </a:lnTo>
                  <a:lnTo>
                    <a:pt x="149021" y="373494"/>
                  </a:lnTo>
                  <a:lnTo>
                    <a:pt x="149275" y="372579"/>
                  </a:lnTo>
                  <a:lnTo>
                    <a:pt x="150063" y="369849"/>
                  </a:lnTo>
                  <a:lnTo>
                    <a:pt x="150888" y="367131"/>
                  </a:lnTo>
                  <a:lnTo>
                    <a:pt x="151599" y="364401"/>
                  </a:lnTo>
                  <a:lnTo>
                    <a:pt x="151752" y="364045"/>
                  </a:lnTo>
                  <a:close/>
                </a:path>
                <a:path w="193675" h="680084">
                  <a:moveTo>
                    <a:pt x="156730" y="363207"/>
                  </a:moveTo>
                  <a:lnTo>
                    <a:pt x="156451" y="362991"/>
                  </a:lnTo>
                  <a:lnTo>
                    <a:pt x="156273" y="363131"/>
                  </a:lnTo>
                  <a:lnTo>
                    <a:pt x="156019" y="363131"/>
                  </a:lnTo>
                  <a:lnTo>
                    <a:pt x="155016" y="365239"/>
                  </a:lnTo>
                  <a:lnTo>
                    <a:pt x="154114" y="366991"/>
                  </a:lnTo>
                  <a:lnTo>
                    <a:pt x="153009" y="369646"/>
                  </a:lnTo>
                  <a:lnTo>
                    <a:pt x="153111" y="370840"/>
                  </a:lnTo>
                  <a:lnTo>
                    <a:pt x="152793" y="371322"/>
                  </a:lnTo>
                  <a:lnTo>
                    <a:pt x="150926" y="374396"/>
                  </a:lnTo>
                  <a:lnTo>
                    <a:pt x="150063" y="378675"/>
                  </a:lnTo>
                  <a:lnTo>
                    <a:pt x="148120" y="381609"/>
                  </a:lnTo>
                  <a:lnTo>
                    <a:pt x="147116" y="383222"/>
                  </a:lnTo>
                  <a:lnTo>
                    <a:pt x="147015" y="385457"/>
                  </a:lnTo>
                  <a:lnTo>
                    <a:pt x="147662" y="386778"/>
                  </a:lnTo>
                  <a:lnTo>
                    <a:pt x="148983" y="384200"/>
                  </a:lnTo>
                  <a:lnTo>
                    <a:pt x="150355" y="381812"/>
                  </a:lnTo>
                  <a:lnTo>
                    <a:pt x="152184" y="377837"/>
                  </a:lnTo>
                  <a:lnTo>
                    <a:pt x="152577" y="376085"/>
                  </a:lnTo>
                  <a:lnTo>
                    <a:pt x="153149" y="373773"/>
                  </a:lnTo>
                  <a:lnTo>
                    <a:pt x="153225" y="372935"/>
                  </a:lnTo>
                  <a:lnTo>
                    <a:pt x="154762" y="370903"/>
                  </a:lnTo>
                  <a:lnTo>
                    <a:pt x="155270" y="368592"/>
                  </a:lnTo>
                  <a:lnTo>
                    <a:pt x="156019" y="366572"/>
                  </a:lnTo>
                  <a:lnTo>
                    <a:pt x="156337" y="365582"/>
                  </a:lnTo>
                  <a:lnTo>
                    <a:pt x="156489" y="364324"/>
                  </a:lnTo>
                  <a:lnTo>
                    <a:pt x="156730" y="363207"/>
                  </a:lnTo>
                  <a:close/>
                </a:path>
                <a:path w="193675" h="680084">
                  <a:moveTo>
                    <a:pt x="157594" y="245249"/>
                  </a:moveTo>
                  <a:lnTo>
                    <a:pt x="157556" y="244055"/>
                  </a:lnTo>
                  <a:lnTo>
                    <a:pt x="156705" y="242519"/>
                  </a:lnTo>
                  <a:lnTo>
                    <a:pt x="156121" y="242798"/>
                  </a:lnTo>
                  <a:lnTo>
                    <a:pt x="156057" y="243636"/>
                  </a:lnTo>
                  <a:lnTo>
                    <a:pt x="156552" y="244335"/>
                  </a:lnTo>
                  <a:lnTo>
                    <a:pt x="157099" y="244754"/>
                  </a:lnTo>
                  <a:lnTo>
                    <a:pt x="157594" y="245249"/>
                  </a:lnTo>
                  <a:close/>
                </a:path>
                <a:path w="193675" h="680084">
                  <a:moveTo>
                    <a:pt x="160896" y="577646"/>
                  </a:moveTo>
                  <a:lnTo>
                    <a:pt x="159715" y="574573"/>
                  </a:lnTo>
                  <a:lnTo>
                    <a:pt x="158711" y="575691"/>
                  </a:lnTo>
                  <a:lnTo>
                    <a:pt x="158673" y="576465"/>
                  </a:lnTo>
                  <a:lnTo>
                    <a:pt x="159677" y="577507"/>
                  </a:lnTo>
                  <a:lnTo>
                    <a:pt x="160540" y="578485"/>
                  </a:lnTo>
                  <a:lnTo>
                    <a:pt x="159816" y="579462"/>
                  </a:lnTo>
                  <a:lnTo>
                    <a:pt x="159677" y="580440"/>
                  </a:lnTo>
                  <a:lnTo>
                    <a:pt x="160896" y="580377"/>
                  </a:lnTo>
                  <a:lnTo>
                    <a:pt x="160896" y="577646"/>
                  </a:lnTo>
                  <a:close/>
                </a:path>
                <a:path w="193675" h="680084">
                  <a:moveTo>
                    <a:pt x="168109" y="678472"/>
                  </a:moveTo>
                  <a:lnTo>
                    <a:pt x="167855" y="677976"/>
                  </a:lnTo>
                  <a:lnTo>
                    <a:pt x="167601" y="677557"/>
                  </a:lnTo>
                  <a:lnTo>
                    <a:pt x="167322" y="677138"/>
                  </a:lnTo>
                  <a:lnTo>
                    <a:pt x="167170" y="677278"/>
                  </a:lnTo>
                  <a:lnTo>
                    <a:pt x="167068" y="677418"/>
                  </a:lnTo>
                  <a:lnTo>
                    <a:pt x="167068" y="679310"/>
                  </a:lnTo>
                  <a:lnTo>
                    <a:pt x="167106" y="679450"/>
                  </a:lnTo>
                  <a:lnTo>
                    <a:pt x="167284" y="679653"/>
                  </a:lnTo>
                  <a:lnTo>
                    <a:pt x="168109" y="678472"/>
                  </a:lnTo>
                  <a:close/>
                </a:path>
                <a:path w="193675" h="680084">
                  <a:moveTo>
                    <a:pt x="169214" y="300164"/>
                  </a:moveTo>
                  <a:lnTo>
                    <a:pt x="168795" y="299402"/>
                  </a:lnTo>
                  <a:lnTo>
                    <a:pt x="168541" y="298704"/>
                  </a:lnTo>
                  <a:lnTo>
                    <a:pt x="168249" y="299123"/>
                  </a:lnTo>
                  <a:lnTo>
                    <a:pt x="167754" y="299466"/>
                  </a:lnTo>
                  <a:lnTo>
                    <a:pt x="167678" y="299885"/>
                  </a:lnTo>
                  <a:lnTo>
                    <a:pt x="167462" y="301637"/>
                  </a:lnTo>
                  <a:lnTo>
                    <a:pt x="167170" y="305282"/>
                  </a:lnTo>
                  <a:lnTo>
                    <a:pt x="167106" y="305562"/>
                  </a:lnTo>
                  <a:lnTo>
                    <a:pt x="167208" y="305765"/>
                  </a:lnTo>
                  <a:lnTo>
                    <a:pt x="166535" y="309753"/>
                  </a:lnTo>
                  <a:lnTo>
                    <a:pt x="165773" y="313461"/>
                  </a:lnTo>
                  <a:lnTo>
                    <a:pt x="164884" y="318922"/>
                  </a:lnTo>
                  <a:lnTo>
                    <a:pt x="164706" y="320675"/>
                  </a:lnTo>
                  <a:lnTo>
                    <a:pt x="164592" y="322351"/>
                  </a:lnTo>
                  <a:lnTo>
                    <a:pt x="164515" y="322910"/>
                  </a:lnTo>
                  <a:lnTo>
                    <a:pt x="164731" y="323532"/>
                  </a:lnTo>
                  <a:lnTo>
                    <a:pt x="164884" y="324091"/>
                  </a:lnTo>
                  <a:lnTo>
                    <a:pt x="165023" y="324167"/>
                  </a:lnTo>
                  <a:lnTo>
                    <a:pt x="165315" y="324167"/>
                  </a:lnTo>
                  <a:lnTo>
                    <a:pt x="165735" y="322135"/>
                  </a:lnTo>
                  <a:lnTo>
                    <a:pt x="166458" y="318427"/>
                  </a:lnTo>
                  <a:lnTo>
                    <a:pt x="167322" y="314718"/>
                  </a:lnTo>
                  <a:lnTo>
                    <a:pt x="168503" y="307657"/>
                  </a:lnTo>
                  <a:lnTo>
                    <a:pt x="168821" y="304152"/>
                  </a:lnTo>
                  <a:lnTo>
                    <a:pt x="169189" y="300723"/>
                  </a:lnTo>
                  <a:lnTo>
                    <a:pt x="169214" y="300164"/>
                  </a:lnTo>
                  <a:close/>
                </a:path>
                <a:path w="193675" h="680084">
                  <a:moveTo>
                    <a:pt x="172453" y="281559"/>
                  </a:moveTo>
                  <a:lnTo>
                    <a:pt x="172415" y="281279"/>
                  </a:lnTo>
                  <a:lnTo>
                    <a:pt x="171767" y="277228"/>
                  </a:lnTo>
                  <a:lnTo>
                    <a:pt x="169900" y="274358"/>
                  </a:lnTo>
                  <a:lnTo>
                    <a:pt x="168465" y="271208"/>
                  </a:lnTo>
                  <a:lnTo>
                    <a:pt x="168287" y="270852"/>
                  </a:lnTo>
                  <a:lnTo>
                    <a:pt x="167932" y="270852"/>
                  </a:lnTo>
                  <a:lnTo>
                    <a:pt x="167386" y="270433"/>
                  </a:lnTo>
                  <a:lnTo>
                    <a:pt x="167500" y="272605"/>
                  </a:lnTo>
                  <a:lnTo>
                    <a:pt x="167640" y="274281"/>
                  </a:lnTo>
                  <a:lnTo>
                    <a:pt x="167640" y="275894"/>
                  </a:lnTo>
                  <a:lnTo>
                    <a:pt x="167678" y="277850"/>
                  </a:lnTo>
                  <a:lnTo>
                    <a:pt x="167678" y="279742"/>
                  </a:lnTo>
                  <a:lnTo>
                    <a:pt x="167640" y="281622"/>
                  </a:lnTo>
                  <a:lnTo>
                    <a:pt x="167640" y="282956"/>
                  </a:lnTo>
                  <a:lnTo>
                    <a:pt x="167970" y="283019"/>
                  </a:lnTo>
                  <a:lnTo>
                    <a:pt x="169151" y="282676"/>
                  </a:lnTo>
                  <a:lnTo>
                    <a:pt x="169646" y="283019"/>
                  </a:lnTo>
                  <a:lnTo>
                    <a:pt x="170865" y="282816"/>
                  </a:lnTo>
                  <a:lnTo>
                    <a:pt x="171589" y="282460"/>
                  </a:lnTo>
                  <a:lnTo>
                    <a:pt x="172275" y="282181"/>
                  </a:lnTo>
                  <a:lnTo>
                    <a:pt x="172453" y="281559"/>
                  </a:lnTo>
                  <a:close/>
                </a:path>
                <a:path w="193675" h="680084">
                  <a:moveTo>
                    <a:pt x="176758" y="292188"/>
                  </a:moveTo>
                  <a:lnTo>
                    <a:pt x="176682" y="288201"/>
                  </a:lnTo>
                  <a:lnTo>
                    <a:pt x="175171" y="284988"/>
                  </a:lnTo>
                  <a:lnTo>
                    <a:pt x="175031" y="286461"/>
                  </a:lnTo>
                  <a:lnTo>
                    <a:pt x="174929" y="287858"/>
                  </a:lnTo>
                  <a:lnTo>
                    <a:pt x="174777" y="289318"/>
                  </a:lnTo>
                  <a:lnTo>
                    <a:pt x="174752" y="290372"/>
                  </a:lnTo>
                  <a:lnTo>
                    <a:pt x="174853" y="291566"/>
                  </a:lnTo>
                  <a:lnTo>
                    <a:pt x="174752" y="292544"/>
                  </a:lnTo>
                  <a:lnTo>
                    <a:pt x="174421" y="294563"/>
                  </a:lnTo>
                  <a:lnTo>
                    <a:pt x="174498" y="295275"/>
                  </a:lnTo>
                  <a:lnTo>
                    <a:pt x="175564" y="296811"/>
                  </a:lnTo>
                  <a:lnTo>
                    <a:pt x="176758" y="292188"/>
                  </a:lnTo>
                  <a:close/>
                </a:path>
                <a:path w="193675" h="680084">
                  <a:moveTo>
                    <a:pt x="182283" y="550849"/>
                  </a:moveTo>
                  <a:lnTo>
                    <a:pt x="181813" y="550506"/>
                  </a:lnTo>
                  <a:lnTo>
                    <a:pt x="181381" y="549948"/>
                  </a:lnTo>
                  <a:lnTo>
                    <a:pt x="181279" y="550087"/>
                  </a:lnTo>
                  <a:lnTo>
                    <a:pt x="180987" y="550506"/>
                  </a:lnTo>
                  <a:lnTo>
                    <a:pt x="180771" y="551129"/>
                  </a:lnTo>
                  <a:lnTo>
                    <a:pt x="180517" y="551764"/>
                  </a:lnTo>
                  <a:lnTo>
                    <a:pt x="180733" y="551903"/>
                  </a:lnTo>
                  <a:lnTo>
                    <a:pt x="180809" y="552043"/>
                  </a:lnTo>
                  <a:lnTo>
                    <a:pt x="181203" y="551700"/>
                  </a:lnTo>
                  <a:lnTo>
                    <a:pt x="181635" y="551421"/>
                  </a:lnTo>
                  <a:lnTo>
                    <a:pt x="182283" y="550849"/>
                  </a:lnTo>
                  <a:close/>
                </a:path>
                <a:path w="193675" h="680084">
                  <a:moveTo>
                    <a:pt x="191782" y="563587"/>
                  </a:moveTo>
                  <a:lnTo>
                    <a:pt x="191566" y="562889"/>
                  </a:lnTo>
                  <a:lnTo>
                    <a:pt x="191325" y="562254"/>
                  </a:lnTo>
                  <a:lnTo>
                    <a:pt x="191109" y="561555"/>
                  </a:lnTo>
                  <a:lnTo>
                    <a:pt x="190995" y="560920"/>
                  </a:lnTo>
                  <a:lnTo>
                    <a:pt x="190779" y="559523"/>
                  </a:lnTo>
                  <a:lnTo>
                    <a:pt x="190677" y="559384"/>
                  </a:lnTo>
                  <a:lnTo>
                    <a:pt x="190601" y="559244"/>
                  </a:lnTo>
                  <a:lnTo>
                    <a:pt x="190461" y="559104"/>
                  </a:lnTo>
                  <a:lnTo>
                    <a:pt x="190131" y="559803"/>
                  </a:lnTo>
                  <a:lnTo>
                    <a:pt x="189636" y="560362"/>
                  </a:lnTo>
                  <a:lnTo>
                    <a:pt x="189420" y="561136"/>
                  </a:lnTo>
                  <a:lnTo>
                    <a:pt x="189306" y="561555"/>
                  </a:lnTo>
                  <a:lnTo>
                    <a:pt x="189598" y="562610"/>
                  </a:lnTo>
                  <a:lnTo>
                    <a:pt x="189814" y="562749"/>
                  </a:lnTo>
                  <a:lnTo>
                    <a:pt x="190461" y="563105"/>
                  </a:lnTo>
                  <a:lnTo>
                    <a:pt x="190893" y="564781"/>
                  </a:lnTo>
                  <a:lnTo>
                    <a:pt x="191782" y="563587"/>
                  </a:lnTo>
                  <a:close/>
                </a:path>
                <a:path w="193675" h="680084">
                  <a:moveTo>
                    <a:pt x="193509" y="519645"/>
                  </a:moveTo>
                  <a:lnTo>
                    <a:pt x="193370" y="518883"/>
                  </a:lnTo>
                  <a:lnTo>
                    <a:pt x="193179" y="518172"/>
                  </a:lnTo>
                  <a:lnTo>
                    <a:pt x="193001" y="517410"/>
                  </a:lnTo>
                  <a:lnTo>
                    <a:pt x="191858" y="517410"/>
                  </a:lnTo>
                  <a:lnTo>
                    <a:pt x="191681" y="517829"/>
                  </a:lnTo>
                  <a:lnTo>
                    <a:pt x="191897" y="519645"/>
                  </a:lnTo>
                  <a:lnTo>
                    <a:pt x="193509" y="51964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106518" y="6216459"/>
              <a:ext cx="191770" cy="429895"/>
            </a:xfrm>
            <a:custGeom>
              <a:avLst/>
              <a:gdLst/>
              <a:ahLst/>
              <a:cxnLst/>
              <a:rect l="l" t="t" r="r" b="b"/>
              <a:pathLst>
                <a:path w="191770" h="429895">
                  <a:moveTo>
                    <a:pt x="5054" y="406146"/>
                  </a:moveTo>
                  <a:lnTo>
                    <a:pt x="4699" y="406285"/>
                  </a:lnTo>
                  <a:lnTo>
                    <a:pt x="4445" y="406425"/>
                  </a:lnTo>
                  <a:lnTo>
                    <a:pt x="3365" y="407123"/>
                  </a:lnTo>
                  <a:lnTo>
                    <a:pt x="2438" y="406488"/>
                  </a:lnTo>
                  <a:lnTo>
                    <a:pt x="2044" y="404749"/>
                  </a:lnTo>
                  <a:lnTo>
                    <a:pt x="1892" y="404253"/>
                  </a:lnTo>
                  <a:lnTo>
                    <a:pt x="1651" y="403758"/>
                  </a:lnTo>
                  <a:lnTo>
                    <a:pt x="1536" y="403199"/>
                  </a:lnTo>
                  <a:lnTo>
                    <a:pt x="1003" y="400964"/>
                  </a:lnTo>
                  <a:lnTo>
                    <a:pt x="927" y="400621"/>
                  </a:lnTo>
                  <a:lnTo>
                    <a:pt x="825" y="400265"/>
                  </a:lnTo>
                  <a:lnTo>
                    <a:pt x="749" y="399923"/>
                  </a:lnTo>
                  <a:lnTo>
                    <a:pt x="533" y="400202"/>
                  </a:lnTo>
                  <a:lnTo>
                    <a:pt x="101" y="400481"/>
                  </a:lnTo>
                  <a:lnTo>
                    <a:pt x="101" y="400761"/>
                  </a:lnTo>
                  <a:lnTo>
                    <a:pt x="0" y="402018"/>
                  </a:lnTo>
                  <a:lnTo>
                    <a:pt x="63" y="403199"/>
                  </a:lnTo>
                  <a:lnTo>
                    <a:pt x="787" y="404177"/>
                  </a:lnTo>
                  <a:lnTo>
                    <a:pt x="1651" y="405307"/>
                  </a:lnTo>
                  <a:lnTo>
                    <a:pt x="2108" y="406704"/>
                  </a:lnTo>
                  <a:lnTo>
                    <a:pt x="1651" y="408660"/>
                  </a:lnTo>
                  <a:lnTo>
                    <a:pt x="1320" y="410197"/>
                  </a:lnTo>
                  <a:lnTo>
                    <a:pt x="2286" y="412584"/>
                  </a:lnTo>
                  <a:lnTo>
                    <a:pt x="3365" y="412927"/>
                  </a:lnTo>
                  <a:lnTo>
                    <a:pt x="3263" y="414820"/>
                  </a:lnTo>
                  <a:lnTo>
                    <a:pt x="3479" y="414959"/>
                  </a:lnTo>
                  <a:lnTo>
                    <a:pt x="3797" y="414185"/>
                  </a:lnTo>
                  <a:lnTo>
                    <a:pt x="4330" y="413207"/>
                  </a:lnTo>
                  <a:lnTo>
                    <a:pt x="4330" y="411251"/>
                  </a:lnTo>
                  <a:lnTo>
                    <a:pt x="3797" y="410413"/>
                  </a:lnTo>
                  <a:lnTo>
                    <a:pt x="2971" y="410197"/>
                  </a:lnTo>
                  <a:lnTo>
                    <a:pt x="2616" y="410057"/>
                  </a:lnTo>
                  <a:lnTo>
                    <a:pt x="2286" y="409435"/>
                  </a:lnTo>
                  <a:lnTo>
                    <a:pt x="1968" y="408940"/>
                  </a:lnTo>
                  <a:lnTo>
                    <a:pt x="2044" y="408736"/>
                  </a:lnTo>
                  <a:lnTo>
                    <a:pt x="2108" y="408520"/>
                  </a:lnTo>
                  <a:lnTo>
                    <a:pt x="2870" y="408660"/>
                  </a:lnTo>
                  <a:lnTo>
                    <a:pt x="3619" y="408736"/>
                  </a:lnTo>
                  <a:lnTo>
                    <a:pt x="4229" y="408876"/>
                  </a:lnTo>
                  <a:lnTo>
                    <a:pt x="5054" y="406146"/>
                  </a:lnTo>
                  <a:close/>
                </a:path>
                <a:path w="191770" h="429895">
                  <a:moveTo>
                    <a:pt x="6845" y="312394"/>
                  </a:moveTo>
                  <a:lnTo>
                    <a:pt x="6350" y="311696"/>
                  </a:lnTo>
                  <a:lnTo>
                    <a:pt x="5842" y="311124"/>
                  </a:lnTo>
                  <a:lnTo>
                    <a:pt x="5346" y="310362"/>
                  </a:lnTo>
                  <a:lnTo>
                    <a:pt x="5130" y="310007"/>
                  </a:lnTo>
                  <a:lnTo>
                    <a:pt x="5092" y="309448"/>
                  </a:lnTo>
                  <a:lnTo>
                    <a:pt x="4914" y="309029"/>
                  </a:lnTo>
                  <a:lnTo>
                    <a:pt x="4762" y="308470"/>
                  </a:lnTo>
                  <a:lnTo>
                    <a:pt x="4546" y="307911"/>
                  </a:lnTo>
                  <a:lnTo>
                    <a:pt x="4330" y="307492"/>
                  </a:lnTo>
                  <a:lnTo>
                    <a:pt x="4229" y="307352"/>
                  </a:lnTo>
                  <a:lnTo>
                    <a:pt x="4013" y="307352"/>
                  </a:lnTo>
                  <a:lnTo>
                    <a:pt x="3835" y="307428"/>
                  </a:lnTo>
                  <a:lnTo>
                    <a:pt x="3759" y="307771"/>
                  </a:lnTo>
                  <a:lnTo>
                    <a:pt x="3759" y="307987"/>
                  </a:lnTo>
                  <a:lnTo>
                    <a:pt x="3797" y="309105"/>
                  </a:lnTo>
                  <a:lnTo>
                    <a:pt x="5448" y="312674"/>
                  </a:lnTo>
                  <a:lnTo>
                    <a:pt x="6096" y="312953"/>
                  </a:lnTo>
                  <a:lnTo>
                    <a:pt x="6273" y="313016"/>
                  </a:lnTo>
                  <a:lnTo>
                    <a:pt x="6489" y="312877"/>
                  </a:lnTo>
                  <a:lnTo>
                    <a:pt x="6705" y="312877"/>
                  </a:lnTo>
                  <a:lnTo>
                    <a:pt x="6743" y="312674"/>
                  </a:lnTo>
                  <a:lnTo>
                    <a:pt x="6781" y="312534"/>
                  </a:lnTo>
                  <a:lnTo>
                    <a:pt x="6845" y="312394"/>
                  </a:lnTo>
                  <a:close/>
                </a:path>
                <a:path w="191770" h="429895">
                  <a:moveTo>
                    <a:pt x="7277" y="413004"/>
                  </a:moveTo>
                  <a:lnTo>
                    <a:pt x="6921" y="412369"/>
                  </a:lnTo>
                  <a:lnTo>
                    <a:pt x="6413" y="411746"/>
                  </a:lnTo>
                  <a:lnTo>
                    <a:pt x="6096" y="411048"/>
                  </a:lnTo>
                  <a:lnTo>
                    <a:pt x="5765" y="410413"/>
                  </a:lnTo>
                  <a:lnTo>
                    <a:pt x="5626" y="409714"/>
                  </a:lnTo>
                  <a:lnTo>
                    <a:pt x="5054" y="409016"/>
                  </a:lnTo>
                  <a:lnTo>
                    <a:pt x="5054" y="409498"/>
                  </a:lnTo>
                  <a:lnTo>
                    <a:pt x="4978" y="410337"/>
                  </a:lnTo>
                  <a:lnTo>
                    <a:pt x="5918" y="411111"/>
                  </a:lnTo>
                  <a:lnTo>
                    <a:pt x="5626" y="413766"/>
                  </a:lnTo>
                  <a:lnTo>
                    <a:pt x="6959" y="413486"/>
                  </a:lnTo>
                  <a:lnTo>
                    <a:pt x="7200" y="413207"/>
                  </a:lnTo>
                  <a:lnTo>
                    <a:pt x="7277" y="413004"/>
                  </a:lnTo>
                  <a:close/>
                </a:path>
                <a:path w="191770" h="429895">
                  <a:moveTo>
                    <a:pt x="7670" y="407606"/>
                  </a:moveTo>
                  <a:lnTo>
                    <a:pt x="6959" y="406908"/>
                  </a:lnTo>
                  <a:lnTo>
                    <a:pt x="6350" y="406425"/>
                  </a:lnTo>
                  <a:lnTo>
                    <a:pt x="5664" y="405726"/>
                  </a:lnTo>
                  <a:lnTo>
                    <a:pt x="5765" y="407962"/>
                  </a:lnTo>
                  <a:lnTo>
                    <a:pt x="6565" y="408597"/>
                  </a:lnTo>
                  <a:lnTo>
                    <a:pt x="7670" y="407606"/>
                  </a:lnTo>
                  <a:close/>
                </a:path>
                <a:path w="191770" h="429895">
                  <a:moveTo>
                    <a:pt x="9220" y="1739"/>
                  </a:moveTo>
                  <a:lnTo>
                    <a:pt x="9144" y="1536"/>
                  </a:lnTo>
                  <a:lnTo>
                    <a:pt x="8712" y="482"/>
                  </a:lnTo>
                  <a:lnTo>
                    <a:pt x="8102" y="63"/>
                  </a:lnTo>
                  <a:lnTo>
                    <a:pt x="7353" y="977"/>
                  </a:lnTo>
                  <a:lnTo>
                    <a:pt x="7632" y="2095"/>
                  </a:lnTo>
                  <a:lnTo>
                    <a:pt x="7848" y="3492"/>
                  </a:lnTo>
                  <a:lnTo>
                    <a:pt x="8851" y="2870"/>
                  </a:lnTo>
                  <a:lnTo>
                    <a:pt x="9004" y="2730"/>
                  </a:lnTo>
                  <a:lnTo>
                    <a:pt x="9220" y="1739"/>
                  </a:lnTo>
                  <a:close/>
                </a:path>
                <a:path w="191770" h="429895">
                  <a:moveTo>
                    <a:pt x="9753" y="218071"/>
                  </a:moveTo>
                  <a:lnTo>
                    <a:pt x="9639" y="217373"/>
                  </a:lnTo>
                  <a:lnTo>
                    <a:pt x="9398" y="215557"/>
                  </a:lnTo>
                  <a:lnTo>
                    <a:pt x="7886" y="214376"/>
                  </a:lnTo>
                  <a:lnTo>
                    <a:pt x="8534" y="217449"/>
                  </a:lnTo>
                  <a:lnTo>
                    <a:pt x="7569" y="218008"/>
                  </a:lnTo>
                  <a:lnTo>
                    <a:pt x="8216" y="218706"/>
                  </a:lnTo>
                  <a:lnTo>
                    <a:pt x="8534" y="219125"/>
                  </a:lnTo>
                  <a:lnTo>
                    <a:pt x="9004" y="219621"/>
                  </a:lnTo>
                  <a:lnTo>
                    <a:pt x="9283" y="219062"/>
                  </a:lnTo>
                  <a:lnTo>
                    <a:pt x="9499" y="218567"/>
                  </a:lnTo>
                  <a:lnTo>
                    <a:pt x="9753" y="218071"/>
                  </a:lnTo>
                  <a:close/>
                </a:path>
                <a:path w="191770" h="429895">
                  <a:moveTo>
                    <a:pt x="12331" y="417690"/>
                  </a:moveTo>
                  <a:lnTo>
                    <a:pt x="11366" y="415582"/>
                  </a:lnTo>
                  <a:lnTo>
                    <a:pt x="10439" y="413486"/>
                  </a:lnTo>
                  <a:lnTo>
                    <a:pt x="9182" y="411048"/>
                  </a:lnTo>
                  <a:lnTo>
                    <a:pt x="8750" y="410908"/>
                  </a:lnTo>
                  <a:lnTo>
                    <a:pt x="8458" y="410616"/>
                  </a:lnTo>
                  <a:lnTo>
                    <a:pt x="8572" y="412369"/>
                  </a:lnTo>
                  <a:lnTo>
                    <a:pt x="8636" y="412508"/>
                  </a:lnTo>
                  <a:lnTo>
                    <a:pt x="8636" y="412648"/>
                  </a:lnTo>
                  <a:lnTo>
                    <a:pt x="7924" y="413981"/>
                  </a:lnTo>
                  <a:lnTo>
                    <a:pt x="8216" y="415861"/>
                  </a:lnTo>
                  <a:lnTo>
                    <a:pt x="9283" y="416001"/>
                  </a:lnTo>
                  <a:lnTo>
                    <a:pt x="10401" y="416217"/>
                  </a:lnTo>
                  <a:lnTo>
                    <a:pt x="10502" y="417055"/>
                  </a:lnTo>
                  <a:lnTo>
                    <a:pt x="10439" y="418452"/>
                  </a:lnTo>
                  <a:lnTo>
                    <a:pt x="10464" y="418668"/>
                  </a:lnTo>
                  <a:lnTo>
                    <a:pt x="10617" y="418947"/>
                  </a:lnTo>
                  <a:lnTo>
                    <a:pt x="10655" y="419227"/>
                  </a:lnTo>
                  <a:lnTo>
                    <a:pt x="11290" y="418604"/>
                  </a:lnTo>
                  <a:lnTo>
                    <a:pt x="12331" y="417690"/>
                  </a:lnTo>
                  <a:close/>
                </a:path>
                <a:path w="191770" h="429895">
                  <a:moveTo>
                    <a:pt x="15379" y="427621"/>
                  </a:moveTo>
                  <a:lnTo>
                    <a:pt x="14414" y="425729"/>
                  </a:lnTo>
                  <a:lnTo>
                    <a:pt x="14630" y="423989"/>
                  </a:lnTo>
                  <a:lnTo>
                    <a:pt x="14490" y="423913"/>
                  </a:lnTo>
                  <a:lnTo>
                    <a:pt x="14351" y="423913"/>
                  </a:lnTo>
                  <a:lnTo>
                    <a:pt x="14198" y="423849"/>
                  </a:lnTo>
                  <a:lnTo>
                    <a:pt x="14198" y="429374"/>
                  </a:lnTo>
                  <a:lnTo>
                    <a:pt x="14528" y="429374"/>
                  </a:lnTo>
                  <a:lnTo>
                    <a:pt x="15379" y="427621"/>
                  </a:lnTo>
                  <a:close/>
                </a:path>
                <a:path w="191770" h="429895">
                  <a:moveTo>
                    <a:pt x="17640" y="16573"/>
                  </a:moveTo>
                  <a:lnTo>
                    <a:pt x="17246" y="15671"/>
                  </a:lnTo>
                  <a:lnTo>
                    <a:pt x="16814" y="15036"/>
                  </a:lnTo>
                  <a:lnTo>
                    <a:pt x="16395" y="16090"/>
                  </a:lnTo>
                  <a:lnTo>
                    <a:pt x="15989" y="16929"/>
                  </a:lnTo>
                  <a:lnTo>
                    <a:pt x="15748" y="17830"/>
                  </a:lnTo>
                  <a:lnTo>
                    <a:pt x="15417" y="18884"/>
                  </a:lnTo>
                  <a:lnTo>
                    <a:pt x="15570" y="19799"/>
                  </a:lnTo>
                  <a:lnTo>
                    <a:pt x="16141" y="20281"/>
                  </a:lnTo>
                  <a:lnTo>
                    <a:pt x="16497" y="19380"/>
                  </a:lnTo>
                  <a:lnTo>
                    <a:pt x="16852" y="18681"/>
                  </a:lnTo>
                  <a:lnTo>
                    <a:pt x="17640" y="16573"/>
                  </a:lnTo>
                  <a:close/>
                </a:path>
                <a:path w="191770" h="429895">
                  <a:moveTo>
                    <a:pt x="21450" y="58978"/>
                  </a:moveTo>
                  <a:lnTo>
                    <a:pt x="21018" y="56591"/>
                  </a:lnTo>
                  <a:lnTo>
                    <a:pt x="20586" y="56172"/>
                  </a:lnTo>
                  <a:lnTo>
                    <a:pt x="18796" y="56870"/>
                  </a:lnTo>
                  <a:lnTo>
                    <a:pt x="19685" y="57721"/>
                  </a:lnTo>
                  <a:lnTo>
                    <a:pt x="20116" y="59753"/>
                  </a:lnTo>
                  <a:lnTo>
                    <a:pt x="21450" y="58978"/>
                  </a:lnTo>
                  <a:close/>
                </a:path>
                <a:path w="191770" h="429895">
                  <a:moveTo>
                    <a:pt x="40170" y="341566"/>
                  </a:moveTo>
                  <a:lnTo>
                    <a:pt x="39560" y="342188"/>
                  </a:lnTo>
                  <a:lnTo>
                    <a:pt x="38849" y="342900"/>
                  </a:lnTo>
                  <a:lnTo>
                    <a:pt x="39166" y="343382"/>
                  </a:lnTo>
                  <a:lnTo>
                    <a:pt x="40030" y="344639"/>
                  </a:lnTo>
                  <a:lnTo>
                    <a:pt x="40068" y="343458"/>
                  </a:lnTo>
                  <a:lnTo>
                    <a:pt x="40170" y="341566"/>
                  </a:lnTo>
                  <a:close/>
                </a:path>
                <a:path w="191770" h="429895">
                  <a:moveTo>
                    <a:pt x="41605" y="340728"/>
                  </a:moveTo>
                  <a:lnTo>
                    <a:pt x="41186" y="339394"/>
                  </a:lnTo>
                  <a:lnTo>
                    <a:pt x="40894" y="338353"/>
                  </a:lnTo>
                  <a:lnTo>
                    <a:pt x="40462" y="336880"/>
                  </a:lnTo>
                  <a:lnTo>
                    <a:pt x="40170" y="337159"/>
                  </a:lnTo>
                  <a:lnTo>
                    <a:pt x="39751" y="337515"/>
                  </a:lnTo>
                  <a:lnTo>
                    <a:pt x="39319" y="337934"/>
                  </a:lnTo>
                  <a:lnTo>
                    <a:pt x="39636" y="338416"/>
                  </a:lnTo>
                  <a:lnTo>
                    <a:pt x="39966" y="339051"/>
                  </a:lnTo>
                  <a:lnTo>
                    <a:pt x="40284" y="339471"/>
                  </a:lnTo>
                  <a:lnTo>
                    <a:pt x="40678" y="340029"/>
                  </a:lnTo>
                  <a:lnTo>
                    <a:pt x="41109" y="340309"/>
                  </a:lnTo>
                  <a:lnTo>
                    <a:pt x="41605" y="340728"/>
                  </a:lnTo>
                  <a:close/>
                </a:path>
                <a:path w="191770" h="429895">
                  <a:moveTo>
                    <a:pt x="49212" y="322529"/>
                  </a:moveTo>
                  <a:lnTo>
                    <a:pt x="48717" y="322046"/>
                  </a:lnTo>
                  <a:lnTo>
                    <a:pt x="47599" y="321906"/>
                  </a:lnTo>
                  <a:lnTo>
                    <a:pt x="48031" y="322948"/>
                  </a:lnTo>
                  <a:lnTo>
                    <a:pt x="48361" y="323723"/>
                  </a:lnTo>
                  <a:lnTo>
                    <a:pt x="48602" y="324421"/>
                  </a:lnTo>
                  <a:lnTo>
                    <a:pt x="48780" y="324218"/>
                  </a:lnTo>
                  <a:lnTo>
                    <a:pt x="49149" y="324002"/>
                  </a:lnTo>
                  <a:lnTo>
                    <a:pt x="49149" y="323723"/>
                  </a:lnTo>
                  <a:lnTo>
                    <a:pt x="49212" y="322529"/>
                  </a:lnTo>
                  <a:close/>
                </a:path>
                <a:path w="191770" h="429895">
                  <a:moveTo>
                    <a:pt x="51041" y="321767"/>
                  </a:moveTo>
                  <a:lnTo>
                    <a:pt x="50863" y="320370"/>
                  </a:lnTo>
                  <a:lnTo>
                    <a:pt x="49936" y="319595"/>
                  </a:lnTo>
                  <a:lnTo>
                    <a:pt x="49796" y="319671"/>
                  </a:lnTo>
                  <a:lnTo>
                    <a:pt x="49580" y="319811"/>
                  </a:lnTo>
                  <a:lnTo>
                    <a:pt x="49860" y="321068"/>
                  </a:lnTo>
                  <a:lnTo>
                    <a:pt x="50114" y="322326"/>
                  </a:lnTo>
                  <a:lnTo>
                    <a:pt x="50406" y="323862"/>
                  </a:lnTo>
                  <a:lnTo>
                    <a:pt x="51041" y="321767"/>
                  </a:lnTo>
                  <a:close/>
                </a:path>
                <a:path w="191770" h="429895">
                  <a:moveTo>
                    <a:pt x="52120" y="340728"/>
                  </a:moveTo>
                  <a:lnTo>
                    <a:pt x="51841" y="340652"/>
                  </a:lnTo>
                  <a:lnTo>
                    <a:pt x="51473" y="340512"/>
                  </a:lnTo>
                  <a:lnTo>
                    <a:pt x="51193" y="340652"/>
                  </a:lnTo>
                  <a:lnTo>
                    <a:pt x="50939" y="341490"/>
                  </a:lnTo>
                  <a:lnTo>
                    <a:pt x="51041" y="341706"/>
                  </a:lnTo>
                  <a:lnTo>
                    <a:pt x="51231" y="342188"/>
                  </a:lnTo>
                  <a:lnTo>
                    <a:pt x="51511" y="342544"/>
                  </a:lnTo>
                  <a:lnTo>
                    <a:pt x="52044" y="343242"/>
                  </a:lnTo>
                  <a:lnTo>
                    <a:pt x="52044" y="342125"/>
                  </a:lnTo>
                  <a:lnTo>
                    <a:pt x="52082" y="341490"/>
                  </a:lnTo>
                  <a:lnTo>
                    <a:pt x="52120" y="340728"/>
                  </a:lnTo>
                  <a:close/>
                </a:path>
                <a:path w="191770" h="429895">
                  <a:moveTo>
                    <a:pt x="52298" y="268173"/>
                  </a:moveTo>
                  <a:lnTo>
                    <a:pt x="51079" y="264325"/>
                  </a:lnTo>
                  <a:lnTo>
                    <a:pt x="50546" y="262509"/>
                  </a:lnTo>
                  <a:lnTo>
                    <a:pt x="50330" y="262712"/>
                  </a:lnTo>
                  <a:lnTo>
                    <a:pt x="50190" y="262712"/>
                  </a:lnTo>
                  <a:lnTo>
                    <a:pt x="50190" y="263207"/>
                  </a:lnTo>
                  <a:lnTo>
                    <a:pt x="50114" y="263906"/>
                  </a:lnTo>
                  <a:lnTo>
                    <a:pt x="50292" y="264109"/>
                  </a:lnTo>
                  <a:lnTo>
                    <a:pt x="51015" y="265099"/>
                  </a:lnTo>
                  <a:lnTo>
                    <a:pt x="50546" y="266001"/>
                  </a:lnTo>
                  <a:lnTo>
                    <a:pt x="50368" y="266915"/>
                  </a:lnTo>
                  <a:lnTo>
                    <a:pt x="50292" y="267335"/>
                  </a:lnTo>
                  <a:lnTo>
                    <a:pt x="50215" y="267817"/>
                  </a:lnTo>
                  <a:lnTo>
                    <a:pt x="50190" y="268312"/>
                  </a:lnTo>
                  <a:lnTo>
                    <a:pt x="51295" y="268312"/>
                  </a:lnTo>
                  <a:lnTo>
                    <a:pt x="51650" y="268249"/>
                  </a:lnTo>
                  <a:lnTo>
                    <a:pt x="52298" y="268173"/>
                  </a:lnTo>
                  <a:close/>
                </a:path>
                <a:path w="191770" h="429895">
                  <a:moveTo>
                    <a:pt x="52552" y="838"/>
                  </a:moveTo>
                  <a:lnTo>
                    <a:pt x="51155" y="0"/>
                  </a:lnTo>
                  <a:lnTo>
                    <a:pt x="51041" y="139"/>
                  </a:lnTo>
                  <a:lnTo>
                    <a:pt x="50939" y="342"/>
                  </a:lnTo>
                  <a:lnTo>
                    <a:pt x="51155" y="762"/>
                  </a:lnTo>
                  <a:lnTo>
                    <a:pt x="51257" y="1460"/>
                  </a:lnTo>
                  <a:lnTo>
                    <a:pt x="51511" y="1676"/>
                  </a:lnTo>
                  <a:lnTo>
                    <a:pt x="51803" y="1892"/>
                  </a:lnTo>
                  <a:lnTo>
                    <a:pt x="52235" y="1600"/>
                  </a:lnTo>
                  <a:lnTo>
                    <a:pt x="52552" y="1536"/>
                  </a:lnTo>
                  <a:lnTo>
                    <a:pt x="52552" y="838"/>
                  </a:lnTo>
                  <a:close/>
                </a:path>
                <a:path w="191770" h="429895">
                  <a:moveTo>
                    <a:pt x="55892" y="68414"/>
                  </a:moveTo>
                  <a:lnTo>
                    <a:pt x="55105" y="67373"/>
                  </a:lnTo>
                  <a:lnTo>
                    <a:pt x="54914" y="67157"/>
                  </a:lnTo>
                  <a:lnTo>
                    <a:pt x="54813" y="66814"/>
                  </a:lnTo>
                  <a:lnTo>
                    <a:pt x="54635" y="66459"/>
                  </a:lnTo>
                  <a:lnTo>
                    <a:pt x="54127" y="67652"/>
                  </a:lnTo>
                  <a:lnTo>
                    <a:pt x="54063" y="68834"/>
                  </a:lnTo>
                  <a:lnTo>
                    <a:pt x="54889" y="69888"/>
                  </a:lnTo>
                  <a:lnTo>
                    <a:pt x="55676" y="69189"/>
                  </a:lnTo>
                  <a:lnTo>
                    <a:pt x="55892" y="68414"/>
                  </a:lnTo>
                  <a:close/>
                </a:path>
                <a:path w="191770" h="429895">
                  <a:moveTo>
                    <a:pt x="56565" y="361442"/>
                  </a:moveTo>
                  <a:lnTo>
                    <a:pt x="54889" y="358571"/>
                  </a:lnTo>
                  <a:lnTo>
                    <a:pt x="54495" y="359613"/>
                  </a:lnTo>
                  <a:lnTo>
                    <a:pt x="56565" y="361442"/>
                  </a:lnTo>
                  <a:close/>
                </a:path>
                <a:path w="191770" h="429895">
                  <a:moveTo>
                    <a:pt x="57823" y="158534"/>
                  </a:moveTo>
                  <a:lnTo>
                    <a:pt x="55638" y="159029"/>
                  </a:lnTo>
                  <a:lnTo>
                    <a:pt x="55956" y="160070"/>
                  </a:lnTo>
                  <a:lnTo>
                    <a:pt x="56718" y="162102"/>
                  </a:lnTo>
                  <a:lnTo>
                    <a:pt x="56997" y="161823"/>
                  </a:lnTo>
                  <a:lnTo>
                    <a:pt x="57073" y="161683"/>
                  </a:lnTo>
                  <a:lnTo>
                    <a:pt x="57823" y="158534"/>
                  </a:lnTo>
                  <a:close/>
                </a:path>
                <a:path w="191770" h="429895">
                  <a:moveTo>
                    <a:pt x="59550" y="69545"/>
                  </a:moveTo>
                  <a:lnTo>
                    <a:pt x="59372" y="69469"/>
                  </a:lnTo>
                  <a:lnTo>
                    <a:pt x="59156" y="69253"/>
                  </a:lnTo>
                  <a:lnTo>
                    <a:pt x="58978" y="69329"/>
                  </a:lnTo>
                  <a:lnTo>
                    <a:pt x="58331" y="69684"/>
                  </a:lnTo>
                  <a:lnTo>
                    <a:pt x="57365" y="66738"/>
                  </a:lnTo>
                  <a:lnTo>
                    <a:pt x="56959" y="70319"/>
                  </a:lnTo>
                  <a:lnTo>
                    <a:pt x="57683" y="70383"/>
                  </a:lnTo>
                  <a:lnTo>
                    <a:pt x="58369" y="70523"/>
                  </a:lnTo>
                  <a:lnTo>
                    <a:pt x="59220" y="70523"/>
                  </a:lnTo>
                  <a:lnTo>
                    <a:pt x="59372" y="69888"/>
                  </a:lnTo>
                  <a:lnTo>
                    <a:pt x="59550" y="69545"/>
                  </a:lnTo>
                  <a:close/>
                </a:path>
                <a:path w="191770" h="429895">
                  <a:moveTo>
                    <a:pt x="60693" y="356603"/>
                  </a:moveTo>
                  <a:lnTo>
                    <a:pt x="60655" y="356323"/>
                  </a:lnTo>
                  <a:lnTo>
                    <a:pt x="60591" y="355561"/>
                  </a:lnTo>
                  <a:lnTo>
                    <a:pt x="60159" y="354088"/>
                  </a:lnTo>
                  <a:lnTo>
                    <a:pt x="58940" y="354787"/>
                  </a:lnTo>
                  <a:lnTo>
                    <a:pt x="60477" y="356120"/>
                  </a:lnTo>
                  <a:lnTo>
                    <a:pt x="59588" y="356958"/>
                  </a:lnTo>
                  <a:lnTo>
                    <a:pt x="59804" y="357035"/>
                  </a:lnTo>
                  <a:lnTo>
                    <a:pt x="59982" y="357174"/>
                  </a:lnTo>
                  <a:lnTo>
                    <a:pt x="60159" y="357378"/>
                  </a:lnTo>
                  <a:lnTo>
                    <a:pt x="60299" y="357035"/>
                  </a:lnTo>
                  <a:lnTo>
                    <a:pt x="60693" y="356603"/>
                  </a:lnTo>
                  <a:close/>
                </a:path>
                <a:path w="191770" h="429895">
                  <a:moveTo>
                    <a:pt x="61023" y="12103"/>
                  </a:moveTo>
                  <a:lnTo>
                    <a:pt x="59867" y="11125"/>
                  </a:lnTo>
                  <a:lnTo>
                    <a:pt x="59372" y="10706"/>
                  </a:lnTo>
                  <a:lnTo>
                    <a:pt x="59296" y="10985"/>
                  </a:lnTo>
                  <a:lnTo>
                    <a:pt x="59194" y="11188"/>
                  </a:lnTo>
                  <a:lnTo>
                    <a:pt x="59118" y="11468"/>
                  </a:lnTo>
                  <a:lnTo>
                    <a:pt x="59651" y="11963"/>
                  </a:lnTo>
                  <a:lnTo>
                    <a:pt x="60236" y="12382"/>
                  </a:lnTo>
                  <a:lnTo>
                    <a:pt x="60807" y="12865"/>
                  </a:lnTo>
                  <a:lnTo>
                    <a:pt x="61023" y="12103"/>
                  </a:lnTo>
                  <a:close/>
                </a:path>
                <a:path w="191770" h="429895">
                  <a:moveTo>
                    <a:pt x="64465" y="361645"/>
                  </a:moveTo>
                  <a:lnTo>
                    <a:pt x="63601" y="360946"/>
                  </a:lnTo>
                  <a:lnTo>
                    <a:pt x="62953" y="359613"/>
                  </a:lnTo>
                  <a:lnTo>
                    <a:pt x="62674" y="361581"/>
                  </a:lnTo>
                  <a:lnTo>
                    <a:pt x="63169" y="362902"/>
                  </a:lnTo>
                  <a:lnTo>
                    <a:pt x="64173" y="363677"/>
                  </a:lnTo>
                  <a:lnTo>
                    <a:pt x="64465" y="361645"/>
                  </a:lnTo>
                  <a:close/>
                </a:path>
                <a:path w="191770" h="429895">
                  <a:moveTo>
                    <a:pt x="65392" y="32956"/>
                  </a:moveTo>
                  <a:lnTo>
                    <a:pt x="64935" y="31127"/>
                  </a:lnTo>
                  <a:lnTo>
                    <a:pt x="64071" y="30848"/>
                  </a:lnTo>
                  <a:lnTo>
                    <a:pt x="63030" y="31127"/>
                  </a:lnTo>
                  <a:lnTo>
                    <a:pt x="63309" y="32816"/>
                  </a:lnTo>
                  <a:lnTo>
                    <a:pt x="64033" y="33375"/>
                  </a:lnTo>
                  <a:lnTo>
                    <a:pt x="65392" y="32956"/>
                  </a:lnTo>
                  <a:close/>
                </a:path>
                <a:path w="191770" h="429895">
                  <a:moveTo>
                    <a:pt x="69811" y="340868"/>
                  </a:moveTo>
                  <a:lnTo>
                    <a:pt x="68872" y="340588"/>
                  </a:lnTo>
                  <a:lnTo>
                    <a:pt x="68808" y="340728"/>
                  </a:lnTo>
                  <a:lnTo>
                    <a:pt x="68656" y="340791"/>
                  </a:lnTo>
                  <a:lnTo>
                    <a:pt x="68554" y="340931"/>
                  </a:lnTo>
                  <a:lnTo>
                    <a:pt x="68846" y="341769"/>
                  </a:lnTo>
                  <a:lnTo>
                    <a:pt x="69164" y="342684"/>
                  </a:lnTo>
                  <a:lnTo>
                    <a:pt x="69456" y="343522"/>
                  </a:lnTo>
                  <a:lnTo>
                    <a:pt x="69596" y="343458"/>
                  </a:lnTo>
                  <a:lnTo>
                    <a:pt x="69659" y="343319"/>
                  </a:lnTo>
                  <a:lnTo>
                    <a:pt x="69811" y="343179"/>
                  </a:lnTo>
                  <a:lnTo>
                    <a:pt x="69811" y="340868"/>
                  </a:lnTo>
                  <a:close/>
                </a:path>
                <a:path w="191770" h="429895">
                  <a:moveTo>
                    <a:pt x="70523" y="332257"/>
                  </a:moveTo>
                  <a:lnTo>
                    <a:pt x="70383" y="330441"/>
                  </a:lnTo>
                  <a:lnTo>
                    <a:pt x="70345" y="329526"/>
                  </a:lnTo>
                  <a:lnTo>
                    <a:pt x="70065" y="329806"/>
                  </a:lnTo>
                  <a:lnTo>
                    <a:pt x="69456" y="330161"/>
                  </a:lnTo>
                  <a:lnTo>
                    <a:pt x="69456" y="331139"/>
                  </a:lnTo>
                  <a:lnTo>
                    <a:pt x="69735" y="331838"/>
                  </a:lnTo>
                  <a:lnTo>
                    <a:pt x="69913" y="332536"/>
                  </a:lnTo>
                  <a:lnTo>
                    <a:pt x="70129" y="332473"/>
                  </a:lnTo>
                  <a:lnTo>
                    <a:pt x="70307" y="332397"/>
                  </a:lnTo>
                  <a:lnTo>
                    <a:pt x="70523" y="332257"/>
                  </a:lnTo>
                  <a:close/>
                </a:path>
                <a:path w="191770" h="429895">
                  <a:moveTo>
                    <a:pt x="73571" y="200101"/>
                  </a:moveTo>
                  <a:lnTo>
                    <a:pt x="73291" y="199186"/>
                  </a:lnTo>
                  <a:lnTo>
                    <a:pt x="73075" y="198551"/>
                  </a:lnTo>
                  <a:lnTo>
                    <a:pt x="72682" y="197510"/>
                  </a:lnTo>
                  <a:lnTo>
                    <a:pt x="72326" y="198412"/>
                  </a:lnTo>
                  <a:lnTo>
                    <a:pt x="71958" y="199047"/>
                  </a:lnTo>
                  <a:lnTo>
                    <a:pt x="71818" y="199745"/>
                  </a:lnTo>
                  <a:lnTo>
                    <a:pt x="71780" y="200101"/>
                  </a:lnTo>
                  <a:lnTo>
                    <a:pt x="72212" y="201002"/>
                  </a:lnTo>
                  <a:lnTo>
                    <a:pt x="72821" y="201002"/>
                  </a:lnTo>
                  <a:lnTo>
                    <a:pt x="73152" y="200444"/>
                  </a:lnTo>
                  <a:lnTo>
                    <a:pt x="73571" y="200101"/>
                  </a:lnTo>
                  <a:close/>
                </a:path>
                <a:path w="191770" h="429895">
                  <a:moveTo>
                    <a:pt x="75984" y="340931"/>
                  </a:moveTo>
                  <a:lnTo>
                    <a:pt x="75946" y="340588"/>
                  </a:lnTo>
                  <a:lnTo>
                    <a:pt x="75768" y="339255"/>
                  </a:lnTo>
                  <a:lnTo>
                    <a:pt x="75222" y="338912"/>
                  </a:lnTo>
                  <a:lnTo>
                    <a:pt x="74256" y="339890"/>
                  </a:lnTo>
                  <a:lnTo>
                    <a:pt x="74688" y="340448"/>
                  </a:lnTo>
                  <a:lnTo>
                    <a:pt x="75196" y="341071"/>
                  </a:lnTo>
                  <a:lnTo>
                    <a:pt x="75615" y="341706"/>
                  </a:lnTo>
                  <a:lnTo>
                    <a:pt x="75730" y="341350"/>
                  </a:lnTo>
                  <a:lnTo>
                    <a:pt x="75984" y="340931"/>
                  </a:lnTo>
                  <a:close/>
                </a:path>
                <a:path w="191770" h="429895">
                  <a:moveTo>
                    <a:pt x="79565" y="342265"/>
                  </a:moveTo>
                  <a:lnTo>
                    <a:pt x="77952" y="340233"/>
                  </a:lnTo>
                  <a:lnTo>
                    <a:pt x="77304" y="341845"/>
                  </a:lnTo>
                  <a:lnTo>
                    <a:pt x="78092" y="343877"/>
                  </a:lnTo>
                  <a:lnTo>
                    <a:pt x="79502" y="344360"/>
                  </a:lnTo>
                  <a:lnTo>
                    <a:pt x="79565" y="342265"/>
                  </a:lnTo>
                  <a:close/>
                </a:path>
                <a:path w="191770" h="429895">
                  <a:moveTo>
                    <a:pt x="83007" y="335191"/>
                  </a:moveTo>
                  <a:lnTo>
                    <a:pt x="82511" y="333654"/>
                  </a:lnTo>
                  <a:lnTo>
                    <a:pt x="82080" y="332473"/>
                  </a:lnTo>
                  <a:lnTo>
                    <a:pt x="81610" y="334848"/>
                  </a:lnTo>
                  <a:lnTo>
                    <a:pt x="81686" y="335051"/>
                  </a:lnTo>
                  <a:lnTo>
                    <a:pt x="82727" y="335546"/>
                  </a:lnTo>
                  <a:lnTo>
                    <a:pt x="82791" y="335407"/>
                  </a:lnTo>
                  <a:lnTo>
                    <a:pt x="82943" y="335330"/>
                  </a:lnTo>
                  <a:lnTo>
                    <a:pt x="83007" y="335191"/>
                  </a:lnTo>
                  <a:close/>
                </a:path>
                <a:path w="191770" h="429895">
                  <a:moveTo>
                    <a:pt x="84442" y="321487"/>
                  </a:moveTo>
                  <a:lnTo>
                    <a:pt x="83261" y="320014"/>
                  </a:lnTo>
                  <a:lnTo>
                    <a:pt x="83007" y="320573"/>
                  </a:lnTo>
                  <a:lnTo>
                    <a:pt x="82829" y="320992"/>
                  </a:lnTo>
                  <a:lnTo>
                    <a:pt x="82550" y="321767"/>
                  </a:lnTo>
                  <a:lnTo>
                    <a:pt x="83223" y="321830"/>
                  </a:lnTo>
                  <a:lnTo>
                    <a:pt x="84302" y="321970"/>
                  </a:lnTo>
                  <a:lnTo>
                    <a:pt x="84340" y="321830"/>
                  </a:lnTo>
                  <a:lnTo>
                    <a:pt x="84416" y="321627"/>
                  </a:lnTo>
                  <a:lnTo>
                    <a:pt x="84442" y="321487"/>
                  </a:lnTo>
                  <a:close/>
                </a:path>
                <a:path w="191770" h="429895">
                  <a:moveTo>
                    <a:pt x="86817" y="323507"/>
                  </a:moveTo>
                  <a:lnTo>
                    <a:pt x="86271" y="322808"/>
                  </a:lnTo>
                  <a:lnTo>
                    <a:pt x="85813" y="322249"/>
                  </a:lnTo>
                  <a:lnTo>
                    <a:pt x="85344" y="321627"/>
                  </a:lnTo>
                  <a:lnTo>
                    <a:pt x="85204" y="321906"/>
                  </a:lnTo>
                  <a:lnTo>
                    <a:pt x="85128" y="322110"/>
                  </a:lnTo>
                  <a:lnTo>
                    <a:pt x="84988" y="322389"/>
                  </a:lnTo>
                  <a:lnTo>
                    <a:pt x="85420" y="322948"/>
                  </a:lnTo>
                  <a:lnTo>
                    <a:pt x="85813" y="323507"/>
                  </a:lnTo>
                  <a:lnTo>
                    <a:pt x="86271" y="324142"/>
                  </a:lnTo>
                  <a:lnTo>
                    <a:pt x="86601" y="324218"/>
                  </a:lnTo>
                  <a:lnTo>
                    <a:pt x="86702" y="324078"/>
                  </a:lnTo>
                  <a:lnTo>
                    <a:pt x="86817" y="323507"/>
                  </a:lnTo>
                  <a:close/>
                </a:path>
                <a:path w="191770" h="429895">
                  <a:moveTo>
                    <a:pt x="89687" y="333171"/>
                  </a:moveTo>
                  <a:lnTo>
                    <a:pt x="89649" y="332955"/>
                  </a:lnTo>
                  <a:lnTo>
                    <a:pt x="89649" y="332473"/>
                  </a:lnTo>
                  <a:lnTo>
                    <a:pt x="89573" y="332333"/>
                  </a:lnTo>
                  <a:lnTo>
                    <a:pt x="88506" y="331495"/>
                  </a:lnTo>
                  <a:lnTo>
                    <a:pt x="87426" y="330517"/>
                  </a:lnTo>
                  <a:lnTo>
                    <a:pt x="86169" y="330377"/>
                  </a:lnTo>
                  <a:lnTo>
                    <a:pt x="85915" y="330517"/>
                  </a:lnTo>
                  <a:lnTo>
                    <a:pt x="85852" y="330657"/>
                  </a:lnTo>
                  <a:lnTo>
                    <a:pt x="85813" y="330796"/>
                  </a:lnTo>
                  <a:lnTo>
                    <a:pt x="85813" y="331139"/>
                  </a:lnTo>
                  <a:lnTo>
                    <a:pt x="88607" y="332752"/>
                  </a:lnTo>
                  <a:lnTo>
                    <a:pt x="89687" y="333171"/>
                  </a:lnTo>
                  <a:close/>
                </a:path>
                <a:path w="191770" h="429895">
                  <a:moveTo>
                    <a:pt x="91262" y="307632"/>
                  </a:moveTo>
                  <a:lnTo>
                    <a:pt x="89827" y="306374"/>
                  </a:lnTo>
                  <a:lnTo>
                    <a:pt x="89141" y="305752"/>
                  </a:lnTo>
                  <a:lnTo>
                    <a:pt x="88506" y="305117"/>
                  </a:lnTo>
                  <a:lnTo>
                    <a:pt x="87896" y="304482"/>
                  </a:lnTo>
                  <a:lnTo>
                    <a:pt x="87210" y="303987"/>
                  </a:lnTo>
                  <a:lnTo>
                    <a:pt x="89217" y="308190"/>
                  </a:lnTo>
                  <a:lnTo>
                    <a:pt x="91084" y="308051"/>
                  </a:lnTo>
                  <a:lnTo>
                    <a:pt x="91122" y="307911"/>
                  </a:lnTo>
                  <a:lnTo>
                    <a:pt x="91262" y="307632"/>
                  </a:lnTo>
                  <a:close/>
                </a:path>
                <a:path w="191770" h="429895">
                  <a:moveTo>
                    <a:pt x="92621" y="326390"/>
                  </a:moveTo>
                  <a:lnTo>
                    <a:pt x="92125" y="325539"/>
                  </a:lnTo>
                  <a:lnTo>
                    <a:pt x="91579" y="324777"/>
                  </a:lnTo>
                  <a:lnTo>
                    <a:pt x="91084" y="323938"/>
                  </a:lnTo>
                  <a:lnTo>
                    <a:pt x="90868" y="324358"/>
                  </a:lnTo>
                  <a:lnTo>
                    <a:pt x="91186" y="326529"/>
                  </a:lnTo>
                  <a:lnTo>
                    <a:pt x="91770" y="327228"/>
                  </a:lnTo>
                  <a:lnTo>
                    <a:pt x="92621" y="326390"/>
                  </a:lnTo>
                  <a:close/>
                </a:path>
                <a:path w="191770" h="429895">
                  <a:moveTo>
                    <a:pt x="96316" y="316103"/>
                  </a:moveTo>
                  <a:lnTo>
                    <a:pt x="96291" y="315887"/>
                  </a:lnTo>
                  <a:lnTo>
                    <a:pt x="96075" y="315188"/>
                  </a:lnTo>
                  <a:lnTo>
                    <a:pt x="95821" y="314490"/>
                  </a:lnTo>
                  <a:lnTo>
                    <a:pt x="95491" y="313791"/>
                  </a:lnTo>
                  <a:lnTo>
                    <a:pt x="95427" y="313575"/>
                  </a:lnTo>
                  <a:lnTo>
                    <a:pt x="95211" y="313296"/>
                  </a:lnTo>
                  <a:lnTo>
                    <a:pt x="95034" y="313372"/>
                  </a:lnTo>
                  <a:lnTo>
                    <a:pt x="94818" y="313372"/>
                  </a:lnTo>
                  <a:lnTo>
                    <a:pt x="94602" y="313651"/>
                  </a:lnTo>
                  <a:lnTo>
                    <a:pt x="94919" y="315048"/>
                  </a:lnTo>
                  <a:lnTo>
                    <a:pt x="95135" y="316026"/>
                  </a:lnTo>
                  <a:lnTo>
                    <a:pt x="95465" y="316865"/>
                  </a:lnTo>
                  <a:lnTo>
                    <a:pt x="95567" y="317004"/>
                  </a:lnTo>
                  <a:lnTo>
                    <a:pt x="95999" y="316941"/>
                  </a:lnTo>
                  <a:lnTo>
                    <a:pt x="96253" y="316801"/>
                  </a:lnTo>
                  <a:lnTo>
                    <a:pt x="96316" y="316103"/>
                  </a:lnTo>
                  <a:close/>
                </a:path>
                <a:path w="191770" h="429895">
                  <a:moveTo>
                    <a:pt x="97637" y="268249"/>
                  </a:moveTo>
                  <a:lnTo>
                    <a:pt x="97612" y="267335"/>
                  </a:lnTo>
                  <a:lnTo>
                    <a:pt x="97358" y="266141"/>
                  </a:lnTo>
                  <a:lnTo>
                    <a:pt x="97218" y="264960"/>
                  </a:lnTo>
                  <a:lnTo>
                    <a:pt x="96100" y="265798"/>
                  </a:lnTo>
                  <a:lnTo>
                    <a:pt x="96316" y="267335"/>
                  </a:lnTo>
                  <a:lnTo>
                    <a:pt x="97637" y="268249"/>
                  </a:lnTo>
                  <a:close/>
                </a:path>
                <a:path w="191770" h="429895">
                  <a:moveTo>
                    <a:pt x="97726" y="269151"/>
                  </a:moveTo>
                  <a:lnTo>
                    <a:pt x="97663" y="268655"/>
                  </a:lnTo>
                  <a:lnTo>
                    <a:pt x="96494" y="270624"/>
                  </a:lnTo>
                  <a:lnTo>
                    <a:pt x="97218" y="270624"/>
                  </a:lnTo>
                  <a:lnTo>
                    <a:pt x="97396" y="269925"/>
                  </a:lnTo>
                  <a:lnTo>
                    <a:pt x="97726" y="269151"/>
                  </a:lnTo>
                  <a:close/>
                </a:path>
                <a:path w="191770" h="429895">
                  <a:moveTo>
                    <a:pt x="97828" y="268389"/>
                  </a:moveTo>
                  <a:lnTo>
                    <a:pt x="97637" y="268249"/>
                  </a:lnTo>
                  <a:lnTo>
                    <a:pt x="97663" y="268655"/>
                  </a:lnTo>
                  <a:lnTo>
                    <a:pt x="97828" y="268389"/>
                  </a:lnTo>
                  <a:close/>
                </a:path>
                <a:path w="191770" h="429895">
                  <a:moveTo>
                    <a:pt x="99047" y="284543"/>
                  </a:moveTo>
                  <a:lnTo>
                    <a:pt x="97866" y="283629"/>
                  </a:lnTo>
                  <a:lnTo>
                    <a:pt x="97866" y="286296"/>
                  </a:lnTo>
                  <a:lnTo>
                    <a:pt x="98729" y="285457"/>
                  </a:lnTo>
                  <a:lnTo>
                    <a:pt x="99047" y="284543"/>
                  </a:lnTo>
                  <a:close/>
                </a:path>
                <a:path w="191770" h="429895">
                  <a:moveTo>
                    <a:pt x="191325" y="253758"/>
                  </a:moveTo>
                  <a:lnTo>
                    <a:pt x="191211" y="251866"/>
                  </a:lnTo>
                  <a:lnTo>
                    <a:pt x="190601" y="251663"/>
                  </a:lnTo>
                  <a:lnTo>
                    <a:pt x="189852" y="251802"/>
                  </a:lnTo>
                  <a:lnTo>
                    <a:pt x="188633" y="251942"/>
                  </a:lnTo>
                  <a:lnTo>
                    <a:pt x="189306" y="253682"/>
                  </a:lnTo>
                  <a:lnTo>
                    <a:pt x="188988" y="254736"/>
                  </a:lnTo>
                  <a:lnTo>
                    <a:pt x="189738" y="254457"/>
                  </a:lnTo>
                  <a:lnTo>
                    <a:pt x="191325" y="25375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468528" y="6112542"/>
            <a:ext cx="694719" cy="161906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11468541" y="6342176"/>
            <a:ext cx="693420" cy="407670"/>
            <a:chOff x="11468541" y="6342176"/>
            <a:chExt cx="693420" cy="407670"/>
          </a:xfrm>
        </p:grpSpPr>
        <p:sp>
          <p:nvSpPr>
            <p:cNvPr id="18" name="object 18"/>
            <p:cNvSpPr/>
            <p:nvPr/>
          </p:nvSpPr>
          <p:spPr>
            <a:xfrm>
              <a:off x="11468532" y="6342189"/>
              <a:ext cx="693420" cy="162560"/>
            </a:xfrm>
            <a:custGeom>
              <a:avLst/>
              <a:gdLst/>
              <a:ahLst/>
              <a:cxnLst/>
              <a:rect l="l" t="t" r="r" b="b"/>
              <a:pathLst>
                <a:path w="693420" h="162559">
                  <a:moveTo>
                    <a:pt x="19812" y="7975"/>
                  </a:moveTo>
                  <a:lnTo>
                    <a:pt x="19227" y="5232"/>
                  </a:lnTo>
                  <a:lnTo>
                    <a:pt x="16903" y="1117"/>
                  </a:lnTo>
                  <a:lnTo>
                    <a:pt x="15252" y="0"/>
                  </a:lnTo>
                  <a:lnTo>
                    <a:pt x="13246" y="0"/>
                  </a:lnTo>
                  <a:lnTo>
                    <a:pt x="11201" y="0"/>
                  </a:lnTo>
                  <a:lnTo>
                    <a:pt x="9588" y="1041"/>
                  </a:lnTo>
                  <a:lnTo>
                    <a:pt x="7137" y="5092"/>
                  </a:lnTo>
                  <a:lnTo>
                    <a:pt x="6565" y="7899"/>
                  </a:lnTo>
                  <a:lnTo>
                    <a:pt x="6565" y="15100"/>
                  </a:lnTo>
                  <a:lnTo>
                    <a:pt x="7137" y="17970"/>
                  </a:lnTo>
                  <a:lnTo>
                    <a:pt x="9588" y="22174"/>
                  </a:lnTo>
                  <a:lnTo>
                    <a:pt x="11201" y="23215"/>
                  </a:lnTo>
                  <a:lnTo>
                    <a:pt x="15252" y="23215"/>
                  </a:lnTo>
                  <a:lnTo>
                    <a:pt x="16903" y="22174"/>
                  </a:lnTo>
                  <a:lnTo>
                    <a:pt x="18046" y="19939"/>
                  </a:lnTo>
                  <a:lnTo>
                    <a:pt x="19265" y="17767"/>
                  </a:lnTo>
                  <a:lnTo>
                    <a:pt x="19812" y="14897"/>
                  </a:lnTo>
                  <a:lnTo>
                    <a:pt x="19812" y="7975"/>
                  </a:lnTo>
                  <a:close/>
                </a:path>
                <a:path w="693420" h="162559">
                  <a:moveTo>
                    <a:pt x="35445" y="8039"/>
                  </a:moveTo>
                  <a:lnTo>
                    <a:pt x="34836" y="5308"/>
                  </a:lnTo>
                  <a:lnTo>
                    <a:pt x="33693" y="3213"/>
                  </a:lnTo>
                  <a:lnTo>
                    <a:pt x="32473" y="1117"/>
                  </a:lnTo>
                  <a:lnTo>
                    <a:pt x="30899" y="63"/>
                  </a:lnTo>
                  <a:lnTo>
                    <a:pt x="28841" y="63"/>
                  </a:lnTo>
                  <a:lnTo>
                    <a:pt x="26835" y="0"/>
                  </a:lnTo>
                  <a:lnTo>
                    <a:pt x="25260" y="1041"/>
                  </a:lnTo>
                  <a:lnTo>
                    <a:pt x="24003" y="3136"/>
                  </a:lnTo>
                  <a:lnTo>
                    <a:pt x="22783" y="5168"/>
                  </a:lnTo>
                  <a:lnTo>
                    <a:pt x="22174" y="7975"/>
                  </a:lnTo>
                  <a:lnTo>
                    <a:pt x="22174" y="15176"/>
                  </a:lnTo>
                  <a:lnTo>
                    <a:pt x="22783" y="18046"/>
                  </a:lnTo>
                  <a:lnTo>
                    <a:pt x="25184" y="22237"/>
                  </a:lnTo>
                  <a:lnTo>
                    <a:pt x="26835" y="23291"/>
                  </a:lnTo>
                  <a:lnTo>
                    <a:pt x="30899" y="23291"/>
                  </a:lnTo>
                  <a:lnTo>
                    <a:pt x="32537" y="22237"/>
                  </a:lnTo>
                  <a:lnTo>
                    <a:pt x="33693" y="20002"/>
                  </a:lnTo>
                  <a:lnTo>
                    <a:pt x="34912" y="17830"/>
                  </a:lnTo>
                  <a:lnTo>
                    <a:pt x="35445" y="14960"/>
                  </a:lnTo>
                  <a:lnTo>
                    <a:pt x="35445" y="8039"/>
                  </a:lnTo>
                  <a:close/>
                </a:path>
                <a:path w="693420" h="162559">
                  <a:moveTo>
                    <a:pt x="136334" y="146773"/>
                  </a:moveTo>
                  <a:lnTo>
                    <a:pt x="135724" y="144056"/>
                  </a:lnTo>
                  <a:lnTo>
                    <a:pt x="134569" y="141947"/>
                  </a:lnTo>
                  <a:lnTo>
                    <a:pt x="133350" y="139852"/>
                  </a:lnTo>
                  <a:lnTo>
                    <a:pt x="131775" y="138811"/>
                  </a:lnTo>
                  <a:lnTo>
                    <a:pt x="127723" y="138811"/>
                  </a:lnTo>
                  <a:lnTo>
                    <a:pt x="126072" y="139852"/>
                  </a:lnTo>
                  <a:lnTo>
                    <a:pt x="123672" y="143916"/>
                  </a:lnTo>
                  <a:lnTo>
                    <a:pt x="123063" y="146710"/>
                  </a:lnTo>
                  <a:lnTo>
                    <a:pt x="123063" y="153911"/>
                  </a:lnTo>
                  <a:lnTo>
                    <a:pt x="123672" y="156781"/>
                  </a:lnTo>
                  <a:lnTo>
                    <a:pt x="124891" y="158877"/>
                  </a:lnTo>
                  <a:lnTo>
                    <a:pt x="126072" y="160985"/>
                  </a:lnTo>
                  <a:lnTo>
                    <a:pt x="127685" y="162039"/>
                  </a:lnTo>
                  <a:lnTo>
                    <a:pt x="129730" y="162039"/>
                  </a:lnTo>
                  <a:lnTo>
                    <a:pt x="131775" y="162039"/>
                  </a:lnTo>
                  <a:lnTo>
                    <a:pt x="133426" y="160909"/>
                  </a:lnTo>
                  <a:lnTo>
                    <a:pt x="134569" y="158737"/>
                  </a:lnTo>
                  <a:lnTo>
                    <a:pt x="135788" y="156578"/>
                  </a:lnTo>
                  <a:lnTo>
                    <a:pt x="136334" y="153708"/>
                  </a:lnTo>
                  <a:lnTo>
                    <a:pt x="136334" y="146773"/>
                  </a:lnTo>
                  <a:close/>
                </a:path>
                <a:path w="693420" h="162559">
                  <a:moveTo>
                    <a:pt x="151968" y="146773"/>
                  </a:moveTo>
                  <a:lnTo>
                    <a:pt x="151358" y="144056"/>
                  </a:lnTo>
                  <a:lnTo>
                    <a:pt x="150215" y="141947"/>
                  </a:lnTo>
                  <a:lnTo>
                    <a:pt x="148996" y="139852"/>
                  </a:lnTo>
                  <a:lnTo>
                    <a:pt x="147421" y="138811"/>
                  </a:lnTo>
                  <a:lnTo>
                    <a:pt x="143357" y="138811"/>
                  </a:lnTo>
                  <a:lnTo>
                    <a:pt x="141719" y="139852"/>
                  </a:lnTo>
                  <a:lnTo>
                    <a:pt x="139306" y="143916"/>
                  </a:lnTo>
                  <a:lnTo>
                    <a:pt x="138696" y="146710"/>
                  </a:lnTo>
                  <a:lnTo>
                    <a:pt x="138696" y="153911"/>
                  </a:lnTo>
                  <a:lnTo>
                    <a:pt x="139306" y="156781"/>
                  </a:lnTo>
                  <a:lnTo>
                    <a:pt x="140525" y="158877"/>
                  </a:lnTo>
                  <a:lnTo>
                    <a:pt x="141719" y="160985"/>
                  </a:lnTo>
                  <a:lnTo>
                    <a:pt x="143357" y="162039"/>
                  </a:lnTo>
                  <a:lnTo>
                    <a:pt x="145376" y="162039"/>
                  </a:lnTo>
                  <a:lnTo>
                    <a:pt x="147421" y="162039"/>
                  </a:lnTo>
                  <a:lnTo>
                    <a:pt x="149034" y="160909"/>
                  </a:lnTo>
                  <a:lnTo>
                    <a:pt x="151396" y="156578"/>
                  </a:lnTo>
                  <a:lnTo>
                    <a:pt x="151968" y="153708"/>
                  </a:lnTo>
                  <a:lnTo>
                    <a:pt x="151968" y="146773"/>
                  </a:lnTo>
                  <a:close/>
                </a:path>
                <a:path w="693420" h="162559">
                  <a:moveTo>
                    <a:pt x="219925" y="86893"/>
                  </a:moveTo>
                  <a:lnTo>
                    <a:pt x="219341" y="77304"/>
                  </a:lnTo>
                  <a:lnTo>
                    <a:pt x="217411" y="67881"/>
                  </a:lnTo>
                  <a:lnTo>
                    <a:pt x="216331" y="65201"/>
                  </a:lnTo>
                  <a:lnTo>
                    <a:pt x="214172" y="59778"/>
                  </a:lnTo>
                  <a:lnTo>
                    <a:pt x="209626" y="53022"/>
                  </a:lnTo>
                  <a:lnTo>
                    <a:pt x="205714" y="48475"/>
                  </a:lnTo>
                  <a:lnTo>
                    <a:pt x="201307" y="45821"/>
                  </a:lnTo>
                  <a:lnTo>
                    <a:pt x="196176" y="45123"/>
                  </a:lnTo>
                  <a:lnTo>
                    <a:pt x="214680" y="9232"/>
                  </a:lnTo>
                  <a:lnTo>
                    <a:pt x="201764" y="9232"/>
                  </a:lnTo>
                  <a:lnTo>
                    <a:pt x="181140" y="49034"/>
                  </a:lnTo>
                  <a:lnTo>
                    <a:pt x="181140" y="70383"/>
                  </a:lnTo>
                  <a:lnTo>
                    <a:pt x="189611" y="65201"/>
                  </a:lnTo>
                  <a:lnTo>
                    <a:pt x="196456" y="65481"/>
                  </a:lnTo>
                  <a:lnTo>
                    <a:pt x="201701" y="71285"/>
                  </a:lnTo>
                  <a:lnTo>
                    <a:pt x="205359" y="75069"/>
                  </a:lnTo>
                  <a:lnTo>
                    <a:pt x="207149" y="80733"/>
                  </a:lnTo>
                  <a:lnTo>
                    <a:pt x="207086" y="94094"/>
                  </a:lnTo>
                  <a:lnTo>
                    <a:pt x="206578" y="96888"/>
                  </a:lnTo>
                  <a:lnTo>
                    <a:pt x="205384" y="98780"/>
                  </a:lnTo>
                  <a:lnTo>
                    <a:pt x="204279" y="100609"/>
                  </a:lnTo>
                  <a:lnTo>
                    <a:pt x="202488" y="101511"/>
                  </a:lnTo>
                  <a:lnTo>
                    <a:pt x="153619" y="101511"/>
                  </a:lnTo>
                  <a:lnTo>
                    <a:pt x="148958" y="44564"/>
                  </a:lnTo>
                  <a:lnTo>
                    <a:pt x="136156" y="56172"/>
                  </a:lnTo>
                  <a:lnTo>
                    <a:pt x="136042" y="94589"/>
                  </a:lnTo>
                  <a:lnTo>
                    <a:pt x="135394" y="97383"/>
                  </a:lnTo>
                  <a:lnTo>
                    <a:pt x="133134" y="100672"/>
                  </a:lnTo>
                  <a:lnTo>
                    <a:pt x="131419" y="101447"/>
                  </a:lnTo>
                  <a:lnTo>
                    <a:pt x="43446" y="101447"/>
                  </a:lnTo>
                  <a:lnTo>
                    <a:pt x="41617" y="100469"/>
                  </a:lnTo>
                  <a:lnTo>
                    <a:pt x="40665" y="98780"/>
                  </a:lnTo>
                  <a:lnTo>
                    <a:pt x="39357" y="96545"/>
                  </a:lnTo>
                  <a:lnTo>
                    <a:pt x="38836" y="93395"/>
                  </a:lnTo>
                  <a:lnTo>
                    <a:pt x="38823" y="64643"/>
                  </a:lnTo>
                  <a:lnTo>
                    <a:pt x="38823" y="46304"/>
                  </a:lnTo>
                  <a:lnTo>
                    <a:pt x="38823" y="30149"/>
                  </a:lnTo>
                  <a:lnTo>
                    <a:pt x="26187" y="41706"/>
                  </a:lnTo>
                  <a:lnTo>
                    <a:pt x="26187" y="94234"/>
                  </a:lnTo>
                  <a:lnTo>
                    <a:pt x="24866" y="97243"/>
                  </a:lnTo>
                  <a:lnTo>
                    <a:pt x="24739" y="97383"/>
                  </a:lnTo>
                  <a:lnTo>
                    <a:pt x="22821" y="98780"/>
                  </a:lnTo>
                  <a:lnTo>
                    <a:pt x="17792" y="98780"/>
                  </a:lnTo>
                  <a:lnTo>
                    <a:pt x="15938" y="97243"/>
                  </a:lnTo>
                  <a:lnTo>
                    <a:pt x="13284" y="91020"/>
                  </a:lnTo>
                  <a:lnTo>
                    <a:pt x="12636" y="86893"/>
                  </a:lnTo>
                  <a:lnTo>
                    <a:pt x="12636" y="76809"/>
                  </a:lnTo>
                  <a:lnTo>
                    <a:pt x="13309" y="72682"/>
                  </a:lnTo>
                  <a:lnTo>
                    <a:pt x="15963" y="66243"/>
                  </a:lnTo>
                  <a:lnTo>
                    <a:pt x="17830" y="64643"/>
                  </a:lnTo>
                  <a:lnTo>
                    <a:pt x="22352" y="64643"/>
                  </a:lnTo>
                  <a:lnTo>
                    <a:pt x="24333" y="65900"/>
                  </a:lnTo>
                  <a:lnTo>
                    <a:pt x="26123" y="68491"/>
                  </a:lnTo>
                  <a:lnTo>
                    <a:pt x="26187" y="94234"/>
                  </a:lnTo>
                  <a:lnTo>
                    <a:pt x="26187" y="41706"/>
                  </a:lnTo>
                  <a:lnTo>
                    <a:pt x="26123" y="46304"/>
                  </a:lnTo>
                  <a:lnTo>
                    <a:pt x="24003" y="44704"/>
                  </a:lnTo>
                  <a:lnTo>
                    <a:pt x="21704" y="43865"/>
                  </a:lnTo>
                  <a:lnTo>
                    <a:pt x="13995" y="43865"/>
                  </a:lnTo>
                  <a:lnTo>
                    <a:pt x="0" y="81368"/>
                  </a:lnTo>
                  <a:lnTo>
                    <a:pt x="342" y="88722"/>
                  </a:lnTo>
                  <a:lnTo>
                    <a:pt x="13703" y="117678"/>
                  </a:lnTo>
                  <a:lnTo>
                    <a:pt x="23749" y="117678"/>
                  </a:lnTo>
                  <a:lnTo>
                    <a:pt x="27266" y="115709"/>
                  </a:lnTo>
                  <a:lnTo>
                    <a:pt x="30213" y="111874"/>
                  </a:lnTo>
                  <a:lnTo>
                    <a:pt x="33655" y="119151"/>
                  </a:lnTo>
                  <a:lnTo>
                    <a:pt x="38493" y="122783"/>
                  </a:lnTo>
                  <a:lnTo>
                    <a:pt x="135178" y="122783"/>
                  </a:lnTo>
                  <a:lnTo>
                    <a:pt x="139268" y="120472"/>
                  </a:lnTo>
                  <a:lnTo>
                    <a:pt x="142532" y="115925"/>
                  </a:lnTo>
                  <a:lnTo>
                    <a:pt x="145808" y="120472"/>
                  </a:lnTo>
                  <a:lnTo>
                    <a:pt x="149898" y="122783"/>
                  </a:lnTo>
                  <a:lnTo>
                    <a:pt x="207073" y="122783"/>
                  </a:lnTo>
                  <a:lnTo>
                    <a:pt x="211594" y="119849"/>
                  </a:lnTo>
                  <a:lnTo>
                    <a:pt x="213829" y="115925"/>
                  </a:lnTo>
                  <a:lnTo>
                    <a:pt x="216141" y="111874"/>
                  </a:lnTo>
                  <a:lnTo>
                    <a:pt x="218313" y="108089"/>
                  </a:lnTo>
                  <a:lnTo>
                    <a:pt x="219722" y="101511"/>
                  </a:lnTo>
                  <a:lnTo>
                    <a:pt x="219900" y="100672"/>
                  </a:lnTo>
                  <a:lnTo>
                    <a:pt x="219925" y="86893"/>
                  </a:lnTo>
                  <a:close/>
                </a:path>
                <a:path w="693420" h="162559">
                  <a:moveTo>
                    <a:pt x="256082" y="11468"/>
                  </a:moveTo>
                  <a:lnTo>
                    <a:pt x="255473" y="8737"/>
                  </a:lnTo>
                  <a:lnTo>
                    <a:pt x="254330" y="6642"/>
                  </a:lnTo>
                  <a:lnTo>
                    <a:pt x="253111" y="4610"/>
                  </a:lnTo>
                  <a:lnTo>
                    <a:pt x="251523" y="3556"/>
                  </a:lnTo>
                  <a:lnTo>
                    <a:pt x="249478" y="3556"/>
                  </a:lnTo>
                  <a:lnTo>
                    <a:pt x="247472" y="3556"/>
                  </a:lnTo>
                  <a:lnTo>
                    <a:pt x="245821" y="4610"/>
                  </a:lnTo>
                  <a:lnTo>
                    <a:pt x="244640" y="6718"/>
                  </a:lnTo>
                  <a:lnTo>
                    <a:pt x="243420" y="8813"/>
                  </a:lnTo>
                  <a:lnTo>
                    <a:pt x="242811" y="11607"/>
                  </a:lnTo>
                  <a:lnTo>
                    <a:pt x="242811" y="18605"/>
                  </a:lnTo>
                  <a:lnTo>
                    <a:pt x="243420" y="21475"/>
                  </a:lnTo>
                  <a:lnTo>
                    <a:pt x="245821" y="25666"/>
                  </a:lnTo>
                  <a:lnTo>
                    <a:pt x="247472" y="26720"/>
                  </a:lnTo>
                  <a:lnTo>
                    <a:pt x="251523" y="26720"/>
                  </a:lnTo>
                  <a:lnTo>
                    <a:pt x="253149" y="25666"/>
                  </a:lnTo>
                  <a:lnTo>
                    <a:pt x="255473" y="21259"/>
                  </a:lnTo>
                  <a:lnTo>
                    <a:pt x="256082" y="18389"/>
                  </a:lnTo>
                  <a:lnTo>
                    <a:pt x="256082" y="11468"/>
                  </a:lnTo>
                  <a:close/>
                </a:path>
                <a:path w="693420" h="162559">
                  <a:moveTo>
                    <a:pt x="304444" y="9156"/>
                  </a:moveTo>
                  <a:lnTo>
                    <a:pt x="291744" y="20980"/>
                  </a:lnTo>
                  <a:lnTo>
                    <a:pt x="291744" y="91643"/>
                  </a:lnTo>
                  <a:lnTo>
                    <a:pt x="291096" y="95631"/>
                  </a:lnTo>
                  <a:lnTo>
                    <a:pt x="288442" y="100330"/>
                  </a:lnTo>
                  <a:lnTo>
                    <a:pt x="286258" y="101447"/>
                  </a:lnTo>
                  <a:lnTo>
                    <a:pt x="271983" y="101447"/>
                  </a:lnTo>
                  <a:lnTo>
                    <a:pt x="269786" y="100330"/>
                  </a:lnTo>
                  <a:lnTo>
                    <a:pt x="267385" y="95846"/>
                  </a:lnTo>
                  <a:lnTo>
                    <a:pt x="266598" y="91782"/>
                  </a:lnTo>
                  <a:lnTo>
                    <a:pt x="266344" y="85902"/>
                  </a:lnTo>
                  <a:lnTo>
                    <a:pt x="264820" y="72885"/>
                  </a:lnTo>
                  <a:lnTo>
                    <a:pt x="261467" y="61290"/>
                  </a:lnTo>
                  <a:lnTo>
                    <a:pt x="256286" y="51130"/>
                  </a:lnTo>
                  <a:lnTo>
                    <a:pt x="249262" y="42392"/>
                  </a:lnTo>
                  <a:lnTo>
                    <a:pt x="242989" y="61214"/>
                  </a:lnTo>
                  <a:lnTo>
                    <a:pt x="247713" y="66967"/>
                  </a:lnTo>
                  <a:lnTo>
                    <a:pt x="251079" y="73850"/>
                  </a:lnTo>
                  <a:lnTo>
                    <a:pt x="253085" y="81851"/>
                  </a:lnTo>
                  <a:lnTo>
                    <a:pt x="253758" y="90944"/>
                  </a:lnTo>
                  <a:lnTo>
                    <a:pt x="253758" y="94932"/>
                  </a:lnTo>
                  <a:lnTo>
                    <a:pt x="253326" y="97663"/>
                  </a:lnTo>
                  <a:lnTo>
                    <a:pt x="251561" y="100609"/>
                  </a:lnTo>
                  <a:lnTo>
                    <a:pt x="250278" y="101307"/>
                  </a:lnTo>
                  <a:lnTo>
                    <a:pt x="232473" y="101307"/>
                  </a:lnTo>
                  <a:lnTo>
                    <a:pt x="226060" y="122643"/>
                  </a:lnTo>
                  <a:lnTo>
                    <a:pt x="255587" y="122783"/>
                  </a:lnTo>
                  <a:lnTo>
                    <a:pt x="259207" y="120332"/>
                  </a:lnTo>
                  <a:lnTo>
                    <a:pt x="261683" y="115570"/>
                  </a:lnTo>
                  <a:lnTo>
                    <a:pt x="265125" y="120408"/>
                  </a:lnTo>
                  <a:lnTo>
                    <a:pt x="269392" y="122783"/>
                  </a:lnTo>
                  <a:lnTo>
                    <a:pt x="290347" y="122783"/>
                  </a:lnTo>
                  <a:lnTo>
                    <a:pt x="304444" y="86182"/>
                  </a:lnTo>
                  <a:lnTo>
                    <a:pt x="304444" y="9156"/>
                  </a:lnTo>
                  <a:close/>
                </a:path>
                <a:path w="693420" h="162559">
                  <a:moveTo>
                    <a:pt x="692797" y="9156"/>
                  </a:moveTo>
                  <a:lnTo>
                    <a:pt x="679958" y="20980"/>
                  </a:lnTo>
                  <a:lnTo>
                    <a:pt x="679958" y="122783"/>
                  </a:lnTo>
                  <a:lnTo>
                    <a:pt x="692797" y="122783"/>
                  </a:lnTo>
                  <a:lnTo>
                    <a:pt x="692797" y="915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68685" y="6351342"/>
              <a:ext cx="692653" cy="398380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1341500" y="2005406"/>
            <a:ext cx="7294880" cy="304419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535"/>
              </a:spcBef>
              <a:buSzPct val="77777"/>
              <a:buFont typeface="Arial MT"/>
              <a:buChar char="•"/>
              <a:tabLst>
                <a:tab pos="241300" algn="l"/>
              </a:tabLst>
            </a:pPr>
            <a:r>
              <a:rPr sz="3600" b="1" spc="-10" dirty="0">
                <a:latin typeface="Calibri"/>
                <a:cs typeface="Calibri"/>
              </a:rPr>
              <a:t>Ethics,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also</a:t>
            </a:r>
            <a:r>
              <a:rPr sz="3600" b="1" spc="-5" dirty="0">
                <a:latin typeface="Calibri"/>
                <a:cs typeface="Calibri"/>
              </a:rPr>
              <a:t> known</a:t>
            </a:r>
            <a:r>
              <a:rPr sz="3600" b="1" spc="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as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spc="-20" dirty="0">
                <a:latin typeface="Calibri"/>
                <a:cs typeface="Calibri"/>
              </a:rPr>
              <a:t>moral 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spc="-30" dirty="0">
                <a:latin typeface="Calibri"/>
                <a:cs typeface="Calibri"/>
              </a:rPr>
              <a:t>philosophy,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is a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branch</a:t>
            </a:r>
            <a:r>
              <a:rPr sz="3600" b="1" spc="1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of </a:t>
            </a:r>
            <a:r>
              <a:rPr sz="3600" b="1" spc="-10" dirty="0">
                <a:latin typeface="Calibri"/>
                <a:cs typeface="Calibri"/>
              </a:rPr>
              <a:t>philosophy </a:t>
            </a:r>
            <a:r>
              <a:rPr sz="3600" b="1" spc="-800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that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addresses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questions </a:t>
            </a:r>
            <a:r>
              <a:rPr sz="3600" b="1" dirty="0">
                <a:latin typeface="Calibri"/>
                <a:cs typeface="Calibri"/>
              </a:rPr>
              <a:t>about 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morality</a:t>
            </a:r>
            <a:r>
              <a:rPr sz="3600" b="1" spc="-2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— </a:t>
            </a:r>
            <a:r>
              <a:rPr sz="3600" b="1" spc="-15" dirty="0">
                <a:latin typeface="Calibri"/>
                <a:cs typeface="Calibri"/>
              </a:rPr>
              <a:t>that</a:t>
            </a:r>
            <a:r>
              <a:rPr sz="3600" b="1" dirty="0">
                <a:latin typeface="Calibri"/>
                <a:cs typeface="Calibri"/>
              </a:rPr>
              <a:t> is,</a:t>
            </a:r>
            <a:r>
              <a:rPr sz="3600" b="1" spc="-5" dirty="0">
                <a:latin typeface="Calibri"/>
                <a:cs typeface="Calibri"/>
              </a:rPr>
              <a:t> concepts</a:t>
            </a:r>
            <a:r>
              <a:rPr sz="3600" b="1" spc="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such as 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good</a:t>
            </a:r>
            <a:r>
              <a:rPr sz="3600" b="1" spc="5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and</a:t>
            </a:r>
            <a:r>
              <a:rPr sz="3600" b="1" spc="4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evil,</a:t>
            </a:r>
            <a:r>
              <a:rPr sz="3600" b="1" spc="35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right</a:t>
            </a:r>
            <a:r>
              <a:rPr sz="3600" b="1" spc="5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and</a:t>
            </a:r>
            <a:r>
              <a:rPr sz="3600" b="1" spc="40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wrong, 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virtue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and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vice,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justice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and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crime, </a:t>
            </a:r>
            <a:r>
              <a:rPr sz="3600" b="1" spc="-25" dirty="0">
                <a:latin typeface="Calibri"/>
                <a:cs typeface="Calibri"/>
              </a:rPr>
              <a:t>etc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3762502" y="331978"/>
            <a:ext cx="497014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60" dirty="0">
                <a:latin typeface="Tahoma"/>
                <a:cs typeface="Tahoma"/>
              </a:rPr>
              <a:t>What</a:t>
            </a:r>
            <a:r>
              <a:rPr sz="4800" spc="-75" dirty="0">
                <a:latin typeface="Tahoma"/>
                <a:cs typeface="Tahoma"/>
              </a:rPr>
              <a:t> </a:t>
            </a:r>
            <a:r>
              <a:rPr sz="4800" spc="-40" dirty="0">
                <a:latin typeface="Tahoma"/>
                <a:cs typeface="Tahoma"/>
              </a:rPr>
              <a:t>are</a:t>
            </a:r>
            <a:r>
              <a:rPr sz="4800" spc="-70" dirty="0">
                <a:latin typeface="Tahoma"/>
                <a:cs typeface="Tahoma"/>
              </a:rPr>
              <a:t> </a:t>
            </a:r>
            <a:r>
              <a:rPr sz="4800" spc="-245" dirty="0">
                <a:latin typeface="Tahoma"/>
                <a:cs typeface="Tahoma"/>
              </a:rPr>
              <a:t>et</a:t>
            </a:r>
            <a:r>
              <a:rPr sz="4800" spc="-295" dirty="0">
                <a:latin typeface="Tahoma"/>
                <a:cs typeface="Tahoma"/>
              </a:rPr>
              <a:t>h</a:t>
            </a:r>
            <a:r>
              <a:rPr sz="4800" spc="-310" dirty="0">
                <a:latin typeface="Tahoma"/>
                <a:cs typeface="Tahoma"/>
              </a:rPr>
              <a:t>ics</a:t>
            </a:r>
            <a:r>
              <a:rPr sz="4800" spc="-55" dirty="0">
                <a:latin typeface="Tahoma"/>
                <a:cs typeface="Tahoma"/>
              </a:rPr>
              <a:t> </a:t>
            </a:r>
            <a:r>
              <a:rPr sz="4800" spc="-459" dirty="0">
                <a:latin typeface="Tahoma"/>
                <a:cs typeface="Tahoma"/>
              </a:rPr>
              <a:t>?</a:t>
            </a:r>
            <a:endParaRPr sz="4800">
              <a:latin typeface="Tahoma"/>
              <a:cs typeface="Tahoma"/>
            </a:endParaRPr>
          </a:p>
        </p:txBody>
      </p:sp>
      <p:pic>
        <p:nvPicPr>
          <p:cNvPr id="22" name="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537192" y="2238755"/>
            <a:ext cx="2654807" cy="1485900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4661153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7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951026"/>
            <a:ext cx="12163247" cy="5818937"/>
            <a:chOff x="0" y="951026"/>
            <a:chExt cx="12163247" cy="581893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951026"/>
              <a:ext cx="4375277" cy="53690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178052"/>
              <a:ext cx="4128770" cy="4951730"/>
            </a:xfrm>
            <a:custGeom>
              <a:avLst/>
              <a:gdLst/>
              <a:ahLst/>
              <a:cxnLst/>
              <a:rect l="l" t="t" r="r" b="b"/>
              <a:pathLst>
                <a:path w="4128770" h="4951730">
                  <a:moveTo>
                    <a:pt x="3875024" y="0"/>
                  </a:moveTo>
                  <a:lnTo>
                    <a:pt x="253492" y="0"/>
                  </a:lnTo>
                  <a:lnTo>
                    <a:pt x="207926" y="4085"/>
                  </a:lnTo>
                  <a:lnTo>
                    <a:pt x="165040" y="15864"/>
                  </a:lnTo>
                  <a:lnTo>
                    <a:pt x="125549" y="34619"/>
                  </a:lnTo>
                  <a:lnTo>
                    <a:pt x="90170" y="59633"/>
                  </a:lnTo>
                  <a:lnTo>
                    <a:pt x="59618" y="90189"/>
                  </a:lnTo>
                  <a:lnTo>
                    <a:pt x="34609" y="125570"/>
                  </a:lnTo>
                  <a:lnTo>
                    <a:pt x="15859" y="165058"/>
                  </a:lnTo>
                  <a:lnTo>
                    <a:pt x="4084" y="207938"/>
                  </a:lnTo>
                  <a:lnTo>
                    <a:pt x="0" y="253492"/>
                  </a:lnTo>
                  <a:lnTo>
                    <a:pt x="0" y="4697984"/>
                  </a:lnTo>
                  <a:lnTo>
                    <a:pt x="4084" y="4743550"/>
                  </a:lnTo>
                  <a:lnTo>
                    <a:pt x="15859" y="4786437"/>
                  </a:lnTo>
                  <a:lnTo>
                    <a:pt x="34609" y="4825928"/>
                  </a:lnTo>
                  <a:lnTo>
                    <a:pt x="59618" y="4861307"/>
                  </a:lnTo>
                  <a:lnTo>
                    <a:pt x="90170" y="4891859"/>
                  </a:lnTo>
                  <a:lnTo>
                    <a:pt x="125549" y="4916868"/>
                  </a:lnTo>
                  <a:lnTo>
                    <a:pt x="165040" y="4935617"/>
                  </a:lnTo>
                  <a:lnTo>
                    <a:pt x="207926" y="4947392"/>
                  </a:lnTo>
                  <a:lnTo>
                    <a:pt x="253492" y="4951476"/>
                  </a:lnTo>
                  <a:lnTo>
                    <a:pt x="3875024" y="4951476"/>
                  </a:lnTo>
                  <a:lnTo>
                    <a:pt x="3920577" y="4947392"/>
                  </a:lnTo>
                  <a:lnTo>
                    <a:pt x="3963457" y="4935617"/>
                  </a:lnTo>
                  <a:lnTo>
                    <a:pt x="4002945" y="4916868"/>
                  </a:lnTo>
                  <a:lnTo>
                    <a:pt x="4038326" y="4891859"/>
                  </a:lnTo>
                  <a:lnTo>
                    <a:pt x="4068882" y="4861307"/>
                  </a:lnTo>
                  <a:lnTo>
                    <a:pt x="4093896" y="4825928"/>
                  </a:lnTo>
                  <a:lnTo>
                    <a:pt x="4112651" y="4786437"/>
                  </a:lnTo>
                  <a:lnTo>
                    <a:pt x="4124430" y="4743550"/>
                  </a:lnTo>
                  <a:lnTo>
                    <a:pt x="4128516" y="4697984"/>
                  </a:lnTo>
                  <a:lnTo>
                    <a:pt x="4128516" y="253492"/>
                  </a:lnTo>
                  <a:lnTo>
                    <a:pt x="4124430" y="207938"/>
                  </a:lnTo>
                  <a:lnTo>
                    <a:pt x="4112651" y="165058"/>
                  </a:lnTo>
                  <a:lnTo>
                    <a:pt x="4093896" y="125570"/>
                  </a:lnTo>
                  <a:lnTo>
                    <a:pt x="4068882" y="90189"/>
                  </a:lnTo>
                  <a:lnTo>
                    <a:pt x="4038326" y="59633"/>
                  </a:lnTo>
                  <a:lnTo>
                    <a:pt x="4002945" y="34619"/>
                  </a:lnTo>
                  <a:lnTo>
                    <a:pt x="3963457" y="15864"/>
                  </a:lnTo>
                  <a:lnTo>
                    <a:pt x="3920577" y="4085"/>
                  </a:lnTo>
                  <a:lnTo>
                    <a:pt x="3875024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211" y="1147584"/>
              <a:ext cx="9180576" cy="482981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69441" y="1436369"/>
              <a:ext cx="9347200" cy="4288790"/>
            </a:xfrm>
            <a:custGeom>
              <a:avLst/>
              <a:gdLst/>
              <a:ahLst/>
              <a:cxnLst/>
              <a:rect l="l" t="t" r="r" b="b"/>
              <a:pathLst>
                <a:path w="9347200" h="4288790">
                  <a:moveTo>
                    <a:pt x="9083421" y="0"/>
                  </a:moveTo>
                  <a:lnTo>
                    <a:pt x="263321" y="0"/>
                  </a:lnTo>
                  <a:lnTo>
                    <a:pt x="215989" y="4241"/>
                  </a:lnTo>
                  <a:lnTo>
                    <a:pt x="171440" y="16469"/>
                  </a:lnTo>
                  <a:lnTo>
                    <a:pt x="130418" y="35940"/>
                  </a:lnTo>
                  <a:lnTo>
                    <a:pt x="93667" y="61913"/>
                  </a:lnTo>
                  <a:lnTo>
                    <a:pt x="61930" y="93642"/>
                  </a:lnTo>
                  <a:lnTo>
                    <a:pt x="35951" y="130386"/>
                  </a:lnTo>
                  <a:lnTo>
                    <a:pt x="16474" y="171401"/>
                  </a:lnTo>
                  <a:lnTo>
                    <a:pt x="4242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2" y="4072582"/>
                  </a:lnTo>
                  <a:lnTo>
                    <a:pt x="16474" y="4117119"/>
                  </a:lnTo>
                  <a:lnTo>
                    <a:pt x="35951" y="4158132"/>
                  </a:lnTo>
                  <a:lnTo>
                    <a:pt x="61930" y="4194877"/>
                  </a:lnTo>
                  <a:lnTo>
                    <a:pt x="93667" y="4226610"/>
                  </a:lnTo>
                  <a:lnTo>
                    <a:pt x="130418" y="4252586"/>
                  </a:lnTo>
                  <a:lnTo>
                    <a:pt x="171440" y="4272062"/>
                  </a:lnTo>
                  <a:lnTo>
                    <a:pt x="215989" y="4284293"/>
                  </a:lnTo>
                  <a:lnTo>
                    <a:pt x="263321" y="4288535"/>
                  </a:lnTo>
                  <a:lnTo>
                    <a:pt x="9083421" y="4288535"/>
                  </a:lnTo>
                  <a:lnTo>
                    <a:pt x="9130748" y="4284293"/>
                  </a:lnTo>
                  <a:lnTo>
                    <a:pt x="9175290" y="4272062"/>
                  </a:lnTo>
                  <a:lnTo>
                    <a:pt x="9216305" y="4252586"/>
                  </a:lnTo>
                  <a:lnTo>
                    <a:pt x="9253049" y="4226610"/>
                  </a:lnTo>
                  <a:lnTo>
                    <a:pt x="9284778" y="4194877"/>
                  </a:lnTo>
                  <a:lnTo>
                    <a:pt x="9310751" y="4158132"/>
                  </a:lnTo>
                  <a:lnTo>
                    <a:pt x="9330222" y="4117119"/>
                  </a:lnTo>
                  <a:lnTo>
                    <a:pt x="9342450" y="4072582"/>
                  </a:lnTo>
                  <a:lnTo>
                    <a:pt x="9346691" y="4025265"/>
                  </a:lnTo>
                  <a:lnTo>
                    <a:pt x="9346691" y="263270"/>
                  </a:lnTo>
                  <a:lnTo>
                    <a:pt x="9342450" y="215943"/>
                  </a:lnTo>
                  <a:lnTo>
                    <a:pt x="9330222" y="171401"/>
                  </a:lnTo>
                  <a:lnTo>
                    <a:pt x="9310750" y="130386"/>
                  </a:lnTo>
                  <a:lnTo>
                    <a:pt x="9284778" y="93642"/>
                  </a:lnTo>
                  <a:lnTo>
                    <a:pt x="9253049" y="61913"/>
                  </a:lnTo>
                  <a:lnTo>
                    <a:pt x="9216305" y="35940"/>
                  </a:lnTo>
                  <a:lnTo>
                    <a:pt x="9175290" y="16469"/>
                  </a:lnTo>
                  <a:lnTo>
                    <a:pt x="9130748" y="4241"/>
                  </a:lnTo>
                  <a:lnTo>
                    <a:pt x="908342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69441" y="1436369"/>
              <a:ext cx="9347200" cy="4288790"/>
            </a:xfrm>
            <a:custGeom>
              <a:avLst/>
              <a:gdLst/>
              <a:ahLst/>
              <a:cxnLst/>
              <a:rect l="l" t="t" r="r" b="b"/>
              <a:pathLst>
                <a:path w="9347200" h="4288790">
                  <a:moveTo>
                    <a:pt x="0" y="263270"/>
                  </a:moveTo>
                  <a:lnTo>
                    <a:pt x="4242" y="215943"/>
                  </a:lnTo>
                  <a:lnTo>
                    <a:pt x="16474" y="171401"/>
                  </a:lnTo>
                  <a:lnTo>
                    <a:pt x="35951" y="130386"/>
                  </a:lnTo>
                  <a:lnTo>
                    <a:pt x="61930" y="93642"/>
                  </a:lnTo>
                  <a:lnTo>
                    <a:pt x="93667" y="61913"/>
                  </a:lnTo>
                  <a:lnTo>
                    <a:pt x="130418" y="35940"/>
                  </a:lnTo>
                  <a:lnTo>
                    <a:pt x="171440" y="16469"/>
                  </a:lnTo>
                  <a:lnTo>
                    <a:pt x="215989" y="4241"/>
                  </a:lnTo>
                  <a:lnTo>
                    <a:pt x="263321" y="0"/>
                  </a:lnTo>
                  <a:lnTo>
                    <a:pt x="9083421" y="0"/>
                  </a:lnTo>
                  <a:lnTo>
                    <a:pt x="9130748" y="4241"/>
                  </a:lnTo>
                  <a:lnTo>
                    <a:pt x="9175290" y="16469"/>
                  </a:lnTo>
                  <a:lnTo>
                    <a:pt x="9216305" y="35940"/>
                  </a:lnTo>
                  <a:lnTo>
                    <a:pt x="9253049" y="61913"/>
                  </a:lnTo>
                  <a:lnTo>
                    <a:pt x="9284778" y="93642"/>
                  </a:lnTo>
                  <a:lnTo>
                    <a:pt x="9310750" y="130386"/>
                  </a:lnTo>
                  <a:lnTo>
                    <a:pt x="9330222" y="171401"/>
                  </a:lnTo>
                  <a:lnTo>
                    <a:pt x="9342450" y="215943"/>
                  </a:lnTo>
                  <a:lnTo>
                    <a:pt x="9346691" y="263270"/>
                  </a:lnTo>
                  <a:lnTo>
                    <a:pt x="9346691" y="4025265"/>
                  </a:lnTo>
                  <a:lnTo>
                    <a:pt x="9342450" y="4072582"/>
                  </a:lnTo>
                  <a:lnTo>
                    <a:pt x="9330222" y="4117119"/>
                  </a:lnTo>
                  <a:lnTo>
                    <a:pt x="9310751" y="4158132"/>
                  </a:lnTo>
                  <a:lnTo>
                    <a:pt x="9284778" y="4194877"/>
                  </a:lnTo>
                  <a:lnTo>
                    <a:pt x="9253049" y="4226610"/>
                  </a:lnTo>
                  <a:lnTo>
                    <a:pt x="9216305" y="4252586"/>
                  </a:lnTo>
                  <a:lnTo>
                    <a:pt x="9175290" y="4272062"/>
                  </a:lnTo>
                  <a:lnTo>
                    <a:pt x="9130748" y="4284293"/>
                  </a:lnTo>
                  <a:lnTo>
                    <a:pt x="9083421" y="4288535"/>
                  </a:lnTo>
                  <a:lnTo>
                    <a:pt x="263321" y="4288535"/>
                  </a:lnTo>
                  <a:lnTo>
                    <a:pt x="215989" y="4284293"/>
                  </a:lnTo>
                  <a:lnTo>
                    <a:pt x="171440" y="4272062"/>
                  </a:lnTo>
                  <a:lnTo>
                    <a:pt x="130418" y="4252586"/>
                  </a:lnTo>
                  <a:lnTo>
                    <a:pt x="93667" y="4226610"/>
                  </a:lnTo>
                  <a:lnTo>
                    <a:pt x="61930" y="4194877"/>
                  </a:lnTo>
                  <a:lnTo>
                    <a:pt x="35951" y="4158132"/>
                  </a:lnTo>
                  <a:lnTo>
                    <a:pt x="16474" y="4117119"/>
                  </a:lnTo>
                  <a:lnTo>
                    <a:pt x="4242" y="407258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570464" y="6064478"/>
              <a:ext cx="814705" cy="705485"/>
            </a:xfrm>
            <a:custGeom>
              <a:avLst/>
              <a:gdLst/>
              <a:ahLst/>
              <a:cxnLst/>
              <a:rect l="l" t="t" r="r" b="b"/>
              <a:pathLst>
                <a:path w="814704" h="705484">
                  <a:moveTo>
                    <a:pt x="814590" y="124688"/>
                  </a:moveTo>
                  <a:lnTo>
                    <a:pt x="808888" y="76390"/>
                  </a:lnTo>
                  <a:lnTo>
                    <a:pt x="793318" y="36944"/>
                  </a:lnTo>
                  <a:lnTo>
                    <a:pt x="770242" y="10337"/>
                  </a:lnTo>
                  <a:lnTo>
                    <a:pt x="741972" y="584"/>
                  </a:lnTo>
                  <a:lnTo>
                    <a:pt x="485533" y="584"/>
                  </a:lnTo>
                  <a:lnTo>
                    <a:pt x="485533" y="99288"/>
                  </a:lnTo>
                  <a:lnTo>
                    <a:pt x="482295" y="125361"/>
                  </a:lnTo>
                  <a:lnTo>
                    <a:pt x="473468" y="146646"/>
                  </a:lnTo>
                  <a:lnTo>
                    <a:pt x="460387" y="160997"/>
                  </a:lnTo>
                  <a:lnTo>
                    <a:pt x="444347" y="166255"/>
                  </a:lnTo>
                  <a:lnTo>
                    <a:pt x="428320" y="160997"/>
                  </a:lnTo>
                  <a:lnTo>
                    <a:pt x="415226" y="146646"/>
                  </a:lnTo>
                  <a:lnTo>
                    <a:pt x="406400" y="125361"/>
                  </a:lnTo>
                  <a:lnTo>
                    <a:pt x="403161" y="99288"/>
                  </a:lnTo>
                  <a:lnTo>
                    <a:pt x="406400" y="73253"/>
                  </a:lnTo>
                  <a:lnTo>
                    <a:pt x="415226" y="51993"/>
                  </a:lnTo>
                  <a:lnTo>
                    <a:pt x="428320" y="37655"/>
                  </a:lnTo>
                  <a:lnTo>
                    <a:pt x="444347" y="32397"/>
                  </a:lnTo>
                  <a:lnTo>
                    <a:pt x="460387" y="37655"/>
                  </a:lnTo>
                  <a:lnTo>
                    <a:pt x="473468" y="51993"/>
                  </a:lnTo>
                  <a:lnTo>
                    <a:pt x="482295" y="73253"/>
                  </a:lnTo>
                  <a:lnTo>
                    <a:pt x="485533" y="99288"/>
                  </a:lnTo>
                  <a:lnTo>
                    <a:pt x="485533" y="584"/>
                  </a:lnTo>
                  <a:lnTo>
                    <a:pt x="458863" y="584"/>
                  </a:lnTo>
                  <a:lnTo>
                    <a:pt x="456615" y="0"/>
                  </a:lnTo>
                  <a:lnTo>
                    <a:pt x="423545" y="8572"/>
                  </a:lnTo>
                  <a:lnTo>
                    <a:pt x="394728" y="32486"/>
                  </a:lnTo>
                  <a:lnTo>
                    <a:pt x="371894" y="68986"/>
                  </a:lnTo>
                  <a:lnTo>
                    <a:pt x="356717" y="115354"/>
                  </a:lnTo>
                  <a:lnTo>
                    <a:pt x="350888" y="168833"/>
                  </a:lnTo>
                  <a:lnTo>
                    <a:pt x="350888" y="393217"/>
                  </a:lnTo>
                  <a:lnTo>
                    <a:pt x="154889" y="393217"/>
                  </a:lnTo>
                  <a:lnTo>
                    <a:pt x="138925" y="398462"/>
                  </a:lnTo>
                  <a:lnTo>
                    <a:pt x="125869" y="412750"/>
                  </a:lnTo>
                  <a:lnTo>
                    <a:pt x="117068" y="433946"/>
                  </a:lnTo>
                  <a:lnTo>
                    <a:pt x="113842" y="459892"/>
                  </a:lnTo>
                  <a:lnTo>
                    <a:pt x="117068" y="485838"/>
                  </a:lnTo>
                  <a:lnTo>
                    <a:pt x="125869" y="507034"/>
                  </a:lnTo>
                  <a:lnTo>
                    <a:pt x="138925" y="521322"/>
                  </a:lnTo>
                  <a:lnTo>
                    <a:pt x="154889" y="526567"/>
                  </a:lnTo>
                  <a:lnTo>
                    <a:pt x="154889" y="526707"/>
                  </a:lnTo>
                  <a:lnTo>
                    <a:pt x="349897" y="526707"/>
                  </a:lnTo>
                  <a:lnTo>
                    <a:pt x="349897" y="528180"/>
                  </a:lnTo>
                  <a:lnTo>
                    <a:pt x="344906" y="557618"/>
                  </a:lnTo>
                  <a:lnTo>
                    <a:pt x="331089" y="583501"/>
                  </a:lnTo>
                  <a:lnTo>
                    <a:pt x="309651" y="601903"/>
                  </a:lnTo>
                  <a:lnTo>
                    <a:pt x="281800" y="608914"/>
                  </a:lnTo>
                  <a:lnTo>
                    <a:pt x="280454" y="608914"/>
                  </a:lnTo>
                  <a:lnTo>
                    <a:pt x="277964" y="608774"/>
                  </a:lnTo>
                  <a:lnTo>
                    <a:pt x="164846" y="608774"/>
                  </a:lnTo>
                  <a:lnTo>
                    <a:pt x="162255" y="608914"/>
                  </a:lnTo>
                  <a:lnTo>
                    <a:pt x="159677" y="608914"/>
                  </a:lnTo>
                  <a:lnTo>
                    <a:pt x="157048" y="608774"/>
                  </a:lnTo>
                  <a:lnTo>
                    <a:pt x="146659" y="608774"/>
                  </a:lnTo>
                  <a:lnTo>
                    <a:pt x="146659" y="608634"/>
                  </a:lnTo>
                  <a:lnTo>
                    <a:pt x="145884" y="608571"/>
                  </a:lnTo>
                  <a:lnTo>
                    <a:pt x="144259" y="608152"/>
                  </a:lnTo>
                  <a:lnTo>
                    <a:pt x="112877" y="590435"/>
                  </a:lnTo>
                  <a:lnTo>
                    <a:pt x="88239" y="556488"/>
                  </a:lnTo>
                  <a:lnTo>
                    <a:pt x="79641" y="531749"/>
                  </a:lnTo>
                  <a:lnTo>
                    <a:pt x="72136" y="510159"/>
                  </a:lnTo>
                  <a:lnTo>
                    <a:pt x="66370" y="455345"/>
                  </a:lnTo>
                  <a:lnTo>
                    <a:pt x="66459" y="448348"/>
                  </a:lnTo>
                  <a:lnTo>
                    <a:pt x="66586" y="444855"/>
                  </a:lnTo>
                  <a:lnTo>
                    <a:pt x="66154" y="427786"/>
                  </a:lnTo>
                  <a:lnTo>
                    <a:pt x="66586" y="422109"/>
                  </a:lnTo>
                  <a:lnTo>
                    <a:pt x="73113" y="391464"/>
                  </a:lnTo>
                  <a:lnTo>
                    <a:pt x="76606" y="375056"/>
                  </a:lnTo>
                  <a:lnTo>
                    <a:pt x="95973" y="338848"/>
                  </a:lnTo>
                  <a:lnTo>
                    <a:pt x="120865" y="314642"/>
                  </a:lnTo>
                  <a:lnTo>
                    <a:pt x="147485" y="303593"/>
                  </a:lnTo>
                  <a:lnTo>
                    <a:pt x="152311" y="302958"/>
                  </a:lnTo>
                  <a:lnTo>
                    <a:pt x="158165" y="301485"/>
                  </a:lnTo>
                  <a:lnTo>
                    <a:pt x="169799" y="301904"/>
                  </a:lnTo>
                  <a:lnTo>
                    <a:pt x="219760" y="302336"/>
                  </a:lnTo>
                  <a:lnTo>
                    <a:pt x="223431" y="301485"/>
                  </a:lnTo>
                  <a:lnTo>
                    <a:pt x="240957" y="297484"/>
                  </a:lnTo>
                  <a:lnTo>
                    <a:pt x="260324" y="285343"/>
                  </a:lnTo>
                  <a:lnTo>
                    <a:pt x="277329" y="266801"/>
                  </a:lnTo>
                  <a:lnTo>
                    <a:pt x="291401" y="242798"/>
                  </a:lnTo>
                  <a:lnTo>
                    <a:pt x="277850" y="233451"/>
                  </a:lnTo>
                  <a:lnTo>
                    <a:pt x="267068" y="217728"/>
                  </a:lnTo>
                  <a:lnTo>
                    <a:pt x="259943" y="197040"/>
                  </a:lnTo>
                  <a:lnTo>
                    <a:pt x="257365" y="172834"/>
                  </a:lnTo>
                  <a:lnTo>
                    <a:pt x="260858" y="144767"/>
                  </a:lnTo>
                  <a:lnTo>
                    <a:pt x="270357" y="121856"/>
                  </a:lnTo>
                  <a:lnTo>
                    <a:pt x="284467" y="106413"/>
                  </a:lnTo>
                  <a:lnTo>
                    <a:pt x="301739" y="100749"/>
                  </a:lnTo>
                  <a:lnTo>
                    <a:pt x="302895" y="100749"/>
                  </a:lnTo>
                  <a:lnTo>
                    <a:pt x="304025" y="100926"/>
                  </a:lnTo>
                  <a:lnTo>
                    <a:pt x="305142" y="101041"/>
                  </a:lnTo>
                  <a:lnTo>
                    <a:pt x="305041" y="100749"/>
                  </a:lnTo>
                  <a:lnTo>
                    <a:pt x="291795" y="60401"/>
                  </a:lnTo>
                  <a:lnTo>
                    <a:pt x="271741" y="28422"/>
                  </a:lnTo>
                  <a:lnTo>
                    <a:pt x="246456" y="7505"/>
                  </a:lnTo>
                  <a:lnTo>
                    <a:pt x="218567" y="292"/>
                  </a:lnTo>
                  <a:lnTo>
                    <a:pt x="217436" y="0"/>
                  </a:lnTo>
                  <a:lnTo>
                    <a:pt x="215493" y="0"/>
                  </a:lnTo>
                  <a:lnTo>
                    <a:pt x="213601" y="50"/>
                  </a:lnTo>
                  <a:lnTo>
                    <a:pt x="211658" y="292"/>
                  </a:lnTo>
                  <a:lnTo>
                    <a:pt x="77698" y="292"/>
                  </a:lnTo>
                  <a:lnTo>
                    <a:pt x="75984" y="50"/>
                  </a:lnTo>
                  <a:lnTo>
                    <a:pt x="74295" y="0"/>
                  </a:lnTo>
                  <a:lnTo>
                    <a:pt x="72567" y="0"/>
                  </a:lnTo>
                  <a:lnTo>
                    <a:pt x="45466" y="8496"/>
                  </a:lnTo>
                  <a:lnTo>
                    <a:pt x="22999" y="31800"/>
                  </a:lnTo>
                  <a:lnTo>
                    <a:pt x="7239" y="66573"/>
                  </a:lnTo>
                  <a:lnTo>
                    <a:pt x="203" y="109486"/>
                  </a:lnTo>
                  <a:lnTo>
                    <a:pt x="201333" y="109486"/>
                  </a:lnTo>
                  <a:lnTo>
                    <a:pt x="201333" y="109715"/>
                  </a:lnTo>
                  <a:lnTo>
                    <a:pt x="217322" y="114947"/>
                  </a:lnTo>
                  <a:lnTo>
                    <a:pt x="230365" y="129235"/>
                  </a:lnTo>
                  <a:lnTo>
                    <a:pt x="239153" y="150418"/>
                  </a:lnTo>
                  <a:lnTo>
                    <a:pt x="242379" y="176390"/>
                  </a:lnTo>
                  <a:lnTo>
                    <a:pt x="239153" y="202336"/>
                  </a:lnTo>
                  <a:lnTo>
                    <a:pt x="230365" y="223532"/>
                  </a:lnTo>
                  <a:lnTo>
                    <a:pt x="217322" y="237832"/>
                  </a:lnTo>
                  <a:lnTo>
                    <a:pt x="201333" y="243078"/>
                  </a:lnTo>
                  <a:lnTo>
                    <a:pt x="203" y="243078"/>
                  </a:lnTo>
                  <a:lnTo>
                    <a:pt x="203" y="395097"/>
                  </a:lnTo>
                  <a:lnTo>
                    <a:pt x="4521" y="392798"/>
                  </a:lnTo>
                  <a:lnTo>
                    <a:pt x="9080" y="391464"/>
                  </a:lnTo>
                  <a:lnTo>
                    <a:pt x="13868" y="391464"/>
                  </a:lnTo>
                  <a:lnTo>
                    <a:pt x="30657" y="396976"/>
                  </a:lnTo>
                  <a:lnTo>
                    <a:pt x="44373" y="412013"/>
                  </a:lnTo>
                  <a:lnTo>
                    <a:pt x="53632" y="434301"/>
                  </a:lnTo>
                  <a:lnTo>
                    <a:pt x="57023" y="461568"/>
                  </a:lnTo>
                  <a:lnTo>
                    <a:pt x="53632" y="488886"/>
                  </a:lnTo>
                  <a:lnTo>
                    <a:pt x="44373" y="511200"/>
                  </a:lnTo>
                  <a:lnTo>
                    <a:pt x="30657" y="526237"/>
                  </a:lnTo>
                  <a:lnTo>
                    <a:pt x="13868" y="531749"/>
                  </a:lnTo>
                  <a:lnTo>
                    <a:pt x="9080" y="531749"/>
                  </a:lnTo>
                  <a:lnTo>
                    <a:pt x="4470" y="530415"/>
                  </a:lnTo>
                  <a:lnTo>
                    <a:pt x="203" y="528104"/>
                  </a:lnTo>
                  <a:lnTo>
                    <a:pt x="177" y="577430"/>
                  </a:lnTo>
                  <a:lnTo>
                    <a:pt x="76" y="579386"/>
                  </a:lnTo>
                  <a:lnTo>
                    <a:pt x="0" y="585063"/>
                  </a:lnTo>
                  <a:lnTo>
                    <a:pt x="5575" y="630948"/>
                  </a:lnTo>
                  <a:lnTo>
                    <a:pt x="20828" y="668705"/>
                  </a:lnTo>
                  <a:lnTo>
                    <a:pt x="43535" y="694702"/>
                  </a:lnTo>
                  <a:lnTo>
                    <a:pt x="71450" y="705332"/>
                  </a:lnTo>
                  <a:lnTo>
                    <a:pt x="330504" y="705332"/>
                  </a:lnTo>
                  <a:lnTo>
                    <a:pt x="330504" y="705116"/>
                  </a:lnTo>
                  <a:lnTo>
                    <a:pt x="337794" y="704634"/>
                  </a:lnTo>
                  <a:lnTo>
                    <a:pt x="370713" y="682739"/>
                  </a:lnTo>
                  <a:lnTo>
                    <a:pt x="396760" y="627773"/>
                  </a:lnTo>
                  <a:lnTo>
                    <a:pt x="399249" y="608914"/>
                  </a:lnTo>
                  <a:lnTo>
                    <a:pt x="401447" y="592340"/>
                  </a:lnTo>
                  <a:lnTo>
                    <a:pt x="401574" y="588695"/>
                  </a:lnTo>
                  <a:lnTo>
                    <a:pt x="401624" y="582193"/>
                  </a:lnTo>
                  <a:lnTo>
                    <a:pt x="401802" y="579805"/>
                  </a:lnTo>
                  <a:lnTo>
                    <a:pt x="401675" y="485838"/>
                  </a:lnTo>
                  <a:lnTo>
                    <a:pt x="401447" y="248742"/>
                  </a:lnTo>
                  <a:lnTo>
                    <a:pt x="404888" y="222504"/>
                  </a:lnTo>
                  <a:lnTo>
                    <a:pt x="413918" y="201091"/>
                  </a:lnTo>
                  <a:lnTo>
                    <a:pt x="427202" y="186664"/>
                  </a:lnTo>
                  <a:lnTo>
                    <a:pt x="443420" y="181368"/>
                  </a:lnTo>
                  <a:lnTo>
                    <a:pt x="459752" y="186715"/>
                  </a:lnTo>
                  <a:lnTo>
                    <a:pt x="473075" y="201333"/>
                  </a:lnTo>
                  <a:lnTo>
                    <a:pt x="482066" y="223012"/>
                  </a:lnTo>
                  <a:lnTo>
                    <a:pt x="485254" y="248742"/>
                  </a:lnTo>
                  <a:lnTo>
                    <a:pt x="485279" y="253784"/>
                  </a:lnTo>
                  <a:lnTo>
                    <a:pt x="485178" y="699668"/>
                  </a:lnTo>
                  <a:lnTo>
                    <a:pt x="485825" y="699731"/>
                  </a:lnTo>
                  <a:lnTo>
                    <a:pt x="493433" y="699731"/>
                  </a:lnTo>
                  <a:lnTo>
                    <a:pt x="493712" y="699668"/>
                  </a:lnTo>
                  <a:lnTo>
                    <a:pt x="741972" y="699668"/>
                  </a:lnTo>
                  <a:lnTo>
                    <a:pt x="770242" y="689914"/>
                  </a:lnTo>
                  <a:lnTo>
                    <a:pt x="793318" y="663321"/>
                  </a:lnTo>
                  <a:lnTo>
                    <a:pt x="808888" y="623862"/>
                  </a:lnTo>
                  <a:lnTo>
                    <a:pt x="814590" y="575551"/>
                  </a:lnTo>
                  <a:lnTo>
                    <a:pt x="814590" y="124688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105934" y="6065176"/>
              <a:ext cx="238760" cy="699135"/>
            </a:xfrm>
            <a:custGeom>
              <a:avLst/>
              <a:gdLst/>
              <a:ahLst/>
              <a:cxnLst/>
              <a:rect l="l" t="t" r="r" b="b"/>
              <a:pathLst>
                <a:path w="238759" h="699134">
                  <a:moveTo>
                    <a:pt x="2476" y="587159"/>
                  </a:moveTo>
                  <a:lnTo>
                    <a:pt x="2260" y="585343"/>
                  </a:lnTo>
                  <a:lnTo>
                    <a:pt x="1409" y="584428"/>
                  </a:lnTo>
                  <a:lnTo>
                    <a:pt x="1155" y="584149"/>
                  </a:lnTo>
                  <a:lnTo>
                    <a:pt x="647" y="584644"/>
                  </a:lnTo>
                  <a:lnTo>
                    <a:pt x="215" y="584708"/>
                  </a:lnTo>
                  <a:lnTo>
                    <a:pt x="215" y="587235"/>
                  </a:lnTo>
                  <a:lnTo>
                    <a:pt x="977" y="586879"/>
                  </a:lnTo>
                  <a:lnTo>
                    <a:pt x="1587" y="587794"/>
                  </a:lnTo>
                  <a:lnTo>
                    <a:pt x="1511" y="589254"/>
                  </a:lnTo>
                  <a:lnTo>
                    <a:pt x="1435" y="589470"/>
                  </a:lnTo>
                  <a:lnTo>
                    <a:pt x="1333" y="589673"/>
                  </a:lnTo>
                  <a:lnTo>
                    <a:pt x="1333" y="589889"/>
                  </a:lnTo>
                  <a:lnTo>
                    <a:pt x="1409" y="590588"/>
                  </a:lnTo>
                  <a:lnTo>
                    <a:pt x="1549" y="591223"/>
                  </a:lnTo>
                  <a:lnTo>
                    <a:pt x="1727" y="591845"/>
                  </a:lnTo>
                  <a:lnTo>
                    <a:pt x="2197" y="591781"/>
                  </a:lnTo>
                  <a:lnTo>
                    <a:pt x="2197" y="591083"/>
                  </a:lnTo>
                  <a:lnTo>
                    <a:pt x="2120" y="589813"/>
                  </a:lnTo>
                  <a:lnTo>
                    <a:pt x="2120" y="589470"/>
                  </a:lnTo>
                  <a:lnTo>
                    <a:pt x="2019" y="589051"/>
                  </a:lnTo>
                  <a:lnTo>
                    <a:pt x="2120" y="588695"/>
                  </a:lnTo>
                  <a:lnTo>
                    <a:pt x="2476" y="587159"/>
                  </a:lnTo>
                  <a:close/>
                </a:path>
                <a:path w="238759" h="699134">
                  <a:moveTo>
                    <a:pt x="5930" y="39674"/>
                  </a:moveTo>
                  <a:lnTo>
                    <a:pt x="4089" y="38163"/>
                  </a:lnTo>
                  <a:lnTo>
                    <a:pt x="215" y="34899"/>
                  </a:lnTo>
                  <a:lnTo>
                    <a:pt x="215" y="44221"/>
                  </a:lnTo>
                  <a:lnTo>
                    <a:pt x="469" y="44284"/>
                  </a:lnTo>
                  <a:lnTo>
                    <a:pt x="1409" y="44284"/>
                  </a:lnTo>
                  <a:lnTo>
                    <a:pt x="1905" y="44107"/>
                  </a:lnTo>
                  <a:lnTo>
                    <a:pt x="2260" y="44284"/>
                  </a:lnTo>
                  <a:lnTo>
                    <a:pt x="3060" y="44627"/>
                  </a:lnTo>
                  <a:lnTo>
                    <a:pt x="4737" y="43700"/>
                  </a:lnTo>
                  <a:lnTo>
                    <a:pt x="5067" y="42481"/>
                  </a:lnTo>
                  <a:lnTo>
                    <a:pt x="5346" y="41656"/>
                  </a:lnTo>
                  <a:lnTo>
                    <a:pt x="5600" y="40728"/>
                  </a:lnTo>
                  <a:lnTo>
                    <a:pt x="5930" y="39674"/>
                  </a:lnTo>
                  <a:close/>
                </a:path>
                <a:path w="238759" h="699134">
                  <a:moveTo>
                    <a:pt x="5930" y="23368"/>
                  </a:moveTo>
                  <a:lnTo>
                    <a:pt x="5676" y="23012"/>
                  </a:lnTo>
                  <a:lnTo>
                    <a:pt x="5461" y="22428"/>
                  </a:lnTo>
                  <a:lnTo>
                    <a:pt x="5168" y="22250"/>
                  </a:lnTo>
                  <a:lnTo>
                    <a:pt x="3238" y="21501"/>
                  </a:lnTo>
                  <a:lnTo>
                    <a:pt x="1765" y="19456"/>
                  </a:lnTo>
                  <a:lnTo>
                    <a:pt x="215" y="17653"/>
                  </a:lnTo>
                  <a:lnTo>
                    <a:pt x="215" y="28435"/>
                  </a:lnTo>
                  <a:lnTo>
                    <a:pt x="1333" y="29184"/>
                  </a:lnTo>
                  <a:lnTo>
                    <a:pt x="2120" y="27495"/>
                  </a:lnTo>
                  <a:lnTo>
                    <a:pt x="3124" y="27444"/>
                  </a:lnTo>
                  <a:lnTo>
                    <a:pt x="2984" y="24358"/>
                  </a:lnTo>
                  <a:lnTo>
                    <a:pt x="2844" y="22783"/>
                  </a:lnTo>
                  <a:lnTo>
                    <a:pt x="3454" y="23190"/>
                  </a:lnTo>
                  <a:lnTo>
                    <a:pt x="4064" y="23710"/>
                  </a:lnTo>
                  <a:lnTo>
                    <a:pt x="5067" y="24066"/>
                  </a:lnTo>
                  <a:lnTo>
                    <a:pt x="5562" y="23596"/>
                  </a:lnTo>
                  <a:lnTo>
                    <a:pt x="5930" y="23368"/>
                  </a:lnTo>
                  <a:close/>
                </a:path>
                <a:path w="238759" h="699134">
                  <a:moveTo>
                    <a:pt x="6464" y="10604"/>
                  </a:moveTo>
                  <a:lnTo>
                    <a:pt x="5600" y="10312"/>
                  </a:lnTo>
                  <a:lnTo>
                    <a:pt x="4495" y="10134"/>
                  </a:lnTo>
                  <a:lnTo>
                    <a:pt x="2374" y="9207"/>
                  </a:lnTo>
                  <a:lnTo>
                    <a:pt x="1295" y="8331"/>
                  </a:lnTo>
                  <a:lnTo>
                    <a:pt x="254" y="7632"/>
                  </a:lnTo>
                  <a:lnTo>
                    <a:pt x="254" y="12585"/>
                  </a:lnTo>
                  <a:lnTo>
                    <a:pt x="1155" y="13055"/>
                  </a:lnTo>
                  <a:lnTo>
                    <a:pt x="1625" y="13220"/>
                  </a:lnTo>
                  <a:lnTo>
                    <a:pt x="2019" y="13398"/>
                  </a:lnTo>
                  <a:lnTo>
                    <a:pt x="2451" y="13284"/>
                  </a:lnTo>
                  <a:lnTo>
                    <a:pt x="2844" y="13398"/>
                  </a:lnTo>
                  <a:lnTo>
                    <a:pt x="3340" y="13512"/>
                  </a:lnTo>
                  <a:lnTo>
                    <a:pt x="3873" y="13754"/>
                  </a:lnTo>
                  <a:lnTo>
                    <a:pt x="4953" y="13982"/>
                  </a:lnTo>
                  <a:lnTo>
                    <a:pt x="5499" y="13982"/>
                  </a:lnTo>
                  <a:lnTo>
                    <a:pt x="6032" y="14160"/>
                  </a:lnTo>
                  <a:lnTo>
                    <a:pt x="6134" y="12928"/>
                  </a:lnTo>
                  <a:lnTo>
                    <a:pt x="6464" y="10604"/>
                  </a:lnTo>
                  <a:close/>
                </a:path>
                <a:path w="238759" h="699134">
                  <a:moveTo>
                    <a:pt x="6502" y="812"/>
                  </a:moveTo>
                  <a:lnTo>
                    <a:pt x="4381" y="520"/>
                  </a:lnTo>
                  <a:lnTo>
                    <a:pt x="2336" y="292"/>
                  </a:lnTo>
                  <a:lnTo>
                    <a:pt x="215" y="0"/>
                  </a:lnTo>
                  <a:lnTo>
                    <a:pt x="215" y="5765"/>
                  </a:lnTo>
                  <a:lnTo>
                    <a:pt x="1511" y="6400"/>
                  </a:lnTo>
                  <a:lnTo>
                    <a:pt x="2806" y="6578"/>
                  </a:lnTo>
                  <a:lnTo>
                    <a:pt x="3987" y="5410"/>
                  </a:lnTo>
                  <a:lnTo>
                    <a:pt x="4305" y="5130"/>
                  </a:lnTo>
                  <a:lnTo>
                    <a:pt x="4559" y="4838"/>
                  </a:lnTo>
                  <a:lnTo>
                    <a:pt x="4851" y="4546"/>
                  </a:lnTo>
                  <a:lnTo>
                    <a:pt x="4851" y="4419"/>
                  </a:lnTo>
                  <a:lnTo>
                    <a:pt x="4914" y="4191"/>
                  </a:lnTo>
                  <a:lnTo>
                    <a:pt x="4914" y="4013"/>
                  </a:lnTo>
                  <a:lnTo>
                    <a:pt x="4279" y="3670"/>
                  </a:lnTo>
                  <a:lnTo>
                    <a:pt x="3632" y="3263"/>
                  </a:lnTo>
                  <a:lnTo>
                    <a:pt x="2984" y="2971"/>
                  </a:lnTo>
                  <a:lnTo>
                    <a:pt x="2768" y="2794"/>
                  </a:lnTo>
                  <a:lnTo>
                    <a:pt x="2413" y="3022"/>
                  </a:lnTo>
                  <a:lnTo>
                    <a:pt x="2235" y="2730"/>
                  </a:lnTo>
                  <a:lnTo>
                    <a:pt x="1943" y="2387"/>
                  </a:lnTo>
                  <a:lnTo>
                    <a:pt x="1765" y="1739"/>
                  </a:lnTo>
                  <a:lnTo>
                    <a:pt x="1549" y="1282"/>
                  </a:lnTo>
                  <a:lnTo>
                    <a:pt x="1905" y="1168"/>
                  </a:lnTo>
                  <a:lnTo>
                    <a:pt x="2235" y="812"/>
                  </a:lnTo>
                  <a:lnTo>
                    <a:pt x="2590" y="812"/>
                  </a:lnTo>
                  <a:lnTo>
                    <a:pt x="3873" y="927"/>
                  </a:lnTo>
                  <a:lnTo>
                    <a:pt x="5168" y="1168"/>
                  </a:lnTo>
                  <a:lnTo>
                    <a:pt x="6464" y="1333"/>
                  </a:lnTo>
                  <a:lnTo>
                    <a:pt x="6464" y="990"/>
                  </a:lnTo>
                  <a:lnTo>
                    <a:pt x="6502" y="812"/>
                  </a:lnTo>
                  <a:close/>
                </a:path>
                <a:path w="238759" h="699134">
                  <a:moveTo>
                    <a:pt x="12242" y="622490"/>
                  </a:moveTo>
                  <a:lnTo>
                    <a:pt x="10655" y="621652"/>
                  </a:lnTo>
                  <a:lnTo>
                    <a:pt x="8940" y="624522"/>
                  </a:lnTo>
                  <a:lnTo>
                    <a:pt x="7569" y="622985"/>
                  </a:lnTo>
                  <a:lnTo>
                    <a:pt x="6642" y="623468"/>
                  </a:lnTo>
                  <a:lnTo>
                    <a:pt x="5994" y="624039"/>
                  </a:lnTo>
                  <a:lnTo>
                    <a:pt x="4279" y="624522"/>
                  </a:lnTo>
                  <a:lnTo>
                    <a:pt x="800" y="624941"/>
                  </a:lnTo>
                  <a:lnTo>
                    <a:pt x="152" y="624941"/>
                  </a:lnTo>
                  <a:lnTo>
                    <a:pt x="152" y="678180"/>
                  </a:lnTo>
                  <a:lnTo>
                    <a:pt x="2768" y="683158"/>
                  </a:lnTo>
                  <a:lnTo>
                    <a:pt x="5245" y="670839"/>
                  </a:lnTo>
                  <a:lnTo>
                    <a:pt x="4699" y="670344"/>
                  </a:lnTo>
                  <a:lnTo>
                    <a:pt x="3949" y="670064"/>
                  </a:lnTo>
                  <a:lnTo>
                    <a:pt x="3670" y="668324"/>
                  </a:lnTo>
                  <a:lnTo>
                    <a:pt x="4699" y="667550"/>
                  </a:lnTo>
                  <a:lnTo>
                    <a:pt x="6070" y="667905"/>
                  </a:lnTo>
                  <a:lnTo>
                    <a:pt x="6642" y="664819"/>
                  </a:lnTo>
                  <a:lnTo>
                    <a:pt x="7505" y="658456"/>
                  </a:lnTo>
                  <a:lnTo>
                    <a:pt x="9156" y="644880"/>
                  </a:lnTo>
                  <a:lnTo>
                    <a:pt x="9474" y="640892"/>
                  </a:lnTo>
                  <a:lnTo>
                    <a:pt x="10629" y="632079"/>
                  </a:lnTo>
                  <a:lnTo>
                    <a:pt x="11480" y="627316"/>
                  </a:lnTo>
                  <a:lnTo>
                    <a:pt x="12242" y="622490"/>
                  </a:lnTo>
                  <a:close/>
                </a:path>
                <a:path w="238759" h="699134">
                  <a:moveTo>
                    <a:pt x="12319" y="479310"/>
                  </a:moveTo>
                  <a:lnTo>
                    <a:pt x="12166" y="479259"/>
                  </a:lnTo>
                  <a:lnTo>
                    <a:pt x="12319" y="479310"/>
                  </a:lnTo>
                  <a:close/>
                </a:path>
                <a:path w="238759" h="699134">
                  <a:moveTo>
                    <a:pt x="12623" y="380860"/>
                  </a:moveTo>
                  <a:lnTo>
                    <a:pt x="12344" y="380199"/>
                  </a:lnTo>
                  <a:lnTo>
                    <a:pt x="12128" y="381469"/>
                  </a:lnTo>
                  <a:lnTo>
                    <a:pt x="12623" y="380860"/>
                  </a:lnTo>
                  <a:close/>
                </a:path>
                <a:path w="238759" h="699134">
                  <a:moveTo>
                    <a:pt x="15506" y="616064"/>
                  </a:moveTo>
                  <a:close/>
                </a:path>
                <a:path w="238759" h="699134">
                  <a:moveTo>
                    <a:pt x="25615" y="25463"/>
                  </a:moveTo>
                  <a:lnTo>
                    <a:pt x="25044" y="25057"/>
                  </a:lnTo>
                  <a:lnTo>
                    <a:pt x="24726" y="24701"/>
                  </a:lnTo>
                  <a:lnTo>
                    <a:pt x="24295" y="24523"/>
                  </a:lnTo>
                  <a:lnTo>
                    <a:pt x="21564" y="23126"/>
                  </a:lnTo>
                  <a:lnTo>
                    <a:pt x="20066" y="22250"/>
                  </a:lnTo>
                  <a:lnTo>
                    <a:pt x="15468" y="21437"/>
                  </a:lnTo>
                  <a:lnTo>
                    <a:pt x="15328" y="21386"/>
                  </a:lnTo>
                  <a:lnTo>
                    <a:pt x="15151" y="21551"/>
                  </a:lnTo>
                  <a:lnTo>
                    <a:pt x="13817" y="19862"/>
                  </a:lnTo>
                  <a:lnTo>
                    <a:pt x="12344" y="20510"/>
                  </a:lnTo>
                  <a:lnTo>
                    <a:pt x="9652" y="19812"/>
                  </a:lnTo>
                  <a:lnTo>
                    <a:pt x="8902" y="20447"/>
                  </a:lnTo>
                  <a:lnTo>
                    <a:pt x="8178" y="23710"/>
                  </a:lnTo>
                  <a:lnTo>
                    <a:pt x="8153" y="24003"/>
                  </a:lnTo>
                  <a:lnTo>
                    <a:pt x="13385" y="26974"/>
                  </a:lnTo>
                  <a:lnTo>
                    <a:pt x="13957" y="27203"/>
                  </a:lnTo>
                  <a:lnTo>
                    <a:pt x="14427" y="27673"/>
                  </a:lnTo>
                  <a:lnTo>
                    <a:pt x="15290" y="26339"/>
                  </a:lnTo>
                  <a:lnTo>
                    <a:pt x="16154" y="26797"/>
                  </a:lnTo>
                  <a:lnTo>
                    <a:pt x="16725" y="26974"/>
                  </a:lnTo>
                  <a:lnTo>
                    <a:pt x="17195" y="27038"/>
                  </a:lnTo>
                  <a:lnTo>
                    <a:pt x="18161" y="27381"/>
                  </a:lnTo>
                  <a:lnTo>
                    <a:pt x="19202" y="27559"/>
                  </a:lnTo>
                  <a:lnTo>
                    <a:pt x="20243" y="27851"/>
                  </a:lnTo>
                  <a:lnTo>
                    <a:pt x="24358" y="28778"/>
                  </a:lnTo>
                  <a:lnTo>
                    <a:pt x="24041" y="27381"/>
                  </a:lnTo>
                  <a:lnTo>
                    <a:pt x="23825" y="26682"/>
                  </a:lnTo>
                  <a:lnTo>
                    <a:pt x="24904" y="25984"/>
                  </a:lnTo>
                  <a:lnTo>
                    <a:pt x="25615" y="25463"/>
                  </a:lnTo>
                  <a:close/>
                </a:path>
                <a:path w="238759" h="699134">
                  <a:moveTo>
                    <a:pt x="26695" y="6057"/>
                  </a:moveTo>
                  <a:lnTo>
                    <a:pt x="22529" y="4889"/>
                  </a:lnTo>
                  <a:lnTo>
                    <a:pt x="22529" y="4711"/>
                  </a:lnTo>
                  <a:lnTo>
                    <a:pt x="22313" y="2794"/>
                  </a:lnTo>
                  <a:lnTo>
                    <a:pt x="21310" y="2908"/>
                  </a:lnTo>
                  <a:lnTo>
                    <a:pt x="18592" y="2324"/>
                  </a:lnTo>
                  <a:lnTo>
                    <a:pt x="16725" y="2095"/>
                  </a:lnTo>
                  <a:lnTo>
                    <a:pt x="14782" y="1739"/>
                  </a:lnTo>
                  <a:lnTo>
                    <a:pt x="14681" y="2387"/>
                  </a:lnTo>
                  <a:lnTo>
                    <a:pt x="14566" y="3606"/>
                  </a:lnTo>
                  <a:lnTo>
                    <a:pt x="12992" y="3962"/>
                  </a:lnTo>
                  <a:lnTo>
                    <a:pt x="11239" y="2273"/>
                  </a:lnTo>
                  <a:lnTo>
                    <a:pt x="9512" y="4368"/>
                  </a:lnTo>
                  <a:lnTo>
                    <a:pt x="12890" y="5245"/>
                  </a:lnTo>
                  <a:lnTo>
                    <a:pt x="15036" y="5943"/>
                  </a:lnTo>
                  <a:lnTo>
                    <a:pt x="16078" y="6934"/>
                  </a:lnTo>
                  <a:lnTo>
                    <a:pt x="16217" y="7162"/>
                  </a:lnTo>
                  <a:lnTo>
                    <a:pt x="16217" y="7924"/>
                  </a:lnTo>
                  <a:lnTo>
                    <a:pt x="16332" y="8331"/>
                  </a:lnTo>
                  <a:lnTo>
                    <a:pt x="15684" y="8737"/>
                  </a:lnTo>
                  <a:lnTo>
                    <a:pt x="13957" y="8331"/>
                  </a:lnTo>
                  <a:lnTo>
                    <a:pt x="13208" y="8623"/>
                  </a:lnTo>
                  <a:lnTo>
                    <a:pt x="12814" y="9321"/>
                  </a:lnTo>
                  <a:lnTo>
                    <a:pt x="13601" y="11709"/>
                  </a:lnTo>
                  <a:lnTo>
                    <a:pt x="14389" y="13804"/>
                  </a:lnTo>
                  <a:lnTo>
                    <a:pt x="15354" y="17360"/>
                  </a:lnTo>
                  <a:lnTo>
                    <a:pt x="16725" y="18173"/>
                  </a:lnTo>
                  <a:lnTo>
                    <a:pt x="17945" y="16954"/>
                  </a:lnTo>
                  <a:lnTo>
                    <a:pt x="18516" y="16662"/>
                  </a:lnTo>
                  <a:lnTo>
                    <a:pt x="20421" y="16433"/>
                  </a:lnTo>
                  <a:lnTo>
                    <a:pt x="21742" y="16548"/>
                  </a:lnTo>
                  <a:lnTo>
                    <a:pt x="23177" y="16548"/>
                  </a:lnTo>
                  <a:lnTo>
                    <a:pt x="23075" y="14859"/>
                  </a:lnTo>
                  <a:lnTo>
                    <a:pt x="22961" y="12065"/>
                  </a:lnTo>
                  <a:lnTo>
                    <a:pt x="19126" y="7683"/>
                  </a:lnTo>
                  <a:lnTo>
                    <a:pt x="19164" y="7518"/>
                  </a:lnTo>
                  <a:lnTo>
                    <a:pt x="19164" y="7112"/>
                  </a:lnTo>
                  <a:lnTo>
                    <a:pt x="19659" y="6870"/>
                  </a:lnTo>
                  <a:lnTo>
                    <a:pt x="20205" y="6527"/>
                  </a:lnTo>
                  <a:lnTo>
                    <a:pt x="26479" y="6400"/>
                  </a:lnTo>
                  <a:lnTo>
                    <a:pt x="26555" y="6172"/>
                  </a:lnTo>
                  <a:lnTo>
                    <a:pt x="26695" y="6057"/>
                  </a:lnTo>
                  <a:close/>
                </a:path>
                <a:path w="238759" h="699134">
                  <a:moveTo>
                    <a:pt x="27089" y="505929"/>
                  </a:moveTo>
                  <a:lnTo>
                    <a:pt x="27051" y="507199"/>
                  </a:lnTo>
                  <a:lnTo>
                    <a:pt x="27089" y="505929"/>
                  </a:lnTo>
                  <a:close/>
                </a:path>
                <a:path w="238759" h="699134">
                  <a:moveTo>
                    <a:pt x="33947" y="190614"/>
                  </a:moveTo>
                  <a:lnTo>
                    <a:pt x="33870" y="190373"/>
                  </a:lnTo>
                  <a:lnTo>
                    <a:pt x="33947" y="190614"/>
                  </a:lnTo>
                  <a:close/>
                </a:path>
                <a:path w="238759" h="699134">
                  <a:moveTo>
                    <a:pt x="35267" y="189344"/>
                  </a:moveTo>
                  <a:lnTo>
                    <a:pt x="34264" y="186804"/>
                  </a:lnTo>
                  <a:lnTo>
                    <a:pt x="33794" y="185534"/>
                  </a:lnTo>
                  <a:lnTo>
                    <a:pt x="33401" y="185534"/>
                  </a:lnTo>
                  <a:lnTo>
                    <a:pt x="33401" y="186804"/>
                  </a:lnTo>
                  <a:lnTo>
                    <a:pt x="33185" y="188074"/>
                  </a:lnTo>
                  <a:lnTo>
                    <a:pt x="33870" y="190373"/>
                  </a:lnTo>
                  <a:lnTo>
                    <a:pt x="35267" y="189344"/>
                  </a:lnTo>
                  <a:close/>
                </a:path>
                <a:path w="238759" h="699134">
                  <a:moveTo>
                    <a:pt x="37820" y="625017"/>
                  </a:moveTo>
                  <a:lnTo>
                    <a:pt x="37274" y="624243"/>
                  </a:lnTo>
                  <a:lnTo>
                    <a:pt x="36703" y="623328"/>
                  </a:lnTo>
                  <a:lnTo>
                    <a:pt x="36309" y="621868"/>
                  </a:lnTo>
                  <a:lnTo>
                    <a:pt x="32727" y="624243"/>
                  </a:lnTo>
                  <a:lnTo>
                    <a:pt x="31254" y="627392"/>
                  </a:lnTo>
                  <a:lnTo>
                    <a:pt x="30251" y="630961"/>
                  </a:lnTo>
                  <a:lnTo>
                    <a:pt x="29705" y="632714"/>
                  </a:lnTo>
                  <a:lnTo>
                    <a:pt x="29921" y="635012"/>
                  </a:lnTo>
                  <a:lnTo>
                    <a:pt x="29857" y="638302"/>
                  </a:lnTo>
                  <a:lnTo>
                    <a:pt x="30289" y="639076"/>
                  </a:lnTo>
                  <a:lnTo>
                    <a:pt x="31788" y="639076"/>
                  </a:lnTo>
                  <a:lnTo>
                    <a:pt x="32613" y="639000"/>
                  </a:lnTo>
                  <a:lnTo>
                    <a:pt x="33083" y="636841"/>
                  </a:lnTo>
                  <a:lnTo>
                    <a:pt x="33045" y="636206"/>
                  </a:lnTo>
                  <a:lnTo>
                    <a:pt x="33375" y="634809"/>
                  </a:lnTo>
                  <a:lnTo>
                    <a:pt x="33616" y="633971"/>
                  </a:lnTo>
                  <a:lnTo>
                    <a:pt x="33947" y="633272"/>
                  </a:lnTo>
                  <a:lnTo>
                    <a:pt x="34226" y="632574"/>
                  </a:lnTo>
                  <a:lnTo>
                    <a:pt x="34620" y="631939"/>
                  </a:lnTo>
                  <a:lnTo>
                    <a:pt x="35013" y="631240"/>
                  </a:lnTo>
                  <a:lnTo>
                    <a:pt x="34836" y="631101"/>
                  </a:lnTo>
                  <a:lnTo>
                    <a:pt x="34810" y="630961"/>
                  </a:lnTo>
                  <a:lnTo>
                    <a:pt x="34201" y="631240"/>
                  </a:lnTo>
                  <a:lnTo>
                    <a:pt x="33553" y="631380"/>
                  </a:lnTo>
                  <a:lnTo>
                    <a:pt x="32969" y="631875"/>
                  </a:lnTo>
                  <a:lnTo>
                    <a:pt x="32689" y="632079"/>
                  </a:lnTo>
                  <a:lnTo>
                    <a:pt x="32512" y="632853"/>
                  </a:lnTo>
                  <a:lnTo>
                    <a:pt x="32397" y="633476"/>
                  </a:lnTo>
                  <a:lnTo>
                    <a:pt x="32258" y="633971"/>
                  </a:lnTo>
                  <a:lnTo>
                    <a:pt x="32258" y="634453"/>
                  </a:lnTo>
                  <a:lnTo>
                    <a:pt x="32181" y="634949"/>
                  </a:lnTo>
                  <a:lnTo>
                    <a:pt x="31788" y="634530"/>
                  </a:lnTo>
                  <a:lnTo>
                    <a:pt x="31216" y="634314"/>
                  </a:lnTo>
                  <a:lnTo>
                    <a:pt x="30530" y="632294"/>
                  </a:lnTo>
                  <a:lnTo>
                    <a:pt x="31572" y="628370"/>
                  </a:lnTo>
                  <a:lnTo>
                    <a:pt x="33185" y="627176"/>
                  </a:lnTo>
                  <a:lnTo>
                    <a:pt x="33794" y="626478"/>
                  </a:lnTo>
                  <a:lnTo>
                    <a:pt x="35204" y="625436"/>
                  </a:lnTo>
                  <a:lnTo>
                    <a:pt x="35915" y="624801"/>
                  </a:lnTo>
                  <a:lnTo>
                    <a:pt x="36563" y="626275"/>
                  </a:lnTo>
                  <a:lnTo>
                    <a:pt x="36703" y="626554"/>
                  </a:lnTo>
                  <a:lnTo>
                    <a:pt x="36995" y="626618"/>
                  </a:lnTo>
                  <a:lnTo>
                    <a:pt x="37249" y="626757"/>
                  </a:lnTo>
                  <a:lnTo>
                    <a:pt x="37782" y="625919"/>
                  </a:lnTo>
                  <a:lnTo>
                    <a:pt x="37820" y="625017"/>
                  </a:lnTo>
                  <a:close/>
                </a:path>
                <a:path w="238759" h="699134">
                  <a:moveTo>
                    <a:pt x="41948" y="497954"/>
                  </a:moveTo>
                  <a:lnTo>
                    <a:pt x="41935" y="498119"/>
                  </a:lnTo>
                  <a:lnTo>
                    <a:pt x="41948" y="497954"/>
                  </a:lnTo>
                  <a:close/>
                </a:path>
                <a:path w="238759" h="699134">
                  <a:moveTo>
                    <a:pt x="62572" y="684834"/>
                  </a:moveTo>
                  <a:lnTo>
                    <a:pt x="62395" y="683856"/>
                  </a:lnTo>
                  <a:lnTo>
                    <a:pt x="62395" y="682879"/>
                  </a:lnTo>
                  <a:lnTo>
                    <a:pt x="61455" y="682879"/>
                  </a:lnTo>
                  <a:lnTo>
                    <a:pt x="60845" y="683158"/>
                  </a:lnTo>
                  <a:lnTo>
                    <a:pt x="60629" y="684974"/>
                  </a:lnTo>
                  <a:lnTo>
                    <a:pt x="60312" y="687349"/>
                  </a:lnTo>
                  <a:lnTo>
                    <a:pt x="59309" y="689102"/>
                  </a:lnTo>
                  <a:lnTo>
                    <a:pt x="57010" y="690435"/>
                  </a:lnTo>
                  <a:lnTo>
                    <a:pt x="56083" y="690143"/>
                  </a:lnTo>
                  <a:lnTo>
                    <a:pt x="55219" y="690499"/>
                  </a:lnTo>
                  <a:lnTo>
                    <a:pt x="54927" y="690638"/>
                  </a:lnTo>
                  <a:lnTo>
                    <a:pt x="54495" y="691616"/>
                  </a:lnTo>
                  <a:lnTo>
                    <a:pt x="54533" y="692035"/>
                  </a:lnTo>
                  <a:lnTo>
                    <a:pt x="54711" y="693089"/>
                  </a:lnTo>
                  <a:lnTo>
                    <a:pt x="54787" y="693991"/>
                  </a:lnTo>
                  <a:lnTo>
                    <a:pt x="54178" y="694702"/>
                  </a:lnTo>
                  <a:lnTo>
                    <a:pt x="54063" y="694905"/>
                  </a:lnTo>
                  <a:lnTo>
                    <a:pt x="54787" y="697560"/>
                  </a:lnTo>
                  <a:lnTo>
                    <a:pt x="53098" y="697699"/>
                  </a:lnTo>
                  <a:lnTo>
                    <a:pt x="52489" y="699033"/>
                  </a:lnTo>
                  <a:lnTo>
                    <a:pt x="55791" y="699033"/>
                  </a:lnTo>
                  <a:lnTo>
                    <a:pt x="56578" y="696798"/>
                  </a:lnTo>
                  <a:lnTo>
                    <a:pt x="57365" y="694486"/>
                  </a:lnTo>
                  <a:lnTo>
                    <a:pt x="58369" y="691896"/>
                  </a:lnTo>
                  <a:lnTo>
                    <a:pt x="58801" y="691832"/>
                  </a:lnTo>
                  <a:lnTo>
                    <a:pt x="59055" y="691616"/>
                  </a:lnTo>
                  <a:lnTo>
                    <a:pt x="59093" y="692111"/>
                  </a:lnTo>
                  <a:lnTo>
                    <a:pt x="59232" y="692670"/>
                  </a:lnTo>
                  <a:lnTo>
                    <a:pt x="58839" y="694067"/>
                  </a:lnTo>
                  <a:lnTo>
                    <a:pt x="58877" y="694982"/>
                  </a:lnTo>
                  <a:lnTo>
                    <a:pt x="59524" y="695325"/>
                  </a:lnTo>
                  <a:lnTo>
                    <a:pt x="60210" y="695744"/>
                  </a:lnTo>
                  <a:lnTo>
                    <a:pt x="60782" y="695045"/>
                  </a:lnTo>
                  <a:lnTo>
                    <a:pt x="60845" y="693851"/>
                  </a:lnTo>
                  <a:lnTo>
                    <a:pt x="61099" y="690994"/>
                  </a:lnTo>
                  <a:lnTo>
                    <a:pt x="61429" y="688124"/>
                  </a:lnTo>
                  <a:lnTo>
                    <a:pt x="62572" y="684834"/>
                  </a:lnTo>
                  <a:close/>
                </a:path>
                <a:path w="238759" h="699134">
                  <a:moveTo>
                    <a:pt x="63258" y="450049"/>
                  </a:moveTo>
                  <a:lnTo>
                    <a:pt x="63004" y="448779"/>
                  </a:lnTo>
                  <a:lnTo>
                    <a:pt x="62712" y="448779"/>
                  </a:lnTo>
                  <a:lnTo>
                    <a:pt x="61455" y="447509"/>
                  </a:lnTo>
                  <a:lnTo>
                    <a:pt x="61175" y="446239"/>
                  </a:lnTo>
                  <a:lnTo>
                    <a:pt x="61887" y="444969"/>
                  </a:lnTo>
                  <a:lnTo>
                    <a:pt x="62611" y="443699"/>
                  </a:lnTo>
                  <a:lnTo>
                    <a:pt x="61607" y="441159"/>
                  </a:lnTo>
                  <a:lnTo>
                    <a:pt x="61531" y="439889"/>
                  </a:lnTo>
                  <a:lnTo>
                    <a:pt x="60667" y="438619"/>
                  </a:lnTo>
                  <a:lnTo>
                    <a:pt x="60172" y="437349"/>
                  </a:lnTo>
                  <a:lnTo>
                    <a:pt x="60134" y="434809"/>
                  </a:lnTo>
                  <a:lnTo>
                    <a:pt x="60528" y="433539"/>
                  </a:lnTo>
                  <a:lnTo>
                    <a:pt x="61214" y="430999"/>
                  </a:lnTo>
                  <a:lnTo>
                    <a:pt x="60528" y="429729"/>
                  </a:lnTo>
                  <a:lnTo>
                    <a:pt x="59740" y="428459"/>
                  </a:lnTo>
                  <a:lnTo>
                    <a:pt x="59524" y="428459"/>
                  </a:lnTo>
                  <a:lnTo>
                    <a:pt x="59016" y="427189"/>
                  </a:lnTo>
                  <a:lnTo>
                    <a:pt x="58737" y="427189"/>
                  </a:lnTo>
                  <a:lnTo>
                    <a:pt x="58483" y="428459"/>
                  </a:lnTo>
                  <a:lnTo>
                    <a:pt x="57873" y="428459"/>
                  </a:lnTo>
                  <a:lnTo>
                    <a:pt x="58166" y="427189"/>
                  </a:lnTo>
                  <a:lnTo>
                    <a:pt x="58305" y="425919"/>
                  </a:lnTo>
                  <a:lnTo>
                    <a:pt x="58445" y="424649"/>
                  </a:lnTo>
                  <a:lnTo>
                    <a:pt x="58521" y="423379"/>
                  </a:lnTo>
                  <a:lnTo>
                    <a:pt x="56756" y="423379"/>
                  </a:lnTo>
                  <a:lnTo>
                    <a:pt x="56324" y="424649"/>
                  </a:lnTo>
                  <a:lnTo>
                    <a:pt x="55613" y="424649"/>
                  </a:lnTo>
                  <a:lnTo>
                    <a:pt x="55613" y="420839"/>
                  </a:lnTo>
                  <a:lnTo>
                    <a:pt x="54495" y="422109"/>
                  </a:lnTo>
                  <a:lnTo>
                    <a:pt x="54000" y="422109"/>
                  </a:lnTo>
                  <a:lnTo>
                    <a:pt x="54356" y="423379"/>
                  </a:lnTo>
                  <a:lnTo>
                    <a:pt x="55003" y="423379"/>
                  </a:lnTo>
                  <a:lnTo>
                    <a:pt x="55181" y="424649"/>
                  </a:lnTo>
                  <a:lnTo>
                    <a:pt x="55359" y="424649"/>
                  </a:lnTo>
                  <a:lnTo>
                    <a:pt x="55219" y="425653"/>
                  </a:lnTo>
                  <a:lnTo>
                    <a:pt x="55219" y="428459"/>
                  </a:lnTo>
                  <a:lnTo>
                    <a:pt x="54495" y="430999"/>
                  </a:lnTo>
                  <a:lnTo>
                    <a:pt x="54102" y="429729"/>
                  </a:lnTo>
                  <a:lnTo>
                    <a:pt x="53644" y="427189"/>
                  </a:lnTo>
                  <a:lnTo>
                    <a:pt x="54279" y="427189"/>
                  </a:lnTo>
                  <a:lnTo>
                    <a:pt x="55219" y="428459"/>
                  </a:lnTo>
                  <a:lnTo>
                    <a:pt x="55219" y="425653"/>
                  </a:lnTo>
                  <a:lnTo>
                    <a:pt x="55181" y="425919"/>
                  </a:lnTo>
                  <a:lnTo>
                    <a:pt x="54317" y="425919"/>
                  </a:lnTo>
                  <a:lnTo>
                    <a:pt x="53886" y="423379"/>
                  </a:lnTo>
                  <a:lnTo>
                    <a:pt x="53708" y="422109"/>
                  </a:lnTo>
                  <a:lnTo>
                    <a:pt x="53860" y="422109"/>
                  </a:lnTo>
                  <a:lnTo>
                    <a:pt x="53746" y="420839"/>
                  </a:lnTo>
                  <a:lnTo>
                    <a:pt x="53886" y="419569"/>
                  </a:lnTo>
                  <a:lnTo>
                    <a:pt x="53924" y="418299"/>
                  </a:lnTo>
                  <a:lnTo>
                    <a:pt x="53251" y="419569"/>
                  </a:lnTo>
                  <a:lnTo>
                    <a:pt x="52019" y="422109"/>
                  </a:lnTo>
                  <a:lnTo>
                    <a:pt x="52209" y="422109"/>
                  </a:lnTo>
                  <a:lnTo>
                    <a:pt x="52387" y="423379"/>
                  </a:lnTo>
                  <a:lnTo>
                    <a:pt x="52603" y="423379"/>
                  </a:lnTo>
                  <a:lnTo>
                    <a:pt x="50876" y="424649"/>
                  </a:lnTo>
                  <a:lnTo>
                    <a:pt x="52171" y="425919"/>
                  </a:lnTo>
                  <a:lnTo>
                    <a:pt x="51739" y="427189"/>
                  </a:lnTo>
                  <a:lnTo>
                    <a:pt x="51409" y="425919"/>
                  </a:lnTo>
                  <a:lnTo>
                    <a:pt x="51130" y="425919"/>
                  </a:lnTo>
                  <a:lnTo>
                    <a:pt x="50304" y="423379"/>
                  </a:lnTo>
                  <a:lnTo>
                    <a:pt x="49657" y="423379"/>
                  </a:lnTo>
                  <a:lnTo>
                    <a:pt x="49301" y="422109"/>
                  </a:lnTo>
                  <a:lnTo>
                    <a:pt x="48945" y="420839"/>
                  </a:lnTo>
                  <a:lnTo>
                    <a:pt x="48729" y="419569"/>
                  </a:lnTo>
                  <a:lnTo>
                    <a:pt x="48437" y="418299"/>
                  </a:lnTo>
                  <a:lnTo>
                    <a:pt x="48399" y="417029"/>
                  </a:lnTo>
                  <a:lnTo>
                    <a:pt x="47967" y="415759"/>
                  </a:lnTo>
                  <a:lnTo>
                    <a:pt x="47713" y="414489"/>
                  </a:lnTo>
                  <a:lnTo>
                    <a:pt x="46824" y="411949"/>
                  </a:lnTo>
                  <a:lnTo>
                    <a:pt x="46647" y="412356"/>
                  </a:lnTo>
                  <a:lnTo>
                    <a:pt x="46647" y="470369"/>
                  </a:lnTo>
                  <a:lnTo>
                    <a:pt x="46570" y="471639"/>
                  </a:lnTo>
                  <a:lnTo>
                    <a:pt x="46431" y="471639"/>
                  </a:lnTo>
                  <a:lnTo>
                    <a:pt x="46253" y="472909"/>
                  </a:lnTo>
                  <a:lnTo>
                    <a:pt x="45643" y="472909"/>
                  </a:lnTo>
                  <a:lnTo>
                    <a:pt x="45173" y="471639"/>
                  </a:lnTo>
                  <a:lnTo>
                    <a:pt x="44450" y="471639"/>
                  </a:lnTo>
                  <a:lnTo>
                    <a:pt x="44450" y="488149"/>
                  </a:lnTo>
                  <a:lnTo>
                    <a:pt x="42837" y="488149"/>
                  </a:lnTo>
                  <a:lnTo>
                    <a:pt x="42557" y="486879"/>
                  </a:lnTo>
                  <a:lnTo>
                    <a:pt x="43014" y="486879"/>
                  </a:lnTo>
                  <a:lnTo>
                    <a:pt x="43230" y="485609"/>
                  </a:lnTo>
                  <a:lnTo>
                    <a:pt x="43599" y="486879"/>
                  </a:lnTo>
                  <a:lnTo>
                    <a:pt x="44450" y="488149"/>
                  </a:lnTo>
                  <a:lnTo>
                    <a:pt x="44450" y="471639"/>
                  </a:lnTo>
                  <a:lnTo>
                    <a:pt x="44234" y="471639"/>
                  </a:lnTo>
                  <a:lnTo>
                    <a:pt x="44780" y="470369"/>
                  </a:lnTo>
                  <a:lnTo>
                    <a:pt x="46647" y="470369"/>
                  </a:lnTo>
                  <a:lnTo>
                    <a:pt x="46647" y="412356"/>
                  </a:lnTo>
                  <a:lnTo>
                    <a:pt x="46253" y="413219"/>
                  </a:lnTo>
                  <a:lnTo>
                    <a:pt x="46037" y="414489"/>
                  </a:lnTo>
                  <a:lnTo>
                    <a:pt x="44310" y="414489"/>
                  </a:lnTo>
                  <a:lnTo>
                    <a:pt x="45389" y="411949"/>
                  </a:lnTo>
                  <a:lnTo>
                    <a:pt x="44919" y="410679"/>
                  </a:lnTo>
                  <a:lnTo>
                    <a:pt x="44056" y="410679"/>
                  </a:lnTo>
                  <a:lnTo>
                    <a:pt x="42837" y="409409"/>
                  </a:lnTo>
                  <a:lnTo>
                    <a:pt x="42595" y="409409"/>
                  </a:lnTo>
                  <a:lnTo>
                    <a:pt x="42303" y="408139"/>
                  </a:lnTo>
                  <a:lnTo>
                    <a:pt x="44424" y="408139"/>
                  </a:lnTo>
                  <a:lnTo>
                    <a:pt x="43053" y="400519"/>
                  </a:lnTo>
                  <a:lnTo>
                    <a:pt x="41694" y="397522"/>
                  </a:lnTo>
                  <a:lnTo>
                    <a:pt x="41694" y="413219"/>
                  </a:lnTo>
                  <a:lnTo>
                    <a:pt x="41554" y="414489"/>
                  </a:lnTo>
                  <a:lnTo>
                    <a:pt x="41186" y="413219"/>
                  </a:lnTo>
                  <a:lnTo>
                    <a:pt x="40792" y="413219"/>
                  </a:lnTo>
                  <a:lnTo>
                    <a:pt x="40436" y="411949"/>
                  </a:lnTo>
                  <a:lnTo>
                    <a:pt x="40576" y="410679"/>
                  </a:lnTo>
                  <a:lnTo>
                    <a:pt x="41262" y="410679"/>
                  </a:lnTo>
                  <a:lnTo>
                    <a:pt x="41338" y="411949"/>
                  </a:lnTo>
                  <a:lnTo>
                    <a:pt x="41554" y="411949"/>
                  </a:lnTo>
                  <a:lnTo>
                    <a:pt x="41694" y="413219"/>
                  </a:lnTo>
                  <a:lnTo>
                    <a:pt x="41694" y="397522"/>
                  </a:lnTo>
                  <a:lnTo>
                    <a:pt x="40754" y="395439"/>
                  </a:lnTo>
                  <a:lnTo>
                    <a:pt x="39865" y="392899"/>
                  </a:lnTo>
                  <a:lnTo>
                    <a:pt x="38531" y="389089"/>
                  </a:lnTo>
                  <a:lnTo>
                    <a:pt x="38709" y="389089"/>
                  </a:lnTo>
                  <a:lnTo>
                    <a:pt x="39179" y="387819"/>
                  </a:lnTo>
                  <a:lnTo>
                    <a:pt x="38252" y="387819"/>
                  </a:lnTo>
                  <a:lnTo>
                    <a:pt x="38430" y="385279"/>
                  </a:lnTo>
                  <a:lnTo>
                    <a:pt x="36423" y="384009"/>
                  </a:lnTo>
                  <a:lnTo>
                    <a:pt x="35445" y="381469"/>
                  </a:lnTo>
                  <a:lnTo>
                    <a:pt x="35483" y="380199"/>
                  </a:lnTo>
                  <a:lnTo>
                    <a:pt x="34772" y="376389"/>
                  </a:lnTo>
                  <a:lnTo>
                    <a:pt x="33375" y="373849"/>
                  </a:lnTo>
                  <a:lnTo>
                    <a:pt x="31470" y="368769"/>
                  </a:lnTo>
                  <a:lnTo>
                    <a:pt x="30683" y="366229"/>
                  </a:lnTo>
                  <a:lnTo>
                    <a:pt x="29705" y="362419"/>
                  </a:lnTo>
                  <a:lnTo>
                    <a:pt x="29921" y="361149"/>
                  </a:lnTo>
                  <a:lnTo>
                    <a:pt x="29921" y="359879"/>
                  </a:lnTo>
                  <a:lnTo>
                    <a:pt x="32004" y="359879"/>
                  </a:lnTo>
                  <a:lnTo>
                    <a:pt x="32334" y="358609"/>
                  </a:lnTo>
                  <a:lnTo>
                    <a:pt x="32169" y="357339"/>
                  </a:lnTo>
                  <a:lnTo>
                    <a:pt x="32004" y="356069"/>
                  </a:lnTo>
                  <a:lnTo>
                    <a:pt x="32296" y="354799"/>
                  </a:lnTo>
                  <a:lnTo>
                    <a:pt x="32550" y="353529"/>
                  </a:lnTo>
                  <a:lnTo>
                    <a:pt x="33299" y="353529"/>
                  </a:lnTo>
                  <a:lnTo>
                    <a:pt x="33515" y="352259"/>
                  </a:lnTo>
                  <a:lnTo>
                    <a:pt x="34124" y="350989"/>
                  </a:lnTo>
                  <a:lnTo>
                    <a:pt x="33553" y="349719"/>
                  </a:lnTo>
                  <a:lnTo>
                    <a:pt x="30467" y="349719"/>
                  </a:lnTo>
                  <a:lnTo>
                    <a:pt x="30746" y="348449"/>
                  </a:lnTo>
                  <a:lnTo>
                    <a:pt x="30924" y="347179"/>
                  </a:lnTo>
                  <a:lnTo>
                    <a:pt x="31216" y="347179"/>
                  </a:lnTo>
                  <a:lnTo>
                    <a:pt x="31648" y="345909"/>
                  </a:lnTo>
                  <a:lnTo>
                    <a:pt x="32219" y="345909"/>
                  </a:lnTo>
                  <a:lnTo>
                    <a:pt x="32766" y="347179"/>
                  </a:lnTo>
                  <a:lnTo>
                    <a:pt x="33477" y="347179"/>
                  </a:lnTo>
                  <a:lnTo>
                    <a:pt x="33477" y="345909"/>
                  </a:lnTo>
                  <a:lnTo>
                    <a:pt x="33553" y="344639"/>
                  </a:lnTo>
                  <a:lnTo>
                    <a:pt x="32181" y="344639"/>
                  </a:lnTo>
                  <a:lnTo>
                    <a:pt x="31216" y="345909"/>
                  </a:lnTo>
                  <a:lnTo>
                    <a:pt x="30924" y="345909"/>
                  </a:lnTo>
                  <a:lnTo>
                    <a:pt x="30353" y="340829"/>
                  </a:lnTo>
                  <a:lnTo>
                    <a:pt x="28816" y="339559"/>
                  </a:lnTo>
                  <a:lnTo>
                    <a:pt x="27482" y="338289"/>
                  </a:lnTo>
                  <a:lnTo>
                    <a:pt x="27266" y="338289"/>
                  </a:lnTo>
                  <a:lnTo>
                    <a:pt x="26771" y="337019"/>
                  </a:lnTo>
                  <a:lnTo>
                    <a:pt x="26123" y="334479"/>
                  </a:lnTo>
                  <a:lnTo>
                    <a:pt x="25831" y="331939"/>
                  </a:lnTo>
                  <a:lnTo>
                    <a:pt x="26733" y="330669"/>
                  </a:lnTo>
                  <a:lnTo>
                    <a:pt x="27381" y="329399"/>
                  </a:lnTo>
                  <a:lnTo>
                    <a:pt x="26517" y="328129"/>
                  </a:lnTo>
                  <a:lnTo>
                    <a:pt x="25476" y="326859"/>
                  </a:lnTo>
                  <a:lnTo>
                    <a:pt x="24472" y="325589"/>
                  </a:lnTo>
                  <a:lnTo>
                    <a:pt x="23964" y="325589"/>
                  </a:lnTo>
                  <a:lnTo>
                    <a:pt x="24180" y="321779"/>
                  </a:lnTo>
                  <a:lnTo>
                    <a:pt x="22428" y="319239"/>
                  </a:lnTo>
                  <a:lnTo>
                    <a:pt x="20916" y="316699"/>
                  </a:lnTo>
                  <a:lnTo>
                    <a:pt x="21742" y="315429"/>
                  </a:lnTo>
                  <a:lnTo>
                    <a:pt x="21704" y="314159"/>
                  </a:lnTo>
                  <a:lnTo>
                    <a:pt x="21247" y="312889"/>
                  </a:lnTo>
                  <a:lnTo>
                    <a:pt x="20955" y="312889"/>
                  </a:lnTo>
                  <a:lnTo>
                    <a:pt x="21031" y="310349"/>
                  </a:lnTo>
                  <a:lnTo>
                    <a:pt x="20878" y="310349"/>
                  </a:lnTo>
                  <a:lnTo>
                    <a:pt x="20815" y="309079"/>
                  </a:lnTo>
                  <a:lnTo>
                    <a:pt x="19659" y="307809"/>
                  </a:lnTo>
                  <a:lnTo>
                    <a:pt x="19634" y="306539"/>
                  </a:lnTo>
                  <a:lnTo>
                    <a:pt x="20523" y="305269"/>
                  </a:lnTo>
                  <a:lnTo>
                    <a:pt x="18948" y="305269"/>
                  </a:lnTo>
                  <a:lnTo>
                    <a:pt x="19659" y="303999"/>
                  </a:lnTo>
                  <a:lnTo>
                    <a:pt x="20243" y="302729"/>
                  </a:lnTo>
                  <a:lnTo>
                    <a:pt x="20739" y="302729"/>
                  </a:lnTo>
                  <a:lnTo>
                    <a:pt x="20027" y="300189"/>
                  </a:lnTo>
                  <a:lnTo>
                    <a:pt x="17691" y="300189"/>
                  </a:lnTo>
                  <a:lnTo>
                    <a:pt x="18122" y="296379"/>
                  </a:lnTo>
                  <a:lnTo>
                    <a:pt x="17805" y="296379"/>
                  </a:lnTo>
                  <a:lnTo>
                    <a:pt x="15900" y="293839"/>
                  </a:lnTo>
                  <a:lnTo>
                    <a:pt x="16332" y="291299"/>
                  </a:lnTo>
                  <a:lnTo>
                    <a:pt x="16433" y="288759"/>
                  </a:lnTo>
                  <a:lnTo>
                    <a:pt x="15722" y="287489"/>
                  </a:lnTo>
                  <a:lnTo>
                    <a:pt x="12560" y="287489"/>
                  </a:lnTo>
                  <a:lnTo>
                    <a:pt x="12344" y="286219"/>
                  </a:lnTo>
                  <a:lnTo>
                    <a:pt x="12992" y="283679"/>
                  </a:lnTo>
                  <a:lnTo>
                    <a:pt x="12992" y="282409"/>
                  </a:lnTo>
                  <a:lnTo>
                    <a:pt x="13131" y="281139"/>
                  </a:lnTo>
                  <a:lnTo>
                    <a:pt x="11379" y="281139"/>
                  </a:lnTo>
                  <a:lnTo>
                    <a:pt x="11417" y="283679"/>
                  </a:lnTo>
                  <a:lnTo>
                    <a:pt x="9220" y="283679"/>
                  </a:lnTo>
                  <a:lnTo>
                    <a:pt x="6896" y="284949"/>
                  </a:lnTo>
                  <a:lnTo>
                    <a:pt x="6858" y="287489"/>
                  </a:lnTo>
                  <a:lnTo>
                    <a:pt x="5778" y="291299"/>
                  </a:lnTo>
                  <a:lnTo>
                    <a:pt x="5715" y="292569"/>
                  </a:lnTo>
                  <a:lnTo>
                    <a:pt x="5384" y="292569"/>
                  </a:lnTo>
                  <a:lnTo>
                    <a:pt x="4521" y="295109"/>
                  </a:lnTo>
                  <a:lnTo>
                    <a:pt x="5283" y="297649"/>
                  </a:lnTo>
                  <a:lnTo>
                    <a:pt x="4419" y="302729"/>
                  </a:lnTo>
                  <a:lnTo>
                    <a:pt x="4737" y="305269"/>
                  </a:lnTo>
                  <a:lnTo>
                    <a:pt x="3517" y="309079"/>
                  </a:lnTo>
                  <a:lnTo>
                    <a:pt x="2870" y="311619"/>
                  </a:lnTo>
                  <a:lnTo>
                    <a:pt x="3200" y="314159"/>
                  </a:lnTo>
                  <a:lnTo>
                    <a:pt x="3060" y="315429"/>
                  </a:lnTo>
                  <a:lnTo>
                    <a:pt x="3848" y="316699"/>
                  </a:lnTo>
                  <a:lnTo>
                    <a:pt x="3873" y="317969"/>
                  </a:lnTo>
                  <a:lnTo>
                    <a:pt x="4089" y="319239"/>
                  </a:lnTo>
                  <a:lnTo>
                    <a:pt x="4203" y="320509"/>
                  </a:lnTo>
                  <a:lnTo>
                    <a:pt x="4343" y="320509"/>
                  </a:lnTo>
                  <a:lnTo>
                    <a:pt x="4635" y="321779"/>
                  </a:lnTo>
                  <a:lnTo>
                    <a:pt x="5346" y="323049"/>
                  </a:lnTo>
                  <a:lnTo>
                    <a:pt x="5257" y="325589"/>
                  </a:lnTo>
                  <a:lnTo>
                    <a:pt x="5168" y="326859"/>
                  </a:lnTo>
                  <a:lnTo>
                    <a:pt x="5562" y="328129"/>
                  </a:lnTo>
                  <a:lnTo>
                    <a:pt x="5562" y="330669"/>
                  </a:lnTo>
                  <a:lnTo>
                    <a:pt x="5499" y="331939"/>
                  </a:lnTo>
                  <a:lnTo>
                    <a:pt x="5130" y="340829"/>
                  </a:lnTo>
                  <a:lnTo>
                    <a:pt x="6350" y="340829"/>
                  </a:lnTo>
                  <a:lnTo>
                    <a:pt x="7073" y="344639"/>
                  </a:lnTo>
                  <a:lnTo>
                    <a:pt x="6718" y="345909"/>
                  </a:lnTo>
                  <a:lnTo>
                    <a:pt x="6680" y="348449"/>
                  </a:lnTo>
                  <a:lnTo>
                    <a:pt x="6464" y="348449"/>
                  </a:lnTo>
                  <a:lnTo>
                    <a:pt x="6286" y="349719"/>
                  </a:lnTo>
                  <a:lnTo>
                    <a:pt x="5346" y="350989"/>
                  </a:lnTo>
                  <a:lnTo>
                    <a:pt x="5676" y="352259"/>
                  </a:lnTo>
                  <a:lnTo>
                    <a:pt x="6032" y="353529"/>
                  </a:lnTo>
                  <a:lnTo>
                    <a:pt x="6502" y="354799"/>
                  </a:lnTo>
                  <a:lnTo>
                    <a:pt x="6997" y="356069"/>
                  </a:lnTo>
                  <a:lnTo>
                    <a:pt x="6324" y="358609"/>
                  </a:lnTo>
                  <a:lnTo>
                    <a:pt x="7213" y="358609"/>
                  </a:lnTo>
                  <a:lnTo>
                    <a:pt x="8178" y="357339"/>
                  </a:lnTo>
                  <a:lnTo>
                    <a:pt x="8470" y="358609"/>
                  </a:lnTo>
                  <a:lnTo>
                    <a:pt x="8724" y="359879"/>
                  </a:lnTo>
                  <a:lnTo>
                    <a:pt x="9042" y="359879"/>
                  </a:lnTo>
                  <a:lnTo>
                    <a:pt x="9042" y="361149"/>
                  </a:lnTo>
                  <a:lnTo>
                    <a:pt x="9258" y="362419"/>
                  </a:lnTo>
                  <a:lnTo>
                    <a:pt x="9550" y="363689"/>
                  </a:lnTo>
                  <a:lnTo>
                    <a:pt x="9867" y="363689"/>
                  </a:lnTo>
                  <a:lnTo>
                    <a:pt x="10845" y="364959"/>
                  </a:lnTo>
                  <a:lnTo>
                    <a:pt x="10375" y="367499"/>
                  </a:lnTo>
                  <a:lnTo>
                    <a:pt x="11455" y="368769"/>
                  </a:lnTo>
                  <a:lnTo>
                    <a:pt x="11849" y="371309"/>
                  </a:lnTo>
                  <a:lnTo>
                    <a:pt x="11023" y="373849"/>
                  </a:lnTo>
                  <a:lnTo>
                    <a:pt x="10947" y="375119"/>
                  </a:lnTo>
                  <a:lnTo>
                    <a:pt x="11201" y="375119"/>
                  </a:lnTo>
                  <a:lnTo>
                    <a:pt x="11874" y="373849"/>
                  </a:lnTo>
                  <a:lnTo>
                    <a:pt x="13208" y="375119"/>
                  </a:lnTo>
                  <a:lnTo>
                    <a:pt x="12890" y="377659"/>
                  </a:lnTo>
                  <a:lnTo>
                    <a:pt x="13169" y="380199"/>
                  </a:lnTo>
                  <a:lnTo>
                    <a:pt x="12623" y="380860"/>
                  </a:lnTo>
                  <a:lnTo>
                    <a:pt x="14503" y="385279"/>
                  </a:lnTo>
                  <a:lnTo>
                    <a:pt x="14287" y="387819"/>
                  </a:lnTo>
                  <a:lnTo>
                    <a:pt x="14109" y="389089"/>
                  </a:lnTo>
                  <a:lnTo>
                    <a:pt x="14465" y="390359"/>
                  </a:lnTo>
                  <a:lnTo>
                    <a:pt x="15684" y="391629"/>
                  </a:lnTo>
                  <a:lnTo>
                    <a:pt x="16941" y="395439"/>
                  </a:lnTo>
                  <a:lnTo>
                    <a:pt x="17614" y="395439"/>
                  </a:lnTo>
                  <a:lnTo>
                    <a:pt x="18592" y="394169"/>
                  </a:lnTo>
                  <a:lnTo>
                    <a:pt x="19418" y="394169"/>
                  </a:lnTo>
                  <a:lnTo>
                    <a:pt x="19735" y="395439"/>
                  </a:lnTo>
                  <a:lnTo>
                    <a:pt x="20066" y="395439"/>
                  </a:lnTo>
                  <a:lnTo>
                    <a:pt x="21285" y="397979"/>
                  </a:lnTo>
                  <a:lnTo>
                    <a:pt x="22961" y="397979"/>
                  </a:lnTo>
                  <a:lnTo>
                    <a:pt x="24155" y="395439"/>
                  </a:lnTo>
                  <a:lnTo>
                    <a:pt x="24866" y="394169"/>
                  </a:lnTo>
                  <a:lnTo>
                    <a:pt x="25590" y="392899"/>
                  </a:lnTo>
                  <a:lnTo>
                    <a:pt x="26225" y="394169"/>
                  </a:lnTo>
                  <a:lnTo>
                    <a:pt x="27089" y="396709"/>
                  </a:lnTo>
                  <a:lnTo>
                    <a:pt x="27266" y="396709"/>
                  </a:lnTo>
                  <a:lnTo>
                    <a:pt x="27660" y="397979"/>
                  </a:lnTo>
                  <a:lnTo>
                    <a:pt x="28524" y="396709"/>
                  </a:lnTo>
                  <a:lnTo>
                    <a:pt x="29921" y="396709"/>
                  </a:lnTo>
                  <a:lnTo>
                    <a:pt x="30314" y="399249"/>
                  </a:lnTo>
                  <a:lnTo>
                    <a:pt x="31216" y="400519"/>
                  </a:lnTo>
                  <a:lnTo>
                    <a:pt x="32727" y="400519"/>
                  </a:lnTo>
                  <a:lnTo>
                    <a:pt x="32766" y="403059"/>
                  </a:lnTo>
                  <a:lnTo>
                    <a:pt x="32004" y="404329"/>
                  </a:lnTo>
                  <a:lnTo>
                    <a:pt x="31038" y="406869"/>
                  </a:lnTo>
                  <a:lnTo>
                    <a:pt x="29679" y="409409"/>
                  </a:lnTo>
                  <a:lnTo>
                    <a:pt x="28028" y="411949"/>
                  </a:lnTo>
                  <a:lnTo>
                    <a:pt x="24790" y="411949"/>
                  </a:lnTo>
                  <a:lnTo>
                    <a:pt x="23037" y="414489"/>
                  </a:lnTo>
                  <a:lnTo>
                    <a:pt x="21818" y="413219"/>
                  </a:lnTo>
                  <a:lnTo>
                    <a:pt x="20459" y="411949"/>
                  </a:lnTo>
                  <a:lnTo>
                    <a:pt x="20421" y="410679"/>
                  </a:lnTo>
                  <a:lnTo>
                    <a:pt x="20739" y="409409"/>
                  </a:lnTo>
                  <a:lnTo>
                    <a:pt x="21463" y="409409"/>
                  </a:lnTo>
                  <a:lnTo>
                    <a:pt x="21818" y="410679"/>
                  </a:lnTo>
                  <a:lnTo>
                    <a:pt x="24041" y="410679"/>
                  </a:lnTo>
                  <a:lnTo>
                    <a:pt x="24155" y="409409"/>
                  </a:lnTo>
                  <a:lnTo>
                    <a:pt x="23177" y="409409"/>
                  </a:lnTo>
                  <a:lnTo>
                    <a:pt x="21386" y="408139"/>
                  </a:lnTo>
                  <a:lnTo>
                    <a:pt x="15328" y="408139"/>
                  </a:lnTo>
                  <a:lnTo>
                    <a:pt x="13030" y="409409"/>
                  </a:lnTo>
                  <a:lnTo>
                    <a:pt x="10020" y="413219"/>
                  </a:lnTo>
                  <a:lnTo>
                    <a:pt x="9258" y="413219"/>
                  </a:lnTo>
                  <a:lnTo>
                    <a:pt x="8432" y="414489"/>
                  </a:lnTo>
                  <a:lnTo>
                    <a:pt x="7505" y="415759"/>
                  </a:lnTo>
                  <a:lnTo>
                    <a:pt x="6540" y="417029"/>
                  </a:lnTo>
                  <a:lnTo>
                    <a:pt x="5715" y="417029"/>
                  </a:lnTo>
                  <a:lnTo>
                    <a:pt x="5130" y="418299"/>
                  </a:lnTo>
                  <a:lnTo>
                    <a:pt x="45351" y="418299"/>
                  </a:lnTo>
                  <a:lnTo>
                    <a:pt x="45427" y="417029"/>
                  </a:lnTo>
                  <a:lnTo>
                    <a:pt x="45783" y="417029"/>
                  </a:lnTo>
                  <a:lnTo>
                    <a:pt x="46139" y="419569"/>
                  </a:lnTo>
                  <a:lnTo>
                    <a:pt x="46215" y="422109"/>
                  </a:lnTo>
                  <a:lnTo>
                    <a:pt x="45173" y="422109"/>
                  </a:lnTo>
                  <a:lnTo>
                    <a:pt x="45212" y="419569"/>
                  </a:lnTo>
                  <a:lnTo>
                    <a:pt x="40576" y="419569"/>
                  </a:lnTo>
                  <a:lnTo>
                    <a:pt x="40576" y="458939"/>
                  </a:lnTo>
                  <a:lnTo>
                    <a:pt x="39928" y="458939"/>
                  </a:lnTo>
                  <a:lnTo>
                    <a:pt x="38531" y="460209"/>
                  </a:lnTo>
                  <a:lnTo>
                    <a:pt x="32334" y="460209"/>
                  </a:lnTo>
                  <a:lnTo>
                    <a:pt x="31394" y="458939"/>
                  </a:lnTo>
                  <a:lnTo>
                    <a:pt x="32334" y="457669"/>
                  </a:lnTo>
                  <a:lnTo>
                    <a:pt x="36525" y="457669"/>
                  </a:lnTo>
                  <a:lnTo>
                    <a:pt x="37998" y="456399"/>
                  </a:lnTo>
                  <a:lnTo>
                    <a:pt x="39966" y="456399"/>
                  </a:lnTo>
                  <a:lnTo>
                    <a:pt x="40576" y="458939"/>
                  </a:lnTo>
                  <a:lnTo>
                    <a:pt x="40576" y="419569"/>
                  </a:lnTo>
                  <a:lnTo>
                    <a:pt x="30175" y="419569"/>
                  </a:lnTo>
                  <a:lnTo>
                    <a:pt x="30175" y="457669"/>
                  </a:lnTo>
                  <a:lnTo>
                    <a:pt x="30073" y="458939"/>
                  </a:lnTo>
                  <a:lnTo>
                    <a:pt x="28638" y="460209"/>
                  </a:lnTo>
                  <a:lnTo>
                    <a:pt x="27597" y="458939"/>
                  </a:lnTo>
                  <a:lnTo>
                    <a:pt x="26517" y="457669"/>
                  </a:lnTo>
                  <a:lnTo>
                    <a:pt x="27444" y="456399"/>
                  </a:lnTo>
                  <a:lnTo>
                    <a:pt x="28206" y="457669"/>
                  </a:lnTo>
                  <a:lnTo>
                    <a:pt x="30175" y="457669"/>
                  </a:lnTo>
                  <a:lnTo>
                    <a:pt x="30175" y="419569"/>
                  </a:lnTo>
                  <a:lnTo>
                    <a:pt x="26085" y="419569"/>
                  </a:lnTo>
                  <a:lnTo>
                    <a:pt x="26085" y="457669"/>
                  </a:lnTo>
                  <a:lnTo>
                    <a:pt x="25831" y="457669"/>
                  </a:lnTo>
                  <a:lnTo>
                    <a:pt x="25590" y="458939"/>
                  </a:lnTo>
                  <a:lnTo>
                    <a:pt x="24942" y="457669"/>
                  </a:lnTo>
                  <a:lnTo>
                    <a:pt x="24612" y="457669"/>
                  </a:lnTo>
                  <a:lnTo>
                    <a:pt x="24574" y="456399"/>
                  </a:lnTo>
                  <a:lnTo>
                    <a:pt x="24688" y="455129"/>
                  </a:lnTo>
                  <a:lnTo>
                    <a:pt x="24942" y="455129"/>
                  </a:lnTo>
                  <a:lnTo>
                    <a:pt x="25120" y="453859"/>
                  </a:lnTo>
                  <a:lnTo>
                    <a:pt x="25552" y="453859"/>
                  </a:lnTo>
                  <a:lnTo>
                    <a:pt x="25692" y="455129"/>
                  </a:lnTo>
                  <a:lnTo>
                    <a:pt x="25984" y="455129"/>
                  </a:lnTo>
                  <a:lnTo>
                    <a:pt x="26085" y="457669"/>
                  </a:lnTo>
                  <a:lnTo>
                    <a:pt x="26085" y="419569"/>
                  </a:lnTo>
                  <a:lnTo>
                    <a:pt x="4559" y="419569"/>
                  </a:lnTo>
                  <a:lnTo>
                    <a:pt x="2044" y="419569"/>
                  </a:lnTo>
                  <a:lnTo>
                    <a:pt x="1549" y="420839"/>
                  </a:lnTo>
                  <a:lnTo>
                    <a:pt x="800" y="422109"/>
                  </a:lnTo>
                  <a:lnTo>
                    <a:pt x="215" y="423379"/>
                  </a:lnTo>
                  <a:lnTo>
                    <a:pt x="0" y="423379"/>
                  </a:lnTo>
                  <a:lnTo>
                    <a:pt x="0" y="446239"/>
                  </a:lnTo>
                  <a:lnTo>
                    <a:pt x="584" y="446239"/>
                  </a:lnTo>
                  <a:lnTo>
                    <a:pt x="1193" y="444969"/>
                  </a:lnTo>
                  <a:lnTo>
                    <a:pt x="2120" y="446239"/>
                  </a:lnTo>
                  <a:lnTo>
                    <a:pt x="3060" y="446239"/>
                  </a:lnTo>
                  <a:lnTo>
                    <a:pt x="3670" y="444969"/>
                  </a:lnTo>
                  <a:lnTo>
                    <a:pt x="3949" y="444969"/>
                  </a:lnTo>
                  <a:lnTo>
                    <a:pt x="4305" y="446239"/>
                  </a:lnTo>
                  <a:lnTo>
                    <a:pt x="4813" y="447509"/>
                  </a:lnTo>
                  <a:lnTo>
                    <a:pt x="6070" y="448779"/>
                  </a:lnTo>
                  <a:lnTo>
                    <a:pt x="7391" y="448779"/>
                  </a:lnTo>
                  <a:lnTo>
                    <a:pt x="7607" y="447509"/>
                  </a:lnTo>
                  <a:lnTo>
                    <a:pt x="8788" y="450049"/>
                  </a:lnTo>
                  <a:lnTo>
                    <a:pt x="10553" y="448779"/>
                  </a:lnTo>
                  <a:lnTo>
                    <a:pt x="11303" y="451319"/>
                  </a:lnTo>
                  <a:lnTo>
                    <a:pt x="12128" y="451319"/>
                  </a:lnTo>
                  <a:lnTo>
                    <a:pt x="13208" y="450049"/>
                  </a:lnTo>
                  <a:lnTo>
                    <a:pt x="14820" y="450049"/>
                  </a:lnTo>
                  <a:lnTo>
                    <a:pt x="15506" y="452589"/>
                  </a:lnTo>
                  <a:lnTo>
                    <a:pt x="19202" y="452589"/>
                  </a:lnTo>
                  <a:lnTo>
                    <a:pt x="19304" y="453859"/>
                  </a:lnTo>
                  <a:lnTo>
                    <a:pt x="19558" y="455129"/>
                  </a:lnTo>
                  <a:lnTo>
                    <a:pt x="19735" y="455129"/>
                  </a:lnTo>
                  <a:lnTo>
                    <a:pt x="20637" y="453859"/>
                  </a:lnTo>
                  <a:lnTo>
                    <a:pt x="22428" y="453859"/>
                  </a:lnTo>
                  <a:lnTo>
                    <a:pt x="23393" y="455129"/>
                  </a:lnTo>
                  <a:lnTo>
                    <a:pt x="23253" y="456399"/>
                  </a:lnTo>
                  <a:lnTo>
                    <a:pt x="21704" y="457669"/>
                  </a:lnTo>
                  <a:lnTo>
                    <a:pt x="20066" y="457669"/>
                  </a:lnTo>
                  <a:lnTo>
                    <a:pt x="19735" y="456399"/>
                  </a:lnTo>
                  <a:lnTo>
                    <a:pt x="18910" y="457669"/>
                  </a:lnTo>
                  <a:lnTo>
                    <a:pt x="18770" y="457669"/>
                  </a:lnTo>
                  <a:lnTo>
                    <a:pt x="18084" y="460209"/>
                  </a:lnTo>
                  <a:lnTo>
                    <a:pt x="17043" y="457669"/>
                  </a:lnTo>
                  <a:lnTo>
                    <a:pt x="15544" y="460209"/>
                  </a:lnTo>
                  <a:lnTo>
                    <a:pt x="14605" y="460209"/>
                  </a:lnTo>
                  <a:lnTo>
                    <a:pt x="13995" y="461479"/>
                  </a:lnTo>
                  <a:lnTo>
                    <a:pt x="12890" y="462749"/>
                  </a:lnTo>
                  <a:lnTo>
                    <a:pt x="11201" y="462749"/>
                  </a:lnTo>
                  <a:lnTo>
                    <a:pt x="9804" y="461479"/>
                  </a:lnTo>
                  <a:lnTo>
                    <a:pt x="8826" y="461479"/>
                  </a:lnTo>
                  <a:lnTo>
                    <a:pt x="8470" y="462749"/>
                  </a:lnTo>
                  <a:lnTo>
                    <a:pt x="8077" y="464019"/>
                  </a:lnTo>
                  <a:lnTo>
                    <a:pt x="8610" y="464019"/>
                  </a:lnTo>
                  <a:lnTo>
                    <a:pt x="9042" y="465289"/>
                  </a:lnTo>
                  <a:lnTo>
                    <a:pt x="10629" y="464019"/>
                  </a:lnTo>
                  <a:lnTo>
                    <a:pt x="19304" y="464019"/>
                  </a:lnTo>
                  <a:lnTo>
                    <a:pt x="19850" y="462749"/>
                  </a:lnTo>
                  <a:lnTo>
                    <a:pt x="21678" y="462749"/>
                  </a:lnTo>
                  <a:lnTo>
                    <a:pt x="22250" y="464019"/>
                  </a:lnTo>
                  <a:lnTo>
                    <a:pt x="24041" y="464019"/>
                  </a:lnTo>
                  <a:lnTo>
                    <a:pt x="26047" y="462749"/>
                  </a:lnTo>
                  <a:lnTo>
                    <a:pt x="31394" y="462749"/>
                  </a:lnTo>
                  <a:lnTo>
                    <a:pt x="31432" y="464019"/>
                  </a:lnTo>
                  <a:lnTo>
                    <a:pt x="31178" y="465289"/>
                  </a:lnTo>
                  <a:lnTo>
                    <a:pt x="30822" y="467829"/>
                  </a:lnTo>
                  <a:lnTo>
                    <a:pt x="29959" y="470369"/>
                  </a:lnTo>
                  <a:lnTo>
                    <a:pt x="29095" y="471639"/>
                  </a:lnTo>
                  <a:lnTo>
                    <a:pt x="25476" y="471639"/>
                  </a:lnTo>
                  <a:lnTo>
                    <a:pt x="25476" y="470369"/>
                  </a:lnTo>
                  <a:lnTo>
                    <a:pt x="25044" y="471639"/>
                  </a:lnTo>
                  <a:lnTo>
                    <a:pt x="24549" y="471639"/>
                  </a:lnTo>
                  <a:lnTo>
                    <a:pt x="24180" y="472909"/>
                  </a:lnTo>
                  <a:lnTo>
                    <a:pt x="23863" y="474179"/>
                  </a:lnTo>
                  <a:lnTo>
                    <a:pt x="23685" y="474179"/>
                  </a:lnTo>
                  <a:lnTo>
                    <a:pt x="23431" y="475449"/>
                  </a:lnTo>
                  <a:lnTo>
                    <a:pt x="23114" y="476719"/>
                  </a:lnTo>
                  <a:lnTo>
                    <a:pt x="22644" y="477989"/>
                  </a:lnTo>
                  <a:lnTo>
                    <a:pt x="20916" y="477989"/>
                  </a:lnTo>
                  <a:lnTo>
                    <a:pt x="19875" y="476719"/>
                  </a:lnTo>
                  <a:lnTo>
                    <a:pt x="19418" y="475449"/>
                  </a:lnTo>
                  <a:lnTo>
                    <a:pt x="19024" y="474179"/>
                  </a:lnTo>
                  <a:lnTo>
                    <a:pt x="18554" y="472909"/>
                  </a:lnTo>
                  <a:lnTo>
                    <a:pt x="17907" y="470369"/>
                  </a:lnTo>
                  <a:lnTo>
                    <a:pt x="16573" y="475449"/>
                  </a:lnTo>
                  <a:lnTo>
                    <a:pt x="16002" y="480529"/>
                  </a:lnTo>
                  <a:lnTo>
                    <a:pt x="12319" y="479310"/>
                  </a:lnTo>
                  <a:lnTo>
                    <a:pt x="12484" y="480529"/>
                  </a:lnTo>
                  <a:lnTo>
                    <a:pt x="13385" y="480529"/>
                  </a:lnTo>
                  <a:lnTo>
                    <a:pt x="12814" y="483069"/>
                  </a:lnTo>
                  <a:lnTo>
                    <a:pt x="10985" y="481799"/>
                  </a:lnTo>
                  <a:lnTo>
                    <a:pt x="10083" y="483069"/>
                  </a:lnTo>
                  <a:lnTo>
                    <a:pt x="9220" y="481799"/>
                  </a:lnTo>
                  <a:lnTo>
                    <a:pt x="5029" y="483069"/>
                  </a:lnTo>
                  <a:lnTo>
                    <a:pt x="9296" y="483069"/>
                  </a:lnTo>
                  <a:lnTo>
                    <a:pt x="11239" y="485609"/>
                  </a:lnTo>
                  <a:lnTo>
                    <a:pt x="10337" y="486879"/>
                  </a:lnTo>
                  <a:lnTo>
                    <a:pt x="9372" y="489419"/>
                  </a:lnTo>
                  <a:lnTo>
                    <a:pt x="8369" y="491959"/>
                  </a:lnTo>
                  <a:lnTo>
                    <a:pt x="10769" y="491959"/>
                  </a:lnTo>
                  <a:lnTo>
                    <a:pt x="11912" y="490689"/>
                  </a:lnTo>
                  <a:lnTo>
                    <a:pt x="16078" y="490689"/>
                  </a:lnTo>
                  <a:lnTo>
                    <a:pt x="15862" y="491959"/>
                  </a:lnTo>
                  <a:lnTo>
                    <a:pt x="15646" y="491959"/>
                  </a:lnTo>
                  <a:lnTo>
                    <a:pt x="15468" y="493229"/>
                  </a:lnTo>
                  <a:lnTo>
                    <a:pt x="15252" y="495769"/>
                  </a:lnTo>
                  <a:lnTo>
                    <a:pt x="14173" y="497039"/>
                  </a:lnTo>
                  <a:lnTo>
                    <a:pt x="14935" y="497039"/>
                  </a:lnTo>
                  <a:lnTo>
                    <a:pt x="16116" y="498309"/>
                  </a:lnTo>
                  <a:lnTo>
                    <a:pt x="16002" y="499579"/>
                  </a:lnTo>
                  <a:lnTo>
                    <a:pt x="14998" y="499579"/>
                  </a:lnTo>
                  <a:lnTo>
                    <a:pt x="14211" y="498309"/>
                  </a:lnTo>
                  <a:lnTo>
                    <a:pt x="14643" y="499579"/>
                  </a:lnTo>
                  <a:lnTo>
                    <a:pt x="15036" y="500849"/>
                  </a:lnTo>
                  <a:lnTo>
                    <a:pt x="15328" y="500849"/>
                  </a:lnTo>
                  <a:lnTo>
                    <a:pt x="15506" y="502119"/>
                  </a:lnTo>
                  <a:lnTo>
                    <a:pt x="14109" y="502119"/>
                  </a:lnTo>
                  <a:lnTo>
                    <a:pt x="13893" y="500849"/>
                  </a:lnTo>
                  <a:lnTo>
                    <a:pt x="13385" y="500849"/>
                  </a:lnTo>
                  <a:lnTo>
                    <a:pt x="13423" y="502119"/>
                  </a:lnTo>
                  <a:lnTo>
                    <a:pt x="13601" y="503389"/>
                  </a:lnTo>
                  <a:lnTo>
                    <a:pt x="13741" y="503389"/>
                  </a:lnTo>
                  <a:lnTo>
                    <a:pt x="13741" y="507199"/>
                  </a:lnTo>
                  <a:lnTo>
                    <a:pt x="13677" y="508469"/>
                  </a:lnTo>
                  <a:lnTo>
                    <a:pt x="13525" y="509739"/>
                  </a:lnTo>
                  <a:lnTo>
                    <a:pt x="12344" y="509739"/>
                  </a:lnTo>
                  <a:lnTo>
                    <a:pt x="11455" y="508469"/>
                  </a:lnTo>
                  <a:lnTo>
                    <a:pt x="10414" y="509739"/>
                  </a:lnTo>
                  <a:lnTo>
                    <a:pt x="10337" y="511009"/>
                  </a:lnTo>
                  <a:lnTo>
                    <a:pt x="10121" y="512279"/>
                  </a:lnTo>
                  <a:lnTo>
                    <a:pt x="10160" y="514819"/>
                  </a:lnTo>
                  <a:lnTo>
                    <a:pt x="11163" y="514819"/>
                  </a:lnTo>
                  <a:lnTo>
                    <a:pt x="11480" y="513549"/>
                  </a:lnTo>
                  <a:lnTo>
                    <a:pt x="10985" y="511009"/>
                  </a:lnTo>
                  <a:lnTo>
                    <a:pt x="11518" y="511009"/>
                  </a:lnTo>
                  <a:lnTo>
                    <a:pt x="12166" y="509739"/>
                  </a:lnTo>
                  <a:lnTo>
                    <a:pt x="12242" y="511009"/>
                  </a:lnTo>
                  <a:lnTo>
                    <a:pt x="12306" y="513549"/>
                  </a:lnTo>
                  <a:lnTo>
                    <a:pt x="14605" y="513549"/>
                  </a:lnTo>
                  <a:lnTo>
                    <a:pt x="16332" y="512279"/>
                  </a:lnTo>
                  <a:lnTo>
                    <a:pt x="18224" y="511009"/>
                  </a:lnTo>
                  <a:lnTo>
                    <a:pt x="18478" y="509739"/>
                  </a:lnTo>
                  <a:lnTo>
                    <a:pt x="20205" y="511009"/>
                  </a:lnTo>
                  <a:lnTo>
                    <a:pt x="21170" y="508469"/>
                  </a:lnTo>
                  <a:lnTo>
                    <a:pt x="23075" y="508469"/>
                  </a:lnTo>
                  <a:lnTo>
                    <a:pt x="23749" y="507199"/>
                  </a:lnTo>
                  <a:lnTo>
                    <a:pt x="23964" y="505929"/>
                  </a:lnTo>
                  <a:lnTo>
                    <a:pt x="24472" y="504659"/>
                  </a:lnTo>
                  <a:lnTo>
                    <a:pt x="25158" y="505929"/>
                  </a:lnTo>
                  <a:lnTo>
                    <a:pt x="27000" y="505929"/>
                  </a:lnTo>
                  <a:lnTo>
                    <a:pt x="26949" y="504659"/>
                  </a:lnTo>
                  <a:lnTo>
                    <a:pt x="27089" y="503389"/>
                  </a:lnTo>
                  <a:lnTo>
                    <a:pt x="27343" y="503389"/>
                  </a:lnTo>
                  <a:lnTo>
                    <a:pt x="27774" y="504659"/>
                  </a:lnTo>
                  <a:lnTo>
                    <a:pt x="28600" y="505929"/>
                  </a:lnTo>
                  <a:lnTo>
                    <a:pt x="28740" y="504659"/>
                  </a:lnTo>
                  <a:lnTo>
                    <a:pt x="28956" y="503389"/>
                  </a:lnTo>
                  <a:lnTo>
                    <a:pt x="29425" y="499579"/>
                  </a:lnTo>
                  <a:lnTo>
                    <a:pt x="30505" y="500849"/>
                  </a:lnTo>
                  <a:lnTo>
                    <a:pt x="31432" y="498309"/>
                  </a:lnTo>
                  <a:lnTo>
                    <a:pt x="32042" y="497039"/>
                  </a:lnTo>
                  <a:lnTo>
                    <a:pt x="32651" y="497039"/>
                  </a:lnTo>
                  <a:lnTo>
                    <a:pt x="33375" y="495769"/>
                  </a:lnTo>
                  <a:lnTo>
                    <a:pt x="34163" y="497039"/>
                  </a:lnTo>
                  <a:lnTo>
                    <a:pt x="36271" y="497039"/>
                  </a:lnTo>
                  <a:lnTo>
                    <a:pt x="38290" y="495769"/>
                  </a:lnTo>
                  <a:lnTo>
                    <a:pt x="38100" y="494499"/>
                  </a:lnTo>
                  <a:lnTo>
                    <a:pt x="36639" y="493229"/>
                  </a:lnTo>
                  <a:lnTo>
                    <a:pt x="36601" y="491959"/>
                  </a:lnTo>
                  <a:lnTo>
                    <a:pt x="37820" y="490689"/>
                  </a:lnTo>
                  <a:lnTo>
                    <a:pt x="38709" y="489419"/>
                  </a:lnTo>
                  <a:lnTo>
                    <a:pt x="39179" y="488149"/>
                  </a:lnTo>
                  <a:lnTo>
                    <a:pt x="39001" y="486994"/>
                  </a:lnTo>
                  <a:lnTo>
                    <a:pt x="39357" y="488149"/>
                  </a:lnTo>
                  <a:lnTo>
                    <a:pt x="39928" y="486879"/>
                  </a:lnTo>
                  <a:lnTo>
                    <a:pt x="40474" y="486879"/>
                  </a:lnTo>
                  <a:lnTo>
                    <a:pt x="41186" y="485609"/>
                  </a:lnTo>
                  <a:lnTo>
                    <a:pt x="41300" y="488149"/>
                  </a:lnTo>
                  <a:lnTo>
                    <a:pt x="41478" y="488149"/>
                  </a:lnTo>
                  <a:lnTo>
                    <a:pt x="41871" y="489419"/>
                  </a:lnTo>
                  <a:lnTo>
                    <a:pt x="42913" y="491959"/>
                  </a:lnTo>
                  <a:lnTo>
                    <a:pt x="43205" y="493229"/>
                  </a:lnTo>
                  <a:lnTo>
                    <a:pt x="44056" y="493229"/>
                  </a:lnTo>
                  <a:lnTo>
                    <a:pt x="44272" y="491959"/>
                  </a:lnTo>
                  <a:lnTo>
                    <a:pt x="44564" y="491959"/>
                  </a:lnTo>
                  <a:lnTo>
                    <a:pt x="44780" y="490689"/>
                  </a:lnTo>
                  <a:lnTo>
                    <a:pt x="45351" y="491959"/>
                  </a:lnTo>
                  <a:lnTo>
                    <a:pt x="46177" y="491959"/>
                  </a:lnTo>
                  <a:lnTo>
                    <a:pt x="46355" y="490689"/>
                  </a:lnTo>
                  <a:lnTo>
                    <a:pt x="45745" y="488149"/>
                  </a:lnTo>
                  <a:lnTo>
                    <a:pt x="47510" y="486879"/>
                  </a:lnTo>
                  <a:lnTo>
                    <a:pt x="46824" y="485609"/>
                  </a:lnTo>
                  <a:lnTo>
                    <a:pt x="46164" y="485609"/>
                  </a:lnTo>
                  <a:lnTo>
                    <a:pt x="46431" y="486879"/>
                  </a:lnTo>
                  <a:lnTo>
                    <a:pt x="45427" y="486879"/>
                  </a:lnTo>
                  <a:lnTo>
                    <a:pt x="45389" y="485609"/>
                  </a:lnTo>
                  <a:lnTo>
                    <a:pt x="45491" y="484339"/>
                  </a:lnTo>
                  <a:lnTo>
                    <a:pt x="45529" y="483069"/>
                  </a:lnTo>
                  <a:lnTo>
                    <a:pt x="46164" y="485609"/>
                  </a:lnTo>
                  <a:lnTo>
                    <a:pt x="47320" y="484339"/>
                  </a:lnTo>
                  <a:lnTo>
                    <a:pt x="46901" y="481799"/>
                  </a:lnTo>
                  <a:lnTo>
                    <a:pt x="47142" y="480529"/>
                  </a:lnTo>
                  <a:lnTo>
                    <a:pt x="48323" y="480529"/>
                  </a:lnTo>
                  <a:lnTo>
                    <a:pt x="47929" y="479259"/>
                  </a:lnTo>
                  <a:lnTo>
                    <a:pt x="47967" y="477989"/>
                  </a:lnTo>
                  <a:lnTo>
                    <a:pt x="48183" y="477989"/>
                  </a:lnTo>
                  <a:lnTo>
                    <a:pt x="48145" y="476719"/>
                  </a:lnTo>
                  <a:lnTo>
                    <a:pt x="47713" y="476719"/>
                  </a:lnTo>
                  <a:lnTo>
                    <a:pt x="47510" y="475449"/>
                  </a:lnTo>
                  <a:lnTo>
                    <a:pt x="47358" y="476719"/>
                  </a:lnTo>
                  <a:lnTo>
                    <a:pt x="47142" y="476719"/>
                  </a:lnTo>
                  <a:lnTo>
                    <a:pt x="47142" y="477989"/>
                  </a:lnTo>
                  <a:lnTo>
                    <a:pt x="47434" y="477989"/>
                  </a:lnTo>
                  <a:lnTo>
                    <a:pt x="47650" y="479259"/>
                  </a:lnTo>
                  <a:lnTo>
                    <a:pt x="45567" y="479259"/>
                  </a:lnTo>
                  <a:lnTo>
                    <a:pt x="45059" y="477989"/>
                  </a:lnTo>
                  <a:lnTo>
                    <a:pt x="45351" y="475449"/>
                  </a:lnTo>
                  <a:lnTo>
                    <a:pt x="45427" y="474179"/>
                  </a:lnTo>
                  <a:lnTo>
                    <a:pt x="47790" y="474179"/>
                  </a:lnTo>
                  <a:lnTo>
                    <a:pt x="47663" y="472909"/>
                  </a:lnTo>
                  <a:lnTo>
                    <a:pt x="47536" y="471639"/>
                  </a:lnTo>
                  <a:lnTo>
                    <a:pt x="47574" y="470369"/>
                  </a:lnTo>
                  <a:lnTo>
                    <a:pt x="48221" y="471639"/>
                  </a:lnTo>
                  <a:lnTo>
                    <a:pt x="49618" y="470369"/>
                  </a:lnTo>
                  <a:lnTo>
                    <a:pt x="49949" y="469099"/>
                  </a:lnTo>
                  <a:lnTo>
                    <a:pt x="50736" y="467829"/>
                  </a:lnTo>
                  <a:lnTo>
                    <a:pt x="49225" y="466559"/>
                  </a:lnTo>
                  <a:lnTo>
                    <a:pt x="49263" y="465289"/>
                  </a:lnTo>
                  <a:lnTo>
                    <a:pt x="51879" y="462749"/>
                  </a:lnTo>
                  <a:lnTo>
                    <a:pt x="52273" y="465289"/>
                  </a:lnTo>
                  <a:lnTo>
                    <a:pt x="52565" y="466559"/>
                  </a:lnTo>
                  <a:lnTo>
                    <a:pt x="51168" y="466559"/>
                  </a:lnTo>
                  <a:lnTo>
                    <a:pt x="51308" y="467829"/>
                  </a:lnTo>
                  <a:lnTo>
                    <a:pt x="51308" y="469099"/>
                  </a:lnTo>
                  <a:lnTo>
                    <a:pt x="51600" y="469099"/>
                  </a:lnTo>
                  <a:lnTo>
                    <a:pt x="52819" y="470369"/>
                  </a:lnTo>
                  <a:lnTo>
                    <a:pt x="53492" y="467829"/>
                  </a:lnTo>
                  <a:lnTo>
                    <a:pt x="54178" y="467829"/>
                  </a:lnTo>
                  <a:lnTo>
                    <a:pt x="55905" y="475449"/>
                  </a:lnTo>
                  <a:lnTo>
                    <a:pt x="56476" y="474179"/>
                  </a:lnTo>
                  <a:lnTo>
                    <a:pt x="58166" y="474179"/>
                  </a:lnTo>
                  <a:lnTo>
                    <a:pt x="58407" y="472909"/>
                  </a:lnTo>
                  <a:lnTo>
                    <a:pt x="58915" y="470369"/>
                  </a:lnTo>
                  <a:lnTo>
                    <a:pt x="58407" y="467829"/>
                  </a:lnTo>
                  <a:lnTo>
                    <a:pt x="60134" y="467829"/>
                  </a:lnTo>
                  <a:lnTo>
                    <a:pt x="60744" y="466559"/>
                  </a:lnTo>
                  <a:lnTo>
                    <a:pt x="60236" y="465289"/>
                  </a:lnTo>
                  <a:lnTo>
                    <a:pt x="59524" y="465289"/>
                  </a:lnTo>
                  <a:lnTo>
                    <a:pt x="59563" y="464019"/>
                  </a:lnTo>
                  <a:lnTo>
                    <a:pt x="59956" y="461479"/>
                  </a:lnTo>
                  <a:lnTo>
                    <a:pt x="61391" y="461479"/>
                  </a:lnTo>
                  <a:lnTo>
                    <a:pt x="61531" y="460209"/>
                  </a:lnTo>
                  <a:lnTo>
                    <a:pt x="61747" y="460209"/>
                  </a:lnTo>
                  <a:lnTo>
                    <a:pt x="61175" y="458939"/>
                  </a:lnTo>
                  <a:lnTo>
                    <a:pt x="60960" y="457669"/>
                  </a:lnTo>
                  <a:lnTo>
                    <a:pt x="61429" y="456399"/>
                  </a:lnTo>
                  <a:lnTo>
                    <a:pt x="61645" y="456399"/>
                  </a:lnTo>
                  <a:lnTo>
                    <a:pt x="61391" y="455129"/>
                  </a:lnTo>
                  <a:lnTo>
                    <a:pt x="61277" y="453859"/>
                  </a:lnTo>
                  <a:lnTo>
                    <a:pt x="62141" y="453859"/>
                  </a:lnTo>
                  <a:lnTo>
                    <a:pt x="63258" y="450049"/>
                  </a:lnTo>
                  <a:close/>
                </a:path>
                <a:path w="238759" h="699134">
                  <a:moveTo>
                    <a:pt x="68389" y="699033"/>
                  </a:moveTo>
                  <a:lnTo>
                    <a:pt x="67195" y="696658"/>
                  </a:lnTo>
                  <a:lnTo>
                    <a:pt x="67056" y="696722"/>
                  </a:lnTo>
                  <a:lnTo>
                    <a:pt x="66802" y="696798"/>
                  </a:lnTo>
                  <a:lnTo>
                    <a:pt x="66370" y="699033"/>
                  </a:lnTo>
                  <a:lnTo>
                    <a:pt x="68389" y="699033"/>
                  </a:lnTo>
                  <a:close/>
                </a:path>
                <a:path w="238759" h="699134">
                  <a:moveTo>
                    <a:pt x="72148" y="681888"/>
                  </a:moveTo>
                  <a:lnTo>
                    <a:pt x="72047" y="681189"/>
                  </a:lnTo>
                  <a:lnTo>
                    <a:pt x="71107" y="678116"/>
                  </a:lnTo>
                  <a:lnTo>
                    <a:pt x="71043" y="676084"/>
                  </a:lnTo>
                  <a:lnTo>
                    <a:pt x="71183" y="673912"/>
                  </a:lnTo>
                  <a:lnTo>
                    <a:pt x="71285" y="673074"/>
                  </a:lnTo>
                  <a:lnTo>
                    <a:pt x="71145" y="671957"/>
                  </a:lnTo>
                  <a:lnTo>
                    <a:pt x="70675" y="670280"/>
                  </a:lnTo>
                  <a:lnTo>
                    <a:pt x="70218" y="670140"/>
                  </a:lnTo>
                  <a:lnTo>
                    <a:pt x="69608" y="670979"/>
                  </a:lnTo>
                  <a:lnTo>
                    <a:pt x="68389" y="672795"/>
                  </a:lnTo>
                  <a:lnTo>
                    <a:pt x="67094" y="674408"/>
                  </a:lnTo>
                  <a:lnTo>
                    <a:pt x="65481" y="676719"/>
                  </a:lnTo>
                  <a:lnTo>
                    <a:pt x="65087" y="677418"/>
                  </a:lnTo>
                  <a:lnTo>
                    <a:pt x="64541" y="679234"/>
                  </a:lnTo>
                  <a:lnTo>
                    <a:pt x="64541" y="680491"/>
                  </a:lnTo>
                  <a:lnTo>
                    <a:pt x="63436" y="680631"/>
                  </a:lnTo>
                  <a:lnTo>
                    <a:pt x="63360" y="681609"/>
                  </a:lnTo>
                  <a:lnTo>
                    <a:pt x="63258" y="682167"/>
                  </a:lnTo>
                  <a:lnTo>
                    <a:pt x="64744" y="682167"/>
                  </a:lnTo>
                  <a:lnTo>
                    <a:pt x="64655" y="684758"/>
                  </a:lnTo>
                  <a:lnTo>
                    <a:pt x="64655" y="687070"/>
                  </a:lnTo>
                  <a:lnTo>
                    <a:pt x="64719" y="687844"/>
                  </a:lnTo>
                  <a:lnTo>
                    <a:pt x="64935" y="688543"/>
                  </a:lnTo>
                  <a:lnTo>
                    <a:pt x="65227" y="689305"/>
                  </a:lnTo>
                  <a:lnTo>
                    <a:pt x="65582" y="689660"/>
                  </a:lnTo>
                  <a:lnTo>
                    <a:pt x="66840" y="687908"/>
                  </a:lnTo>
                  <a:lnTo>
                    <a:pt x="67627" y="687285"/>
                  </a:lnTo>
                  <a:lnTo>
                    <a:pt x="68313" y="686511"/>
                  </a:lnTo>
                  <a:lnTo>
                    <a:pt x="68707" y="686015"/>
                  </a:lnTo>
                  <a:lnTo>
                    <a:pt x="69240" y="685533"/>
                  </a:lnTo>
                  <a:lnTo>
                    <a:pt x="69392" y="684898"/>
                  </a:lnTo>
                  <a:lnTo>
                    <a:pt x="69672" y="683361"/>
                  </a:lnTo>
                  <a:lnTo>
                    <a:pt x="70396" y="682523"/>
                  </a:lnTo>
                  <a:lnTo>
                    <a:pt x="71259" y="682244"/>
                  </a:lnTo>
                  <a:lnTo>
                    <a:pt x="72148" y="681888"/>
                  </a:lnTo>
                  <a:close/>
                </a:path>
                <a:path w="238759" h="699134">
                  <a:moveTo>
                    <a:pt x="81876" y="620534"/>
                  </a:moveTo>
                  <a:lnTo>
                    <a:pt x="80975" y="618439"/>
                  </a:lnTo>
                  <a:lnTo>
                    <a:pt x="79502" y="618502"/>
                  </a:lnTo>
                  <a:lnTo>
                    <a:pt x="79260" y="618782"/>
                  </a:lnTo>
                  <a:lnTo>
                    <a:pt x="78790" y="619061"/>
                  </a:lnTo>
                  <a:lnTo>
                    <a:pt x="78460" y="619696"/>
                  </a:lnTo>
                  <a:lnTo>
                    <a:pt x="78219" y="620242"/>
                  </a:lnTo>
                  <a:lnTo>
                    <a:pt x="78181" y="617448"/>
                  </a:lnTo>
                  <a:lnTo>
                    <a:pt x="77495" y="618604"/>
                  </a:lnTo>
                  <a:lnTo>
                    <a:pt x="75920" y="623684"/>
                  </a:lnTo>
                  <a:lnTo>
                    <a:pt x="76415" y="623684"/>
                  </a:lnTo>
                  <a:lnTo>
                    <a:pt x="77139" y="622414"/>
                  </a:lnTo>
                  <a:lnTo>
                    <a:pt x="77571" y="622414"/>
                  </a:lnTo>
                  <a:lnTo>
                    <a:pt x="77571" y="622566"/>
                  </a:lnTo>
                  <a:lnTo>
                    <a:pt x="77533" y="624738"/>
                  </a:lnTo>
                  <a:lnTo>
                    <a:pt x="76631" y="625856"/>
                  </a:lnTo>
                  <a:lnTo>
                    <a:pt x="75920" y="627253"/>
                  </a:lnTo>
                  <a:lnTo>
                    <a:pt x="75196" y="628713"/>
                  </a:lnTo>
                  <a:lnTo>
                    <a:pt x="75349" y="629208"/>
                  </a:lnTo>
                  <a:lnTo>
                    <a:pt x="76746" y="630605"/>
                  </a:lnTo>
                  <a:lnTo>
                    <a:pt x="77063" y="632015"/>
                  </a:lnTo>
                  <a:lnTo>
                    <a:pt x="77711" y="631304"/>
                  </a:lnTo>
                  <a:lnTo>
                    <a:pt x="78397" y="630605"/>
                  </a:lnTo>
                  <a:lnTo>
                    <a:pt x="79044" y="629627"/>
                  </a:lnTo>
                  <a:lnTo>
                    <a:pt x="79438" y="628510"/>
                  </a:lnTo>
                  <a:lnTo>
                    <a:pt x="80149" y="626554"/>
                  </a:lnTo>
                  <a:lnTo>
                    <a:pt x="80759" y="624382"/>
                  </a:lnTo>
                  <a:lnTo>
                    <a:pt x="81876" y="620534"/>
                  </a:lnTo>
                  <a:close/>
                </a:path>
                <a:path w="238759" h="699134">
                  <a:moveTo>
                    <a:pt x="82842" y="634530"/>
                  </a:moveTo>
                  <a:lnTo>
                    <a:pt x="82308" y="634314"/>
                  </a:lnTo>
                  <a:lnTo>
                    <a:pt x="81978" y="634250"/>
                  </a:lnTo>
                  <a:lnTo>
                    <a:pt x="81191" y="633895"/>
                  </a:lnTo>
                  <a:lnTo>
                    <a:pt x="80543" y="633133"/>
                  </a:lnTo>
                  <a:lnTo>
                    <a:pt x="80327" y="633412"/>
                  </a:lnTo>
                  <a:lnTo>
                    <a:pt x="79616" y="634174"/>
                  </a:lnTo>
                  <a:lnTo>
                    <a:pt x="79044" y="635368"/>
                  </a:lnTo>
                  <a:lnTo>
                    <a:pt x="78105" y="636765"/>
                  </a:lnTo>
                  <a:lnTo>
                    <a:pt x="77825" y="637400"/>
                  </a:lnTo>
                  <a:lnTo>
                    <a:pt x="76669" y="637959"/>
                  </a:lnTo>
                  <a:lnTo>
                    <a:pt x="76200" y="638797"/>
                  </a:lnTo>
                  <a:lnTo>
                    <a:pt x="75704" y="639775"/>
                  </a:lnTo>
                  <a:lnTo>
                    <a:pt x="75412" y="640397"/>
                  </a:lnTo>
                  <a:lnTo>
                    <a:pt x="74955" y="640816"/>
                  </a:lnTo>
                  <a:lnTo>
                    <a:pt x="74625" y="641451"/>
                  </a:lnTo>
                  <a:lnTo>
                    <a:pt x="74345" y="642086"/>
                  </a:lnTo>
                  <a:lnTo>
                    <a:pt x="74129" y="642924"/>
                  </a:lnTo>
                  <a:lnTo>
                    <a:pt x="73875" y="643623"/>
                  </a:lnTo>
                  <a:lnTo>
                    <a:pt x="74345" y="644042"/>
                  </a:lnTo>
                  <a:lnTo>
                    <a:pt x="74764" y="644740"/>
                  </a:lnTo>
                  <a:lnTo>
                    <a:pt x="75844" y="644740"/>
                  </a:lnTo>
                  <a:lnTo>
                    <a:pt x="76454" y="644258"/>
                  </a:lnTo>
                  <a:lnTo>
                    <a:pt x="77216" y="643839"/>
                  </a:lnTo>
                  <a:lnTo>
                    <a:pt x="77825" y="644258"/>
                  </a:lnTo>
                  <a:lnTo>
                    <a:pt x="77889" y="645020"/>
                  </a:lnTo>
                  <a:lnTo>
                    <a:pt x="76923" y="647534"/>
                  </a:lnTo>
                  <a:lnTo>
                    <a:pt x="76568" y="649503"/>
                  </a:lnTo>
                  <a:lnTo>
                    <a:pt x="75806" y="650405"/>
                  </a:lnTo>
                  <a:lnTo>
                    <a:pt x="75057" y="651179"/>
                  </a:lnTo>
                  <a:lnTo>
                    <a:pt x="74955" y="652297"/>
                  </a:lnTo>
                  <a:lnTo>
                    <a:pt x="74053" y="654189"/>
                  </a:lnTo>
                  <a:lnTo>
                    <a:pt x="74345" y="655167"/>
                  </a:lnTo>
                  <a:lnTo>
                    <a:pt x="75158" y="655866"/>
                  </a:lnTo>
                  <a:lnTo>
                    <a:pt x="75666" y="655447"/>
                  </a:lnTo>
                  <a:lnTo>
                    <a:pt x="76492" y="655027"/>
                  </a:lnTo>
                  <a:lnTo>
                    <a:pt x="76885" y="654532"/>
                  </a:lnTo>
                  <a:lnTo>
                    <a:pt x="77279" y="654113"/>
                  </a:lnTo>
                  <a:lnTo>
                    <a:pt x="77533" y="653910"/>
                  </a:lnTo>
                  <a:lnTo>
                    <a:pt x="77889" y="653834"/>
                  </a:lnTo>
                  <a:lnTo>
                    <a:pt x="78003" y="653491"/>
                  </a:lnTo>
                  <a:lnTo>
                    <a:pt x="78854" y="651522"/>
                  </a:lnTo>
                  <a:lnTo>
                    <a:pt x="80149" y="651383"/>
                  </a:lnTo>
                  <a:lnTo>
                    <a:pt x="81445" y="651179"/>
                  </a:lnTo>
                  <a:lnTo>
                    <a:pt x="81699" y="651103"/>
                  </a:lnTo>
                  <a:lnTo>
                    <a:pt x="82016" y="650684"/>
                  </a:lnTo>
                  <a:lnTo>
                    <a:pt x="82130" y="650201"/>
                  </a:lnTo>
                  <a:lnTo>
                    <a:pt x="82232" y="650062"/>
                  </a:lnTo>
                  <a:lnTo>
                    <a:pt x="81978" y="649503"/>
                  </a:lnTo>
                  <a:lnTo>
                    <a:pt x="81622" y="648246"/>
                  </a:lnTo>
                  <a:lnTo>
                    <a:pt x="81191" y="647395"/>
                  </a:lnTo>
                  <a:lnTo>
                    <a:pt x="80937" y="644258"/>
                  </a:lnTo>
                  <a:lnTo>
                    <a:pt x="80797" y="641946"/>
                  </a:lnTo>
                  <a:lnTo>
                    <a:pt x="81013" y="638581"/>
                  </a:lnTo>
                  <a:lnTo>
                    <a:pt x="81661" y="637540"/>
                  </a:lnTo>
                  <a:lnTo>
                    <a:pt x="82092" y="636485"/>
                  </a:lnTo>
                  <a:lnTo>
                    <a:pt x="82270" y="635787"/>
                  </a:lnTo>
                  <a:lnTo>
                    <a:pt x="82524" y="635152"/>
                  </a:lnTo>
                  <a:lnTo>
                    <a:pt x="82842" y="634530"/>
                  </a:lnTo>
                  <a:close/>
                </a:path>
                <a:path w="238759" h="699134">
                  <a:moveTo>
                    <a:pt x="83312" y="678878"/>
                  </a:moveTo>
                  <a:lnTo>
                    <a:pt x="83134" y="677976"/>
                  </a:lnTo>
                  <a:lnTo>
                    <a:pt x="82334" y="678116"/>
                  </a:lnTo>
                  <a:lnTo>
                    <a:pt x="82016" y="678116"/>
                  </a:lnTo>
                  <a:lnTo>
                    <a:pt x="81699" y="678878"/>
                  </a:lnTo>
                  <a:lnTo>
                    <a:pt x="81051" y="679932"/>
                  </a:lnTo>
                  <a:lnTo>
                    <a:pt x="80365" y="681189"/>
                  </a:lnTo>
                  <a:lnTo>
                    <a:pt x="80086" y="680986"/>
                  </a:lnTo>
                  <a:lnTo>
                    <a:pt x="79971" y="680148"/>
                  </a:lnTo>
                  <a:lnTo>
                    <a:pt x="79895" y="678459"/>
                  </a:lnTo>
                  <a:lnTo>
                    <a:pt x="79870" y="676503"/>
                  </a:lnTo>
                  <a:lnTo>
                    <a:pt x="79895" y="674611"/>
                  </a:lnTo>
                  <a:lnTo>
                    <a:pt x="79895" y="671537"/>
                  </a:lnTo>
                  <a:lnTo>
                    <a:pt x="77216" y="664895"/>
                  </a:lnTo>
                  <a:lnTo>
                    <a:pt x="76314" y="664197"/>
                  </a:lnTo>
                  <a:lnTo>
                    <a:pt x="75704" y="667486"/>
                  </a:lnTo>
                  <a:lnTo>
                    <a:pt x="76631" y="671537"/>
                  </a:lnTo>
                  <a:lnTo>
                    <a:pt x="74841" y="674687"/>
                  </a:lnTo>
                  <a:lnTo>
                    <a:pt x="76200" y="675106"/>
                  </a:lnTo>
                  <a:lnTo>
                    <a:pt x="76415" y="676363"/>
                  </a:lnTo>
                  <a:lnTo>
                    <a:pt x="75666" y="679234"/>
                  </a:lnTo>
                  <a:lnTo>
                    <a:pt x="75628" y="680567"/>
                  </a:lnTo>
                  <a:lnTo>
                    <a:pt x="75666" y="682028"/>
                  </a:lnTo>
                  <a:lnTo>
                    <a:pt x="75780" y="684199"/>
                  </a:lnTo>
                  <a:lnTo>
                    <a:pt x="75565" y="686371"/>
                  </a:lnTo>
                  <a:lnTo>
                    <a:pt x="75488" y="688606"/>
                  </a:lnTo>
                  <a:lnTo>
                    <a:pt x="75450" y="691476"/>
                  </a:lnTo>
                  <a:lnTo>
                    <a:pt x="76238" y="692531"/>
                  </a:lnTo>
                  <a:lnTo>
                    <a:pt x="77927" y="692594"/>
                  </a:lnTo>
                  <a:lnTo>
                    <a:pt x="78435" y="692670"/>
                  </a:lnTo>
                  <a:lnTo>
                    <a:pt x="78968" y="692950"/>
                  </a:lnTo>
                  <a:lnTo>
                    <a:pt x="79654" y="693153"/>
                  </a:lnTo>
                  <a:lnTo>
                    <a:pt x="79286" y="688047"/>
                  </a:lnTo>
                  <a:lnTo>
                    <a:pt x="80048" y="683501"/>
                  </a:lnTo>
                  <a:lnTo>
                    <a:pt x="82524" y="679869"/>
                  </a:lnTo>
                  <a:lnTo>
                    <a:pt x="82981" y="680288"/>
                  </a:lnTo>
                  <a:lnTo>
                    <a:pt x="83159" y="680008"/>
                  </a:lnTo>
                  <a:lnTo>
                    <a:pt x="83312" y="678878"/>
                  </a:lnTo>
                  <a:close/>
                </a:path>
                <a:path w="238759" h="699134">
                  <a:moveTo>
                    <a:pt x="93027" y="482714"/>
                  </a:moveTo>
                  <a:lnTo>
                    <a:pt x="93002" y="482549"/>
                  </a:lnTo>
                  <a:lnTo>
                    <a:pt x="92964" y="482714"/>
                  </a:lnTo>
                  <a:close/>
                </a:path>
                <a:path w="238759" h="699134">
                  <a:moveTo>
                    <a:pt x="93573" y="480174"/>
                  </a:moveTo>
                  <a:lnTo>
                    <a:pt x="92354" y="481444"/>
                  </a:lnTo>
                  <a:lnTo>
                    <a:pt x="92786" y="481444"/>
                  </a:lnTo>
                  <a:lnTo>
                    <a:pt x="93002" y="482549"/>
                  </a:lnTo>
                  <a:lnTo>
                    <a:pt x="93573" y="480174"/>
                  </a:lnTo>
                  <a:close/>
                </a:path>
                <a:path w="238759" h="699134">
                  <a:moveTo>
                    <a:pt x="94716" y="699033"/>
                  </a:moveTo>
                  <a:lnTo>
                    <a:pt x="93853" y="697357"/>
                  </a:lnTo>
                  <a:lnTo>
                    <a:pt x="92710" y="698334"/>
                  </a:lnTo>
                  <a:lnTo>
                    <a:pt x="92278" y="696798"/>
                  </a:lnTo>
                  <a:lnTo>
                    <a:pt x="90373" y="697776"/>
                  </a:lnTo>
                  <a:lnTo>
                    <a:pt x="90766" y="694626"/>
                  </a:lnTo>
                  <a:lnTo>
                    <a:pt x="90017" y="696239"/>
                  </a:lnTo>
                  <a:lnTo>
                    <a:pt x="89877" y="697560"/>
                  </a:lnTo>
                  <a:lnTo>
                    <a:pt x="90271" y="699033"/>
                  </a:lnTo>
                  <a:lnTo>
                    <a:pt x="94716" y="699033"/>
                  </a:lnTo>
                  <a:close/>
                </a:path>
                <a:path w="238759" h="699134">
                  <a:moveTo>
                    <a:pt x="96621" y="681469"/>
                  </a:moveTo>
                  <a:lnTo>
                    <a:pt x="96583" y="681329"/>
                  </a:lnTo>
                  <a:lnTo>
                    <a:pt x="96443" y="681266"/>
                  </a:lnTo>
                  <a:lnTo>
                    <a:pt x="96291" y="681266"/>
                  </a:lnTo>
                  <a:lnTo>
                    <a:pt x="96012" y="680770"/>
                  </a:lnTo>
                  <a:lnTo>
                    <a:pt x="94856" y="677278"/>
                  </a:lnTo>
                  <a:lnTo>
                    <a:pt x="94538" y="676224"/>
                  </a:lnTo>
                  <a:lnTo>
                    <a:pt x="94424" y="675741"/>
                  </a:lnTo>
                  <a:lnTo>
                    <a:pt x="94030" y="675601"/>
                  </a:lnTo>
                  <a:lnTo>
                    <a:pt x="93687" y="674890"/>
                  </a:lnTo>
                  <a:lnTo>
                    <a:pt x="93611" y="674687"/>
                  </a:lnTo>
                  <a:lnTo>
                    <a:pt x="93611" y="674192"/>
                  </a:lnTo>
                  <a:lnTo>
                    <a:pt x="94195" y="673354"/>
                  </a:lnTo>
                  <a:lnTo>
                    <a:pt x="94221" y="673150"/>
                  </a:lnTo>
                  <a:lnTo>
                    <a:pt x="93599" y="672452"/>
                  </a:lnTo>
                  <a:lnTo>
                    <a:pt x="93256" y="671753"/>
                  </a:lnTo>
                  <a:lnTo>
                    <a:pt x="93141" y="671474"/>
                  </a:lnTo>
                  <a:lnTo>
                    <a:pt x="92532" y="671753"/>
                  </a:lnTo>
                  <a:lnTo>
                    <a:pt x="92163" y="671614"/>
                  </a:lnTo>
                  <a:lnTo>
                    <a:pt x="91135" y="671398"/>
                  </a:lnTo>
                  <a:lnTo>
                    <a:pt x="90551" y="672795"/>
                  </a:lnTo>
                  <a:lnTo>
                    <a:pt x="89763" y="673150"/>
                  </a:lnTo>
                  <a:lnTo>
                    <a:pt x="88874" y="673493"/>
                  </a:lnTo>
                  <a:lnTo>
                    <a:pt x="88544" y="674827"/>
                  </a:lnTo>
                  <a:lnTo>
                    <a:pt x="87579" y="674890"/>
                  </a:lnTo>
                  <a:lnTo>
                    <a:pt x="87503" y="674687"/>
                  </a:lnTo>
                  <a:lnTo>
                    <a:pt x="87249" y="673354"/>
                  </a:lnTo>
                  <a:lnTo>
                    <a:pt x="86969" y="673849"/>
                  </a:lnTo>
                  <a:lnTo>
                    <a:pt x="86791" y="674192"/>
                  </a:lnTo>
                  <a:lnTo>
                    <a:pt x="86144" y="674408"/>
                  </a:lnTo>
                  <a:lnTo>
                    <a:pt x="85534" y="674687"/>
                  </a:lnTo>
                  <a:lnTo>
                    <a:pt x="84569" y="673354"/>
                  </a:lnTo>
                  <a:lnTo>
                    <a:pt x="84239" y="673849"/>
                  </a:lnTo>
                  <a:lnTo>
                    <a:pt x="83972" y="674966"/>
                  </a:lnTo>
                  <a:lnTo>
                    <a:pt x="83845" y="675322"/>
                  </a:lnTo>
                  <a:lnTo>
                    <a:pt x="83743" y="675741"/>
                  </a:lnTo>
                  <a:lnTo>
                    <a:pt x="83629" y="677278"/>
                  </a:lnTo>
                  <a:lnTo>
                    <a:pt x="83527" y="678395"/>
                  </a:lnTo>
                  <a:lnTo>
                    <a:pt x="84493" y="678599"/>
                  </a:lnTo>
                  <a:lnTo>
                    <a:pt x="84886" y="678815"/>
                  </a:lnTo>
                  <a:lnTo>
                    <a:pt x="85242" y="679310"/>
                  </a:lnTo>
                  <a:lnTo>
                    <a:pt x="85496" y="679513"/>
                  </a:lnTo>
                  <a:lnTo>
                    <a:pt x="85318" y="681469"/>
                  </a:lnTo>
                  <a:lnTo>
                    <a:pt x="84963" y="682942"/>
                  </a:lnTo>
                  <a:lnTo>
                    <a:pt x="85039" y="683996"/>
                  </a:lnTo>
                  <a:lnTo>
                    <a:pt x="85242" y="685673"/>
                  </a:lnTo>
                  <a:lnTo>
                    <a:pt x="86004" y="687006"/>
                  </a:lnTo>
                  <a:lnTo>
                    <a:pt x="86715" y="687349"/>
                  </a:lnTo>
                  <a:lnTo>
                    <a:pt x="87363" y="687628"/>
                  </a:lnTo>
                  <a:lnTo>
                    <a:pt x="88506" y="688822"/>
                  </a:lnTo>
                  <a:lnTo>
                    <a:pt x="88976" y="686650"/>
                  </a:lnTo>
                  <a:lnTo>
                    <a:pt x="90551" y="686650"/>
                  </a:lnTo>
                  <a:lnTo>
                    <a:pt x="91414" y="685317"/>
                  </a:lnTo>
                  <a:lnTo>
                    <a:pt x="91884" y="683018"/>
                  </a:lnTo>
                  <a:lnTo>
                    <a:pt x="92570" y="683920"/>
                  </a:lnTo>
                  <a:lnTo>
                    <a:pt x="93814" y="683717"/>
                  </a:lnTo>
                  <a:lnTo>
                    <a:pt x="94792" y="683577"/>
                  </a:lnTo>
                  <a:lnTo>
                    <a:pt x="95758" y="683158"/>
                  </a:lnTo>
                  <a:lnTo>
                    <a:pt x="96024" y="683018"/>
                  </a:lnTo>
                  <a:lnTo>
                    <a:pt x="96151" y="682942"/>
                  </a:lnTo>
                  <a:lnTo>
                    <a:pt x="96405" y="681964"/>
                  </a:lnTo>
                  <a:lnTo>
                    <a:pt x="96621" y="681469"/>
                  </a:lnTo>
                  <a:close/>
                </a:path>
                <a:path w="238759" h="699134">
                  <a:moveTo>
                    <a:pt x="99453" y="444614"/>
                  </a:moveTo>
                  <a:lnTo>
                    <a:pt x="99415" y="443344"/>
                  </a:lnTo>
                  <a:lnTo>
                    <a:pt x="97942" y="442074"/>
                  </a:lnTo>
                  <a:lnTo>
                    <a:pt x="98018" y="443344"/>
                  </a:lnTo>
                  <a:lnTo>
                    <a:pt x="97663" y="445884"/>
                  </a:lnTo>
                  <a:lnTo>
                    <a:pt x="98450" y="444614"/>
                  </a:lnTo>
                  <a:lnTo>
                    <a:pt x="99453" y="444614"/>
                  </a:lnTo>
                  <a:close/>
                </a:path>
                <a:path w="238759" h="699134">
                  <a:moveTo>
                    <a:pt x="102323" y="617499"/>
                  </a:moveTo>
                  <a:lnTo>
                    <a:pt x="102311" y="616229"/>
                  </a:lnTo>
                  <a:lnTo>
                    <a:pt x="102323" y="617499"/>
                  </a:lnTo>
                  <a:close/>
                </a:path>
                <a:path w="238759" h="699134">
                  <a:moveTo>
                    <a:pt x="102400" y="617943"/>
                  </a:moveTo>
                  <a:lnTo>
                    <a:pt x="102247" y="617169"/>
                  </a:lnTo>
                  <a:lnTo>
                    <a:pt x="102247" y="616686"/>
                  </a:lnTo>
                  <a:lnTo>
                    <a:pt x="101676" y="616826"/>
                  </a:lnTo>
                  <a:lnTo>
                    <a:pt x="101104" y="617029"/>
                  </a:lnTo>
                  <a:lnTo>
                    <a:pt x="100495" y="617169"/>
                  </a:lnTo>
                  <a:lnTo>
                    <a:pt x="100317" y="616610"/>
                  </a:lnTo>
                  <a:lnTo>
                    <a:pt x="99745" y="617943"/>
                  </a:lnTo>
                  <a:lnTo>
                    <a:pt x="98983" y="619899"/>
                  </a:lnTo>
                  <a:lnTo>
                    <a:pt x="98806" y="619899"/>
                  </a:lnTo>
                  <a:lnTo>
                    <a:pt x="98628" y="619201"/>
                  </a:lnTo>
                  <a:lnTo>
                    <a:pt x="98412" y="618439"/>
                  </a:lnTo>
                  <a:lnTo>
                    <a:pt x="99237" y="616750"/>
                  </a:lnTo>
                  <a:lnTo>
                    <a:pt x="99250" y="616610"/>
                  </a:lnTo>
                  <a:lnTo>
                    <a:pt x="98844" y="615569"/>
                  </a:lnTo>
                  <a:lnTo>
                    <a:pt x="98806" y="615429"/>
                  </a:lnTo>
                  <a:lnTo>
                    <a:pt x="98552" y="614311"/>
                  </a:lnTo>
                  <a:lnTo>
                    <a:pt x="98437" y="613752"/>
                  </a:lnTo>
                  <a:lnTo>
                    <a:pt x="98513" y="613054"/>
                  </a:lnTo>
                  <a:lnTo>
                    <a:pt x="98882" y="611720"/>
                  </a:lnTo>
                  <a:lnTo>
                    <a:pt x="98793" y="610590"/>
                  </a:lnTo>
                  <a:lnTo>
                    <a:pt x="98767" y="610387"/>
                  </a:lnTo>
                  <a:lnTo>
                    <a:pt x="99021" y="606056"/>
                  </a:lnTo>
                  <a:lnTo>
                    <a:pt x="97726" y="604862"/>
                  </a:lnTo>
                  <a:lnTo>
                    <a:pt x="96659" y="603110"/>
                  </a:lnTo>
                  <a:lnTo>
                    <a:pt x="96151" y="603326"/>
                  </a:lnTo>
                  <a:lnTo>
                    <a:pt x="94208" y="606285"/>
                  </a:lnTo>
                  <a:lnTo>
                    <a:pt x="94208" y="615213"/>
                  </a:lnTo>
                  <a:lnTo>
                    <a:pt x="94068" y="615429"/>
                  </a:lnTo>
                  <a:lnTo>
                    <a:pt x="93459" y="614870"/>
                  </a:lnTo>
                  <a:lnTo>
                    <a:pt x="92417" y="614311"/>
                  </a:lnTo>
                  <a:lnTo>
                    <a:pt x="92379" y="612698"/>
                  </a:lnTo>
                  <a:lnTo>
                    <a:pt x="92989" y="611644"/>
                  </a:lnTo>
                  <a:lnTo>
                    <a:pt x="93357" y="610590"/>
                  </a:lnTo>
                  <a:lnTo>
                    <a:pt x="94119" y="614311"/>
                  </a:lnTo>
                  <a:lnTo>
                    <a:pt x="94208" y="615213"/>
                  </a:lnTo>
                  <a:lnTo>
                    <a:pt x="94208" y="606285"/>
                  </a:lnTo>
                  <a:lnTo>
                    <a:pt x="93713" y="607034"/>
                  </a:lnTo>
                  <a:lnTo>
                    <a:pt x="92163" y="611365"/>
                  </a:lnTo>
                  <a:lnTo>
                    <a:pt x="90462" y="615569"/>
                  </a:lnTo>
                  <a:lnTo>
                    <a:pt x="89623" y="617740"/>
                  </a:lnTo>
                  <a:lnTo>
                    <a:pt x="88252" y="619556"/>
                  </a:lnTo>
                  <a:lnTo>
                    <a:pt x="86829" y="622071"/>
                  </a:lnTo>
                  <a:lnTo>
                    <a:pt x="86512" y="622985"/>
                  </a:lnTo>
                  <a:lnTo>
                    <a:pt x="86220" y="623684"/>
                  </a:lnTo>
                  <a:lnTo>
                    <a:pt x="88290" y="624243"/>
                  </a:lnTo>
                  <a:lnTo>
                    <a:pt x="88684" y="623684"/>
                  </a:lnTo>
                  <a:lnTo>
                    <a:pt x="88226" y="620877"/>
                  </a:lnTo>
                  <a:lnTo>
                    <a:pt x="88684" y="620737"/>
                  </a:lnTo>
                  <a:lnTo>
                    <a:pt x="89115" y="620458"/>
                  </a:lnTo>
                  <a:lnTo>
                    <a:pt x="89585" y="620458"/>
                  </a:lnTo>
                  <a:lnTo>
                    <a:pt x="90703" y="620395"/>
                  </a:lnTo>
                  <a:lnTo>
                    <a:pt x="91325" y="619899"/>
                  </a:lnTo>
                  <a:lnTo>
                    <a:pt x="91440" y="619201"/>
                  </a:lnTo>
                  <a:lnTo>
                    <a:pt x="91554" y="616750"/>
                  </a:lnTo>
                  <a:lnTo>
                    <a:pt x="93421" y="616750"/>
                  </a:lnTo>
                  <a:lnTo>
                    <a:pt x="94538" y="618921"/>
                  </a:lnTo>
                  <a:lnTo>
                    <a:pt x="94576" y="619975"/>
                  </a:lnTo>
                  <a:lnTo>
                    <a:pt x="94284" y="622211"/>
                  </a:lnTo>
                  <a:lnTo>
                    <a:pt x="94170" y="624243"/>
                  </a:lnTo>
                  <a:lnTo>
                    <a:pt x="94424" y="627037"/>
                  </a:lnTo>
                  <a:lnTo>
                    <a:pt x="94894" y="629907"/>
                  </a:lnTo>
                  <a:lnTo>
                    <a:pt x="95618" y="630262"/>
                  </a:lnTo>
                  <a:lnTo>
                    <a:pt x="97332" y="629983"/>
                  </a:lnTo>
                  <a:lnTo>
                    <a:pt x="98196" y="630123"/>
                  </a:lnTo>
                  <a:lnTo>
                    <a:pt x="98196" y="632358"/>
                  </a:lnTo>
                  <a:lnTo>
                    <a:pt x="99415" y="630885"/>
                  </a:lnTo>
                  <a:lnTo>
                    <a:pt x="99187" y="629983"/>
                  </a:lnTo>
                  <a:lnTo>
                    <a:pt x="98552" y="627316"/>
                  </a:lnTo>
                  <a:lnTo>
                    <a:pt x="98590" y="625081"/>
                  </a:lnTo>
                  <a:lnTo>
                    <a:pt x="99237" y="622985"/>
                  </a:lnTo>
                  <a:lnTo>
                    <a:pt x="99326" y="622490"/>
                  </a:lnTo>
                  <a:lnTo>
                    <a:pt x="99656" y="619975"/>
                  </a:lnTo>
                  <a:lnTo>
                    <a:pt x="99745" y="619340"/>
                  </a:lnTo>
                  <a:lnTo>
                    <a:pt x="101358" y="619556"/>
                  </a:lnTo>
                  <a:lnTo>
                    <a:pt x="101600" y="619556"/>
                  </a:lnTo>
                  <a:lnTo>
                    <a:pt x="101752" y="619340"/>
                  </a:lnTo>
                  <a:lnTo>
                    <a:pt x="102031" y="618921"/>
                  </a:lnTo>
                  <a:lnTo>
                    <a:pt x="102400" y="617943"/>
                  </a:lnTo>
                  <a:close/>
                </a:path>
                <a:path w="238759" h="699134">
                  <a:moveTo>
                    <a:pt x="106057" y="699033"/>
                  </a:moveTo>
                  <a:lnTo>
                    <a:pt x="105879" y="697839"/>
                  </a:lnTo>
                  <a:lnTo>
                    <a:pt x="105664" y="696658"/>
                  </a:lnTo>
                  <a:lnTo>
                    <a:pt x="105486" y="695540"/>
                  </a:lnTo>
                  <a:lnTo>
                    <a:pt x="104076" y="696379"/>
                  </a:lnTo>
                  <a:lnTo>
                    <a:pt x="104013" y="696798"/>
                  </a:lnTo>
                  <a:lnTo>
                    <a:pt x="105156" y="699033"/>
                  </a:lnTo>
                  <a:lnTo>
                    <a:pt x="106057" y="699033"/>
                  </a:lnTo>
                  <a:close/>
                </a:path>
                <a:path w="238759" h="699134">
                  <a:moveTo>
                    <a:pt x="107416" y="681050"/>
                  </a:moveTo>
                  <a:lnTo>
                    <a:pt x="106807" y="681685"/>
                  </a:lnTo>
                  <a:lnTo>
                    <a:pt x="106337" y="682244"/>
                  </a:lnTo>
                  <a:lnTo>
                    <a:pt x="105803" y="682802"/>
                  </a:lnTo>
                  <a:lnTo>
                    <a:pt x="105841" y="676160"/>
                  </a:lnTo>
                  <a:lnTo>
                    <a:pt x="105727" y="674687"/>
                  </a:lnTo>
                  <a:lnTo>
                    <a:pt x="105587" y="671677"/>
                  </a:lnTo>
                  <a:lnTo>
                    <a:pt x="105943" y="668248"/>
                  </a:lnTo>
                  <a:lnTo>
                    <a:pt x="103987" y="665873"/>
                  </a:lnTo>
                  <a:lnTo>
                    <a:pt x="103860" y="665734"/>
                  </a:lnTo>
                  <a:lnTo>
                    <a:pt x="103428" y="665594"/>
                  </a:lnTo>
                  <a:lnTo>
                    <a:pt x="102031" y="665873"/>
                  </a:lnTo>
                  <a:lnTo>
                    <a:pt x="101320" y="665657"/>
                  </a:lnTo>
                  <a:lnTo>
                    <a:pt x="100495" y="664540"/>
                  </a:lnTo>
                  <a:lnTo>
                    <a:pt x="99809" y="665238"/>
                  </a:lnTo>
                  <a:lnTo>
                    <a:pt x="99720" y="666013"/>
                  </a:lnTo>
                  <a:lnTo>
                    <a:pt x="100164" y="669086"/>
                  </a:lnTo>
                  <a:lnTo>
                    <a:pt x="99885" y="672795"/>
                  </a:lnTo>
                  <a:lnTo>
                    <a:pt x="99809" y="673989"/>
                  </a:lnTo>
                  <a:lnTo>
                    <a:pt x="99491" y="675182"/>
                  </a:lnTo>
                  <a:lnTo>
                    <a:pt x="99237" y="677697"/>
                  </a:lnTo>
                  <a:lnTo>
                    <a:pt x="98729" y="678319"/>
                  </a:lnTo>
                  <a:lnTo>
                    <a:pt x="96901" y="676719"/>
                  </a:lnTo>
                  <a:lnTo>
                    <a:pt x="96443" y="679094"/>
                  </a:lnTo>
                  <a:lnTo>
                    <a:pt x="97269" y="679310"/>
                  </a:lnTo>
                  <a:lnTo>
                    <a:pt x="98094" y="679729"/>
                  </a:lnTo>
                  <a:lnTo>
                    <a:pt x="99161" y="679513"/>
                  </a:lnTo>
                  <a:lnTo>
                    <a:pt x="99364" y="678319"/>
                  </a:lnTo>
                  <a:lnTo>
                    <a:pt x="99415" y="678180"/>
                  </a:lnTo>
                  <a:lnTo>
                    <a:pt x="99885" y="677062"/>
                  </a:lnTo>
                  <a:lnTo>
                    <a:pt x="100164" y="676643"/>
                  </a:lnTo>
                  <a:lnTo>
                    <a:pt x="100457" y="676160"/>
                  </a:lnTo>
                  <a:lnTo>
                    <a:pt x="100545" y="676643"/>
                  </a:lnTo>
                  <a:lnTo>
                    <a:pt x="100825" y="677697"/>
                  </a:lnTo>
                  <a:lnTo>
                    <a:pt x="100888" y="678675"/>
                  </a:lnTo>
                  <a:lnTo>
                    <a:pt x="100279" y="679234"/>
                  </a:lnTo>
                  <a:lnTo>
                    <a:pt x="100253" y="679792"/>
                  </a:lnTo>
                  <a:lnTo>
                    <a:pt x="100571" y="681050"/>
                  </a:lnTo>
                  <a:lnTo>
                    <a:pt x="100888" y="682244"/>
                  </a:lnTo>
                  <a:lnTo>
                    <a:pt x="101206" y="683717"/>
                  </a:lnTo>
                  <a:lnTo>
                    <a:pt x="101231" y="684898"/>
                  </a:lnTo>
                  <a:lnTo>
                    <a:pt x="100457" y="686727"/>
                  </a:lnTo>
                  <a:lnTo>
                    <a:pt x="101244" y="688403"/>
                  </a:lnTo>
                  <a:lnTo>
                    <a:pt x="101422" y="691134"/>
                  </a:lnTo>
                  <a:lnTo>
                    <a:pt x="102819" y="692111"/>
                  </a:lnTo>
                  <a:lnTo>
                    <a:pt x="104546" y="691756"/>
                  </a:lnTo>
                  <a:lnTo>
                    <a:pt x="105625" y="691337"/>
                  </a:lnTo>
                  <a:lnTo>
                    <a:pt x="106159" y="693648"/>
                  </a:lnTo>
                  <a:lnTo>
                    <a:pt x="106375" y="693432"/>
                  </a:lnTo>
                  <a:lnTo>
                    <a:pt x="106667" y="693293"/>
                  </a:lnTo>
                  <a:lnTo>
                    <a:pt x="106680" y="691337"/>
                  </a:lnTo>
                  <a:lnTo>
                    <a:pt x="106667" y="690854"/>
                  </a:lnTo>
                  <a:lnTo>
                    <a:pt x="106489" y="688886"/>
                  </a:lnTo>
                  <a:lnTo>
                    <a:pt x="105905" y="687006"/>
                  </a:lnTo>
                  <a:lnTo>
                    <a:pt x="106946" y="683717"/>
                  </a:lnTo>
                  <a:lnTo>
                    <a:pt x="107086" y="682802"/>
                  </a:lnTo>
                  <a:lnTo>
                    <a:pt x="107416" y="681050"/>
                  </a:lnTo>
                  <a:close/>
                </a:path>
                <a:path w="238759" h="699134">
                  <a:moveTo>
                    <a:pt x="107950" y="247827"/>
                  </a:moveTo>
                  <a:lnTo>
                    <a:pt x="106489" y="245795"/>
                  </a:lnTo>
                  <a:lnTo>
                    <a:pt x="105841" y="244817"/>
                  </a:lnTo>
                  <a:lnTo>
                    <a:pt x="105156" y="243700"/>
                  </a:lnTo>
                  <a:lnTo>
                    <a:pt x="104508" y="242519"/>
                  </a:lnTo>
                  <a:lnTo>
                    <a:pt x="103759" y="241465"/>
                  </a:lnTo>
                  <a:lnTo>
                    <a:pt x="103644" y="241261"/>
                  </a:lnTo>
                  <a:lnTo>
                    <a:pt x="103289" y="241401"/>
                  </a:lnTo>
                  <a:lnTo>
                    <a:pt x="103035" y="241401"/>
                  </a:lnTo>
                  <a:lnTo>
                    <a:pt x="103073" y="241820"/>
                  </a:lnTo>
                  <a:lnTo>
                    <a:pt x="102971" y="242379"/>
                  </a:lnTo>
                  <a:lnTo>
                    <a:pt x="103428" y="243217"/>
                  </a:lnTo>
                  <a:lnTo>
                    <a:pt x="103797" y="243636"/>
                  </a:lnTo>
                  <a:lnTo>
                    <a:pt x="104406" y="244475"/>
                  </a:lnTo>
                  <a:lnTo>
                    <a:pt x="103936" y="244475"/>
                  </a:lnTo>
                  <a:lnTo>
                    <a:pt x="103581" y="244614"/>
                  </a:lnTo>
                  <a:lnTo>
                    <a:pt x="102895" y="242303"/>
                  </a:lnTo>
                  <a:lnTo>
                    <a:pt x="101028" y="242862"/>
                  </a:lnTo>
                  <a:lnTo>
                    <a:pt x="100317" y="240626"/>
                  </a:lnTo>
                  <a:lnTo>
                    <a:pt x="100063" y="239928"/>
                  </a:lnTo>
                  <a:lnTo>
                    <a:pt x="99021" y="239928"/>
                  </a:lnTo>
                  <a:lnTo>
                    <a:pt x="98374" y="239356"/>
                  </a:lnTo>
                  <a:lnTo>
                    <a:pt x="97155" y="238455"/>
                  </a:lnTo>
                  <a:lnTo>
                    <a:pt x="95973" y="237337"/>
                  </a:lnTo>
                  <a:lnTo>
                    <a:pt x="93675" y="235661"/>
                  </a:lnTo>
                  <a:lnTo>
                    <a:pt x="92354" y="236982"/>
                  </a:lnTo>
                  <a:lnTo>
                    <a:pt x="92138" y="238874"/>
                  </a:lnTo>
                  <a:lnTo>
                    <a:pt x="91986" y="239852"/>
                  </a:lnTo>
                  <a:lnTo>
                    <a:pt x="91528" y="241681"/>
                  </a:lnTo>
                  <a:lnTo>
                    <a:pt x="90449" y="241401"/>
                  </a:lnTo>
                  <a:lnTo>
                    <a:pt x="90271" y="243636"/>
                  </a:lnTo>
                  <a:lnTo>
                    <a:pt x="90627" y="244195"/>
                  </a:lnTo>
                  <a:lnTo>
                    <a:pt x="92786" y="244957"/>
                  </a:lnTo>
                  <a:lnTo>
                    <a:pt x="93853" y="245173"/>
                  </a:lnTo>
                  <a:lnTo>
                    <a:pt x="94145" y="247408"/>
                  </a:lnTo>
                  <a:lnTo>
                    <a:pt x="94424" y="247764"/>
                  </a:lnTo>
                  <a:lnTo>
                    <a:pt x="96227" y="247548"/>
                  </a:lnTo>
                  <a:lnTo>
                    <a:pt x="97701" y="248881"/>
                  </a:lnTo>
                  <a:lnTo>
                    <a:pt x="99491" y="249783"/>
                  </a:lnTo>
                  <a:lnTo>
                    <a:pt x="100025" y="250482"/>
                  </a:lnTo>
                  <a:lnTo>
                    <a:pt x="100965" y="251815"/>
                  </a:lnTo>
                  <a:lnTo>
                    <a:pt x="101574" y="251752"/>
                  </a:lnTo>
                  <a:lnTo>
                    <a:pt x="102425" y="249783"/>
                  </a:lnTo>
                  <a:lnTo>
                    <a:pt x="104228" y="253365"/>
                  </a:lnTo>
                  <a:lnTo>
                    <a:pt x="105016" y="251815"/>
                  </a:lnTo>
                  <a:lnTo>
                    <a:pt x="106768" y="252374"/>
                  </a:lnTo>
                  <a:lnTo>
                    <a:pt x="107162" y="251815"/>
                  </a:lnTo>
                  <a:lnTo>
                    <a:pt x="107950" y="247827"/>
                  </a:lnTo>
                  <a:close/>
                </a:path>
                <a:path w="238759" h="699134">
                  <a:moveTo>
                    <a:pt x="109969" y="221030"/>
                  </a:moveTo>
                  <a:lnTo>
                    <a:pt x="109537" y="220332"/>
                  </a:lnTo>
                  <a:lnTo>
                    <a:pt x="109169" y="219633"/>
                  </a:lnTo>
                  <a:lnTo>
                    <a:pt x="108813" y="219138"/>
                  </a:lnTo>
                  <a:lnTo>
                    <a:pt x="107861" y="217881"/>
                  </a:lnTo>
                  <a:lnTo>
                    <a:pt x="107772" y="217398"/>
                  </a:lnTo>
                  <a:lnTo>
                    <a:pt x="107607" y="215646"/>
                  </a:lnTo>
                  <a:lnTo>
                    <a:pt x="107645" y="215303"/>
                  </a:lnTo>
                  <a:lnTo>
                    <a:pt x="107886" y="214033"/>
                  </a:lnTo>
                  <a:lnTo>
                    <a:pt x="108102" y="212712"/>
                  </a:lnTo>
                  <a:lnTo>
                    <a:pt x="107886" y="211518"/>
                  </a:lnTo>
                  <a:lnTo>
                    <a:pt x="106273" y="214033"/>
                  </a:lnTo>
                  <a:lnTo>
                    <a:pt x="106057" y="213753"/>
                  </a:lnTo>
                  <a:lnTo>
                    <a:pt x="105943" y="215646"/>
                  </a:lnTo>
                  <a:lnTo>
                    <a:pt x="105625" y="215442"/>
                  </a:lnTo>
                  <a:lnTo>
                    <a:pt x="105194" y="215303"/>
                  </a:lnTo>
                  <a:lnTo>
                    <a:pt x="104635" y="214249"/>
                  </a:lnTo>
                  <a:lnTo>
                    <a:pt x="104076" y="213194"/>
                  </a:lnTo>
                  <a:lnTo>
                    <a:pt x="103720" y="213055"/>
                  </a:lnTo>
                  <a:lnTo>
                    <a:pt x="102679" y="214249"/>
                  </a:lnTo>
                  <a:lnTo>
                    <a:pt x="101892" y="212991"/>
                  </a:lnTo>
                  <a:lnTo>
                    <a:pt x="100241" y="213829"/>
                  </a:lnTo>
                  <a:lnTo>
                    <a:pt x="100152" y="215303"/>
                  </a:lnTo>
                  <a:lnTo>
                    <a:pt x="100279" y="216700"/>
                  </a:lnTo>
                  <a:lnTo>
                    <a:pt x="100749" y="217678"/>
                  </a:lnTo>
                  <a:lnTo>
                    <a:pt x="101028" y="218719"/>
                  </a:lnTo>
                  <a:lnTo>
                    <a:pt x="100711" y="219138"/>
                  </a:lnTo>
                  <a:lnTo>
                    <a:pt x="99415" y="217398"/>
                  </a:lnTo>
                  <a:lnTo>
                    <a:pt x="99288" y="217678"/>
                  </a:lnTo>
                  <a:lnTo>
                    <a:pt x="99275" y="218020"/>
                  </a:lnTo>
                  <a:lnTo>
                    <a:pt x="100533" y="220395"/>
                  </a:lnTo>
                  <a:lnTo>
                    <a:pt x="99745" y="224320"/>
                  </a:lnTo>
                  <a:lnTo>
                    <a:pt x="101384" y="226555"/>
                  </a:lnTo>
                  <a:lnTo>
                    <a:pt x="101574" y="226771"/>
                  </a:lnTo>
                  <a:lnTo>
                    <a:pt x="101676" y="226974"/>
                  </a:lnTo>
                  <a:lnTo>
                    <a:pt x="101790" y="227406"/>
                  </a:lnTo>
                  <a:lnTo>
                    <a:pt x="99453" y="225094"/>
                  </a:lnTo>
                  <a:lnTo>
                    <a:pt x="99161" y="225577"/>
                  </a:lnTo>
                  <a:lnTo>
                    <a:pt x="99275" y="225996"/>
                  </a:lnTo>
                  <a:lnTo>
                    <a:pt x="99314" y="226415"/>
                  </a:lnTo>
                  <a:lnTo>
                    <a:pt x="100406" y="228104"/>
                  </a:lnTo>
                  <a:lnTo>
                    <a:pt x="100418" y="229006"/>
                  </a:lnTo>
                  <a:lnTo>
                    <a:pt x="100291" y="232511"/>
                  </a:lnTo>
                  <a:lnTo>
                    <a:pt x="100495" y="232994"/>
                  </a:lnTo>
                  <a:lnTo>
                    <a:pt x="100672" y="233553"/>
                  </a:lnTo>
                  <a:lnTo>
                    <a:pt x="100926" y="233273"/>
                  </a:lnTo>
                  <a:lnTo>
                    <a:pt x="101206" y="233070"/>
                  </a:lnTo>
                  <a:lnTo>
                    <a:pt x="101854" y="231952"/>
                  </a:lnTo>
                  <a:lnTo>
                    <a:pt x="102819" y="230124"/>
                  </a:lnTo>
                  <a:lnTo>
                    <a:pt x="104114" y="231597"/>
                  </a:lnTo>
                  <a:lnTo>
                    <a:pt x="104762" y="232435"/>
                  </a:lnTo>
                  <a:lnTo>
                    <a:pt x="105079" y="231952"/>
                  </a:lnTo>
                  <a:lnTo>
                    <a:pt x="104419" y="230124"/>
                  </a:lnTo>
                  <a:lnTo>
                    <a:pt x="104355" y="229920"/>
                  </a:lnTo>
                  <a:lnTo>
                    <a:pt x="104228" y="228587"/>
                  </a:lnTo>
                  <a:lnTo>
                    <a:pt x="104508" y="228587"/>
                  </a:lnTo>
                  <a:lnTo>
                    <a:pt x="104838" y="228447"/>
                  </a:lnTo>
                  <a:lnTo>
                    <a:pt x="105016" y="228663"/>
                  </a:lnTo>
                  <a:lnTo>
                    <a:pt x="105587" y="229501"/>
                  </a:lnTo>
                  <a:lnTo>
                    <a:pt x="106057" y="230124"/>
                  </a:lnTo>
                  <a:lnTo>
                    <a:pt x="106591" y="232511"/>
                  </a:lnTo>
                  <a:lnTo>
                    <a:pt x="106946" y="232511"/>
                  </a:lnTo>
                  <a:lnTo>
                    <a:pt x="107810" y="231038"/>
                  </a:lnTo>
                  <a:lnTo>
                    <a:pt x="108102" y="230682"/>
                  </a:lnTo>
                  <a:lnTo>
                    <a:pt x="108419" y="230339"/>
                  </a:lnTo>
                  <a:lnTo>
                    <a:pt x="108534" y="229362"/>
                  </a:lnTo>
                  <a:lnTo>
                    <a:pt x="107721" y="228447"/>
                  </a:lnTo>
                  <a:lnTo>
                    <a:pt x="107416" y="228104"/>
                  </a:lnTo>
                  <a:lnTo>
                    <a:pt x="108534" y="227545"/>
                  </a:lnTo>
                  <a:lnTo>
                    <a:pt x="108534" y="227406"/>
                  </a:lnTo>
                  <a:lnTo>
                    <a:pt x="108534" y="221602"/>
                  </a:lnTo>
                  <a:lnTo>
                    <a:pt x="108966" y="221526"/>
                  </a:lnTo>
                  <a:lnTo>
                    <a:pt x="109816" y="221526"/>
                  </a:lnTo>
                  <a:lnTo>
                    <a:pt x="109893" y="221386"/>
                  </a:lnTo>
                  <a:lnTo>
                    <a:pt x="109969" y="221030"/>
                  </a:lnTo>
                  <a:close/>
                </a:path>
                <a:path w="238759" h="699134">
                  <a:moveTo>
                    <a:pt x="119430" y="180454"/>
                  </a:moveTo>
                  <a:lnTo>
                    <a:pt x="116992" y="177914"/>
                  </a:lnTo>
                  <a:lnTo>
                    <a:pt x="118249" y="176644"/>
                  </a:lnTo>
                  <a:lnTo>
                    <a:pt x="118579" y="175374"/>
                  </a:lnTo>
                  <a:lnTo>
                    <a:pt x="117754" y="174104"/>
                  </a:lnTo>
                  <a:lnTo>
                    <a:pt x="116103" y="174104"/>
                  </a:lnTo>
                  <a:lnTo>
                    <a:pt x="112115" y="174104"/>
                  </a:lnTo>
                  <a:lnTo>
                    <a:pt x="109753" y="174104"/>
                  </a:lnTo>
                  <a:lnTo>
                    <a:pt x="108889" y="176644"/>
                  </a:lnTo>
                  <a:lnTo>
                    <a:pt x="108927" y="177914"/>
                  </a:lnTo>
                  <a:lnTo>
                    <a:pt x="109778" y="179184"/>
                  </a:lnTo>
                  <a:lnTo>
                    <a:pt x="109601" y="181724"/>
                  </a:lnTo>
                  <a:lnTo>
                    <a:pt x="108635" y="181724"/>
                  </a:lnTo>
                  <a:lnTo>
                    <a:pt x="108597" y="182994"/>
                  </a:lnTo>
                  <a:lnTo>
                    <a:pt x="109143" y="184264"/>
                  </a:lnTo>
                  <a:lnTo>
                    <a:pt x="109359" y="186804"/>
                  </a:lnTo>
                  <a:lnTo>
                    <a:pt x="108851" y="188074"/>
                  </a:lnTo>
                  <a:lnTo>
                    <a:pt x="109575" y="189344"/>
                  </a:lnTo>
                  <a:lnTo>
                    <a:pt x="111429" y="189344"/>
                  </a:lnTo>
                  <a:lnTo>
                    <a:pt x="112077" y="188074"/>
                  </a:lnTo>
                  <a:lnTo>
                    <a:pt x="118148" y="188074"/>
                  </a:lnTo>
                  <a:lnTo>
                    <a:pt x="118148" y="186804"/>
                  </a:lnTo>
                  <a:lnTo>
                    <a:pt x="117386" y="185534"/>
                  </a:lnTo>
                  <a:lnTo>
                    <a:pt x="118541" y="185534"/>
                  </a:lnTo>
                  <a:lnTo>
                    <a:pt x="118071" y="181724"/>
                  </a:lnTo>
                  <a:lnTo>
                    <a:pt x="118897" y="181724"/>
                  </a:lnTo>
                  <a:lnTo>
                    <a:pt x="119430" y="180454"/>
                  </a:lnTo>
                  <a:close/>
                </a:path>
                <a:path w="238759" h="699134">
                  <a:moveTo>
                    <a:pt x="120040" y="545109"/>
                  </a:moveTo>
                  <a:close/>
                </a:path>
                <a:path w="238759" h="699134">
                  <a:moveTo>
                    <a:pt x="123202" y="184264"/>
                  </a:moveTo>
                  <a:lnTo>
                    <a:pt x="122339" y="181724"/>
                  </a:lnTo>
                  <a:lnTo>
                    <a:pt x="120078" y="181724"/>
                  </a:lnTo>
                  <a:lnTo>
                    <a:pt x="120256" y="182994"/>
                  </a:lnTo>
                  <a:lnTo>
                    <a:pt x="120942" y="184264"/>
                  </a:lnTo>
                  <a:lnTo>
                    <a:pt x="123202" y="184264"/>
                  </a:lnTo>
                  <a:close/>
                </a:path>
                <a:path w="238759" h="699134">
                  <a:moveTo>
                    <a:pt x="123634" y="243560"/>
                  </a:moveTo>
                  <a:lnTo>
                    <a:pt x="123304" y="241820"/>
                  </a:lnTo>
                  <a:lnTo>
                    <a:pt x="123063" y="240347"/>
                  </a:lnTo>
                  <a:lnTo>
                    <a:pt x="122809" y="238658"/>
                  </a:lnTo>
                  <a:lnTo>
                    <a:pt x="122415" y="239356"/>
                  </a:lnTo>
                  <a:lnTo>
                    <a:pt x="121691" y="238734"/>
                  </a:lnTo>
                  <a:lnTo>
                    <a:pt x="121589" y="240487"/>
                  </a:lnTo>
                  <a:lnTo>
                    <a:pt x="121551" y="241820"/>
                  </a:lnTo>
                  <a:lnTo>
                    <a:pt x="120688" y="240830"/>
                  </a:lnTo>
                  <a:lnTo>
                    <a:pt x="120015" y="240271"/>
                  </a:lnTo>
                  <a:lnTo>
                    <a:pt x="119799" y="239788"/>
                  </a:lnTo>
                  <a:lnTo>
                    <a:pt x="119405" y="239712"/>
                  </a:lnTo>
                  <a:lnTo>
                    <a:pt x="119583" y="240207"/>
                  </a:lnTo>
                  <a:lnTo>
                    <a:pt x="119824" y="240626"/>
                  </a:lnTo>
                  <a:lnTo>
                    <a:pt x="119900" y="241109"/>
                  </a:lnTo>
                  <a:lnTo>
                    <a:pt x="120015" y="241541"/>
                  </a:lnTo>
                  <a:lnTo>
                    <a:pt x="119976" y="242163"/>
                  </a:lnTo>
                  <a:lnTo>
                    <a:pt x="119976" y="242658"/>
                  </a:lnTo>
                  <a:lnTo>
                    <a:pt x="119621" y="242582"/>
                  </a:lnTo>
                  <a:lnTo>
                    <a:pt x="119214" y="242582"/>
                  </a:lnTo>
                  <a:lnTo>
                    <a:pt x="118973" y="242303"/>
                  </a:lnTo>
                  <a:lnTo>
                    <a:pt x="118681" y="242023"/>
                  </a:lnTo>
                  <a:lnTo>
                    <a:pt x="118541" y="241261"/>
                  </a:lnTo>
                  <a:lnTo>
                    <a:pt x="118287" y="240969"/>
                  </a:lnTo>
                  <a:lnTo>
                    <a:pt x="117932" y="240690"/>
                  </a:lnTo>
                  <a:lnTo>
                    <a:pt x="117208" y="240347"/>
                  </a:lnTo>
                  <a:lnTo>
                    <a:pt x="117208" y="240487"/>
                  </a:lnTo>
                  <a:lnTo>
                    <a:pt x="116852" y="241401"/>
                  </a:lnTo>
                  <a:lnTo>
                    <a:pt x="115557" y="241884"/>
                  </a:lnTo>
                  <a:lnTo>
                    <a:pt x="116776" y="243916"/>
                  </a:lnTo>
                  <a:lnTo>
                    <a:pt x="116852" y="245313"/>
                  </a:lnTo>
                  <a:lnTo>
                    <a:pt x="116560" y="245516"/>
                  </a:lnTo>
                  <a:lnTo>
                    <a:pt x="116205" y="245872"/>
                  </a:lnTo>
                  <a:lnTo>
                    <a:pt x="116420" y="246646"/>
                  </a:lnTo>
                  <a:lnTo>
                    <a:pt x="116674" y="247624"/>
                  </a:lnTo>
                  <a:lnTo>
                    <a:pt x="116992" y="248666"/>
                  </a:lnTo>
                  <a:lnTo>
                    <a:pt x="115887" y="248666"/>
                  </a:lnTo>
                  <a:lnTo>
                    <a:pt x="115773" y="250837"/>
                  </a:lnTo>
                  <a:lnTo>
                    <a:pt x="116243" y="251752"/>
                  </a:lnTo>
                  <a:lnTo>
                    <a:pt x="118249" y="251752"/>
                  </a:lnTo>
                  <a:lnTo>
                    <a:pt x="119214" y="252310"/>
                  </a:lnTo>
                  <a:lnTo>
                    <a:pt x="119583" y="250202"/>
                  </a:lnTo>
                  <a:lnTo>
                    <a:pt x="119621" y="250063"/>
                  </a:lnTo>
                  <a:lnTo>
                    <a:pt x="120192" y="249923"/>
                  </a:lnTo>
                  <a:lnTo>
                    <a:pt x="120332" y="250139"/>
                  </a:lnTo>
                  <a:lnTo>
                    <a:pt x="120865" y="250761"/>
                  </a:lnTo>
                  <a:lnTo>
                    <a:pt x="121335" y="251536"/>
                  </a:lnTo>
                  <a:lnTo>
                    <a:pt x="121907" y="252374"/>
                  </a:lnTo>
                  <a:lnTo>
                    <a:pt x="123240" y="251675"/>
                  </a:lnTo>
                  <a:lnTo>
                    <a:pt x="121907" y="250278"/>
                  </a:lnTo>
                  <a:lnTo>
                    <a:pt x="121983" y="249301"/>
                  </a:lnTo>
                  <a:lnTo>
                    <a:pt x="122809" y="249085"/>
                  </a:lnTo>
                  <a:lnTo>
                    <a:pt x="122593" y="248666"/>
                  </a:lnTo>
                  <a:lnTo>
                    <a:pt x="122453" y="247904"/>
                  </a:lnTo>
                  <a:lnTo>
                    <a:pt x="122161" y="247688"/>
                  </a:lnTo>
                  <a:lnTo>
                    <a:pt x="121589" y="247345"/>
                  </a:lnTo>
                  <a:lnTo>
                    <a:pt x="121081" y="247129"/>
                  </a:lnTo>
                  <a:lnTo>
                    <a:pt x="121297" y="246087"/>
                  </a:lnTo>
                  <a:lnTo>
                    <a:pt x="122275" y="245592"/>
                  </a:lnTo>
                  <a:lnTo>
                    <a:pt x="122059" y="244817"/>
                  </a:lnTo>
                  <a:lnTo>
                    <a:pt x="121627" y="243141"/>
                  </a:lnTo>
                  <a:lnTo>
                    <a:pt x="121627" y="242862"/>
                  </a:lnTo>
                  <a:lnTo>
                    <a:pt x="121691" y="242722"/>
                  </a:lnTo>
                  <a:lnTo>
                    <a:pt x="121691" y="242519"/>
                  </a:lnTo>
                  <a:lnTo>
                    <a:pt x="122237" y="242938"/>
                  </a:lnTo>
                  <a:lnTo>
                    <a:pt x="122555" y="243141"/>
                  </a:lnTo>
                  <a:lnTo>
                    <a:pt x="123634" y="243560"/>
                  </a:lnTo>
                  <a:close/>
                </a:path>
                <a:path w="238759" h="699134">
                  <a:moveTo>
                    <a:pt x="123825" y="185191"/>
                  </a:moveTo>
                  <a:lnTo>
                    <a:pt x="123494" y="184264"/>
                  </a:lnTo>
                  <a:lnTo>
                    <a:pt x="123202" y="184264"/>
                  </a:lnTo>
                  <a:lnTo>
                    <a:pt x="123825" y="185191"/>
                  </a:lnTo>
                  <a:close/>
                </a:path>
                <a:path w="238759" h="699134">
                  <a:moveTo>
                    <a:pt x="124167" y="699033"/>
                  </a:moveTo>
                  <a:lnTo>
                    <a:pt x="123990" y="698195"/>
                  </a:lnTo>
                  <a:lnTo>
                    <a:pt x="124066" y="697001"/>
                  </a:lnTo>
                  <a:lnTo>
                    <a:pt x="123672" y="696518"/>
                  </a:lnTo>
                  <a:lnTo>
                    <a:pt x="123101" y="695744"/>
                  </a:lnTo>
                  <a:lnTo>
                    <a:pt x="121627" y="695045"/>
                  </a:lnTo>
                  <a:lnTo>
                    <a:pt x="120865" y="694626"/>
                  </a:lnTo>
                  <a:lnTo>
                    <a:pt x="120015" y="694347"/>
                  </a:lnTo>
                  <a:lnTo>
                    <a:pt x="118999" y="693928"/>
                  </a:lnTo>
                  <a:lnTo>
                    <a:pt x="118541" y="693928"/>
                  </a:lnTo>
                  <a:lnTo>
                    <a:pt x="118579" y="694207"/>
                  </a:lnTo>
                  <a:lnTo>
                    <a:pt x="118503" y="694626"/>
                  </a:lnTo>
                  <a:lnTo>
                    <a:pt x="119329" y="696163"/>
                  </a:lnTo>
                  <a:lnTo>
                    <a:pt x="119113" y="697560"/>
                  </a:lnTo>
                  <a:lnTo>
                    <a:pt x="118821" y="699033"/>
                  </a:lnTo>
                  <a:lnTo>
                    <a:pt x="124167" y="699033"/>
                  </a:lnTo>
                  <a:close/>
                </a:path>
                <a:path w="238759" h="699134">
                  <a:moveTo>
                    <a:pt x="124320" y="678116"/>
                  </a:moveTo>
                  <a:lnTo>
                    <a:pt x="123952" y="677418"/>
                  </a:lnTo>
                  <a:lnTo>
                    <a:pt x="123672" y="676363"/>
                  </a:lnTo>
                  <a:lnTo>
                    <a:pt x="123278" y="676224"/>
                  </a:lnTo>
                  <a:lnTo>
                    <a:pt x="122415" y="676021"/>
                  </a:lnTo>
                  <a:lnTo>
                    <a:pt x="122339" y="675601"/>
                  </a:lnTo>
                  <a:lnTo>
                    <a:pt x="122631" y="673150"/>
                  </a:lnTo>
                  <a:lnTo>
                    <a:pt x="122555" y="671753"/>
                  </a:lnTo>
                  <a:lnTo>
                    <a:pt x="122021" y="669785"/>
                  </a:lnTo>
                  <a:lnTo>
                    <a:pt x="121373" y="668604"/>
                  </a:lnTo>
                  <a:lnTo>
                    <a:pt x="120116" y="668604"/>
                  </a:lnTo>
                  <a:lnTo>
                    <a:pt x="119037" y="667346"/>
                  </a:lnTo>
                  <a:lnTo>
                    <a:pt x="118389" y="669505"/>
                  </a:lnTo>
                  <a:lnTo>
                    <a:pt x="118287" y="670001"/>
                  </a:lnTo>
                  <a:lnTo>
                    <a:pt x="117500" y="670001"/>
                  </a:lnTo>
                  <a:lnTo>
                    <a:pt x="117068" y="670280"/>
                  </a:lnTo>
                  <a:lnTo>
                    <a:pt x="116560" y="670763"/>
                  </a:lnTo>
                  <a:lnTo>
                    <a:pt x="115316" y="671753"/>
                  </a:lnTo>
                  <a:lnTo>
                    <a:pt x="114884" y="670064"/>
                  </a:lnTo>
                  <a:lnTo>
                    <a:pt x="114274" y="671118"/>
                  </a:lnTo>
                  <a:lnTo>
                    <a:pt x="113271" y="673989"/>
                  </a:lnTo>
                  <a:lnTo>
                    <a:pt x="112191" y="674192"/>
                  </a:lnTo>
                  <a:lnTo>
                    <a:pt x="110642" y="674611"/>
                  </a:lnTo>
                  <a:lnTo>
                    <a:pt x="110363" y="675805"/>
                  </a:lnTo>
                  <a:lnTo>
                    <a:pt x="109931" y="676719"/>
                  </a:lnTo>
                  <a:lnTo>
                    <a:pt x="111188" y="677341"/>
                  </a:lnTo>
                  <a:lnTo>
                    <a:pt x="112153" y="679653"/>
                  </a:lnTo>
                  <a:lnTo>
                    <a:pt x="112191" y="681469"/>
                  </a:lnTo>
                  <a:lnTo>
                    <a:pt x="112293" y="684199"/>
                  </a:lnTo>
                  <a:lnTo>
                    <a:pt x="113626" y="685736"/>
                  </a:lnTo>
                  <a:lnTo>
                    <a:pt x="115887" y="685177"/>
                  </a:lnTo>
                  <a:lnTo>
                    <a:pt x="116890" y="683780"/>
                  </a:lnTo>
                  <a:lnTo>
                    <a:pt x="117462" y="683717"/>
                  </a:lnTo>
                  <a:lnTo>
                    <a:pt x="117894" y="683717"/>
                  </a:lnTo>
                  <a:lnTo>
                    <a:pt x="118605" y="683641"/>
                  </a:lnTo>
                  <a:lnTo>
                    <a:pt x="120192" y="683780"/>
                  </a:lnTo>
                  <a:lnTo>
                    <a:pt x="120294" y="684415"/>
                  </a:lnTo>
                  <a:lnTo>
                    <a:pt x="120548" y="683577"/>
                  </a:lnTo>
                  <a:lnTo>
                    <a:pt x="120865" y="682802"/>
                  </a:lnTo>
                  <a:lnTo>
                    <a:pt x="121043" y="681964"/>
                  </a:lnTo>
                  <a:lnTo>
                    <a:pt x="121373" y="680148"/>
                  </a:lnTo>
                  <a:lnTo>
                    <a:pt x="122339" y="679589"/>
                  </a:lnTo>
                  <a:lnTo>
                    <a:pt x="123634" y="678738"/>
                  </a:lnTo>
                  <a:lnTo>
                    <a:pt x="123952" y="678395"/>
                  </a:lnTo>
                  <a:lnTo>
                    <a:pt x="124320" y="678116"/>
                  </a:lnTo>
                  <a:close/>
                </a:path>
                <a:path w="238759" h="699134">
                  <a:moveTo>
                    <a:pt x="125501" y="580669"/>
                  </a:moveTo>
                  <a:lnTo>
                    <a:pt x="125171" y="579399"/>
                  </a:lnTo>
                  <a:lnTo>
                    <a:pt x="122669" y="579399"/>
                  </a:lnTo>
                  <a:lnTo>
                    <a:pt x="121196" y="578129"/>
                  </a:lnTo>
                  <a:lnTo>
                    <a:pt x="120865" y="578129"/>
                  </a:lnTo>
                  <a:lnTo>
                    <a:pt x="120548" y="579399"/>
                  </a:lnTo>
                  <a:lnTo>
                    <a:pt x="119976" y="580669"/>
                  </a:lnTo>
                  <a:lnTo>
                    <a:pt x="119684" y="580669"/>
                  </a:lnTo>
                  <a:lnTo>
                    <a:pt x="119113" y="579399"/>
                  </a:lnTo>
                  <a:lnTo>
                    <a:pt x="118719" y="579399"/>
                  </a:lnTo>
                  <a:lnTo>
                    <a:pt x="118389" y="580669"/>
                  </a:lnTo>
                  <a:lnTo>
                    <a:pt x="117932" y="580669"/>
                  </a:lnTo>
                  <a:lnTo>
                    <a:pt x="117678" y="581939"/>
                  </a:lnTo>
                  <a:lnTo>
                    <a:pt x="125425" y="581939"/>
                  </a:lnTo>
                  <a:lnTo>
                    <a:pt x="125501" y="580669"/>
                  </a:lnTo>
                  <a:close/>
                </a:path>
                <a:path w="238759" h="699134">
                  <a:moveTo>
                    <a:pt x="133134" y="224320"/>
                  </a:moveTo>
                  <a:lnTo>
                    <a:pt x="130949" y="222580"/>
                  </a:lnTo>
                  <a:lnTo>
                    <a:pt x="129654" y="221310"/>
                  </a:lnTo>
                  <a:lnTo>
                    <a:pt x="128371" y="220192"/>
                  </a:lnTo>
                  <a:lnTo>
                    <a:pt x="128155" y="220472"/>
                  </a:lnTo>
                  <a:lnTo>
                    <a:pt x="128587" y="221030"/>
                  </a:lnTo>
                  <a:lnTo>
                    <a:pt x="129476" y="222084"/>
                  </a:lnTo>
                  <a:lnTo>
                    <a:pt x="128765" y="223342"/>
                  </a:lnTo>
                  <a:lnTo>
                    <a:pt x="128219" y="223837"/>
                  </a:lnTo>
                  <a:lnTo>
                    <a:pt x="127292" y="222021"/>
                  </a:lnTo>
                  <a:lnTo>
                    <a:pt x="126288" y="221742"/>
                  </a:lnTo>
                  <a:lnTo>
                    <a:pt x="124993" y="221170"/>
                  </a:lnTo>
                  <a:lnTo>
                    <a:pt x="123774" y="220052"/>
                  </a:lnTo>
                  <a:lnTo>
                    <a:pt x="122377" y="221107"/>
                  </a:lnTo>
                  <a:lnTo>
                    <a:pt x="122123" y="221246"/>
                  </a:lnTo>
                  <a:lnTo>
                    <a:pt x="121551" y="220256"/>
                  </a:lnTo>
                  <a:lnTo>
                    <a:pt x="120865" y="219697"/>
                  </a:lnTo>
                  <a:lnTo>
                    <a:pt x="120510" y="219494"/>
                  </a:lnTo>
                  <a:lnTo>
                    <a:pt x="118935" y="219494"/>
                  </a:lnTo>
                  <a:lnTo>
                    <a:pt x="118325" y="219837"/>
                  </a:lnTo>
                  <a:lnTo>
                    <a:pt x="117817" y="220192"/>
                  </a:lnTo>
                  <a:lnTo>
                    <a:pt x="117284" y="220891"/>
                  </a:lnTo>
                  <a:lnTo>
                    <a:pt x="117030" y="221665"/>
                  </a:lnTo>
                  <a:lnTo>
                    <a:pt x="116890" y="221945"/>
                  </a:lnTo>
                  <a:lnTo>
                    <a:pt x="117716" y="223901"/>
                  </a:lnTo>
                  <a:lnTo>
                    <a:pt x="118033" y="224180"/>
                  </a:lnTo>
                  <a:lnTo>
                    <a:pt x="118973" y="225158"/>
                  </a:lnTo>
                  <a:lnTo>
                    <a:pt x="119367" y="225996"/>
                  </a:lnTo>
                  <a:lnTo>
                    <a:pt x="118325" y="227253"/>
                  </a:lnTo>
                  <a:lnTo>
                    <a:pt x="120230" y="228727"/>
                  </a:lnTo>
                  <a:lnTo>
                    <a:pt x="120294" y="227888"/>
                  </a:lnTo>
                  <a:lnTo>
                    <a:pt x="120434" y="227253"/>
                  </a:lnTo>
                  <a:lnTo>
                    <a:pt x="120510" y="226631"/>
                  </a:lnTo>
                  <a:lnTo>
                    <a:pt x="120904" y="226834"/>
                  </a:lnTo>
                  <a:lnTo>
                    <a:pt x="121335" y="226910"/>
                  </a:lnTo>
                  <a:lnTo>
                    <a:pt x="122555" y="228384"/>
                  </a:lnTo>
                  <a:lnTo>
                    <a:pt x="123342" y="228104"/>
                  </a:lnTo>
                  <a:lnTo>
                    <a:pt x="124206" y="227253"/>
                  </a:lnTo>
                  <a:lnTo>
                    <a:pt x="124853" y="228168"/>
                  </a:lnTo>
                  <a:lnTo>
                    <a:pt x="125463" y="229362"/>
                  </a:lnTo>
                  <a:lnTo>
                    <a:pt x="126580" y="227965"/>
                  </a:lnTo>
                  <a:lnTo>
                    <a:pt x="127114" y="228384"/>
                  </a:lnTo>
                  <a:lnTo>
                    <a:pt x="127825" y="229285"/>
                  </a:lnTo>
                  <a:lnTo>
                    <a:pt x="128981" y="230974"/>
                  </a:lnTo>
                  <a:lnTo>
                    <a:pt x="129082" y="229146"/>
                  </a:lnTo>
                  <a:lnTo>
                    <a:pt x="129120" y="228104"/>
                  </a:lnTo>
                  <a:lnTo>
                    <a:pt x="130695" y="229984"/>
                  </a:lnTo>
                  <a:lnTo>
                    <a:pt x="131203" y="227685"/>
                  </a:lnTo>
                  <a:lnTo>
                    <a:pt x="129451" y="226771"/>
                  </a:lnTo>
                  <a:lnTo>
                    <a:pt x="128587" y="226275"/>
                  </a:lnTo>
                  <a:lnTo>
                    <a:pt x="128587" y="225577"/>
                  </a:lnTo>
                  <a:lnTo>
                    <a:pt x="128689" y="224396"/>
                  </a:lnTo>
                  <a:lnTo>
                    <a:pt x="129197" y="224599"/>
                  </a:lnTo>
                  <a:lnTo>
                    <a:pt x="129628" y="224878"/>
                  </a:lnTo>
                  <a:lnTo>
                    <a:pt x="130124" y="225094"/>
                  </a:lnTo>
                  <a:lnTo>
                    <a:pt x="130302" y="222923"/>
                  </a:lnTo>
                  <a:lnTo>
                    <a:pt x="131699" y="224599"/>
                  </a:lnTo>
                  <a:lnTo>
                    <a:pt x="132461" y="225437"/>
                  </a:lnTo>
                  <a:lnTo>
                    <a:pt x="132740" y="224815"/>
                  </a:lnTo>
                  <a:lnTo>
                    <a:pt x="133134" y="224320"/>
                  </a:lnTo>
                  <a:close/>
                </a:path>
                <a:path w="238759" h="699134">
                  <a:moveTo>
                    <a:pt x="134073" y="440804"/>
                  </a:moveTo>
                  <a:lnTo>
                    <a:pt x="133858" y="440804"/>
                  </a:lnTo>
                  <a:lnTo>
                    <a:pt x="132676" y="439534"/>
                  </a:lnTo>
                  <a:lnTo>
                    <a:pt x="131889" y="439534"/>
                  </a:lnTo>
                  <a:lnTo>
                    <a:pt x="131457" y="438264"/>
                  </a:lnTo>
                  <a:lnTo>
                    <a:pt x="130479" y="439534"/>
                  </a:lnTo>
                  <a:lnTo>
                    <a:pt x="129870" y="440804"/>
                  </a:lnTo>
                  <a:lnTo>
                    <a:pt x="129019" y="442074"/>
                  </a:lnTo>
                  <a:lnTo>
                    <a:pt x="131203" y="442074"/>
                  </a:lnTo>
                  <a:lnTo>
                    <a:pt x="130771" y="445884"/>
                  </a:lnTo>
                  <a:lnTo>
                    <a:pt x="130416" y="448424"/>
                  </a:lnTo>
                  <a:lnTo>
                    <a:pt x="130263" y="450964"/>
                  </a:lnTo>
                  <a:lnTo>
                    <a:pt x="130517" y="452234"/>
                  </a:lnTo>
                  <a:lnTo>
                    <a:pt x="133324" y="452234"/>
                  </a:lnTo>
                  <a:lnTo>
                    <a:pt x="133819" y="445884"/>
                  </a:lnTo>
                  <a:lnTo>
                    <a:pt x="134073" y="440804"/>
                  </a:lnTo>
                  <a:close/>
                </a:path>
                <a:path w="238759" h="699134">
                  <a:moveTo>
                    <a:pt x="134785" y="202984"/>
                  </a:moveTo>
                  <a:lnTo>
                    <a:pt x="134645" y="202425"/>
                  </a:lnTo>
                  <a:lnTo>
                    <a:pt x="134645" y="201726"/>
                  </a:lnTo>
                  <a:lnTo>
                    <a:pt x="134429" y="201307"/>
                  </a:lnTo>
                  <a:lnTo>
                    <a:pt x="133540" y="199898"/>
                  </a:lnTo>
                  <a:lnTo>
                    <a:pt x="133286" y="198221"/>
                  </a:lnTo>
                  <a:lnTo>
                    <a:pt x="133743" y="195910"/>
                  </a:lnTo>
                  <a:lnTo>
                    <a:pt x="133743" y="195630"/>
                  </a:lnTo>
                  <a:lnTo>
                    <a:pt x="133718" y="195427"/>
                  </a:lnTo>
                  <a:lnTo>
                    <a:pt x="133426" y="195351"/>
                  </a:lnTo>
                  <a:lnTo>
                    <a:pt x="131241" y="197599"/>
                  </a:lnTo>
                  <a:lnTo>
                    <a:pt x="129870" y="193954"/>
                  </a:lnTo>
                  <a:lnTo>
                    <a:pt x="127800" y="194170"/>
                  </a:lnTo>
                  <a:lnTo>
                    <a:pt x="125463" y="195567"/>
                  </a:lnTo>
                  <a:lnTo>
                    <a:pt x="125857" y="197942"/>
                  </a:lnTo>
                  <a:lnTo>
                    <a:pt x="127647" y="198716"/>
                  </a:lnTo>
                  <a:lnTo>
                    <a:pt x="127431" y="201587"/>
                  </a:lnTo>
                  <a:lnTo>
                    <a:pt x="126860" y="201028"/>
                  </a:lnTo>
                  <a:lnTo>
                    <a:pt x="125895" y="200190"/>
                  </a:lnTo>
                  <a:lnTo>
                    <a:pt x="125857" y="200329"/>
                  </a:lnTo>
                  <a:lnTo>
                    <a:pt x="125818" y="200469"/>
                  </a:lnTo>
                  <a:lnTo>
                    <a:pt x="126111" y="200952"/>
                  </a:lnTo>
                  <a:lnTo>
                    <a:pt x="126428" y="201447"/>
                  </a:lnTo>
                  <a:lnTo>
                    <a:pt x="126682" y="202006"/>
                  </a:lnTo>
                  <a:lnTo>
                    <a:pt x="126898" y="202425"/>
                  </a:lnTo>
                  <a:lnTo>
                    <a:pt x="127000" y="202920"/>
                  </a:lnTo>
                  <a:lnTo>
                    <a:pt x="127190" y="203339"/>
                  </a:lnTo>
                  <a:lnTo>
                    <a:pt x="126428" y="203479"/>
                  </a:lnTo>
                  <a:lnTo>
                    <a:pt x="126034" y="203619"/>
                  </a:lnTo>
                  <a:lnTo>
                    <a:pt x="125818" y="203682"/>
                  </a:lnTo>
                  <a:lnTo>
                    <a:pt x="126072" y="204660"/>
                  </a:lnTo>
                  <a:lnTo>
                    <a:pt x="126428" y="205498"/>
                  </a:lnTo>
                  <a:lnTo>
                    <a:pt x="126758" y="206413"/>
                  </a:lnTo>
                  <a:lnTo>
                    <a:pt x="126644" y="206616"/>
                  </a:lnTo>
                  <a:lnTo>
                    <a:pt x="126466" y="206832"/>
                  </a:lnTo>
                  <a:lnTo>
                    <a:pt x="126326" y="207111"/>
                  </a:lnTo>
                  <a:lnTo>
                    <a:pt x="125641" y="206413"/>
                  </a:lnTo>
                  <a:lnTo>
                    <a:pt x="124955" y="205778"/>
                  </a:lnTo>
                  <a:lnTo>
                    <a:pt x="124345" y="205155"/>
                  </a:lnTo>
                  <a:lnTo>
                    <a:pt x="124637" y="206692"/>
                  </a:lnTo>
                  <a:lnTo>
                    <a:pt x="124955" y="208292"/>
                  </a:lnTo>
                  <a:lnTo>
                    <a:pt x="125387" y="209842"/>
                  </a:lnTo>
                  <a:lnTo>
                    <a:pt x="125463" y="210185"/>
                  </a:lnTo>
                  <a:lnTo>
                    <a:pt x="126326" y="210400"/>
                  </a:lnTo>
                  <a:lnTo>
                    <a:pt x="126504" y="210400"/>
                  </a:lnTo>
                  <a:lnTo>
                    <a:pt x="126784" y="209626"/>
                  </a:lnTo>
                  <a:lnTo>
                    <a:pt x="127000" y="209207"/>
                  </a:lnTo>
                  <a:lnTo>
                    <a:pt x="127292" y="208292"/>
                  </a:lnTo>
                  <a:lnTo>
                    <a:pt x="127431" y="208368"/>
                  </a:lnTo>
                  <a:lnTo>
                    <a:pt x="127863" y="208508"/>
                  </a:lnTo>
                  <a:lnTo>
                    <a:pt x="128981" y="209626"/>
                  </a:lnTo>
                  <a:lnTo>
                    <a:pt x="129235" y="210045"/>
                  </a:lnTo>
                  <a:lnTo>
                    <a:pt x="129476" y="210400"/>
                  </a:lnTo>
                  <a:lnTo>
                    <a:pt x="129628" y="209981"/>
                  </a:lnTo>
                  <a:lnTo>
                    <a:pt x="130060" y="208864"/>
                  </a:lnTo>
                  <a:lnTo>
                    <a:pt x="130416" y="208368"/>
                  </a:lnTo>
                  <a:lnTo>
                    <a:pt x="131279" y="210680"/>
                  </a:lnTo>
                  <a:lnTo>
                    <a:pt x="131673" y="208927"/>
                  </a:lnTo>
                  <a:lnTo>
                    <a:pt x="132346" y="208927"/>
                  </a:lnTo>
                  <a:lnTo>
                    <a:pt x="133108" y="209283"/>
                  </a:lnTo>
                  <a:lnTo>
                    <a:pt x="134429" y="208089"/>
                  </a:lnTo>
                  <a:lnTo>
                    <a:pt x="133743" y="206895"/>
                  </a:lnTo>
                  <a:lnTo>
                    <a:pt x="133502" y="205994"/>
                  </a:lnTo>
                  <a:lnTo>
                    <a:pt x="133286" y="205359"/>
                  </a:lnTo>
                  <a:lnTo>
                    <a:pt x="132740" y="204876"/>
                  </a:lnTo>
                  <a:lnTo>
                    <a:pt x="132638" y="204177"/>
                  </a:lnTo>
                  <a:lnTo>
                    <a:pt x="132499" y="203542"/>
                  </a:lnTo>
                  <a:lnTo>
                    <a:pt x="132562" y="202488"/>
                  </a:lnTo>
                  <a:lnTo>
                    <a:pt x="132854" y="202069"/>
                  </a:lnTo>
                  <a:lnTo>
                    <a:pt x="133324" y="201231"/>
                  </a:lnTo>
                  <a:lnTo>
                    <a:pt x="133350" y="202425"/>
                  </a:lnTo>
                  <a:lnTo>
                    <a:pt x="133604" y="202704"/>
                  </a:lnTo>
                  <a:lnTo>
                    <a:pt x="133858" y="203060"/>
                  </a:lnTo>
                  <a:lnTo>
                    <a:pt x="134391" y="202920"/>
                  </a:lnTo>
                  <a:lnTo>
                    <a:pt x="134785" y="202984"/>
                  </a:lnTo>
                  <a:close/>
                </a:path>
                <a:path w="238759" h="699134">
                  <a:moveTo>
                    <a:pt x="135509" y="678395"/>
                  </a:moveTo>
                  <a:lnTo>
                    <a:pt x="135470" y="677341"/>
                  </a:lnTo>
                  <a:lnTo>
                    <a:pt x="133959" y="676503"/>
                  </a:lnTo>
                  <a:lnTo>
                    <a:pt x="134035" y="676084"/>
                  </a:lnTo>
                  <a:lnTo>
                    <a:pt x="134391" y="671258"/>
                  </a:lnTo>
                  <a:lnTo>
                    <a:pt x="134150" y="668743"/>
                  </a:lnTo>
                  <a:lnTo>
                    <a:pt x="133934" y="665518"/>
                  </a:lnTo>
                  <a:lnTo>
                    <a:pt x="133565" y="664895"/>
                  </a:lnTo>
                  <a:lnTo>
                    <a:pt x="133540" y="664260"/>
                  </a:lnTo>
                  <a:lnTo>
                    <a:pt x="133324" y="662089"/>
                  </a:lnTo>
                  <a:lnTo>
                    <a:pt x="132422" y="661809"/>
                  </a:lnTo>
                  <a:lnTo>
                    <a:pt x="130479" y="661670"/>
                  </a:lnTo>
                  <a:lnTo>
                    <a:pt x="128625" y="661250"/>
                  </a:lnTo>
                  <a:lnTo>
                    <a:pt x="128625" y="670560"/>
                  </a:lnTo>
                  <a:lnTo>
                    <a:pt x="128803" y="670623"/>
                  </a:lnTo>
                  <a:lnTo>
                    <a:pt x="129197" y="670699"/>
                  </a:lnTo>
                  <a:lnTo>
                    <a:pt x="129552" y="670839"/>
                  </a:lnTo>
                  <a:lnTo>
                    <a:pt x="129514" y="671474"/>
                  </a:lnTo>
                  <a:lnTo>
                    <a:pt x="129476" y="672731"/>
                  </a:lnTo>
                  <a:lnTo>
                    <a:pt x="130517" y="672172"/>
                  </a:lnTo>
                  <a:lnTo>
                    <a:pt x="130517" y="673354"/>
                  </a:lnTo>
                  <a:lnTo>
                    <a:pt x="130060" y="675741"/>
                  </a:lnTo>
                  <a:lnTo>
                    <a:pt x="129692" y="677138"/>
                  </a:lnTo>
                  <a:lnTo>
                    <a:pt x="130517" y="679234"/>
                  </a:lnTo>
                  <a:lnTo>
                    <a:pt x="130378" y="680212"/>
                  </a:lnTo>
                  <a:lnTo>
                    <a:pt x="129844" y="681964"/>
                  </a:lnTo>
                  <a:lnTo>
                    <a:pt x="129984" y="682802"/>
                  </a:lnTo>
                  <a:lnTo>
                    <a:pt x="130848" y="684199"/>
                  </a:lnTo>
                  <a:lnTo>
                    <a:pt x="130771" y="684339"/>
                  </a:lnTo>
                  <a:lnTo>
                    <a:pt x="130416" y="685393"/>
                  </a:lnTo>
                  <a:lnTo>
                    <a:pt x="130632" y="686231"/>
                  </a:lnTo>
                  <a:lnTo>
                    <a:pt x="131241" y="686435"/>
                  </a:lnTo>
                  <a:lnTo>
                    <a:pt x="132740" y="686790"/>
                  </a:lnTo>
                  <a:lnTo>
                    <a:pt x="133324" y="684618"/>
                  </a:lnTo>
                  <a:lnTo>
                    <a:pt x="133743" y="685596"/>
                  </a:lnTo>
                  <a:lnTo>
                    <a:pt x="133934" y="686231"/>
                  </a:lnTo>
                  <a:lnTo>
                    <a:pt x="134391" y="686930"/>
                  </a:lnTo>
                  <a:lnTo>
                    <a:pt x="134861" y="687146"/>
                  </a:lnTo>
                  <a:lnTo>
                    <a:pt x="135115" y="686650"/>
                  </a:lnTo>
                  <a:lnTo>
                    <a:pt x="135293" y="686015"/>
                  </a:lnTo>
                  <a:lnTo>
                    <a:pt x="134721" y="683298"/>
                  </a:lnTo>
                  <a:lnTo>
                    <a:pt x="134607" y="681050"/>
                  </a:lnTo>
                  <a:lnTo>
                    <a:pt x="135509" y="678395"/>
                  </a:lnTo>
                  <a:close/>
                </a:path>
                <a:path w="238759" h="699134">
                  <a:moveTo>
                    <a:pt x="138518" y="697979"/>
                  </a:moveTo>
                  <a:lnTo>
                    <a:pt x="136944" y="696861"/>
                  </a:lnTo>
                  <a:lnTo>
                    <a:pt x="136372" y="699033"/>
                  </a:lnTo>
                  <a:lnTo>
                    <a:pt x="138125" y="699033"/>
                  </a:lnTo>
                  <a:lnTo>
                    <a:pt x="138518" y="697979"/>
                  </a:lnTo>
                  <a:close/>
                </a:path>
                <a:path w="238759" h="699134">
                  <a:moveTo>
                    <a:pt x="140639" y="389026"/>
                  </a:moveTo>
                  <a:lnTo>
                    <a:pt x="140284" y="388670"/>
                  </a:lnTo>
                  <a:lnTo>
                    <a:pt x="139598" y="390067"/>
                  </a:lnTo>
                  <a:lnTo>
                    <a:pt x="139204" y="390766"/>
                  </a:lnTo>
                  <a:lnTo>
                    <a:pt x="136156" y="395808"/>
                  </a:lnTo>
                  <a:lnTo>
                    <a:pt x="134175" y="397484"/>
                  </a:lnTo>
                  <a:lnTo>
                    <a:pt x="133718" y="397979"/>
                  </a:lnTo>
                  <a:lnTo>
                    <a:pt x="133565" y="399376"/>
                  </a:lnTo>
                  <a:lnTo>
                    <a:pt x="132105" y="402247"/>
                  </a:lnTo>
                  <a:lnTo>
                    <a:pt x="131064" y="404126"/>
                  </a:lnTo>
                  <a:lnTo>
                    <a:pt x="129120" y="407428"/>
                  </a:lnTo>
                  <a:lnTo>
                    <a:pt x="128828" y="409105"/>
                  </a:lnTo>
                  <a:lnTo>
                    <a:pt x="128803" y="411543"/>
                  </a:lnTo>
                  <a:lnTo>
                    <a:pt x="129298" y="410705"/>
                  </a:lnTo>
                  <a:lnTo>
                    <a:pt x="129654" y="410286"/>
                  </a:lnTo>
                  <a:lnTo>
                    <a:pt x="136080" y="403428"/>
                  </a:lnTo>
                  <a:lnTo>
                    <a:pt x="136118" y="405320"/>
                  </a:lnTo>
                  <a:lnTo>
                    <a:pt x="135509" y="406654"/>
                  </a:lnTo>
                  <a:lnTo>
                    <a:pt x="134073" y="408546"/>
                  </a:lnTo>
                  <a:lnTo>
                    <a:pt x="133565" y="409384"/>
                  </a:lnTo>
                  <a:lnTo>
                    <a:pt x="132994" y="410705"/>
                  </a:lnTo>
                  <a:lnTo>
                    <a:pt x="133210" y="412102"/>
                  </a:lnTo>
                  <a:lnTo>
                    <a:pt x="133286" y="412242"/>
                  </a:lnTo>
                  <a:lnTo>
                    <a:pt x="133781" y="412102"/>
                  </a:lnTo>
                  <a:lnTo>
                    <a:pt x="134073" y="412178"/>
                  </a:lnTo>
                  <a:lnTo>
                    <a:pt x="134569" y="412178"/>
                  </a:lnTo>
                  <a:lnTo>
                    <a:pt x="135039" y="412102"/>
                  </a:lnTo>
                  <a:lnTo>
                    <a:pt x="135509" y="412318"/>
                  </a:lnTo>
                  <a:lnTo>
                    <a:pt x="136829" y="412800"/>
                  </a:lnTo>
                  <a:lnTo>
                    <a:pt x="136982" y="412521"/>
                  </a:lnTo>
                  <a:lnTo>
                    <a:pt x="137591" y="410502"/>
                  </a:lnTo>
                  <a:lnTo>
                    <a:pt x="138163" y="408406"/>
                  </a:lnTo>
                  <a:lnTo>
                    <a:pt x="139090" y="406514"/>
                  </a:lnTo>
                  <a:lnTo>
                    <a:pt x="139814" y="404545"/>
                  </a:lnTo>
                  <a:lnTo>
                    <a:pt x="139992" y="403987"/>
                  </a:lnTo>
                  <a:lnTo>
                    <a:pt x="140068" y="403288"/>
                  </a:lnTo>
                  <a:lnTo>
                    <a:pt x="140208" y="402666"/>
                  </a:lnTo>
                  <a:lnTo>
                    <a:pt x="139598" y="402450"/>
                  </a:lnTo>
                  <a:lnTo>
                    <a:pt x="139090" y="402590"/>
                  </a:lnTo>
                  <a:lnTo>
                    <a:pt x="138087" y="401332"/>
                  </a:lnTo>
                  <a:lnTo>
                    <a:pt x="137515" y="400913"/>
                  </a:lnTo>
                  <a:lnTo>
                    <a:pt x="136728" y="401688"/>
                  </a:lnTo>
                  <a:lnTo>
                    <a:pt x="136436" y="401891"/>
                  </a:lnTo>
                  <a:lnTo>
                    <a:pt x="135978" y="401472"/>
                  </a:lnTo>
                  <a:lnTo>
                    <a:pt x="135585" y="401332"/>
                  </a:lnTo>
                  <a:lnTo>
                    <a:pt x="135686" y="400773"/>
                  </a:lnTo>
                  <a:lnTo>
                    <a:pt x="135648" y="399999"/>
                  </a:lnTo>
                  <a:lnTo>
                    <a:pt x="137083" y="397065"/>
                  </a:lnTo>
                  <a:lnTo>
                    <a:pt x="138379" y="394754"/>
                  </a:lnTo>
                  <a:lnTo>
                    <a:pt x="139598" y="392239"/>
                  </a:lnTo>
                  <a:lnTo>
                    <a:pt x="140068" y="391325"/>
                  </a:lnTo>
                  <a:lnTo>
                    <a:pt x="140284" y="390067"/>
                  </a:lnTo>
                  <a:lnTo>
                    <a:pt x="140639" y="389026"/>
                  </a:lnTo>
                  <a:close/>
                </a:path>
                <a:path w="238759" h="699134">
                  <a:moveTo>
                    <a:pt x="146951" y="571779"/>
                  </a:moveTo>
                  <a:lnTo>
                    <a:pt x="146050" y="570509"/>
                  </a:lnTo>
                  <a:lnTo>
                    <a:pt x="145338" y="569239"/>
                  </a:lnTo>
                  <a:lnTo>
                    <a:pt x="144475" y="569239"/>
                  </a:lnTo>
                  <a:lnTo>
                    <a:pt x="144335" y="570509"/>
                  </a:lnTo>
                  <a:lnTo>
                    <a:pt x="144868" y="571779"/>
                  </a:lnTo>
                  <a:lnTo>
                    <a:pt x="145338" y="573049"/>
                  </a:lnTo>
                  <a:lnTo>
                    <a:pt x="145402" y="574268"/>
                  </a:lnTo>
                  <a:lnTo>
                    <a:pt x="146951" y="571779"/>
                  </a:lnTo>
                  <a:close/>
                </a:path>
                <a:path w="238759" h="699134">
                  <a:moveTo>
                    <a:pt x="147269" y="246087"/>
                  </a:moveTo>
                  <a:lnTo>
                    <a:pt x="147104" y="245935"/>
                  </a:lnTo>
                  <a:lnTo>
                    <a:pt x="145707" y="244817"/>
                  </a:lnTo>
                  <a:lnTo>
                    <a:pt x="144437" y="243840"/>
                  </a:lnTo>
                  <a:lnTo>
                    <a:pt x="143408" y="243001"/>
                  </a:lnTo>
                  <a:lnTo>
                    <a:pt x="143154" y="242798"/>
                  </a:lnTo>
                  <a:lnTo>
                    <a:pt x="142328" y="241541"/>
                  </a:lnTo>
                  <a:lnTo>
                    <a:pt x="142074" y="241046"/>
                  </a:lnTo>
                  <a:lnTo>
                    <a:pt x="141528" y="241884"/>
                  </a:lnTo>
                  <a:lnTo>
                    <a:pt x="140919" y="243001"/>
                  </a:lnTo>
                  <a:lnTo>
                    <a:pt x="139979" y="241960"/>
                  </a:lnTo>
                  <a:lnTo>
                    <a:pt x="139496" y="241401"/>
                  </a:lnTo>
                  <a:lnTo>
                    <a:pt x="139255" y="241109"/>
                  </a:lnTo>
                  <a:lnTo>
                    <a:pt x="139026" y="240830"/>
                  </a:lnTo>
                  <a:lnTo>
                    <a:pt x="138480" y="240411"/>
                  </a:lnTo>
                  <a:lnTo>
                    <a:pt x="137502" y="240906"/>
                  </a:lnTo>
                  <a:lnTo>
                    <a:pt x="137160" y="241109"/>
                  </a:lnTo>
                  <a:lnTo>
                    <a:pt x="136512" y="240804"/>
                  </a:lnTo>
                  <a:lnTo>
                    <a:pt x="136512" y="243840"/>
                  </a:lnTo>
                  <a:lnTo>
                    <a:pt x="135978" y="244817"/>
                  </a:lnTo>
                  <a:lnTo>
                    <a:pt x="135585" y="244398"/>
                  </a:lnTo>
                  <a:lnTo>
                    <a:pt x="135191" y="243840"/>
                  </a:lnTo>
                  <a:lnTo>
                    <a:pt x="134899" y="243497"/>
                  </a:lnTo>
                  <a:lnTo>
                    <a:pt x="134708" y="242938"/>
                  </a:lnTo>
                  <a:lnTo>
                    <a:pt x="134607" y="242519"/>
                  </a:lnTo>
                  <a:lnTo>
                    <a:pt x="134899" y="242379"/>
                  </a:lnTo>
                  <a:lnTo>
                    <a:pt x="135293" y="241960"/>
                  </a:lnTo>
                  <a:lnTo>
                    <a:pt x="135940" y="242379"/>
                  </a:lnTo>
                  <a:lnTo>
                    <a:pt x="136283" y="242862"/>
                  </a:lnTo>
                  <a:lnTo>
                    <a:pt x="136385" y="243078"/>
                  </a:lnTo>
                  <a:lnTo>
                    <a:pt x="136512" y="243840"/>
                  </a:lnTo>
                  <a:lnTo>
                    <a:pt x="136512" y="240804"/>
                  </a:lnTo>
                  <a:lnTo>
                    <a:pt x="135940" y="240411"/>
                  </a:lnTo>
                  <a:lnTo>
                    <a:pt x="135255" y="239852"/>
                  </a:lnTo>
                  <a:lnTo>
                    <a:pt x="134607" y="240068"/>
                  </a:lnTo>
                  <a:lnTo>
                    <a:pt x="133934" y="240487"/>
                  </a:lnTo>
                  <a:lnTo>
                    <a:pt x="133324" y="240906"/>
                  </a:lnTo>
                  <a:lnTo>
                    <a:pt x="132676" y="240906"/>
                  </a:lnTo>
                  <a:lnTo>
                    <a:pt x="131889" y="241109"/>
                  </a:lnTo>
                  <a:lnTo>
                    <a:pt x="132029" y="241681"/>
                  </a:lnTo>
                  <a:lnTo>
                    <a:pt x="132156" y="242303"/>
                  </a:lnTo>
                  <a:lnTo>
                    <a:pt x="132346" y="243078"/>
                  </a:lnTo>
                  <a:lnTo>
                    <a:pt x="133032" y="242379"/>
                  </a:lnTo>
                  <a:lnTo>
                    <a:pt x="133642" y="241401"/>
                  </a:lnTo>
                  <a:lnTo>
                    <a:pt x="134175" y="243281"/>
                  </a:lnTo>
                  <a:lnTo>
                    <a:pt x="133286" y="243840"/>
                  </a:lnTo>
                  <a:lnTo>
                    <a:pt x="132740" y="244119"/>
                  </a:lnTo>
                  <a:lnTo>
                    <a:pt x="132346" y="246646"/>
                  </a:lnTo>
                  <a:lnTo>
                    <a:pt x="131699" y="247065"/>
                  </a:lnTo>
                  <a:lnTo>
                    <a:pt x="130340" y="245173"/>
                  </a:lnTo>
                  <a:lnTo>
                    <a:pt x="130060" y="245935"/>
                  </a:lnTo>
                  <a:lnTo>
                    <a:pt x="130060" y="246646"/>
                  </a:lnTo>
                  <a:lnTo>
                    <a:pt x="130200" y="246926"/>
                  </a:lnTo>
                  <a:lnTo>
                    <a:pt x="130505" y="247065"/>
                  </a:lnTo>
                  <a:lnTo>
                    <a:pt x="131381" y="247548"/>
                  </a:lnTo>
                  <a:lnTo>
                    <a:pt x="132346" y="248043"/>
                  </a:lnTo>
                  <a:lnTo>
                    <a:pt x="133350" y="248462"/>
                  </a:lnTo>
                  <a:lnTo>
                    <a:pt x="133540" y="248462"/>
                  </a:lnTo>
                  <a:lnTo>
                    <a:pt x="133718" y="248462"/>
                  </a:lnTo>
                  <a:lnTo>
                    <a:pt x="133591" y="247548"/>
                  </a:lnTo>
                  <a:lnTo>
                    <a:pt x="133553" y="247065"/>
                  </a:lnTo>
                  <a:lnTo>
                    <a:pt x="133426" y="245935"/>
                  </a:lnTo>
                  <a:lnTo>
                    <a:pt x="134251" y="246646"/>
                  </a:lnTo>
                  <a:lnTo>
                    <a:pt x="135039" y="247065"/>
                  </a:lnTo>
                  <a:lnTo>
                    <a:pt x="136156" y="248805"/>
                  </a:lnTo>
                  <a:lnTo>
                    <a:pt x="136588" y="248805"/>
                  </a:lnTo>
                  <a:lnTo>
                    <a:pt x="137414" y="246849"/>
                  </a:lnTo>
                  <a:lnTo>
                    <a:pt x="137731" y="246849"/>
                  </a:lnTo>
                  <a:lnTo>
                    <a:pt x="138379" y="248043"/>
                  </a:lnTo>
                  <a:lnTo>
                    <a:pt x="138671" y="248526"/>
                  </a:lnTo>
                  <a:lnTo>
                    <a:pt x="139128" y="248881"/>
                  </a:lnTo>
                  <a:lnTo>
                    <a:pt x="140309" y="246926"/>
                  </a:lnTo>
                  <a:lnTo>
                    <a:pt x="140957" y="247205"/>
                  </a:lnTo>
                  <a:lnTo>
                    <a:pt x="142328" y="250558"/>
                  </a:lnTo>
                  <a:lnTo>
                    <a:pt x="143941" y="249580"/>
                  </a:lnTo>
                  <a:lnTo>
                    <a:pt x="145554" y="250278"/>
                  </a:lnTo>
                  <a:lnTo>
                    <a:pt x="147091" y="246849"/>
                  </a:lnTo>
                  <a:lnTo>
                    <a:pt x="147269" y="246087"/>
                  </a:lnTo>
                  <a:close/>
                </a:path>
                <a:path w="238759" h="699134">
                  <a:moveTo>
                    <a:pt x="147878" y="419036"/>
                  </a:moveTo>
                  <a:lnTo>
                    <a:pt x="147739" y="418757"/>
                  </a:lnTo>
                  <a:lnTo>
                    <a:pt x="147523" y="418261"/>
                  </a:lnTo>
                  <a:lnTo>
                    <a:pt x="147027" y="418198"/>
                  </a:lnTo>
                  <a:lnTo>
                    <a:pt x="146202" y="417639"/>
                  </a:lnTo>
                  <a:lnTo>
                    <a:pt x="145732" y="417283"/>
                  </a:lnTo>
                  <a:lnTo>
                    <a:pt x="145224" y="417144"/>
                  </a:lnTo>
                  <a:lnTo>
                    <a:pt x="143865" y="416864"/>
                  </a:lnTo>
                  <a:lnTo>
                    <a:pt x="143217" y="417004"/>
                  </a:lnTo>
                  <a:lnTo>
                    <a:pt x="143040" y="417080"/>
                  </a:lnTo>
                  <a:lnTo>
                    <a:pt x="142938" y="418122"/>
                  </a:lnTo>
                  <a:lnTo>
                    <a:pt x="142786" y="418757"/>
                  </a:lnTo>
                  <a:lnTo>
                    <a:pt x="142760" y="418960"/>
                  </a:lnTo>
                  <a:lnTo>
                    <a:pt x="142824" y="419315"/>
                  </a:lnTo>
                  <a:lnTo>
                    <a:pt x="141465" y="422389"/>
                  </a:lnTo>
                  <a:lnTo>
                    <a:pt x="140741" y="423926"/>
                  </a:lnTo>
                  <a:lnTo>
                    <a:pt x="140639" y="424281"/>
                  </a:lnTo>
                  <a:lnTo>
                    <a:pt x="140423" y="424561"/>
                  </a:lnTo>
                  <a:lnTo>
                    <a:pt x="140309" y="424903"/>
                  </a:lnTo>
                  <a:lnTo>
                    <a:pt x="139522" y="428205"/>
                  </a:lnTo>
                  <a:lnTo>
                    <a:pt x="141427" y="428066"/>
                  </a:lnTo>
                  <a:lnTo>
                    <a:pt x="142214" y="427850"/>
                  </a:lnTo>
                  <a:lnTo>
                    <a:pt x="143078" y="428129"/>
                  </a:lnTo>
                  <a:lnTo>
                    <a:pt x="144157" y="428345"/>
                  </a:lnTo>
                  <a:lnTo>
                    <a:pt x="144691" y="428485"/>
                  </a:lnTo>
                  <a:lnTo>
                    <a:pt x="144945" y="427990"/>
                  </a:lnTo>
                  <a:lnTo>
                    <a:pt x="145300" y="426732"/>
                  </a:lnTo>
                  <a:lnTo>
                    <a:pt x="145872" y="424484"/>
                  </a:lnTo>
                  <a:lnTo>
                    <a:pt x="146735" y="422529"/>
                  </a:lnTo>
                  <a:lnTo>
                    <a:pt x="147675" y="419950"/>
                  </a:lnTo>
                  <a:lnTo>
                    <a:pt x="147878" y="419036"/>
                  </a:lnTo>
                  <a:close/>
                </a:path>
                <a:path w="238759" h="699134">
                  <a:moveTo>
                    <a:pt x="149644" y="228244"/>
                  </a:moveTo>
                  <a:lnTo>
                    <a:pt x="149072" y="226695"/>
                  </a:lnTo>
                  <a:lnTo>
                    <a:pt x="148780" y="224955"/>
                  </a:lnTo>
                  <a:lnTo>
                    <a:pt x="148945" y="224180"/>
                  </a:lnTo>
                  <a:lnTo>
                    <a:pt x="149212" y="222923"/>
                  </a:lnTo>
                  <a:lnTo>
                    <a:pt x="149288" y="222504"/>
                  </a:lnTo>
                  <a:lnTo>
                    <a:pt x="149009" y="222084"/>
                  </a:lnTo>
                  <a:lnTo>
                    <a:pt x="148780" y="221742"/>
                  </a:lnTo>
                  <a:lnTo>
                    <a:pt x="148463" y="221030"/>
                  </a:lnTo>
                  <a:lnTo>
                    <a:pt x="147675" y="222084"/>
                  </a:lnTo>
                  <a:lnTo>
                    <a:pt x="147027" y="222084"/>
                  </a:lnTo>
                  <a:lnTo>
                    <a:pt x="145656" y="220687"/>
                  </a:lnTo>
                  <a:lnTo>
                    <a:pt x="144868" y="220116"/>
                  </a:lnTo>
                  <a:lnTo>
                    <a:pt x="144119" y="221107"/>
                  </a:lnTo>
                  <a:lnTo>
                    <a:pt x="145161" y="222923"/>
                  </a:lnTo>
                  <a:lnTo>
                    <a:pt x="145516" y="223621"/>
                  </a:lnTo>
                  <a:lnTo>
                    <a:pt x="144437" y="224180"/>
                  </a:lnTo>
                  <a:lnTo>
                    <a:pt x="143725" y="222923"/>
                  </a:lnTo>
                  <a:lnTo>
                    <a:pt x="143370" y="220192"/>
                  </a:lnTo>
                  <a:lnTo>
                    <a:pt x="142328" y="219773"/>
                  </a:lnTo>
                  <a:lnTo>
                    <a:pt x="141528" y="220116"/>
                  </a:lnTo>
                  <a:lnTo>
                    <a:pt x="141452" y="220687"/>
                  </a:lnTo>
                  <a:lnTo>
                    <a:pt x="141325" y="222504"/>
                  </a:lnTo>
                  <a:lnTo>
                    <a:pt x="141389" y="223621"/>
                  </a:lnTo>
                  <a:lnTo>
                    <a:pt x="141135" y="225094"/>
                  </a:lnTo>
                  <a:lnTo>
                    <a:pt x="141681" y="226695"/>
                  </a:lnTo>
                  <a:lnTo>
                    <a:pt x="142074" y="227749"/>
                  </a:lnTo>
                  <a:lnTo>
                    <a:pt x="141351" y="228447"/>
                  </a:lnTo>
                  <a:lnTo>
                    <a:pt x="140639" y="229222"/>
                  </a:lnTo>
                  <a:lnTo>
                    <a:pt x="139954" y="229920"/>
                  </a:lnTo>
                  <a:lnTo>
                    <a:pt x="139750" y="231813"/>
                  </a:lnTo>
                  <a:lnTo>
                    <a:pt x="139636" y="234607"/>
                  </a:lnTo>
                  <a:lnTo>
                    <a:pt x="139992" y="235026"/>
                  </a:lnTo>
                  <a:lnTo>
                    <a:pt x="140817" y="234403"/>
                  </a:lnTo>
                  <a:lnTo>
                    <a:pt x="141998" y="233692"/>
                  </a:lnTo>
                  <a:lnTo>
                    <a:pt x="143040" y="231952"/>
                  </a:lnTo>
                  <a:lnTo>
                    <a:pt x="144221" y="234962"/>
                  </a:lnTo>
                  <a:lnTo>
                    <a:pt x="144373" y="232371"/>
                  </a:lnTo>
                  <a:lnTo>
                    <a:pt x="145592" y="233133"/>
                  </a:lnTo>
                  <a:lnTo>
                    <a:pt x="146240" y="237058"/>
                  </a:lnTo>
                  <a:lnTo>
                    <a:pt x="148209" y="234048"/>
                  </a:lnTo>
                  <a:lnTo>
                    <a:pt x="147320" y="232371"/>
                  </a:lnTo>
                  <a:lnTo>
                    <a:pt x="147116" y="231952"/>
                  </a:lnTo>
                  <a:lnTo>
                    <a:pt x="146481" y="230619"/>
                  </a:lnTo>
                  <a:lnTo>
                    <a:pt x="145923" y="229565"/>
                  </a:lnTo>
                  <a:lnTo>
                    <a:pt x="145986" y="229146"/>
                  </a:lnTo>
                  <a:lnTo>
                    <a:pt x="146050" y="229006"/>
                  </a:lnTo>
                  <a:lnTo>
                    <a:pt x="147459" y="229565"/>
                  </a:lnTo>
                  <a:lnTo>
                    <a:pt x="147916" y="231813"/>
                  </a:lnTo>
                  <a:lnTo>
                    <a:pt x="149174" y="233133"/>
                  </a:lnTo>
                  <a:lnTo>
                    <a:pt x="149085" y="232371"/>
                  </a:lnTo>
                  <a:lnTo>
                    <a:pt x="148971" y="230759"/>
                  </a:lnTo>
                  <a:lnTo>
                    <a:pt x="148793" y="229006"/>
                  </a:lnTo>
                  <a:lnTo>
                    <a:pt x="149644" y="228244"/>
                  </a:lnTo>
                  <a:close/>
                </a:path>
                <a:path w="238759" h="699134">
                  <a:moveTo>
                    <a:pt x="152768" y="670902"/>
                  </a:moveTo>
                  <a:lnTo>
                    <a:pt x="152476" y="670204"/>
                  </a:lnTo>
                  <a:lnTo>
                    <a:pt x="152298" y="669861"/>
                  </a:lnTo>
                  <a:lnTo>
                    <a:pt x="151866" y="669163"/>
                  </a:lnTo>
                  <a:lnTo>
                    <a:pt x="151257" y="668667"/>
                  </a:lnTo>
                  <a:lnTo>
                    <a:pt x="150685" y="666496"/>
                  </a:lnTo>
                  <a:lnTo>
                    <a:pt x="150723" y="664819"/>
                  </a:lnTo>
                  <a:lnTo>
                    <a:pt x="149898" y="662647"/>
                  </a:lnTo>
                  <a:lnTo>
                    <a:pt x="148856" y="661390"/>
                  </a:lnTo>
                  <a:lnTo>
                    <a:pt x="146812" y="662647"/>
                  </a:lnTo>
                  <a:lnTo>
                    <a:pt x="144767" y="662927"/>
                  </a:lnTo>
                  <a:lnTo>
                    <a:pt x="144157" y="666496"/>
                  </a:lnTo>
                  <a:lnTo>
                    <a:pt x="144005" y="667486"/>
                  </a:lnTo>
                  <a:lnTo>
                    <a:pt x="142760" y="668947"/>
                  </a:lnTo>
                  <a:lnTo>
                    <a:pt x="142862" y="667829"/>
                  </a:lnTo>
                  <a:lnTo>
                    <a:pt x="143040" y="666711"/>
                  </a:lnTo>
                  <a:lnTo>
                    <a:pt x="143256" y="665099"/>
                  </a:lnTo>
                  <a:lnTo>
                    <a:pt x="142760" y="665594"/>
                  </a:lnTo>
                  <a:lnTo>
                    <a:pt x="142354" y="665797"/>
                  </a:lnTo>
                  <a:lnTo>
                    <a:pt x="142290" y="666153"/>
                  </a:lnTo>
                  <a:lnTo>
                    <a:pt x="141681" y="667969"/>
                  </a:lnTo>
                  <a:lnTo>
                    <a:pt x="140639" y="668528"/>
                  </a:lnTo>
                  <a:lnTo>
                    <a:pt x="139382" y="668807"/>
                  </a:lnTo>
                  <a:lnTo>
                    <a:pt x="139204" y="669925"/>
                  </a:lnTo>
                  <a:lnTo>
                    <a:pt x="140639" y="671118"/>
                  </a:lnTo>
                  <a:lnTo>
                    <a:pt x="141351" y="671677"/>
                  </a:lnTo>
                  <a:lnTo>
                    <a:pt x="141465" y="671537"/>
                  </a:lnTo>
                  <a:lnTo>
                    <a:pt x="141528" y="671258"/>
                  </a:lnTo>
                  <a:lnTo>
                    <a:pt x="141566" y="671537"/>
                  </a:lnTo>
                  <a:lnTo>
                    <a:pt x="141566" y="672096"/>
                  </a:lnTo>
                  <a:lnTo>
                    <a:pt x="141719" y="672172"/>
                  </a:lnTo>
                  <a:lnTo>
                    <a:pt x="143433" y="673493"/>
                  </a:lnTo>
                  <a:lnTo>
                    <a:pt x="142430" y="675386"/>
                  </a:lnTo>
                  <a:lnTo>
                    <a:pt x="142074" y="677062"/>
                  </a:lnTo>
                  <a:lnTo>
                    <a:pt x="141782" y="678256"/>
                  </a:lnTo>
                  <a:lnTo>
                    <a:pt x="142151" y="678954"/>
                  </a:lnTo>
                  <a:lnTo>
                    <a:pt x="143078" y="679792"/>
                  </a:lnTo>
                  <a:lnTo>
                    <a:pt x="143471" y="679513"/>
                  </a:lnTo>
                  <a:lnTo>
                    <a:pt x="143903" y="677138"/>
                  </a:lnTo>
                  <a:lnTo>
                    <a:pt x="144373" y="676363"/>
                  </a:lnTo>
                  <a:lnTo>
                    <a:pt x="145440" y="678319"/>
                  </a:lnTo>
                  <a:lnTo>
                    <a:pt x="145440" y="677062"/>
                  </a:lnTo>
                  <a:lnTo>
                    <a:pt x="145516" y="676440"/>
                  </a:lnTo>
                  <a:lnTo>
                    <a:pt x="145376" y="674890"/>
                  </a:lnTo>
                  <a:lnTo>
                    <a:pt x="145224" y="674052"/>
                  </a:lnTo>
                  <a:lnTo>
                    <a:pt x="145122" y="673214"/>
                  </a:lnTo>
                  <a:lnTo>
                    <a:pt x="145656" y="673150"/>
                  </a:lnTo>
                  <a:lnTo>
                    <a:pt x="146913" y="672871"/>
                  </a:lnTo>
                  <a:lnTo>
                    <a:pt x="147027" y="672731"/>
                  </a:lnTo>
                  <a:lnTo>
                    <a:pt x="147523" y="671753"/>
                  </a:lnTo>
                  <a:lnTo>
                    <a:pt x="147739" y="671817"/>
                  </a:lnTo>
                  <a:lnTo>
                    <a:pt x="147739" y="673074"/>
                  </a:lnTo>
                  <a:lnTo>
                    <a:pt x="147599" y="673633"/>
                  </a:lnTo>
                  <a:lnTo>
                    <a:pt x="147523" y="674192"/>
                  </a:lnTo>
                  <a:lnTo>
                    <a:pt x="147345" y="674751"/>
                  </a:lnTo>
                  <a:lnTo>
                    <a:pt x="147243" y="675322"/>
                  </a:lnTo>
                  <a:lnTo>
                    <a:pt x="147561" y="675386"/>
                  </a:lnTo>
                  <a:lnTo>
                    <a:pt x="147916" y="675525"/>
                  </a:lnTo>
                  <a:lnTo>
                    <a:pt x="148310" y="675601"/>
                  </a:lnTo>
                  <a:lnTo>
                    <a:pt x="148678" y="675805"/>
                  </a:lnTo>
                  <a:lnTo>
                    <a:pt x="149682" y="673849"/>
                  </a:lnTo>
                  <a:lnTo>
                    <a:pt x="150075" y="671957"/>
                  </a:lnTo>
                  <a:lnTo>
                    <a:pt x="148564" y="669163"/>
                  </a:lnTo>
                  <a:lnTo>
                    <a:pt x="148526" y="667829"/>
                  </a:lnTo>
                  <a:lnTo>
                    <a:pt x="149428" y="667689"/>
                  </a:lnTo>
                  <a:lnTo>
                    <a:pt x="149720" y="668947"/>
                  </a:lnTo>
                  <a:lnTo>
                    <a:pt x="149821" y="670560"/>
                  </a:lnTo>
                  <a:lnTo>
                    <a:pt x="150825" y="671893"/>
                  </a:lnTo>
                  <a:lnTo>
                    <a:pt x="151828" y="671398"/>
                  </a:lnTo>
                  <a:lnTo>
                    <a:pt x="152615" y="671398"/>
                  </a:lnTo>
                  <a:lnTo>
                    <a:pt x="152654" y="671258"/>
                  </a:lnTo>
                  <a:lnTo>
                    <a:pt x="152730" y="671118"/>
                  </a:lnTo>
                  <a:lnTo>
                    <a:pt x="152768" y="670902"/>
                  </a:lnTo>
                  <a:close/>
                </a:path>
                <a:path w="238759" h="699134">
                  <a:moveTo>
                    <a:pt x="153047" y="696658"/>
                  </a:moveTo>
                  <a:lnTo>
                    <a:pt x="152908" y="694486"/>
                  </a:lnTo>
                  <a:lnTo>
                    <a:pt x="151904" y="692315"/>
                  </a:lnTo>
                  <a:lnTo>
                    <a:pt x="151549" y="691476"/>
                  </a:lnTo>
                  <a:lnTo>
                    <a:pt x="151472" y="690219"/>
                  </a:lnTo>
                  <a:lnTo>
                    <a:pt x="151257" y="688822"/>
                  </a:lnTo>
                  <a:lnTo>
                    <a:pt x="150075" y="689800"/>
                  </a:lnTo>
                  <a:lnTo>
                    <a:pt x="149606" y="690143"/>
                  </a:lnTo>
                  <a:lnTo>
                    <a:pt x="149110" y="689381"/>
                  </a:lnTo>
                  <a:lnTo>
                    <a:pt x="148678" y="688682"/>
                  </a:lnTo>
                  <a:lnTo>
                    <a:pt x="148247" y="687908"/>
                  </a:lnTo>
                  <a:lnTo>
                    <a:pt x="148132" y="688047"/>
                  </a:lnTo>
                  <a:lnTo>
                    <a:pt x="147916" y="688263"/>
                  </a:lnTo>
                  <a:lnTo>
                    <a:pt x="147916" y="692111"/>
                  </a:lnTo>
                  <a:lnTo>
                    <a:pt x="147878" y="693572"/>
                  </a:lnTo>
                  <a:lnTo>
                    <a:pt x="148031" y="694626"/>
                  </a:lnTo>
                  <a:lnTo>
                    <a:pt x="149212" y="693851"/>
                  </a:lnTo>
                  <a:lnTo>
                    <a:pt x="149212" y="694410"/>
                  </a:lnTo>
                  <a:lnTo>
                    <a:pt x="149288" y="694905"/>
                  </a:lnTo>
                  <a:lnTo>
                    <a:pt x="149212" y="695401"/>
                  </a:lnTo>
                  <a:lnTo>
                    <a:pt x="149110" y="696379"/>
                  </a:lnTo>
                  <a:lnTo>
                    <a:pt x="148742" y="697357"/>
                  </a:lnTo>
                  <a:lnTo>
                    <a:pt x="149745" y="697636"/>
                  </a:lnTo>
                  <a:lnTo>
                    <a:pt x="149860" y="698474"/>
                  </a:lnTo>
                  <a:lnTo>
                    <a:pt x="149898" y="698969"/>
                  </a:lnTo>
                  <a:lnTo>
                    <a:pt x="152298" y="698969"/>
                  </a:lnTo>
                  <a:lnTo>
                    <a:pt x="153047" y="696658"/>
                  </a:lnTo>
                  <a:close/>
                </a:path>
                <a:path w="238759" h="699134">
                  <a:moveTo>
                    <a:pt x="157035" y="280784"/>
                  </a:moveTo>
                  <a:lnTo>
                    <a:pt x="156527" y="280784"/>
                  </a:lnTo>
                  <a:lnTo>
                    <a:pt x="156311" y="282054"/>
                  </a:lnTo>
                  <a:lnTo>
                    <a:pt x="155854" y="282054"/>
                  </a:lnTo>
                  <a:lnTo>
                    <a:pt x="154305" y="265544"/>
                  </a:lnTo>
                  <a:lnTo>
                    <a:pt x="153873" y="264274"/>
                  </a:lnTo>
                  <a:lnTo>
                    <a:pt x="153619" y="264274"/>
                  </a:lnTo>
                  <a:lnTo>
                    <a:pt x="153301" y="270624"/>
                  </a:lnTo>
                  <a:lnTo>
                    <a:pt x="153047" y="273164"/>
                  </a:lnTo>
                  <a:lnTo>
                    <a:pt x="152768" y="274434"/>
                  </a:lnTo>
                  <a:lnTo>
                    <a:pt x="151828" y="274434"/>
                  </a:lnTo>
                  <a:lnTo>
                    <a:pt x="151371" y="271894"/>
                  </a:lnTo>
                  <a:lnTo>
                    <a:pt x="151117" y="269354"/>
                  </a:lnTo>
                  <a:lnTo>
                    <a:pt x="150685" y="268084"/>
                  </a:lnTo>
                  <a:lnTo>
                    <a:pt x="150469" y="266814"/>
                  </a:lnTo>
                  <a:lnTo>
                    <a:pt x="150037" y="266814"/>
                  </a:lnTo>
                  <a:lnTo>
                    <a:pt x="149606" y="265544"/>
                  </a:lnTo>
                  <a:lnTo>
                    <a:pt x="148894" y="265544"/>
                  </a:lnTo>
                  <a:lnTo>
                    <a:pt x="148678" y="266814"/>
                  </a:lnTo>
                  <a:lnTo>
                    <a:pt x="148170" y="268084"/>
                  </a:lnTo>
                  <a:lnTo>
                    <a:pt x="147739" y="268084"/>
                  </a:lnTo>
                  <a:lnTo>
                    <a:pt x="147307" y="269354"/>
                  </a:lnTo>
                  <a:lnTo>
                    <a:pt x="147066" y="268084"/>
                  </a:lnTo>
                  <a:lnTo>
                    <a:pt x="146697" y="268084"/>
                  </a:lnTo>
                  <a:lnTo>
                    <a:pt x="146507" y="266814"/>
                  </a:lnTo>
                  <a:lnTo>
                    <a:pt x="146126" y="264274"/>
                  </a:lnTo>
                  <a:lnTo>
                    <a:pt x="145732" y="261734"/>
                  </a:lnTo>
                  <a:lnTo>
                    <a:pt x="145199" y="256654"/>
                  </a:lnTo>
                  <a:lnTo>
                    <a:pt x="143789" y="256654"/>
                  </a:lnTo>
                  <a:lnTo>
                    <a:pt x="143941" y="259194"/>
                  </a:lnTo>
                  <a:lnTo>
                    <a:pt x="144157" y="261734"/>
                  </a:lnTo>
                  <a:lnTo>
                    <a:pt x="144335" y="263004"/>
                  </a:lnTo>
                  <a:lnTo>
                    <a:pt x="144005" y="264274"/>
                  </a:lnTo>
                  <a:lnTo>
                    <a:pt x="143687" y="263004"/>
                  </a:lnTo>
                  <a:lnTo>
                    <a:pt x="143294" y="263004"/>
                  </a:lnTo>
                  <a:lnTo>
                    <a:pt x="143154" y="261734"/>
                  </a:lnTo>
                  <a:lnTo>
                    <a:pt x="142824" y="260464"/>
                  </a:lnTo>
                  <a:lnTo>
                    <a:pt x="142608" y="259194"/>
                  </a:lnTo>
                  <a:lnTo>
                    <a:pt x="142430" y="257924"/>
                  </a:lnTo>
                  <a:lnTo>
                    <a:pt x="142214" y="256654"/>
                  </a:lnTo>
                  <a:lnTo>
                    <a:pt x="141503" y="255384"/>
                  </a:lnTo>
                  <a:lnTo>
                    <a:pt x="130517" y="255384"/>
                  </a:lnTo>
                  <a:lnTo>
                    <a:pt x="127508" y="256654"/>
                  </a:lnTo>
                  <a:lnTo>
                    <a:pt x="121843" y="256654"/>
                  </a:lnTo>
                  <a:lnTo>
                    <a:pt x="118465" y="257924"/>
                  </a:lnTo>
                  <a:lnTo>
                    <a:pt x="115341" y="257924"/>
                  </a:lnTo>
                  <a:lnTo>
                    <a:pt x="114515" y="259194"/>
                  </a:lnTo>
                  <a:lnTo>
                    <a:pt x="102895" y="259194"/>
                  </a:lnTo>
                  <a:lnTo>
                    <a:pt x="98590" y="256654"/>
                  </a:lnTo>
                  <a:lnTo>
                    <a:pt x="96469" y="256654"/>
                  </a:lnTo>
                  <a:lnTo>
                    <a:pt x="93789" y="255384"/>
                  </a:lnTo>
                  <a:lnTo>
                    <a:pt x="91986" y="254114"/>
                  </a:lnTo>
                  <a:lnTo>
                    <a:pt x="89573" y="251574"/>
                  </a:lnTo>
                  <a:lnTo>
                    <a:pt x="38315" y="251574"/>
                  </a:lnTo>
                  <a:lnTo>
                    <a:pt x="36563" y="251574"/>
                  </a:lnTo>
                  <a:lnTo>
                    <a:pt x="34836" y="251574"/>
                  </a:lnTo>
                  <a:lnTo>
                    <a:pt x="34010" y="252844"/>
                  </a:lnTo>
                  <a:lnTo>
                    <a:pt x="34404" y="252844"/>
                  </a:lnTo>
                  <a:lnTo>
                    <a:pt x="34696" y="254114"/>
                  </a:lnTo>
                  <a:lnTo>
                    <a:pt x="31750" y="255384"/>
                  </a:lnTo>
                  <a:lnTo>
                    <a:pt x="29032" y="255384"/>
                  </a:lnTo>
                  <a:lnTo>
                    <a:pt x="26416" y="254114"/>
                  </a:lnTo>
                  <a:lnTo>
                    <a:pt x="26416" y="255384"/>
                  </a:lnTo>
                  <a:lnTo>
                    <a:pt x="26200" y="255384"/>
                  </a:lnTo>
                  <a:lnTo>
                    <a:pt x="24511" y="257924"/>
                  </a:lnTo>
                  <a:lnTo>
                    <a:pt x="23075" y="260464"/>
                  </a:lnTo>
                  <a:lnTo>
                    <a:pt x="21564" y="260464"/>
                  </a:lnTo>
                  <a:lnTo>
                    <a:pt x="21564" y="263004"/>
                  </a:lnTo>
                  <a:lnTo>
                    <a:pt x="21285" y="263004"/>
                  </a:lnTo>
                  <a:lnTo>
                    <a:pt x="21069" y="264274"/>
                  </a:lnTo>
                  <a:lnTo>
                    <a:pt x="19850" y="264274"/>
                  </a:lnTo>
                  <a:lnTo>
                    <a:pt x="19850" y="263004"/>
                  </a:lnTo>
                  <a:lnTo>
                    <a:pt x="20815" y="263004"/>
                  </a:lnTo>
                  <a:lnTo>
                    <a:pt x="21247" y="261734"/>
                  </a:lnTo>
                  <a:lnTo>
                    <a:pt x="21463" y="261734"/>
                  </a:lnTo>
                  <a:lnTo>
                    <a:pt x="21564" y="263004"/>
                  </a:lnTo>
                  <a:lnTo>
                    <a:pt x="21564" y="260464"/>
                  </a:lnTo>
                  <a:lnTo>
                    <a:pt x="20459" y="260464"/>
                  </a:lnTo>
                  <a:lnTo>
                    <a:pt x="19659" y="261734"/>
                  </a:lnTo>
                  <a:lnTo>
                    <a:pt x="19443" y="263004"/>
                  </a:lnTo>
                  <a:lnTo>
                    <a:pt x="18440" y="263004"/>
                  </a:lnTo>
                  <a:lnTo>
                    <a:pt x="18732" y="261734"/>
                  </a:lnTo>
                  <a:lnTo>
                    <a:pt x="18948" y="260464"/>
                  </a:lnTo>
                  <a:lnTo>
                    <a:pt x="19202" y="259194"/>
                  </a:lnTo>
                  <a:lnTo>
                    <a:pt x="18732" y="259194"/>
                  </a:lnTo>
                  <a:lnTo>
                    <a:pt x="18376" y="260464"/>
                  </a:lnTo>
                  <a:lnTo>
                    <a:pt x="17907" y="261734"/>
                  </a:lnTo>
                  <a:lnTo>
                    <a:pt x="17221" y="264274"/>
                  </a:lnTo>
                  <a:lnTo>
                    <a:pt x="17195" y="265544"/>
                  </a:lnTo>
                  <a:lnTo>
                    <a:pt x="16433" y="266814"/>
                  </a:lnTo>
                  <a:lnTo>
                    <a:pt x="15214" y="269354"/>
                  </a:lnTo>
                  <a:lnTo>
                    <a:pt x="15963" y="271894"/>
                  </a:lnTo>
                  <a:lnTo>
                    <a:pt x="15430" y="273164"/>
                  </a:lnTo>
                  <a:lnTo>
                    <a:pt x="16433" y="274434"/>
                  </a:lnTo>
                  <a:lnTo>
                    <a:pt x="14859" y="276974"/>
                  </a:lnTo>
                  <a:lnTo>
                    <a:pt x="14389" y="278244"/>
                  </a:lnTo>
                  <a:lnTo>
                    <a:pt x="13423" y="278244"/>
                  </a:lnTo>
                  <a:lnTo>
                    <a:pt x="13525" y="276974"/>
                  </a:lnTo>
                  <a:lnTo>
                    <a:pt x="13601" y="274434"/>
                  </a:lnTo>
                  <a:lnTo>
                    <a:pt x="13246" y="273164"/>
                  </a:lnTo>
                  <a:lnTo>
                    <a:pt x="12915" y="273164"/>
                  </a:lnTo>
                  <a:lnTo>
                    <a:pt x="12560" y="274434"/>
                  </a:lnTo>
                  <a:lnTo>
                    <a:pt x="12560" y="276974"/>
                  </a:lnTo>
                  <a:lnTo>
                    <a:pt x="12890" y="278244"/>
                  </a:lnTo>
                  <a:lnTo>
                    <a:pt x="13030" y="279514"/>
                  </a:lnTo>
                  <a:lnTo>
                    <a:pt x="13817" y="279514"/>
                  </a:lnTo>
                  <a:lnTo>
                    <a:pt x="14427" y="280784"/>
                  </a:lnTo>
                  <a:lnTo>
                    <a:pt x="15760" y="280784"/>
                  </a:lnTo>
                  <a:lnTo>
                    <a:pt x="15963" y="279514"/>
                  </a:lnTo>
                  <a:lnTo>
                    <a:pt x="16294" y="278244"/>
                  </a:lnTo>
                  <a:lnTo>
                    <a:pt x="17729" y="283324"/>
                  </a:lnTo>
                  <a:lnTo>
                    <a:pt x="19380" y="279514"/>
                  </a:lnTo>
                  <a:lnTo>
                    <a:pt x="20878" y="278244"/>
                  </a:lnTo>
                  <a:lnTo>
                    <a:pt x="21031" y="279514"/>
                  </a:lnTo>
                  <a:lnTo>
                    <a:pt x="21894" y="279514"/>
                  </a:lnTo>
                  <a:lnTo>
                    <a:pt x="22136" y="278244"/>
                  </a:lnTo>
                  <a:lnTo>
                    <a:pt x="22745" y="278244"/>
                  </a:lnTo>
                  <a:lnTo>
                    <a:pt x="23431" y="276974"/>
                  </a:lnTo>
                  <a:lnTo>
                    <a:pt x="24117" y="278244"/>
                  </a:lnTo>
                  <a:lnTo>
                    <a:pt x="25158" y="279514"/>
                  </a:lnTo>
                  <a:lnTo>
                    <a:pt x="26873" y="276974"/>
                  </a:lnTo>
                  <a:lnTo>
                    <a:pt x="27952" y="276974"/>
                  </a:lnTo>
                  <a:lnTo>
                    <a:pt x="29895" y="275704"/>
                  </a:lnTo>
                  <a:lnTo>
                    <a:pt x="33794" y="275704"/>
                  </a:lnTo>
                  <a:lnTo>
                    <a:pt x="35052" y="274434"/>
                  </a:lnTo>
                  <a:lnTo>
                    <a:pt x="38747" y="274434"/>
                  </a:lnTo>
                  <a:lnTo>
                    <a:pt x="39789" y="273164"/>
                  </a:lnTo>
                  <a:lnTo>
                    <a:pt x="40868" y="271894"/>
                  </a:lnTo>
                  <a:lnTo>
                    <a:pt x="45135" y="271894"/>
                  </a:lnTo>
                  <a:lnTo>
                    <a:pt x="45745" y="270624"/>
                  </a:lnTo>
                  <a:lnTo>
                    <a:pt x="46786" y="269354"/>
                  </a:lnTo>
                  <a:lnTo>
                    <a:pt x="51409" y="269354"/>
                  </a:lnTo>
                  <a:lnTo>
                    <a:pt x="52425" y="268084"/>
                  </a:lnTo>
                  <a:lnTo>
                    <a:pt x="52781" y="268084"/>
                  </a:lnTo>
                  <a:lnTo>
                    <a:pt x="53136" y="269354"/>
                  </a:lnTo>
                  <a:lnTo>
                    <a:pt x="53530" y="269354"/>
                  </a:lnTo>
                  <a:lnTo>
                    <a:pt x="53962" y="270624"/>
                  </a:lnTo>
                  <a:lnTo>
                    <a:pt x="54102" y="270624"/>
                  </a:lnTo>
                  <a:lnTo>
                    <a:pt x="54178" y="269354"/>
                  </a:lnTo>
                  <a:lnTo>
                    <a:pt x="55791" y="269354"/>
                  </a:lnTo>
                  <a:lnTo>
                    <a:pt x="57010" y="268084"/>
                  </a:lnTo>
                  <a:lnTo>
                    <a:pt x="57734" y="268084"/>
                  </a:lnTo>
                  <a:lnTo>
                    <a:pt x="58623" y="266814"/>
                  </a:lnTo>
                  <a:lnTo>
                    <a:pt x="59131" y="268084"/>
                  </a:lnTo>
                  <a:lnTo>
                    <a:pt x="59270" y="268084"/>
                  </a:lnTo>
                  <a:lnTo>
                    <a:pt x="59601" y="269354"/>
                  </a:lnTo>
                  <a:lnTo>
                    <a:pt x="60604" y="269354"/>
                  </a:lnTo>
                  <a:lnTo>
                    <a:pt x="61277" y="268084"/>
                  </a:lnTo>
                  <a:lnTo>
                    <a:pt x="62039" y="268084"/>
                  </a:lnTo>
                  <a:lnTo>
                    <a:pt x="62750" y="269354"/>
                  </a:lnTo>
                  <a:lnTo>
                    <a:pt x="66128" y="269354"/>
                  </a:lnTo>
                  <a:lnTo>
                    <a:pt x="66128" y="270624"/>
                  </a:lnTo>
                  <a:lnTo>
                    <a:pt x="64262" y="270624"/>
                  </a:lnTo>
                  <a:lnTo>
                    <a:pt x="64757" y="271894"/>
                  </a:lnTo>
                  <a:lnTo>
                    <a:pt x="65049" y="271894"/>
                  </a:lnTo>
                  <a:lnTo>
                    <a:pt x="65760" y="273164"/>
                  </a:lnTo>
                  <a:lnTo>
                    <a:pt x="66230" y="273164"/>
                  </a:lnTo>
                  <a:lnTo>
                    <a:pt x="66662" y="274434"/>
                  </a:lnTo>
                  <a:lnTo>
                    <a:pt x="68173" y="274434"/>
                  </a:lnTo>
                  <a:lnTo>
                    <a:pt x="68491" y="273164"/>
                  </a:lnTo>
                  <a:lnTo>
                    <a:pt x="145161" y="273164"/>
                  </a:lnTo>
                  <a:lnTo>
                    <a:pt x="144945" y="271894"/>
                  </a:lnTo>
                  <a:lnTo>
                    <a:pt x="144221" y="271894"/>
                  </a:lnTo>
                  <a:lnTo>
                    <a:pt x="144437" y="270624"/>
                  </a:lnTo>
                  <a:lnTo>
                    <a:pt x="144691" y="269354"/>
                  </a:lnTo>
                  <a:lnTo>
                    <a:pt x="144983" y="266814"/>
                  </a:lnTo>
                  <a:lnTo>
                    <a:pt x="145770" y="269354"/>
                  </a:lnTo>
                  <a:lnTo>
                    <a:pt x="145986" y="270624"/>
                  </a:lnTo>
                  <a:lnTo>
                    <a:pt x="146240" y="273164"/>
                  </a:lnTo>
                  <a:lnTo>
                    <a:pt x="146456" y="274434"/>
                  </a:lnTo>
                  <a:lnTo>
                    <a:pt x="146418" y="278244"/>
                  </a:lnTo>
                  <a:lnTo>
                    <a:pt x="147269" y="280784"/>
                  </a:lnTo>
                  <a:lnTo>
                    <a:pt x="148678" y="282054"/>
                  </a:lnTo>
                  <a:lnTo>
                    <a:pt x="148463" y="279514"/>
                  </a:lnTo>
                  <a:lnTo>
                    <a:pt x="148132" y="274434"/>
                  </a:lnTo>
                  <a:lnTo>
                    <a:pt x="148463" y="274434"/>
                  </a:lnTo>
                  <a:lnTo>
                    <a:pt x="148856" y="275704"/>
                  </a:lnTo>
                  <a:lnTo>
                    <a:pt x="149212" y="278244"/>
                  </a:lnTo>
                  <a:lnTo>
                    <a:pt x="149682" y="279514"/>
                  </a:lnTo>
                  <a:lnTo>
                    <a:pt x="149898" y="280784"/>
                  </a:lnTo>
                  <a:lnTo>
                    <a:pt x="152336" y="280784"/>
                  </a:lnTo>
                  <a:lnTo>
                    <a:pt x="152514" y="279514"/>
                  </a:lnTo>
                  <a:lnTo>
                    <a:pt x="152552" y="278244"/>
                  </a:lnTo>
                  <a:lnTo>
                    <a:pt x="152730" y="278244"/>
                  </a:lnTo>
                  <a:lnTo>
                    <a:pt x="153619" y="276974"/>
                  </a:lnTo>
                  <a:lnTo>
                    <a:pt x="153873" y="278244"/>
                  </a:lnTo>
                  <a:lnTo>
                    <a:pt x="154127" y="282054"/>
                  </a:lnTo>
                  <a:lnTo>
                    <a:pt x="154241" y="285864"/>
                  </a:lnTo>
                  <a:lnTo>
                    <a:pt x="154419" y="288404"/>
                  </a:lnTo>
                  <a:lnTo>
                    <a:pt x="154876" y="290944"/>
                  </a:lnTo>
                  <a:lnTo>
                    <a:pt x="156095" y="293484"/>
                  </a:lnTo>
                  <a:lnTo>
                    <a:pt x="156032" y="288404"/>
                  </a:lnTo>
                  <a:lnTo>
                    <a:pt x="155917" y="284594"/>
                  </a:lnTo>
                  <a:lnTo>
                    <a:pt x="155740" y="283324"/>
                  </a:lnTo>
                  <a:lnTo>
                    <a:pt x="156921" y="283324"/>
                  </a:lnTo>
                  <a:lnTo>
                    <a:pt x="156959" y="282054"/>
                  </a:lnTo>
                  <a:lnTo>
                    <a:pt x="157035" y="280784"/>
                  </a:lnTo>
                  <a:close/>
                </a:path>
                <a:path w="238759" h="699134">
                  <a:moveTo>
                    <a:pt x="159969" y="315074"/>
                  </a:moveTo>
                  <a:lnTo>
                    <a:pt x="159791" y="315074"/>
                  </a:lnTo>
                  <a:lnTo>
                    <a:pt x="158826" y="313804"/>
                  </a:lnTo>
                  <a:lnTo>
                    <a:pt x="158788" y="312534"/>
                  </a:lnTo>
                  <a:lnTo>
                    <a:pt x="158750" y="311264"/>
                  </a:lnTo>
                  <a:lnTo>
                    <a:pt x="158330" y="308724"/>
                  </a:lnTo>
                  <a:lnTo>
                    <a:pt x="158216" y="307454"/>
                  </a:lnTo>
                  <a:lnTo>
                    <a:pt x="158038" y="306184"/>
                  </a:lnTo>
                  <a:lnTo>
                    <a:pt x="157683" y="304914"/>
                  </a:lnTo>
                  <a:lnTo>
                    <a:pt x="157314" y="304914"/>
                  </a:lnTo>
                  <a:lnTo>
                    <a:pt x="156743" y="306184"/>
                  </a:lnTo>
                  <a:lnTo>
                    <a:pt x="155956" y="306184"/>
                  </a:lnTo>
                  <a:lnTo>
                    <a:pt x="155600" y="307454"/>
                  </a:lnTo>
                  <a:lnTo>
                    <a:pt x="155384" y="306184"/>
                  </a:lnTo>
                  <a:lnTo>
                    <a:pt x="155054" y="306184"/>
                  </a:lnTo>
                  <a:lnTo>
                    <a:pt x="154952" y="304914"/>
                  </a:lnTo>
                  <a:lnTo>
                    <a:pt x="154736" y="302374"/>
                  </a:lnTo>
                  <a:lnTo>
                    <a:pt x="154660" y="301104"/>
                  </a:lnTo>
                  <a:lnTo>
                    <a:pt x="154597" y="299834"/>
                  </a:lnTo>
                  <a:lnTo>
                    <a:pt x="154127" y="296024"/>
                  </a:lnTo>
                  <a:lnTo>
                    <a:pt x="153695" y="294754"/>
                  </a:lnTo>
                  <a:lnTo>
                    <a:pt x="153200" y="293484"/>
                  </a:lnTo>
                  <a:lnTo>
                    <a:pt x="152768" y="296024"/>
                  </a:lnTo>
                  <a:lnTo>
                    <a:pt x="153619" y="298564"/>
                  </a:lnTo>
                  <a:lnTo>
                    <a:pt x="152869" y="301104"/>
                  </a:lnTo>
                  <a:lnTo>
                    <a:pt x="151650" y="299834"/>
                  </a:lnTo>
                  <a:lnTo>
                    <a:pt x="151828" y="297294"/>
                  </a:lnTo>
                  <a:lnTo>
                    <a:pt x="151117" y="294754"/>
                  </a:lnTo>
                  <a:lnTo>
                    <a:pt x="151003" y="293484"/>
                  </a:lnTo>
                  <a:lnTo>
                    <a:pt x="150723" y="293484"/>
                  </a:lnTo>
                  <a:lnTo>
                    <a:pt x="150507" y="292214"/>
                  </a:lnTo>
                  <a:lnTo>
                    <a:pt x="149644" y="292214"/>
                  </a:lnTo>
                  <a:lnTo>
                    <a:pt x="149313" y="290944"/>
                  </a:lnTo>
                  <a:lnTo>
                    <a:pt x="148780" y="290944"/>
                  </a:lnTo>
                  <a:lnTo>
                    <a:pt x="148463" y="288404"/>
                  </a:lnTo>
                  <a:lnTo>
                    <a:pt x="148348" y="287134"/>
                  </a:lnTo>
                  <a:lnTo>
                    <a:pt x="147815" y="284594"/>
                  </a:lnTo>
                  <a:lnTo>
                    <a:pt x="147383" y="283324"/>
                  </a:lnTo>
                  <a:lnTo>
                    <a:pt x="147027" y="282054"/>
                  </a:lnTo>
                  <a:lnTo>
                    <a:pt x="146697" y="283324"/>
                  </a:lnTo>
                  <a:lnTo>
                    <a:pt x="146596" y="284594"/>
                  </a:lnTo>
                  <a:lnTo>
                    <a:pt x="146265" y="284594"/>
                  </a:lnTo>
                  <a:lnTo>
                    <a:pt x="146240" y="280784"/>
                  </a:lnTo>
                  <a:lnTo>
                    <a:pt x="146024" y="280784"/>
                  </a:lnTo>
                  <a:lnTo>
                    <a:pt x="145834" y="279996"/>
                  </a:lnTo>
                  <a:lnTo>
                    <a:pt x="145834" y="296024"/>
                  </a:lnTo>
                  <a:lnTo>
                    <a:pt x="145770" y="298564"/>
                  </a:lnTo>
                  <a:lnTo>
                    <a:pt x="145338" y="302374"/>
                  </a:lnTo>
                  <a:lnTo>
                    <a:pt x="144983" y="304914"/>
                  </a:lnTo>
                  <a:lnTo>
                    <a:pt x="144767" y="307454"/>
                  </a:lnTo>
                  <a:lnTo>
                    <a:pt x="144589" y="308724"/>
                  </a:lnTo>
                  <a:lnTo>
                    <a:pt x="143611" y="311264"/>
                  </a:lnTo>
                  <a:lnTo>
                    <a:pt x="142862" y="311264"/>
                  </a:lnTo>
                  <a:lnTo>
                    <a:pt x="142786" y="309994"/>
                  </a:lnTo>
                  <a:lnTo>
                    <a:pt x="143332" y="308724"/>
                  </a:lnTo>
                  <a:lnTo>
                    <a:pt x="143865" y="307454"/>
                  </a:lnTo>
                  <a:lnTo>
                    <a:pt x="143217" y="304914"/>
                  </a:lnTo>
                  <a:lnTo>
                    <a:pt x="143586" y="302374"/>
                  </a:lnTo>
                  <a:lnTo>
                    <a:pt x="143725" y="301104"/>
                  </a:lnTo>
                  <a:lnTo>
                    <a:pt x="143865" y="299834"/>
                  </a:lnTo>
                  <a:lnTo>
                    <a:pt x="143865" y="298564"/>
                  </a:lnTo>
                  <a:lnTo>
                    <a:pt x="143865" y="297294"/>
                  </a:lnTo>
                  <a:lnTo>
                    <a:pt x="144907" y="294754"/>
                  </a:lnTo>
                  <a:lnTo>
                    <a:pt x="145834" y="296024"/>
                  </a:lnTo>
                  <a:lnTo>
                    <a:pt x="145834" y="279996"/>
                  </a:lnTo>
                  <a:lnTo>
                    <a:pt x="145415" y="278244"/>
                  </a:lnTo>
                  <a:lnTo>
                    <a:pt x="144373" y="275704"/>
                  </a:lnTo>
                  <a:lnTo>
                    <a:pt x="144907" y="274434"/>
                  </a:lnTo>
                  <a:lnTo>
                    <a:pt x="142646" y="274434"/>
                  </a:lnTo>
                  <a:lnTo>
                    <a:pt x="142646" y="316344"/>
                  </a:lnTo>
                  <a:lnTo>
                    <a:pt x="141427" y="320154"/>
                  </a:lnTo>
                  <a:lnTo>
                    <a:pt x="140246" y="321233"/>
                  </a:lnTo>
                  <a:lnTo>
                    <a:pt x="140246" y="330314"/>
                  </a:lnTo>
                  <a:lnTo>
                    <a:pt x="139738" y="331584"/>
                  </a:lnTo>
                  <a:lnTo>
                    <a:pt x="139204" y="332854"/>
                  </a:lnTo>
                  <a:lnTo>
                    <a:pt x="138811" y="332854"/>
                  </a:lnTo>
                  <a:lnTo>
                    <a:pt x="138595" y="334124"/>
                  </a:lnTo>
                  <a:lnTo>
                    <a:pt x="137947" y="335394"/>
                  </a:lnTo>
                  <a:lnTo>
                    <a:pt x="138049" y="336664"/>
                  </a:lnTo>
                  <a:lnTo>
                    <a:pt x="137693" y="337019"/>
                  </a:lnTo>
                  <a:lnTo>
                    <a:pt x="137693" y="353174"/>
                  </a:lnTo>
                  <a:lnTo>
                    <a:pt x="137198" y="354444"/>
                  </a:lnTo>
                  <a:lnTo>
                    <a:pt x="136728" y="355714"/>
                  </a:lnTo>
                  <a:lnTo>
                    <a:pt x="136410" y="356984"/>
                  </a:lnTo>
                  <a:lnTo>
                    <a:pt x="135864" y="358254"/>
                  </a:lnTo>
                  <a:lnTo>
                    <a:pt x="134683" y="359524"/>
                  </a:lnTo>
                  <a:lnTo>
                    <a:pt x="133350" y="362064"/>
                  </a:lnTo>
                  <a:lnTo>
                    <a:pt x="132778" y="364604"/>
                  </a:lnTo>
                  <a:lnTo>
                    <a:pt x="133070" y="364604"/>
                  </a:lnTo>
                  <a:lnTo>
                    <a:pt x="133642" y="367144"/>
                  </a:lnTo>
                  <a:lnTo>
                    <a:pt x="133350" y="367144"/>
                  </a:lnTo>
                  <a:lnTo>
                    <a:pt x="132461" y="368414"/>
                  </a:lnTo>
                  <a:lnTo>
                    <a:pt x="132029" y="369684"/>
                  </a:lnTo>
                  <a:lnTo>
                    <a:pt x="131775" y="369684"/>
                  </a:lnTo>
                  <a:lnTo>
                    <a:pt x="131419" y="370954"/>
                  </a:lnTo>
                  <a:lnTo>
                    <a:pt x="130594" y="372224"/>
                  </a:lnTo>
                  <a:lnTo>
                    <a:pt x="130200" y="373494"/>
                  </a:lnTo>
                  <a:lnTo>
                    <a:pt x="130200" y="370954"/>
                  </a:lnTo>
                  <a:lnTo>
                    <a:pt x="130378" y="370954"/>
                  </a:lnTo>
                  <a:lnTo>
                    <a:pt x="130517" y="369684"/>
                  </a:lnTo>
                  <a:lnTo>
                    <a:pt x="130517" y="368414"/>
                  </a:lnTo>
                  <a:lnTo>
                    <a:pt x="130733" y="367144"/>
                  </a:lnTo>
                  <a:lnTo>
                    <a:pt x="131775" y="365874"/>
                  </a:lnTo>
                  <a:lnTo>
                    <a:pt x="132346" y="363334"/>
                  </a:lnTo>
                  <a:lnTo>
                    <a:pt x="132676" y="360794"/>
                  </a:lnTo>
                  <a:lnTo>
                    <a:pt x="133604" y="360794"/>
                  </a:lnTo>
                  <a:lnTo>
                    <a:pt x="133350" y="359524"/>
                  </a:lnTo>
                  <a:lnTo>
                    <a:pt x="133502" y="358254"/>
                  </a:lnTo>
                  <a:lnTo>
                    <a:pt x="133858" y="355714"/>
                  </a:lnTo>
                  <a:lnTo>
                    <a:pt x="135902" y="353174"/>
                  </a:lnTo>
                  <a:lnTo>
                    <a:pt x="137693" y="353174"/>
                  </a:lnTo>
                  <a:lnTo>
                    <a:pt x="137693" y="337019"/>
                  </a:lnTo>
                  <a:lnTo>
                    <a:pt x="136766" y="337934"/>
                  </a:lnTo>
                  <a:lnTo>
                    <a:pt x="136004" y="337934"/>
                  </a:lnTo>
                  <a:lnTo>
                    <a:pt x="136118" y="336664"/>
                  </a:lnTo>
                  <a:lnTo>
                    <a:pt x="136372" y="336664"/>
                  </a:lnTo>
                  <a:lnTo>
                    <a:pt x="136766" y="335394"/>
                  </a:lnTo>
                  <a:lnTo>
                    <a:pt x="136982" y="334124"/>
                  </a:lnTo>
                  <a:lnTo>
                    <a:pt x="137871" y="330314"/>
                  </a:lnTo>
                  <a:lnTo>
                    <a:pt x="138722" y="326504"/>
                  </a:lnTo>
                  <a:lnTo>
                    <a:pt x="139560" y="322694"/>
                  </a:lnTo>
                  <a:lnTo>
                    <a:pt x="139890" y="322694"/>
                  </a:lnTo>
                  <a:lnTo>
                    <a:pt x="139992" y="323964"/>
                  </a:lnTo>
                  <a:lnTo>
                    <a:pt x="139674" y="326504"/>
                  </a:lnTo>
                  <a:lnTo>
                    <a:pt x="139598" y="327774"/>
                  </a:lnTo>
                  <a:lnTo>
                    <a:pt x="140246" y="330314"/>
                  </a:lnTo>
                  <a:lnTo>
                    <a:pt x="140246" y="321233"/>
                  </a:lnTo>
                  <a:lnTo>
                    <a:pt x="140030" y="321424"/>
                  </a:lnTo>
                  <a:lnTo>
                    <a:pt x="140093" y="318884"/>
                  </a:lnTo>
                  <a:lnTo>
                    <a:pt x="140309" y="318884"/>
                  </a:lnTo>
                  <a:lnTo>
                    <a:pt x="140919" y="317614"/>
                  </a:lnTo>
                  <a:lnTo>
                    <a:pt x="141643" y="316344"/>
                  </a:lnTo>
                  <a:lnTo>
                    <a:pt x="142290" y="315074"/>
                  </a:lnTo>
                  <a:lnTo>
                    <a:pt x="142646" y="316344"/>
                  </a:lnTo>
                  <a:lnTo>
                    <a:pt x="142646" y="274434"/>
                  </a:lnTo>
                  <a:lnTo>
                    <a:pt x="128079" y="274434"/>
                  </a:lnTo>
                  <a:lnTo>
                    <a:pt x="128079" y="388734"/>
                  </a:lnTo>
                  <a:lnTo>
                    <a:pt x="127723" y="388734"/>
                  </a:lnTo>
                  <a:lnTo>
                    <a:pt x="127190" y="390004"/>
                  </a:lnTo>
                  <a:lnTo>
                    <a:pt x="126720" y="391274"/>
                  </a:lnTo>
                  <a:lnTo>
                    <a:pt x="126542" y="391274"/>
                  </a:lnTo>
                  <a:lnTo>
                    <a:pt x="126428" y="390004"/>
                  </a:lnTo>
                  <a:lnTo>
                    <a:pt x="126784" y="390004"/>
                  </a:lnTo>
                  <a:lnTo>
                    <a:pt x="127939" y="387464"/>
                  </a:lnTo>
                  <a:lnTo>
                    <a:pt x="128079" y="388734"/>
                  </a:lnTo>
                  <a:lnTo>
                    <a:pt x="128079" y="274434"/>
                  </a:lnTo>
                  <a:lnTo>
                    <a:pt x="104978" y="274434"/>
                  </a:lnTo>
                  <a:lnTo>
                    <a:pt x="104978" y="501764"/>
                  </a:lnTo>
                  <a:lnTo>
                    <a:pt x="104622" y="503034"/>
                  </a:lnTo>
                  <a:lnTo>
                    <a:pt x="104330" y="504304"/>
                  </a:lnTo>
                  <a:lnTo>
                    <a:pt x="104013" y="505574"/>
                  </a:lnTo>
                  <a:lnTo>
                    <a:pt x="103682" y="505574"/>
                  </a:lnTo>
                  <a:lnTo>
                    <a:pt x="103974" y="504304"/>
                  </a:lnTo>
                  <a:lnTo>
                    <a:pt x="104622" y="500494"/>
                  </a:lnTo>
                  <a:lnTo>
                    <a:pt x="104762" y="501764"/>
                  </a:lnTo>
                  <a:lnTo>
                    <a:pt x="104978" y="501764"/>
                  </a:lnTo>
                  <a:lnTo>
                    <a:pt x="104978" y="274434"/>
                  </a:lnTo>
                  <a:lnTo>
                    <a:pt x="103441" y="274434"/>
                  </a:lnTo>
                  <a:lnTo>
                    <a:pt x="103441" y="392722"/>
                  </a:lnTo>
                  <a:lnTo>
                    <a:pt x="102616" y="395084"/>
                  </a:lnTo>
                  <a:lnTo>
                    <a:pt x="102247" y="393433"/>
                  </a:lnTo>
                  <a:lnTo>
                    <a:pt x="102247" y="398894"/>
                  </a:lnTo>
                  <a:lnTo>
                    <a:pt x="102069" y="398894"/>
                  </a:lnTo>
                  <a:lnTo>
                    <a:pt x="101854" y="400164"/>
                  </a:lnTo>
                  <a:lnTo>
                    <a:pt x="101422" y="400164"/>
                  </a:lnTo>
                  <a:lnTo>
                    <a:pt x="100888" y="401434"/>
                  </a:lnTo>
                  <a:lnTo>
                    <a:pt x="100812" y="398894"/>
                  </a:lnTo>
                  <a:lnTo>
                    <a:pt x="100965" y="397624"/>
                  </a:lnTo>
                  <a:lnTo>
                    <a:pt x="101244" y="397624"/>
                  </a:lnTo>
                  <a:lnTo>
                    <a:pt x="101422" y="396354"/>
                  </a:lnTo>
                  <a:lnTo>
                    <a:pt x="102031" y="396354"/>
                  </a:lnTo>
                  <a:lnTo>
                    <a:pt x="102184" y="397624"/>
                  </a:lnTo>
                  <a:lnTo>
                    <a:pt x="102247" y="398894"/>
                  </a:lnTo>
                  <a:lnTo>
                    <a:pt x="102247" y="393433"/>
                  </a:lnTo>
                  <a:lnTo>
                    <a:pt x="101930" y="391998"/>
                  </a:lnTo>
                  <a:lnTo>
                    <a:pt x="101536" y="390004"/>
                  </a:lnTo>
                  <a:lnTo>
                    <a:pt x="100990" y="387464"/>
                  </a:lnTo>
                  <a:lnTo>
                    <a:pt x="102819" y="390004"/>
                  </a:lnTo>
                  <a:lnTo>
                    <a:pt x="103365" y="391998"/>
                  </a:lnTo>
                  <a:lnTo>
                    <a:pt x="103441" y="392722"/>
                  </a:lnTo>
                  <a:lnTo>
                    <a:pt x="103441" y="274434"/>
                  </a:lnTo>
                  <a:lnTo>
                    <a:pt x="99314" y="274434"/>
                  </a:lnTo>
                  <a:lnTo>
                    <a:pt x="99314" y="400164"/>
                  </a:lnTo>
                  <a:lnTo>
                    <a:pt x="98767" y="402704"/>
                  </a:lnTo>
                  <a:lnTo>
                    <a:pt x="97980" y="402704"/>
                  </a:lnTo>
                  <a:lnTo>
                    <a:pt x="97942" y="398894"/>
                  </a:lnTo>
                  <a:lnTo>
                    <a:pt x="98945" y="398894"/>
                  </a:lnTo>
                  <a:lnTo>
                    <a:pt x="99314" y="400164"/>
                  </a:lnTo>
                  <a:lnTo>
                    <a:pt x="99314" y="274434"/>
                  </a:lnTo>
                  <a:lnTo>
                    <a:pt x="99199" y="392544"/>
                  </a:lnTo>
                  <a:lnTo>
                    <a:pt x="98983" y="392544"/>
                  </a:lnTo>
                  <a:lnTo>
                    <a:pt x="98310" y="395084"/>
                  </a:lnTo>
                  <a:lnTo>
                    <a:pt x="97510" y="393814"/>
                  </a:lnTo>
                  <a:lnTo>
                    <a:pt x="96685" y="392544"/>
                  </a:lnTo>
                  <a:lnTo>
                    <a:pt x="97269" y="391274"/>
                  </a:lnTo>
                  <a:lnTo>
                    <a:pt x="97510" y="390004"/>
                  </a:lnTo>
                  <a:lnTo>
                    <a:pt x="98945" y="390004"/>
                  </a:lnTo>
                  <a:lnTo>
                    <a:pt x="99199" y="392544"/>
                  </a:lnTo>
                  <a:lnTo>
                    <a:pt x="99199" y="274434"/>
                  </a:lnTo>
                  <a:lnTo>
                    <a:pt x="92710" y="274434"/>
                  </a:lnTo>
                  <a:lnTo>
                    <a:pt x="92710" y="392544"/>
                  </a:lnTo>
                  <a:lnTo>
                    <a:pt x="91706" y="392544"/>
                  </a:lnTo>
                  <a:lnTo>
                    <a:pt x="91630" y="392341"/>
                  </a:lnTo>
                  <a:lnTo>
                    <a:pt x="91630" y="393814"/>
                  </a:lnTo>
                  <a:lnTo>
                    <a:pt x="90551" y="396354"/>
                  </a:lnTo>
                  <a:lnTo>
                    <a:pt x="89992" y="392722"/>
                  </a:lnTo>
                  <a:lnTo>
                    <a:pt x="89877" y="391998"/>
                  </a:lnTo>
                  <a:lnTo>
                    <a:pt x="89725" y="392544"/>
                  </a:lnTo>
                  <a:lnTo>
                    <a:pt x="89763" y="391274"/>
                  </a:lnTo>
                  <a:lnTo>
                    <a:pt x="89369" y="390004"/>
                  </a:lnTo>
                  <a:lnTo>
                    <a:pt x="90411" y="390004"/>
                  </a:lnTo>
                  <a:lnTo>
                    <a:pt x="90068" y="391274"/>
                  </a:lnTo>
                  <a:lnTo>
                    <a:pt x="89992" y="392722"/>
                  </a:lnTo>
                  <a:lnTo>
                    <a:pt x="91630" y="393814"/>
                  </a:lnTo>
                  <a:lnTo>
                    <a:pt x="91630" y="392341"/>
                  </a:lnTo>
                  <a:lnTo>
                    <a:pt x="91236" y="391274"/>
                  </a:lnTo>
                  <a:lnTo>
                    <a:pt x="91452" y="390004"/>
                  </a:lnTo>
                  <a:lnTo>
                    <a:pt x="92316" y="390004"/>
                  </a:lnTo>
                  <a:lnTo>
                    <a:pt x="92417" y="391274"/>
                  </a:lnTo>
                  <a:lnTo>
                    <a:pt x="92710" y="392544"/>
                  </a:lnTo>
                  <a:lnTo>
                    <a:pt x="92710" y="274434"/>
                  </a:lnTo>
                  <a:lnTo>
                    <a:pt x="91554" y="274434"/>
                  </a:lnTo>
                  <a:lnTo>
                    <a:pt x="91554" y="302374"/>
                  </a:lnTo>
                  <a:lnTo>
                    <a:pt x="90665" y="303644"/>
                  </a:lnTo>
                  <a:lnTo>
                    <a:pt x="89763" y="303644"/>
                  </a:lnTo>
                  <a:lnTo>
                    <a:pt x="89192" y="301104"/>
                  </a:lnTo>
                  <a:lnTo>
                    <a:pt x="90843" y="302374"/>
                  </a:lnTo>
                  <a:lnTo>
                    <a:pt x="91554" y="302374"/>
                  </a:lnTo>
                  <a:lnTo>
                    <a:pt x="91554" y="274434"/>
                  </a:lnTo>
                  <a:lnTo>
                    <a:pt x="68808" y="274434"/>
                  </a:lnTo>
                  <a:lnTo>
                    <a:pt x="68173" y="274434"/>
                  </a:lnTo>
                  <a:lnTo>
                    <a:pt x="67449" y="276974"/>
                  </a:lnTo>
                  <a:lnTo>
                    <a:pt x="69430" y="276974"/>
                  </a:lnTo>
                  <a:lnTo>
                    <a:pt x="70675" y="278244"/>
                  </a:lnTo>
                  <a:lnTo>
                    <a:pt x="73444" y="278244"/>
                  </a:lnTo>
                  <a:lnTo>
                    <a:pt x="73012" y="280784"/>
                  </a:lnTo>
                  <a:lnTo>
                    <a:pt x="73621" y="280784"/>
                  </a:lnTo>
                  <a:lnTo>
                    <a:pt x="74129" y="282054"/>
                  </a:lnTo>
                  <a:lnTo>
                    <a:pt x="74193" y="283324"/>
                  </a:lnTo>
                  <a:lnTo>
                    <a:pt x="73761" y="283324"/>
                  </a:lnTo>
                  <a:lnTo>
                    <a:pt x="73545" y="284594"/>
                  </a:lnTo>
                  <a:lnTo>
                    <a:pt x="74193" y="284594"/>
                  </a:lnTo>
                  <a:lnTo>
                    <a:pt x="74917" y="285864"/>
                  </a:lnTo>
                  <a:lnTo>
                    <a:pt x="75704" y="287134"/>
                  </a:lnTo>
                  <a:lnTo>
                    <a:pt x="76060" y="284594"/>
                  </a:lnTo>
                  <a:lnTo>
                    <a:pt x="76492" y="284594"/>
                  </a:lnTo>
                  <a:lnTo>
                    <a:pt x="77533" y="285864"/>
                  </a:lnTo>
                  <a:lnTo>
                    <a:pt x="77495" y="288404"/>
                  </a:lnTo>
                  <a:lnTo>
                    <a:pt x="78244" y="288404"/>
                  </a:lnTo>
                  <a:lnTo>
                    <a:pt x="78359" y="289674"/>
                  </a:lnTo>
                  <a:lnTo>
                    <a:pt x="78613" y="289674"/>
                  </a:lnTo>
                  <a:lnTo>
                    <a:pt x="80086" y="290944"/>
                  </a:lnTo>
                  <a:lnTo>
                    <a:pt x="81584" y="293484"/>
                  </a:lnTo>
                  <a:lnTo>
                    <a:pt x="83096" y="294754"/>
                  </a:lnTo>
                  <a:lnTo>
                    <a:pt x="82550" y="296024"/>
                  </a:lnTo>
                  <a:lnTo>
                    <a:pt x="82448" y="297294"/>
                  </a:lnTo>
                  <a:lnTo>
                    <a:pt x="81407" y="296024"/>
                  </a:lnTo>
                  <a:lnTo>
                    <a:pt x="80479" y="294754"/>
                  </a:lnTo>
                  <a:lnTo>
                    <a:pt x="79654" y="293725"/>
                  </a:lnTo>
                  <a:lnTo>
                    <a:pt x="79654" y="297294"/>
                  </a:lnTo>
                  <a:lnTo>
                    <a:pt x="79324" y="298564"/>
                  </a:lnTo>
                  <a:lnTo>
                    <a:pt x="78574" y="298564"/>
                  </a:lnTo>
                  <a:lnTo>
                    <a:pt x="78320" y="297294"/>
                  </a:lnTo>
                  <a:lnTo>
                    <a:pt x="78003" y="297294"/>
                  </a:lnTo>
                  <a:lnTo>
                    <a:pt x="77965" y="296024"/>
                  </a:lnTo>
                  <a:lnTo>
                    <a:pt x="77787" y="294754"/>
                  </a:lnTo>
                  <a:lnTo>
                    <a:pt x="77533" y="294754"/>
                  </a:lnTo>
                  <a:lnTo>
                    <a:pt x="77279" y="293484"/>
                  </a:lnTo>
                  <a:lnTo>
                    <a:pt x="77749" y="293484"/>
                  </a:lnTo>
                  <a:lnTo>
                    <a:pt x="78105" y="294754"/>
                  </a:lnTo>
                  <a:lnTo>
                    <a:pt x="78320" y="294754"/>
                  </a:lnTo>
                  <a:lnTo>
                    <a:pt x="78536" y="296024"/>
                  </a:lnTo>
                  <a:lnTo>
                    <a:pt x="79108" y="296024"/>
                  </a:lnTo>
                  <a:lnTo>
                    <a:pt x="79654" y="297294"/>
                  </a:lnTo>
                  <a:lnTo>
                    <a:pt x="79654" y="293725"/>
                  </a:lnTo>
                  <a:lnTo>
                    <a:pt x="79463" y="293484"/>
                  </a:lnTo>
                  <a:lnTo>
                    <a:pt x="78460" y="292214"/>
                  </a:lnTo>
                  <a:lnTo>
                    <a:pt x="77393" y="290944"/>
                  </a:lnTo>
                  <a:lnTo>
                    <a:pt x="76276" y="289674"/>
                  </a:lnTo>
                  <a:lnTo>
                    <a:pt x="76238" y="292214"/>
                  </a:lnTo>
                  <a:lnTo>
                    <a:pt x="75920" y="292214"/>
                  </a:lnTo>
                  <a:lnTo>
                    <a:pt x="75526" y="290944"/>
                  </a:lnTo>
                  <a:lnTo>
                    <a:pt x="75133" y="289674"/>
                  </a:lnTo>
                  <a:lnTo>
                    <a:pt x="73406" y="287134"/>
                  </a:lnTo>
                  <a:lnTo>
                    <a:pt x="72834" y="287134"/>
                  </a:lnTo>
                  <a:lnTo>
                    <a:pt x="72186" y="285864"/>
                  </a:lnTo>
                  <a:lnTo>
                    <a:pt x="71539" y="285864"/>
                  </a:lnTo>
                  <a:lnTo>
                    <a:pt x="70866" y="284594"/>
                  </a:lnTo>
                  <a:lnTo>
                    <a:pt x="68707" y="282054"/>
                  </a:lnTo>
                  <a:lnTo>
                    <a:pt x="66624" y="280784"/>
                  </a:lnTo>
                  <a:lnTo>
                    <a:pt x="65481" y="280784"/>
                  </a:lnTo>
                  <a:lnTo>
                    <a:pt x="64185" y="279514"/>
                  </a:lnTo>
                  <a:lnTo>
                    <a:pt x="62890" y="278244"/>
                  </a:lnTo>
                  <a:lnTo>
                    <a:pt x="60883" y="279514"/>
                  </a:lnTo>
                  <a:lnTo>
                    <a:pt x="59055" y="278244"/>
                  </a:lnTo>
                  <a:lnTo>
                    <a:pt x="49733" y="278244"/>
                  </a:lnTo>
                  <a:lnTo>
                    <a:pt x="42595" y="280784"/>
                  </a:lnTo>
                  <a:lnTo>
                    <a:pt x="36487" y="283324"/>
                  </a:lnTo>
                  <a:lnTo>
                    <a:pt x="31432" y="285864"/>
                  </a:lnTo>
                  <a:lnTo>
                    <a:pt x="30784" y="285864"/>
                  </a:lnTo>
                  <a:lnTo>
                    <a:pt x="30314" y="287134"/>
                  </a:lnTo>
                  <a:lnTo>
                    <a:pt x="29679" y="288404"/>
                  </a:lnTo>
                  <a:lnTo>
                    <a:pt x="27774" y="289674"/>
                  </a:lnTo>
                  <a:lnTo>
                    <a:pt x="26416" y="290944"/>
                  </a:lnTo>
                  <a:lnTo>
                    <a:pt x="24765" y="294754"/>
                  </a:lnTo>
                  <a:lnTo>
                    <a:pt x="24574" y="296024"/>
                  </a:lnTo>
                  <a:lnTo>
                    <a:pt x="24942" y="296024"/>
                  </a:lnTo>
                  <a:lnTo>
                    <a:pt x="26009" y="294754"/>
                  </a:lnTo>
                  <a:lnTo>
                    <a:pt x="26263" y="293484"/>
                  </a:lnTo>
                  <a:lnTo>
                    <a:pt x="26619" y="293484"/>
                  </a:lnTo>
                  <a:lnTo>
                    <a:pt x="27127" y="292214"/>
                  </a:lnTo>
                  <a:lnTo>
                    <a:pt x="27660" y="292214"/>
                  </a:lnTo>
                  <a:lnTo>
                    <a:pt x="28524" y="290944"/>
                  </a:lnTo>
                  <a:lnTo>
                    <a:pt x="28778" y="290944"/>
                  </a:lnTo>
                  <a:lnTo>
                    <a:pt x="29171" y="289674"/>
                  </a:lnTo>
                  <a:lnTo>
                    <a:pt x="30073" y="289674"/>
                  </a:lnTo>
                  <a:lnTo>
                    <a:pt x="30962" y="288404"/>
                  </a:lnTo>
                  <a:lnTo>
                    <a:pt x="31864" y="288404"/>
                  </a:lnTo>
                  <a:lnTo>
                    <a:pt x="33553" y="287134"/>
                  </a:lnTo>
                  <a:lnTo>
                    <a:pt x="34912" y="284594"/>
                  </a:lnTo>
                  <a:lnTo>
                    <a:pt x="36995" y="285864"/>
                  </a:lnTo>
                  <a:lnTo>
                    <a:pt x="37274" y="285864"/>
                  </a:lnTo>
                  <a:lnTo>
                    <a:pt x="39014" y="284594"/>
                  </a:lnTo>
                  <a:lnTo>
                    <a:pt x="40754" y="283324"/>
                  </a:lnTo>
                  <a:lnTo>
                    <a:pt x="43700" y="283324"/>
                  </a:lnTo>
                  <a:lnTo>
                    <a:pt x="44488" y="282054"/>
                  </a:lnTo>
                  <a:lnTo>
                    <a:pt x="46355" y="280784"/>
                  </a:lnTo>
                  <a:lnTo>
                    <a:pt x="47104" y="280784"/>
                  </a:lnTo>
                  <a:lnTo>
                    <a:pt x="48298" y="283324"/>
                  </a:lnTo>
                  <a:lnTo>
                    <a:pt x="49225" y="283324"/>
                  </a:lnTo>
                  <a:lnTo>
                    <a:pt x="49580" y="282054"/>
                  </a:lnTo>
                  <a:lnTo>
                    <a:pt x="54394" y="282054"/>
                  </a:lnTo>
                  <a:lnTo>
                    <a:pt x="54495" y="283324"/>
                  </a:lnTo>
                  <a:lnTo>
                    <a:pt x="53428" y="285864"/>
                  </a:lnTo>
                  <a:lnTo>
                    <a:pt x="52882" y="284594"/>
                  </a:lnTo>
                  <a:lnTo>
                    <a:pt x="52387" y="284594"/>
                  </a:lnTo>
                  <a:lnTo>
                    <a:pt x="52387" y="302374"/>
                  </a:lnTo>
                  <a:lnTo>
                    <a:pt x="50774" y="303644"/>
                  </a:lnTo>
                  <a:lnTo>
                    <a:pt x="49225" y="303644"/>
                  </a:lnTo>
                  <a:lnTo>
                    <a:pt x="47536" y="302374"/>
                  </a:lnTo>
                  <a:lnTo>
                    <a:pt x="49187" y="301104"/>
                  </a:lnTo>
                  <a:lnTo>
                    <a:pt x="51308" y="301104"/>
                  </a:lnTo>
                  <a:lnTo>
                    <a:pt x="52387" y="302374"/>
                  </a:lnTo>
                  <a:lnTo>
                    <a:pt x="52387" y="284594"/>
                  </a:lnTo>
                  <a:lnTo>
                    <a:pt x="50558" y="284594"/>
                  </a:lnTo>
                  <a:lnTo>
                    <a:pt x="50304" y="283324"/>
                  </a:lnTo>
                  <a:lnTo>
                    <a:pt x="49733" y="284594"/>
                  </a:lnTo>
                  <a:lnTo>
                    <a:pt x="49364" y="285864"/>
                  </a:lnTo>
                  <a:lnTo>
                    <a:pt x="48437" y="287134"/>
                  </a:lnTo>
                  <a:lnTo>
                    <a:pt x="47294" y="285864"/>
                  </a:lnTo>
                  <a:lnTo>
                    <a:pt x="46863" y="285864"/>
                  </a:lnTo>
                  <a:lnTo>
                    <a:pt x="46863" y="298564"/>
                  </a:lnTo>
                  <a:lnTo>
                    <a:pt x="41694" y="298564"/>
                  </a:lnTo>
                  <a:lnTo>
                    <a:pt x="41617" y="294754"/>
                  </a:lnTo>
                  <a:lnTo>
                    <a:pt x="41122" y="293484"/>
                  </a:lnTo>
                  <a:lnTo>
                    <a:pt x="41833" y="293484"/>
                  </a:lnTo>
                  <a:lnTo>
                    <a:pt x="42405" y="292214"/>
                  </a:lnTo>
                  <a:lnTo>
                    <a:pt x="44704" y="292214"/>
                  </a:lnTo>
                  <a:lnTo>
                    <a:pt x="45821" y="290944"/>
                  </a:lnTo>
                  <a:lnTo>
                    <a:pt x="46710" y="290944"/>
                  </a:lnTo>
                  <a:lnTo>
                    <a:pt x="46710" y="296024"/>
                  </a:lnTo>
                  <a:lnTo>
                    <a:pt x="46863" y="298564"/>
                  </a:lnTo>
                  <a:lnTo>
                    <a:pt x="46863" y="285864"/>
                  </a:lnTo>
                  <a:lnTo>
                    <a:pt x="45999" y="285864"/>
                  </a:lnTo>
                  <a:lnTo>
                    <a:pt x="45783" y="287134"/>
                  </a:lnTo>
                  <a:lnTo>
                    <a:pt x="44665" y="287134"/>
                  </a:lnTo>
                  <a:lnTo>
                    <a:pt x="44234" y="285864"/>
                  </a:lnTo>
                  <a:lnTo>
                    <a:pt x="43878" y="288404"/>
                  </a:lnTo>
                  <a:lnTo>
                    <a:pt x="41440" y="288404"/>
                  </a:lnTo>
                  <a:lnTo>
                    <a:pt x="40220" y="289674"/>
                  </a:lnTo>
                  <a:lnTo>
                    <a:pt x="39827" y="292214"/>
                  </a:lnTo>
                  <a:lnTo>
                    <a:pt x="37033" y="292214"/>
                  </a:lnTo>
                  <a:lnTo>
                    <a:pt x="35204" y="293484"/>
                  </a:lnTo>
                  <a:lnTo>
                    <a:pt x="33693" y="294754"/>
                  </a:lnTo>
                  <a:lnTo>
                    <a:pt x="31648" y="294754"/>
                  </a:lnTo>
                  <a:lnTo>
                    <a:pt x="31648" y="302374"/>
                  </a:lnTo>
                  <a:lnTo>
                    <a:pt x="31610" y="303644"/>
                  </a:lnTo>
                  <a:lnTo>
                    <a:pt x="29210" y="303644"/>
                  </a:lnTo>
                  <a:lnTo>
                    <a:pt x="28663" y="302374"/>
                  </a:lnTo>
                  <a:lnTo>
                    <a:pt x="28130" y="302374"/>
                  </a:lnTo>
                  <a:lnTo>
                    <a:pt x="28206" y="301104"/>
                  </a:lnTo>
                  <a:lnTo>
                    <a:pt x="30530" y="301104"/>
                  </a:lnTo>
                  <a:lnTo>
                    <a:pt x="31000" y="302374"/>
                  </a:lnTo>
                  <a:lnTo>
                    <a:pt x="31648" y="302374"/>
                  </a:lnTo>
                  <a:lnTo>
                    <a:pt x="31648" y="294754"/>
                  </a:lnTo>
                  <a:lnTo>
                    <a:pt x="31140" y="296024"/>
                  </a:lnTo>
                  <a:lnTo>
                    <a:pt x="29464" y="296024"/>
                  </a:lnTo>
                  <a:lnTo>
                    <a:pt x="29679" y="297294"/>
                  </a:lnTo>
                  <a:lnTo>
                    <a:pt x="29210" y="297294"/>
                  </a:lnTo>
                  <a:lnTo>
                    <a:pt x="28346" y="298564"/>
                  </a:lnTo>
                  <a:lnTo>
                    <a:pt x="27660" y="298564"/>
                  </a:lnTo>
                  <a:lnTo>
                    <a:pt x="26619" y="299834"/>
                  </a:lnTo>
                  <a:lnTo>
                    <a:pt x="25768" y="301104"/>
                  </a:lnTo>
                  <a:lnTo>
                    <a:pt x="24765" y="302374"/>
                  </a:lnTo>
                  <a:lnTo>
                    <a:pt x="24549" y="303644"/>
                  </a:lnTo>
                  <a:lnTo>
                    <a:pt x="23749" y="303644"/>
                  </a:lnTo>
                  <a:lnTo>
                    <a:pt x="22313" y="302374"/>
                  </a:lnTo>
                  <a:lnTo>
                    <a:pt x="22034" y="304914"/>
                  </a:lnTo>
                  <a:lnTo>
                    <a:pt x="21132" y="307454"/>
                  </a:lnTo>
                  <a:lnTo>
                    <a:pt x="21501" y="308724"/>
                  </a:lnTo>
                  <a:lnTo>
                    <a:pt x="21602" y="309994"/>
                  </a:lnTo>
                  <a:lnTo>
                    <a:pt x="22529" y="307454"/>
                  </a:lnTo>
                  <a:lnTo>
                    <a:pt x="23177" y="306184"/>
                  </a:lnTo>
                  <a:lnTo>
                    <a:pt x="24041" y="304914"/>
                  </a:lnTo>
                  <a:lnTo>
                    <a:pt x="24765" y="307454"/>
                  </a:lnTo>
                  <a:lnTo>
                    <a:pt x="26441" y="307454"/>
                  </a:lnTo>
                  <a:lnTo>
                    <a:pt x="29248" y="306184"/>
                  </a:lnTo>
                  <a:lnTo>
                    <a:pt x="33794" y="306184"/>
                  </a:lnTo>
                  <a:lnTo>
                    <a:pt x="34442" y="304914"/>
                  </a:lnTo>
                  <a:lnTo>
                    <a:pt x="34836" y="304914"/>
                  </a:lnTo>
                  <a:lnTo>
                    <a:pt x="36169" y="306184"/>
                  </a:lnTo>
                  <a:lnTo>
                    <a:pt x="37388" y="306184"/>
                  </a:lnTo>
                  <a:lnTo>
                    <a:pt x="38646" y="304914"/>
                  </a:lnTo>
                  <a:lnTo>
                    <a:pt x="38036" y="304914"/>
                  </a:lnTo>
                  <a:lnTo>
                    <a:pt x="36563" y="303644"/>
                  </a:lnTo>
                  <a:lnTo>
                    <a:pt x="35344" y="303644"/>
                  </a:lnTo>
                  <a:lnTo>
                    <a:pt x="33794" y="302374"/>
                  </a:lnTo>
                  <a:lnTo>
                    <a:pt x="33299" y="302374"/>
                  </a:lnTo>
                  <a:lnTo>
                    <a:pt x="33299" y="301104"/>
                  </a:lnTo>
                  <a:lnTo>
                    <a:pt x="33515" y="299834"/>
                  </a:lnTo>
                  <a:lnTo>
                    <a:pt x="34772" y="298564"/>
                  </a:lnTo>
                  <a:lnTo>
                    <a:pt x="35839" y="297294"/>
                  </a:lnTo>
                  <a:lnTo>
                    <a:pt x="37820" y="294754"/>
                  </a:lnTo>
                  <a:lnTo>
                    <a:pt x="40259" y="294754"/>
                  </a:lnTo>
                  <a:lnTo>
                    <a:pt x="40360" y="296024"/>
                  </a:lnTo>
                  <a:lnTo>
                    <a:pt x="40436" y="297294"/>
                  </a:lnTo>
                  <a:lnTo>
                    <a:pt x="40551" y="301104"/>
                  </a:lnTo>
                  <a:lnTo>
                    <a:pt x="41262" y="302374"/>
                  </a:lnTo>
                  <a:lnTo>
                    <a:pt x="43205" y="303644"/>
                  </a:lnTo>
                  <a:lnTo>
                    <a:pt x="45313" y="303644"/>
                  </a:lnTo>
                  <a:lnTo>
                    <a:pt x="45859" y="304914"/>
                  </a:lnTo>
                  <a:lnTo>
                    <a:pt x="46926" y="306184"/>
                  </a:lnTo>
                  <a:lnTo>
                    <a:pt x="48653" y="306184"/>
                  </a:lnTo>
                  <a:lnTo>
                    <a:pt x="50380" y="306184"/>
                  </a:lnTo>
                  <a:lnTo>
                    <a:pt x="49695" y="307454"/>
                  </a:lnTo>
                  <a:lnTo>
                    <a:pt x="48653" y="306184"/>
                  </a:lnTo>
                  <a:lnTo>
                    <a:pt x="48539" y="307454"/>
                  </a:lnTo>
                  <a:lnTo>
                    <a:pt x="48399" y="309994"/>
                  </a:lnTo>
                  <a:lnTo>
                    <a:pt x="48831" y="309994"/>
                  </a:lnTo>
                  <a:lnTo>
                    <a:pt x="49796" y="311264"/>
                  </a:lnTo>
                  <a:lnTo>
                    <a:pt x="50050" y="309994"/>
                  </a:lnTo>
                  <a:lnTo>
                    <a:pt x="50444" y="309994"/>
                  </a:lnTo>
                  <a:lnTo>
                    <a:pt x="51092" y="307454"/>
                  </a:lnTo>
                  <a:lnTo>
                    <a:pt x="51523" y="307454"/>
                  </a:lnTo>
                  <a:lnTo>
                    <a:pt x="53060" y="311264"/>
                  </a:lnTo>
                  <a:lnTo>
                    <a:pt x="53492" y="312534"/>
                  </a:lnTo>
                  <a:lnTo>
                    <a:pt x="55003" y="308724"/>
                  </a:lnTo>
                  <a:lnTo>
                    <a:pt x="55930" y="308724"/>
                  </a:lnTo>
                  <a:lnTo>
                    <a:pt x="55181" y="311264"/>
                  </a:lnTo>
                  <a:lnTo>
                    <a:pt x="56515" y="311264"/>
                  </a:lnTo>
                  <a:lnTo>
                    <a:pt x="57086" y="308724"/>
                  </a:lnTo>
                  <a:lnTo>
                    <a:pt x="57658" y="308724"/>
                  </a:lnTo>
                  <a:lnTo>
                    <a:pt x="59309" y="311264"/>
                  </a:lnTo>
                  <a:lnTo>
                    <a:pt x="59740" y="313804"/>
                  </a:lnTo>
                  <a:lnTo>
                    <a:pt x="59994" y="315074"/>
                  </a:lnTo>
                  <a:lnTo>
                    <a:pt x="60134" y="315074"/>
                  </a:lnTo>
                  <a:lnTo>
                    <a:pt x="60845" y="313804"/>
                  </a:lnTo>
                  <a:lnTo>
                    <a:pt x="61429" y="313804"/>
                  </a:lnTo>
                  <a:lnTo>
                    <a:pt x="62788" y="312534"/>
                  </a:lnTo>
                  <a:lnTo>
                    <a:pt x="64262" y="313804"/>
                  </a:lnTo>
                  <a:lnTo>
                    <a:pt x="64439" y="315074"/>
                  </a:lnTo>
                  <a:lnTo>
                    <a:pt x="66370" y="315074"/>
                  </a:lnTo>
                  <a:lnTo>
                    <a:pt x="66979" y="316344"/>
                  </a:lnTo>
                  <a:lnTo>
                    <a:pt x="67310" y="317614"/>
                  </a:lnTo>
                  <a:lnTo>
                    <a:pt x="67525" y="318884"/>
                  </a:lnTo>
                  <a:lnTo>
                    <a:pt x="66954" y="320154"/>
                  </a:lnTo>
                  <a:lnTo>
                    <a:pt x="67487" y="320154"/>
                  </a:lnTo>
                  <a:lnTo>
                    <a:pt x="68389" y="321424"/>
                  </a:lnTo>
                  <a:lnTo>
                    <a:pt x="70065" y="318884"/>
                  </a:lnTo>
                  <a:lnTo>
                    <a:pt x="70535" y="320154"/>
                  </a:lnTo>
                  <a:lnTo>
                    <a:pt x="71285" y="321424"/>
                  </a:lnTo>
                  <a:lnTo>
                    <a:pt x="70434" y="322694"/>
                  </a:lnTo>
                  <a:lnTo>
                    <a:pt x="68275" y="322694"/>
                  </a:lnTo>
                  <a:lnTo>
                    <a:pt x="68491" y="323964"/>
                  </a:lnTo>
                  <a:lnTo>
                    <a:pt x="68668" y="323964"/>
                  </a:lnTo>
                  <a:lnTo>
                    <a:pt x="70104" y="325234"/>
                  </a:lnTo>
                  <a:lnTo>
                    <a:pt x="73113" y="325234"/>
                  </a:lnTo>
                  <a:lnTo>
                    <a:pt x="74764" y="323964"/>
                  </a:lnTo>
                  <a:lnTo>
                    <a:pt x="75349" y="327774"/>
                  </a:lnTo>
                  <a:lnTo>
                    <a:pt x="75844" y="327774"/>
                  </a:lnTo>
                  <a:lnTo>
                    <a:pt x="76276" y="326504"/>
                  </a:lnTo>
                  <a:lnTo>
                    <a:pt x="78752" y="326504"/>
                  </a:lnTo>
                  <a:lnTo>
                    <a:pt x="79679" y="327774"/>
                  </a:lnTo>
                  <a:lnTo>
                    <a:pt x="80937" y="327774"/>
                  </a:lnTo>
                  <a:lnTo>
                    <a:pt x="81800" y="329044"/>
                  </a:lnTo>
                  <a:lnTo>
                    <a:pt x="82664" y="329044"/>
                  </a:lnTo>
                  <a:lnTo>
                    <a:pt x="83743" y="330314"/>
                  </a:lnTo>
                  <a:lnTo>
                    <a:pt x="84137" y="331584"/>
                  </a:lnTo>
                  <a:lnTo>
                    <a:pt x="84353" y="331584"/>
                  </a:lnTo>
                  <a:lnTo>
                    <a:pt x="85242" y="332854"/>
                  </a:lnTo>
                  <a:lnTo>
                    <a:pt x="85001" y="334124"/>
                  </a:lnTo>
                  <a:lnTo>
                    <a:pt x="83566" y="332854"/>
                  </a:lnTo>
                  <a:lnTo>
                    <a:pt x="82194" y="331584"/>
                  </a:lnTo>
                  <a:lnTo>
                    <a:pt x="80505" y="331584"/>
                  </a:lnTo>
                  <a:lnTo>
                    <a:pt x="83058" y="334124"/>
                  </a:lnTo>
                  <a:lnTo>
                    <a:pt x="85420" y="337934"/>
                  </a:lnTo>
                  <a:lnTo>
                    <a:pt x="86829" y="341744"/>
                  </a:lnTo>
                  <a:lnTo>
                    <a:pt x="85572" y="341744"/>
                  </a:lnTo>
                  <a:lnTo>
                    <a:pt x="84709" y="340474"/>
                  </a:lnTo>
                  <a:lnTo>
                    <a:pt x="83985" y="339204"/>
                  </a:lnTo>
                  <a:lnTo>
                    <a:pt x="83705" y="339204"/>
                  </a:lnTo>
                  <a:lnTo>
                    <a:pt x="83159" y="337934"/>
                  </a:lnTo>
                  <a:lnTo>
                    <a:pt x="82232" y="337934"/>
                  </a:lnTo>
                  <a:lnTo>
                    <a:pt x="81368" y="335394"/>
                  </a:lnTo>
                  <a:lnTo>
                    <a:pt x="80721" y="334124"/>
                  </a:lnTo>
                  <a:lnTo>
                    <a:pt x="78536" y="334124"/>
                  </a:lnTo>
                  <a:lnTo>
                    <a:pt x="78028" y="332854"/>
                  </a:lnTo>
                  <a:lnTo>
                    <a:pt x="76200" y="332854"/>
                  </a:lnTo>
                  <a:lnTo>
                    <a:pt x="76454" y="334124"/>
                  </a:lnTo>
                  <a:lnTo>
                    <a:pt x="77101" y="335394"/>
                  </a:lnTo>
                  <a:lnTo>
                    <a:pt x="78892" y="335394"/>
                  </a:lnTo>
                  <a:lnTo>
                    <a:pt x="79540" y="336664"/>
                  </a:lnTo>
                  <a:lnTo>
                    <a:pt x="80086" y="339204"/>
                  </a:lnTo>
                  <a:lnTo>
                    <a:pt x="82270" y="339204"/>
                  </a:lnTo>
                  <a:lnTo>
                    <a:pt x="82626" y="340474"/>
                  </a:lnTo>
                  <a:lnTo>
                    <a:pt x="82130" y="343014"/>
                  </a:lnTo>
                  <a:lnTo>
                    <a:pt x="82270" y="343014"/>
                  </a:lnTo>
                  <a:lnTo>
                    <a:pt x="82702" y="345554"/>
                  </a:lnTo>
                  <a:lnTo>
                    <a:pt x="82943" y="346824"/>
                  </a:lnTo>
                  <a:lnTo>
                    <a:pt x="81876" y="345554"/>
                  </a:lnTo>
                  <a:lnTo>
                    <a:pt x="81013" y="345554"/>
                  </a:lnTo>
                  <a:lnTo>
                    <a:pt x="80149" y="344284"/>
                  </a:lnTo>
                  <a:lnTo>
                    <a:pt x="79832" y="343014"/>
                  </a:lnTo>
                  <a:lnTo>
                    <a:pt x="79108" y="343014"/>
                  </a:lnTo>
                  <a:lnTo>
                    <a:pt x="78968" y="344284"/>
                  </a:lnTo>
                  <a:lnTo>
                    <a:pt x="79933" y="344284"/>
                  </a:lnTo>
                  <a:lnTo>
                    <a:pt x="80187" y="346824"/>
                  </a:lnTo>
                  <a:lnTo>
                    <a:pt x="80899" y="348094"/>
                  </a:lnTo>
                  <a:lnTo>
                    <a:pt x="79895" y="350634"/>
                  </a:lnTo>
                  <a:lnTo>
                    <a:pt x="79502" y="349364"/>
                  </a:lnTo>
                  <a:lnTo>
                    <a:pt x="78460" y="349364"/>
                  </a:lnTo>
                  <a:lnTo>
                    <a:pt x="78536" y="351904"/>
                  </a:lnTo>
                  <a:lnTo>
                    <a:pt x="79438" y="355714"/>
                  </a:lnTo>
                  <a:lnTo>
                    <a:pt x="80289" y="358254"/>
                  </a:lnTo>
                  <a:lnTo>
                    <a:pt x="81051" y="359524"/>
                  </a:lnTo>
                  <a:lnTo>
                    <a:pt x="79616" y="359524"/>
                  </a:lnTo>
                  <a:lnTo>
                    <a:pt x="80581" y="364604"/>
                  </a:lnTo>
                  <a:lnTo>
                    <a:pt x="81013" y="365874"/>
                  </a:lnTo>
                  <a:lnTo>
                    <a:pt x="81330" y="368414"/>
                  </a:lnTo>
                  <a:lnTo>
                    <a:pt x="80403" y="369684"/>
                  </a:lnTo>
                  <a:lnTo>
                    <a:pt x="79654" y="368414"/>
                  </a:lnTo>
                  <a:lnTo>
                    <a:pt x="79463" y="367144"/>
                  </a:lnTo>
                  <a:lnTo>
                    <a:pt x="79044" y="367144"/>
                  </a:lnTo>
                  <a:lnTo>
                    <a:pt x="78613" y="365874"/>
                  </a:lnTo>
                  <a:lnTo>
                    <a:pt x="78447" y="368414"/>
                  </a:lnTo>
                  <a:lnTo>
                    <a:pt x="78613" y="370954"/>
                  </a:lnTo>
                  <a:lnTo>
                    <a:pt x="79184" y="370954"/>
                  </a:lnTo>
                  <a:lnTo>
                    <a:pt x="79717" y="372224"/>
                  </a:lnTo>
                  <a:lnTo>
                    <a:pt x="79286" y="373494"/>
                  </a:lnTo>
                  <a:lnTo>
                    <a:pt x="79654" y="374764"/>
                  </a:lnTo>
                  <a:lnTo>
                    <a:pt x="80264" y="376034"/>
                  </a:lnTo>
                  <a:lnTo>
                    <a:pt x="79933" y="377304"/>
                  </a:lnTo>
                  <a:lnTo>
                    <a:pt x="80187" y="378574"/>
                  </a:lnTo>
                  <a:lnTo>
                    <a:pt x="80479" y="379844"/>
                  </a:lnTo>
                  <a:lnTo>
                    <a:pt x="81229" y="379844"/>
                  </a:lnTo>
                  <a:lnTo>
                    <a:pt x="81661" y="381114"/>
                  </a:lnTo>
                  <a:lnTo>
                    <a:pt x="82054" y="381114"/>
                  </a:lnTo>
                  <a:lnTo>
                    <a:pt x="82448" y="379844"/>
                  </a:lnTo>
                  <a:lnTo>
                    <a:pt x="82765" y="379844"/>
                  </a:lnTo>
                  <a:lnTo>
                    <a:pt x="82765" y="378574"/>
                  </a:lnTo>
                  <a:lnTo>
                    <a:pt x="81229" y="378574"/>
                  </a:lnTo>
                  <a:lnTo>
                    <a:pt x="81838" y="376034"/>
                  </a:lnTo>
                  <a:lnTo>
                    <a:pt x="81153" y="374764"/>
                  </a:lnTo>
                  <a:lnTo>
                    <a:pt x="81546" y="373494"/>
                  </a:lnTo>
                  <a:lnTo>
                    <a:pt x="82130" y="373494"/>
                  </a:lnTo>
                  <a:lnTo>
                    <a:pt x="81762" y="377304"/>
                  </a:lnTo>
                  <a:lnTo>
                    <a:pt x="83769" y="377304"/>
                  </a:lnTo>
                  <a:lnTo>
                    <a:pt x="84493" y="378574"/>
                  </a:lnTo>
                  <a:lnTo>
                    <a:pt x="84785" y="378574"/>
                  </a:lnTo>
                  <a:lnTo>
                    <a:pt x="85242" y="379844"/>
                  </a:lnTo>
                  <a:lnTo>
                    <a:pt x="85140" y="381114"/>
                  </a:lnTo>
                  <a:lnTo>
                    <a:pt x="84848" y="381114"/>
                  </a:lnTo>
                  <a:lnTo>
                    <a:pt x="84632" y="382384"/>
                  </a:lnTo>
                  <a:lnTo>
                    <a:pt x="84378" y="383654"/>
                  </a:lnTo>
                  <a:lnTo>
                    <a:pt x="85001" y="383654"/>
                  </a:lnTo>
                  <a:lnTo>
                    <a:pt x="85572" y="384924"/>
                  </a:lnTo>
                  <a:lnTo>
                    <a:pt x="87287" y="384924"/>
                  </a:lnTo>
                  <a:lnTo>
                    <a:pt x="87185" y="386194"/>
                  </a:lnTo>
                  <a:lnTo>
                    <a:pt x="87007" y="386194"/>
                  </a:lnTo>
                  <a:lnTo>
                    <a:pt x="86499" y="387464"/>
                  </a:lnTo>
                  <a:lnTo>
                    <a:pt x="87045" y="388734"/>
                  </a:lnTo>
                  <a:lnTo>
                    <a:pt x="87401" y="390004"/>
                  </a:lnTo>
                  <a:lnTo>
                    <a:pt x="87274" y="391998"/>
                  </a:lnTo>
                  <a:lnTo>
                    <a:pt x="87185" y="392544"/>
                  </a:lnTo>
                  <a:lnTo>
                    <a:pt x="86829" y="393814"/>
                  </a:lnTo>
                  <a:lnTo>
                    <a:pt x="87045" y="393814"/>
                  </a:lnTo>
                  <a:lnTo>
                    <a:pt x="87718" y="395084"/>
                  </a:lnTo>
                  <a:lnTo>
                    <a:pt x="88112" y="393814"/>
                  </a:lnTo>
                  <a:lnTo>
                    <a:pt x="88684" y="393814"/>
                  </a:lnTo>
                  <a:lnTo>
                    <a:pt x="89408" y="395084"/>
                  </a:lnTo>
                  <a:lnTo>
                    <a:pt x="87718" y="395084"/>
                  </a:lnTo>
                  <a:lnTo>
                    <a:pt x="87223" y="395084"/>
                  </a:lnTo>
                  <a:lnTo>
                    <a:pt x="88722" y="398894"/>
                  </a:lnTo>
                  <a:lnTo>
                    <a:pt x="87896" y="400164"/>
                  </a:lnTo>
                  <a:lnTo>
                    <a:pt x="88544" y="400164"/>
                  </a:lnTo>
                  <a:lnTo>
                    <a:pt x="88760" y="401434"/>
                  </a:lnTo>
                  <a:lnTo>
                    <a:pt x="87223" y="403974"/>
                  </a:lnTo>
                  <a:lnTo>
                    <a:pt x="88049" y="405244"/>
                  </a:lnTo>
                  <a:lnTo>
                    <a:pt x="87833" y="407784"/>
                  </a:lnTo>
                  <a:lnTo>
                    <a:pt x="89509" y="407784"/>
                  </a:lnTo>
                  <a:lnTo>
                    <a:pt x="90157" y="405244"/>
                  </a:lnTo>
                  <a:lnTo>
                    <a:pt x="89801" y="402704"/>
                  </a:lnTo>
                  <a:lnTo>
                    <a:pt x="90093" y="401434"/>
                  </a:lnTo>
                  <a:lnTo>
                    <a:pt x="90309" y="401434"/>
                  </a:lnTo>
                  <a:lnTo>
                    <a:pt x="90665" y="400164"/>
                  </a:lnTo>
                  <a:lnTo>
                    <a:pt x="90487" y="400164"/>
                  </a:lnTo>
                  <a:lnTo>
                    <a:pt x="90157" y="398894"/>
                  </a:lnTo>
                  <a:lnTo>
                    <a:pt x="89369" y="398894"/>
                  </a:lnTo>
                  <a:lnTo>
                    <a:pt x="88900" y="397624"/>
                  </a:lnTo>
                  <a:lnTo>
                    <a:pt x="89763" y="396354"/>
                  </a:lnTo>
                  <a:lnTo>
                    <a:pt x="90195" y="396354"/>
                  </a:lnTo>
                  <a:lnTo>
                    <a:pt x="90665" y="397624"/>
                  </a:lnTo>
                  <a:lnTo>
                    <a:pt x="90919" y="398894"/>
                  </a:lnTo>
                  <a:lnTo>
                    <a:pt x="91313" y="396354"/>
                  </a:lnTo>
                  <a:lnTo>
                    <a:pt x="91630" y="395084"/>
                  </a:lnTo>
                  <a:lnTo>
                    <a:pt x="93065" y="396354"/>
                  </a:lnTo>
                  <a:lnTo>
                    <a:pt x="94284" y="396354"/>
                  </a:lnTo>
                  <a:lnTo>
                    <a:pt x="94932" y="397624"/>
                  </a:lnTo>
                  <a:lnTo>
                    <a:pt x="95364" y="398894"/>
                  </a:lnTo>
                  <a:lnTo>
                    <a:pt x="95440" y="397624"/>
                  </a:lnTo>
                  <a:lnTo>
                    <a:pt x="95719" y="397624"/>
                  </a:lnTo>
                  <a:lnTo>
                    <a:pt x="96012" y="400164"/>
                  </a:lnTo>
                  <a:lnTo>
                    <a:pt x="96189" y="401434"/>
                  </a:lnTo>
                  <a:lnTo>
                    <a:pt x="96291" y="403974"/>
                  </a:lnTo>
                  <a:lnTo>
                    <a:pt x="97586" y="403974"/>
                  </a:lnTo>
                  <a:lnTo>
                    <a:pt x="97269" y="405244"/>
                  </a:lnTo>
                  <a:lnTo>
                    <a:pt x="97078" y="406514"/>
                  </a:lnTo>
                  <a:lnTo>
                    <a:pt x="97116" y="407784"/>
                  </a:lnTo>
                  <a:lnTo>
                    <a:pt x="97802" y="407784"/>
                  </a:lnTo>
                  <a:lnTo>
                    <a:pt x="98196" y="406514"/>
                  </a:lnTo>
                  <a:lnTo>
                    <a:pt x="98628" y="405244"/>
                  </a:lnTo>
                  <a:lnTo>
                    <a:pt x="98945" y="406514"/>
                  </a:lnTo>
                  <a:lnTo>
                    <a:pt x="98666" y="409054"/>
                  </a:lnTo>
                  <a:lnTo>
                    <a:pt x="98552" y="410324"/>
                  </a:lnTo>
                  <a:lnTo>
                    <a:pt x="98945" y="410324"/>
                  </a:lnTo>
                  <a:lnTo>
                    <a:pt x="99885" y="411594"/>
                  </a:lnTo>
                  <a:lnTo>
                    <a:pt x="100545" y="405244"/>
                  </a:lnTo>
                  <a:lnTo>
                    <a:pt x="100672" y="403974"/>
                  </a:lnTo>
                  <a:lnTo>
                    <a:pt x="101142" y="405244"/>
                  </a:lnTo>
                  <a:lnTo>
                    <a:pt x="101536" y="405244"/>
                  </a:lnTo>
                  <a:lnTo>
                    <a:pt x="101968" y="406514"/>
                  </a:lnTo>
                  <a:lnTo>
                    <a:pt x="102425" y="406514"/>
                  </a:lnTo>
                  <a:lnTo>
                    <a:pt x="102971" y="407784"/>
                  </a:lnTo>
                  <a:lnTo>
                    <a:pt x="104330" y="407784"/>
                  </a:lnTo>
                  <a:lnTo>
                    <a:pt x="103543" y="410324"/>
                  </a:lnTo>
                  <a:lnTo>
                    <a:pt x="102616" y="409054"/>
                  </a:lnTo>
                  <a:lnTo>
                    <a:pt x="101790" y="407784"/>
                  </a:lnTo>
                  <a:lnTo>
                    <a:pt x="101790" y="411594"/>
                  </a:lnTo>
                  <a:lnTo>
                    <a:pt x="103289" y="411594"/>
                  </a:lnTo>
                  <a:lnTo>
                    <a:pt x="104330" y="415404"/>
                  </a:lnTo>
                  <a:lnTo>
                    <a:pt x="103581" y="416674"/>
                  </a:lnTo>
                  <a:lnTo>
                    <a:pt x="102895" y="415404"/>
                  </a:lnTo>
                  <a:lnTo>
                    <a:pt x="102247" y="415404"/>
                  </a:lnTo>
                  <a:lnTo>
                    <a:pt x="102895" y="416674"/>
                  </a:lnTo>
                  <a:lnTo>
                    <a:pt x="103035" y="417944"/>
                  </a:lnTo>
                  <a:lnTo>
                    <a:pt x="103251" y="417944"/>
                  </a:lnTo>
                  <a:lnTo>
                    <a:pt x="102755" y="419214"/>
                  </a:lnTo>
                  <a:lnTo>
                    <a:pt x="102323" y="421754"/>
                  </a:lnTo>
                  <a:lnTo>
                    <a:pt x="102400" y="424294"/>
                  </a:lnTo>
                  <a:lnTo>
                    <a:pt x="101968" y="425564"/>
                  </a:lnTo>
                  <a:lnTo>
                    <a:pt x="101638" y="426834"/>
                  </a:lnTo>
                  <a:lnTo>
                    <a:pt x="102971" y="425564"/>
                  </a:lnTo>
                  <a:lnTo>
                    <a:pt x="103111" y="425564"/>
                  </a:lnTo>
                  <a:lnTo>
                    <a:pt x="103682" y="429374"/>
                  </a:lnTo>
                  <a:lnTo>
                    <a:pt x="102539" y="429374"/>
                  </a:lnTo>
                  <a:lnTo>
                    <a:pt x="103035" y="430644"/>
                  </a:lnTo>
                  <a:lnTo>
                    <a:pt x="102501" y="431914"/>
                  </a:lnTo>
                  <a:lnTo>
                    <a:pt x="102501" y="450964"/>
                  </a:lnTo>
                  <a:lnTo>
                    <a:pt x="101320" y="450964"/>
                  </a:lnTo>
                  <a:lnTo>
                    <a:pt x="101104" y="449694"/>
                  </a:lnTo>
                  <a:lnTo>
                    <a:pt x="101968" y="448424"/>
                  </a:lnTo>
                  <a:lnTo>
                    <a:pt x="102501" y="450964"/>
                  </a:lnTo>
                  <a:lnTo>
                    <a:pt x="102501" y="431914"/>
                  </a:lnTo>
                  <a:lnTo>
                    <a:pt x="102209" y="431914"/>
                  </a:lnTo>
                  <a:lnTo>
                    <a:pt x="102209" y="442074"/>
                  </a:lnTo>
                  <a:lnTo>
                    <a:pt x="101180" y="442074"/>
                  </a:lnTo>
                  <a:lnTo>
                    <a:pt x="101854" y="440804"/>
                  </a:lnTo>
                  <a:lnTo>
                    <a:pt x="102209" y="442074"/>
                  </a:lnTo>
                  <a:lnTo>
                    <a:pt x="102209" y="431914"/>
                  </a:lnTo>
                  <a:lnTo>
                    <a:pt x="101422" y="431914"/>
                  </a:lnTo>
                  <a:lnTo>
                    <a:pt x="101142" y="433184"/>
                  </a:lnTo>
                  <a:lnTo>
                    <a:pt x="101130" y="436994"/>
                  </a:lnTo>
                  <a:lnTo>
                    <a:pt x="101320" y="439534"/>
                  </a:lnTo>
                  <a:lnTo>
                    <a:pt x="99593" y="439534"/>
                  </a:lnTo>
                  <a:lnTo>
                    <a:pt x="99199" y="440804"/>
                  </a:lnTo>
                  <a:lnTo>
                    <a:pt x="99060" y="440804"/>
                  </a:lnTo>
                  <a:lnTo>
                    <a:pt x="99415" y="443344"/>
                  </a:lnTo>
                  <a:lnTo>
                    <a:pt x="99415" y="442074"/>
                  </a:lnTo>
                  <a:lnTo>
                    <a:pt x="101142" y="442074"/>
                  </a:lnTo>
                  <a:lnTo>
                    <a:pt x="101028" y="444614"/>
                  </a:lnTo>
                  <a:lnTo>
                    <a:pt x="99885" y="445884"/>
                  </a:lnTo>
                  <a:lnTo>
                    <a:pt x="99923" y="447154"/>
                  </a:lnTo>
                  <a:lnTo>
                    <a:pt x="99745" y="448424"/>
                  </a:lnTo>
                  <a:lnTo>
                    <a:pt x="98729" y="448424"/>
                  </a:lnTo>
                  <a:lnTo>
                    <a:pt x="98412" y="447154"/>
                  </a:lnTo>
                  <a:lnTo>
                    <a:pt x="98018" y="445884"/>
                  </a:lnTo>
                  <a:lnTo>
                    <a:pt x="97663" y="445884"/>
                  </a:lnTo>
                  <a:lnTo>
                    <a:pt x="97269" y="445884"/>
                  </a:lnTo>
                  <a:lnTo>
                    <a:pt x="96875" y="444614"/>
                  </a:lnTo>
                  <a:lnTo>
                    <a:pt x="96583" y="445884"/>
                  </a:lnTo>
                  <a:lnTo>
                    <a:pt x="96469" y="448424"/>
                  </a:lnTo>
                  <a:lnTo>
                    <a:pt x="96469" y="450964"/>
                  </a:lnTo>
                  <a:lnTo>
                    <a:pt x="97332" y="452234"/>
                  </a:lnTo>
                  <a:lnTo>
                    <a:pt x="98945" y="452234"/>
                  </a:lnTo>
                  <a:lnTo>
                    <a:pt x="99631" y="453504"/>
                  </a:lnTo>
                  <a:lnTo>
                    <a:pt x="99237" y="456044"/>
                  </a:lnTo>
                  <a:lnTo>
                    <a:pt x="98806" y="457314"/>
                  </a:lnTo>
                  <a:lnTo>
                    <a:pt x="98412" y="458584"/>
                  </a:lnTo>
                  <a:lnTo>
                    <a:pt x="97447" y="456044"/>
                  </a:lnTo>
                  <a:lnTo>
                    <a:pt x="96659" y="454774"/>
                  </a:lnTo>
                  <a:lnTo>
                    <a:pt x="96583" y="454558"/>
                  </a:lnTo>
                  <a:lnTo>
                    <a:pt x="96583" y="459854"/>
                  </a:lnTo>
                  <a:lnTo>
                    <a:pt x="95859" y="458584"/>
                  </a:lnTo>
                  <a:lnTo>
                    <a:pt x="94856" y="458584"/>
                  </a:lnTo>
                  <a:lnTo>
                    <a:pt x="96050" y="456044"/>
                  </a:lnTo>
                  <a:lnTo>
                    <a:pt x="96583" y="459854"/>
                  </a:lnTo>
                  <a:lnTo>
                    <a:pt x="96583" y="454558"/>
                  </a:lnTo>
                  <a:lnTo>
                    <a:pt x="95326" y="450964"/>
                  </a:lnTo>
                  <a:lnTo>
                    <a:pt x="94640" y="450964"/>
                  </a:lnTo>
                  <a:lnTo>
                    <a:pt x="94005" y="449694"/>
                  </a:lnTo>
                  <a:lnTo>
                    <a:pt x="93713" y="449694"/>
                  </a:lnTo>
                  <a:lnTo>
                    <a:pt x="92964" y="450964"/>
                  </a:lnTo>
                  <a:lnTo>
                    <a:pt x="92748" y="452234"/>
                  </a:lnTo>
                  <a:lnTo>
                    <a:pt x="93141" y="453504"/>
                  </a:lnTo>
                  <a:lnTo>
                    <a:pt x="94424" y="458584"/>
                  </a:lnTo>
                  <a:lnTo>
                    <a:pt x="95224" y="461124"/>
                  </a:lnTo>
                  <a:lnTo>
                    <a:pt x="95288" y="463664"/>
                  </a:lnTo>
                  <a:lnTo>
                    <a:pt x="96901" y="463664"/>
                  </a:lnTo>
                  <a:lnTo>
                    <a:pt x="97485" y="466204"/>
                  </a:lnTo>
                  <a:lnTo>
                    <a:pt x="97942" y="470014"/>
                  </a:lnTo>
                  <a:lnTo>
                    <a:pt x="98450" y="472554"/>
                  </a:lnTo>
                  <a:lnTo>
                    <a:pt x="97269" y="472554"/>
                  </a:lnTo>
                  <a:lnTo>
                    <a:pt x="96901" y="471284"/>
                  </a:lnTo>
                  <a:lnTo>
                    <a:pt x="96875" y="546214"/>
                  </a:lnTo>
                  <a:lnTo>
                    <a:pt x="95326" y="551294"/>
                  </a:lnTo>
                  <a:lnTo>
                    <a:pt x="94754" y="548754"/>
                  </a:lnTo>
                  <a:lnTo>
                    <a:pt x="95224" y="547484"/>
                  </a:lnTo>
                  <a:lnTo>
                    <a:pt x="96875" y="546214"/>
                  </a:lnTo>
                  <a:lnTo>
                    <a:pt x="96875" y="471284"/>
                  </a:lnTo>
                  <a:lnTo>
                    <a:pt x="96291" y="471284"/>
                  </a:lnTo>
                  <a:lnTo>
                    <a:pt x="96050" y="470014"/>
                  </a:lnTo>
                  <a:lnTo>
                    <a:pt x="95758" y="470014"/>
                  </a:lnTo>
                  <a:lnTo>
                    <a:pt x="96151" y="472554"/>
                  </a:lnTo>
                  <a:lnTo>
                    <a:pt x="95364" y="472554"/>
                  </a:lnTo>
                  <a:lnTo>
                    <a:pt x="94500" y="471284"/>
                  </a:lnTo>
                  <a:lnTo>
                    <a:pt x="93573" y="470014"/>
                  </a:lnTo>
                  <a:lnTo>
                    <a:pt x="94500" y="468744"/>
                  </a:lnTo>
                  <a:lnTo>
                    <a:pt x="94107" y="466204"/>
                  </a:lnTo>
                  <a:lnTo>
                    <a:pt x="92964" y="466204"/>
                  </a:lnTo>
                  <a:lnTo>
                    <a:pt x="93421" y="472554"/>
                  </a:lnTo>
                  <a:lnTo>
                    <a:pt x="94322" y="472554"/>
                  </a:lnTo>
                  <a:lnTo>
                    <a:pt x="94932" y="473824"/>
                  </a:lnTo>
                  <a:lnTo>
                    <a:pt x="95504" y="475094"/>
                  </a:lnTo>
                  <a:lnTo>
                    <a:pt x="93891" y="475094"/>
                  </a:lnTo>
                  <a:lnTo>
                    <a:pt x="93497" y="473824"/>
                  </a:lnTo>
                  <a:lnTo>
                    <a:pt x="93243" y="473824"/>
                  </a:lnTo>
                  <a:lnTo>
                    <a:pt x="92964" y="472554"/>
                  </a:lnTo>
                  <a:lnTo>
                    <a:pt x="92532" y="473824"/>
                  </a:lnTo>
                  <a:lnTo>
                    <a:pt x="92316" y="473824"/>
                  </a:lnTo>
                  <a:lnTo>
                    <a:pt x="93281" y="476364"/>
                  </a:lnTo>
                  <a:lnTo>
                    <a:pt x="93789" y="476364"/>
                  </a:lnTo>
                  <a:lnTo>
                    <a:pt x="95148" y="480174"/>
                  </a:lnTo>
                  <a:lnTo>
                    <a:pt x="94932" y="481444"/>
                  </a:lnTo>
                  <a:lnTo>
                    <a:pt x="93573" y="482714"/>
                  </a:lnTo>
                  <a:lnTo>
                    <a:pt x="93027" y="482714"/>
                  </a:lnTo>
                  <a:lnTo>
                    <a:pt x="93497" y="483984"/>
                  </a:lnTo>
                  <a:lnTo>
                    <a:pt x="94030" y="483984"/>
                  </a:lnTo>
                  <a:lnTo>
                    <a:pt x="93814" y="485254"/>
                  </a:lnTo>
                  <a:lnTo>
                    <a:pt x="92633" y="486524"/>
                  </a:lnTo>
                  <a:lnTo>
                    <a:pt x="93065" y="487794"/>
                  </a:lnTo>
                  <a:lnTo>
                    <a:pt x="93395" y="489064"/>
                  </a:lnTo>
                  <a:lnTo>
                    <a:pt x="92494" y="489064"/>
                  </a:lnTo>
                  <a:lnTo>
                    <a:pt x="90551" y="487794"/>
                  </a:lnTo>
                  <a:lnTo>
                    <a:pt x="90055" y="487794"/>
                  </a:lnTo>
                  <a:lnTo>
                    <a:pt x="89230" y="489064"/>
                  </a:lnTo>
                  <a:lnTo>
                    <a:pt x="88798" y="487794"/>
                  </a:lnTo>
                  <a:lnTo>
                    <a:pt x="88290" y="487794"/>
                  </a:lnTo>
                  <a:lnTo>
                    <a:pt x="88074" y="486524"/>
                  </a:lnTo>
                  <a:lnTo>
                    <a:pt x="87579" y="486524"/>
                  </a:lnTo>
                  <a:lnTo>
                    <a:pt x="88938" y="490334"/>
                  </a:lnTo>
                  <a:lnTo>
                    <a:pt x="90551" y="490334"/>
                  </a:lnTo>
                  <a:lnTo>
                    <a:pt x="90843" y="491604"/>
                  </a:lnTo>
                  <a:lnTo>
                    <a:pt x="91135" y="491604"/>
                  </a:lnTo>
                  <a:lnTo>
                    <a:pt x="90843" y="492874"/>
                  </a:lnTo>
                  <a:lnTo>
                    <a:pt x="89446" y="492874"/>
                  </a:lnTo>
                  <a:lnTo>
                    <a:pt x="89725" y="494144"/>
                  </a:lnTo>
                  <a:lnTo>
                    <a:pt x="89446" y="495414"/>
                  </a:lnTo>
                  <a:lnTo>
                    <a:pt x="86575" y="495414"/>
                  </a:lnTo>
                  <a:lnTo>
                    <a:pt x="86614" y="494144"/>
                  </a:lnTo>
                  <a:lnTo>
                    <a:pt x="86436" y="492874"/>
                  </a:lnTo>
                  <a:lnTo>
                    <a:pt x="86067" y="492874"/>
                  </a:lnTo>
                  <a:lnTo>
                    <a:pt x="84632" y="495414"/>
                  </a:lnTo>
                  <a:lnTo>
                    <a:pt x="86182" y="496684"/>
                  </a:lnTo>
                  <a:lnTo>
                    <a:pt x="86715" y="496684"/>
                  </a:lnTo>
                  <a:lnTo>
                    <a:pt x="87833" y="497954"/>
                  </a:lnTo>
                  <a:lnTo>
                    <a:pt x="86791" y="499224"/>
                  </a:lnTo>
                  <a:lnTo>
                    <a:pt x="86931" y="500494"/>
                  </a:lnTo>
                  <a:lnTo>
                    <a:pt x="87439" y="500494"/>
                  </a:lnTo>
                  <a:lnTo>
                    <a:pt x="88265" y="501764"/>
                  </a:lnTo>
                  <a:lnTo>
                    <a:pt x="87934" y="501764"/>
                  </a:lnTo>
                  <a:lnTo>
                    <a:pt x="87833" y="503034"/>
                  </a:lnTo>
                  <a:lnTo>
                    <a:pt x="87071" y="501764"/>
                  </a:lnTo>
                  <a:lnTo>
                    <a:pt x="86220" y="503034"/>
                  </a:lnTo>
                  <a:lnTo>
                    <a:pt x="85496" y="500672"/>
                  </a:lnTo>
                  <a:lnTo>
                    <a:pt x="85496" y="504304"/>
                  </a:lnTo>
                  <a:lnTo>
                    <a:pt x="84455" y="505574"/>
                  </a:lnTo>
                  <a:lnTo>
                    <a:pt x="84353" y="504304"/>
                  </a:lnTo>
                  <a:lnTo>
                    <a:pt x="84201" y="504304"/>
                  </a:lnTo>
                  <a:lnTo>
                    <a:pt x="84416" y="503034"/>
                  </a:lnTo>
                  <a:lnTo>
                    <a:pt x="85420" y="503034"/>
                  </a:lnTo>
                  <a:lnTo>
                    <a:pt x="85496" y="504304"/>
                  </a:lnTo>
                  <a:lnTo>
                    <a:pt x="85496" y="500672"/>
                  </a:lnTo>
                  <a:lnTo>
                    <a:pt x="85445" y="500494"/>
                  </a:lnTo>
                  <a:lnTo>
                    <a:pt x="85064" y="499224"/>
                  </a:lnTo>
                  <a:lnTo>
                    <a:pt x="83985" y="499224"/>
                  </a:lnTo>
                  <a:lnTo>
                    <a:pt x="83375" y="500494"/>
                  </a:lnTo>
                  <a:lnTo>
                    <a:pt x="83273" y="499224"/>
                  </a:lnTo>
                  <a:lnTo>
                    <a:pt x="82334" y="497954"/>
                  </a:lnTo>
                  <a:lnTo>
                    <a:pt x="81584" y="497954"/>
                  </a:lnTo>
                  <a:lnTo>
                    <a:pt x="80975" y="499224"/>
                  </a:lnTo>
                  <a:lnTo>
                    <a:pt x="79616" y="499224"/>
                  </a:lnTo>
                  <a:lnTo>
                    <a:pt x="79184" y="501764"/>
                  </a:lnTo>
                  <a:lnTo>
                    <a:pt x="81762" y="501764"/>
                  </a:lnTo>
                  <a:lnTo>
                    <a:pt x="82334" y="504304"/>
                  </a:lnTo>
                  <a:lnTo>
                    <a:pt x="81978" y="504304"/>
                  </a:lnTo>
                  <a:lnTo>
                    <a:pt x="81292" y="505523"/>
                  </a:lnTo>
                  <a:lnTo>
                    <a:pt x="81330" y="505650"/>
                  </a:lnTo>
                  <a:lnTo>
                    <a:pt x="82308" y="506844"/>
                  </a:lnTo>
                  <a:lnTo>
                    <a:pt x="82626" y="508114"/>
                  </a:lnTo>
                  <a:lnTo>
                    <a:pt x="82232" y="510654"/>
                  </a:lnTo>
                  <a:lnTo>
                    <a:pt x="80937" y="510654"/>
                  </a:lnTo>
                  <a:lnTo>
                    <a:pt x="80695" y="509384"/>
                  </a:lnTo>
                  <a:lnTo>
                    <a:pt x="81051" y="508114"/>
                  </a:lnTo>
                  <a:lnTo>
                    <a:pt x="81153" y="506844"/>
                  </a:lnTo>
                  <a:lnTo>
                    <a:pt x="81292" y="505523"/>
                  </a:lnTo>
                  <a:lnTo>
                    <a:pt x="80149" y="504304"/>
                  </a:lnTo>
                  <a:lnTo>
                    <a:pt x="77787" y="503034"/>
                  </a:lnTo>
                  <a:lnTo>
                    <a:pt x="77711" y="504304"/>
                  </a:lnTo>
                  <a:lnTo>
                    <a:pt x="78511" y="505650"/>
                  </a:lnTo>
                  <a:lnTo>
                    <a:pt x="79870" y="508114"/>
                  </a:lnTo>
                  <a:lnTo>
                    <a:pt x="80111" y="509384"/>
                  </a:lnTo>
                  <a:lnTo>
                    <a:pt x="79044" y="510654"/>
                  </a:lnTo>
                  <a:lnTo>
                    <a:pt x="78359" y="509384"/>
                  </a:lnTo>
                  <a:lnTo>
                    <a:pt x="77571" y="508114"/>
                  </a:lnTo>
                  <a:lnTo>
                    <a:pt x="77050" y="506844"/>
                  </a:lnTo>
                  <a:lnTo>
                    <a:pt x="76517" y="505523"/>
                  </a:lnTo>
                  <a:lnTo>
                    <a:pt x="76314" y="504304"/>
                  </a:lnTo>
                  <a:lnTo>
                    <a:pt x="75806" y="501764"/>
                  </a:lnTo>
                  <a:lnTo>
                    <a:pt x="74955" y="501764"/>
                  </a:lnTo>
                  <a:lnTo>
                    <a:pt x="74955" y="504304"/>
                  </a:lnTo>
                  <a:lnTo>
                    <a:pt x="74409" y="504304"/>
                  </a:lnTo>
                  <a:lnTo>
                    <a:pt x="74053" y="503034"/>
                  </a:lnTo>
                  <a:lnTo>
                    <a:pt x="72148" y="503034"/>
                  </a:lnTo>
                  <a:lnTo>
                    <a:pt x="72224" y="505574"/>
                  </a:lnTo>
                  <a:lnTo>
                    <a:pt x="71475" y="505574"/>
                  </a:lnTo>
                  <a:lnTo>
                    <a:pt x="72009" y="509384"/>
                  </a:lnTo>
                  <a:lnTo>
                    <a:pt x="74587" y="511924"/>
                  </a:lnTo>
                  <a:lnTo>
                    <a:pt x="76568" y="511924"/>
                  </a:lnTo>
                  <a:lnTo>
                    <a:pt x="76314" y="509384"/>
                  </a:lnTo>
                  <a:lnTo>
                    <a:pt x="75272" y="509384"/>
                  </a:lnTo>
                  <a:lnTo>
                    <a:pt x="74625" y="508114"/>
                  </a:lnTo>
                  <a:lnTo>
                    <a:pt x="74409" y="508114"/>
                  </a:lnTo>
                  <a:lnTo>
                    <a:pt x="74371" y="506844"/>
                  </a:lnTo>
                  <a:lnTo>
                    <a:pt x="74764" y="506844"/>
                  </a:lnTo>
                  <a:lnTo>
                    <a:pt x="76276" y="508114"/>
                  </a:lnTo>
                  <a:lnTo>
                    <a:pt x="77101" y="509384"/>
                  </a:lnTo>
                  <a:lnTo>
                    <a:pt x="77965" y="511924"/>
                  </a:lnTo>
                  <a:lnTo>
                    <a:pt x="78790" y="513194"/>
                  </a:lnTo>
                  <a:lnTo>
                    <a:pt x="79286" y="511924"/>
                  </a:lnTo>
                  <a:lnTo>
                    <a:pt x="80365" y="511924"/>
                  </a:lnTo>
                  <a:lnTo>
                    <a:pt x="79400" y="513295"/>
                  </a:lnTo>
                  <a:lnTo>
                    <a:pt x="79400" y="517004"/>
                  </a:lnTo>
                  <a:lnTo>
                    <a:pt x="79006" y="517004"/>
                  </a:lnTo>
                  <a:lnTo>
                    <a:pt x="78574" y="518274"/>
                  </a:lnTo>
                  <a:lnTo>
                    <a:pt x="77965" y="517004"/>
                  </a:lnTo>
                  <a:lnTo>
                    <a:pt x="77787" y="517004"/>
                  </a:lnTo>
                  <a:lnTo>
                    <a:pt x="77609" y="515734"/>
                  </a:lnTo>
                  <a:lnTo>
                    <a:pt x="77609" y="524624"/>
                  </a:lnTo>
                  <a:lnTo>
                    <a:pt x="77279" y="524624"/>
                  </a:lnTo>
                  <a:lnTo>
                    <a:pt x="77279" y="528434"/>
                  </a:lnTo>
                  <a:lnTo>
                    <a:pt x="76238" y="527164"/>
                  </a:lnTo>
                  <a:lnTo>
                    <a:pt x="75374" y="525805"/>
                  </a:lnTo>
                  <a:lnTo>
                    <a:pt x="75374" y="529704"/>
                  </a:lnTo>
                  <a:lnTo>
                    <a:pt x="74155" y="528434"/>
                  </a:lnTo>
                  <a:lnTo>
                    <a:pt x="73875" y="528434"/>
                  </a:lnTo>
                  <a:lnTo>
                    <a:pt x="73875" y="533514"/>
                  </a:lnTo>
                  <a:lnTo>
                    <a:pt x="73304" y="534784"/>
                  </a:lnTo>
                  <a:lnTo>
                    <a:pt x="72694" y="534784"/>
                  </a:lnTo>
                  <a:lnTo>
                    <a:pt x="72694" y="536054"/>
                  </a:lnTo>
                  <a:lnTo>
                    <a:pt x="71932" y="537324"/>
                  </a:lnTo>
                  <a:lnTo>
                    <a:pt x="71399" y="537324"/>
                  </a:lnTo>
                  <a:lnTo>
                    <a:pt x="71259" y="536054"/>
                  </a:lnTo>
                  <a:lnTo>
                    <a:pt x="70929" y="534784"/>
                  </a:lnTo>
                  <a:lnTo>
                    <a:pt x="72326" y="534784"/>
                  </a:lnTo>
                  <a:lnTo>
                    <a:pt x="72694" y="536054"/>
                  </a:lnTo>
                  <a:lnTo>
                    <a:pt x="72694" y="534784"/>
                  </a:lnTo>
                  <a:lnTo>
                    <a:pt x="71577" y="530974"/>
                  </a:lnTo>
                  <a:lnTo>
                    <a:pt x="71755" y="530974"/>
                  </a:lnTo>
                  <a:lnTo>
                    <a:pt x="72440" y="532244"/>
                  </a:lnTo>
                  <a:lnTo>
                    <a:pt x="73875" y="533514"/>
                  </a:lnTo>
                  <a:lnTo>
                    <a:pt x="73875" y="528434"/>
                  </a:lnTo>
                  <a:lnTo>
                    <a:pt x="72440" y="528434"/>
                  </a:lnTo>
                  <a:lnTo>
                    <a:pt x="72021" y="527164"/>
                  </a:lnTo>
                  <a:lnTo>
                    <a:pt x="71615" y="525894"/>
                  </a:lnTo>
                  <a:lnTo>
                    <a:pt x="73660" y="524624"/>
                  </a:lnTo>
                  <a:lnTo>
                    <a:pt x="73977" y="525894"/>
                  </a:lnTo>
                  <a:lnTo>
                    <a:pt x="75374" y="529704"/>
                  </a:lnTo>
                  <a:lnTo>
                    <a:pt x="75374" y="525805"/>
                  </a:lnTo>
                  <a:lnTo>
                    <a:pt x="74625" y="524624"/>
                  </a:lnTo>
                  <a:lnTo>
                    <a:pt x="74371" y="523354"/>
                  </a:lnTo>
                  <a:lnTo>
                    <a:pt x="75412" y="523354"/>
                  </a:lnTo>
                  <a:lnTo>
                    <a:pt x="76454" y="524624"/>
                  </a:lnTo>
                  <a:lnTo>
                    <a:pt x="77279" y="528434"/>
                  </a:lnTo>
                  <a:lnTo>
                    <a:pt x="77279" y="524624"/>
                  </a:lnTo>
                  <a:lnTo>
                    <a:pt x="76746" y="524624"/>
                  </a:lnTo>
                  <a:lnTo>
                    <a:pt x="76492" y="523354"/>
                  </a:lnTo>
                  <a:lnTo>
                    <a:pt x="76136" y="523354"/>
                  </a:lnTo>
                  <a:lnTo>
                    <a:pt x="76022" y="522084"/>
                  </a:lnTo>
                  <a:lnTo>
                    <a:pt x="76200" y="522084"/>
                  </a:lnTo>
                  <a:lnTo>
                    <a:pt x="76568" y="520814"/>
                  </a:lnTo>
                  <a:lnTo>
                    <a:pt x="77139" y="520814"/>
                  </a:lnTo>
                  <a:lnTo>
                    <a:pt x="77279" y="522084"/>
                  </a:lnTo>
                  <a:lnTo>
                    <a:pt x="77609" y="524624"/>
                  </a:lnTo>
                  <a:lnTo>
                    <a:pt x="77609" y="515734"/>
                  </a:lnTo>
                  <a:lnTo>
                    <a:pt x="78892" y="515734"/>
                  </a:lnTo>
                  <a:lnTo>
                    <a:pt x="79400" y="517004"/>
                  </a:lnTo>
                  <a:lnTo>
                    <a:pt x="79400" y="513295"/>
                  </a:lnTo>
                  <a:lnTo>
                    <a:pt x="78574" y="514464"/>
                  </a:lnTo>
                  <a:lnTo>
                    <a:pt x="76746" y="515734"/>
                  </a:lnTo>
                  <a:lnTo>
                    <a:pt x="74803" y="513194"/>
                  </a:lnTo>
                  <a:lnTo>
                    <a:pt x="75234" y="514464"/>
                  </a:lnTo>
                  <a:lnTo>
                    <a:pt x="75780" y="515734"/>
                  </a:lnTo>
                  <a:lnTo>
                    <a:pt x="76568" y="517004"/>
                  </a:lnTo>
                  <a:lnTo>
                    <a:pt x="75133" y="517004"/>
                  </a:lnTo>
                  <a:lnTo>
                    <a:pt x="74485" y="515734"/>
                  </a:lnTo>
                  <a:lnTo>
                    <a:pt x="73939" y="514464"/>
                  </a:lnTo>
                  <a:lnTo>
                    <a:pt x="73037" y="511886"/>
                  </a:lnTo>
                  <a:lnTo>
                    <a:pt x="72758" y="510654"/>
                  </a:lnTo>
                  <a:lnTo>
                    <a:pt x="72694" y="514464"/>
                  </a:lnTo>
                  <a:lnTo>
                    <a:pt x="71107" y="514464"/>
                  </a:lnTo>
                  <a:lnTo>
                    <a:pt x="70866" y="513194"/>
                  </a:lnTo>
                  <a:lnTo>
                    <a:pt x="70319" y="511924"/>
                  </a:lnTo>
                  <a:lnTo>
                    <a:pt x="69964" y="511924"/>
                  </a:lnTo>
                  <a:lnTo>
                    <a:pt x="70396" y="510654"/>
                  </a:lnTo>
                  <a:lnTo>
                    <a:pt x="71259" y="511924"/>
                  </a:lnTo>
                  <a:lnTo>
                    <a:pt x="72694" y="514464"/>
                  </a:lnTo>
                  <a:lnTo>
                    <a:pt x="72694" y="510603"/>
                  </a:lnTo>
                  <a:lnTo>
                    <a:pt x="71475" y="509384"/>
                  </a:lnTo>
                  <a:lnTo>
                    <a:pt x="70497" y="508114"/>
                  </a:lnTo>
                  <a:lnTo>
                    <a:pt x="69672" y="506844"/>
                  </a:lnTo>
                  <a:lnTo>
                    <a:pt x="68922" y="506844"/>
                  </a:lnTo>
                  <a:lnTo>
                    <a:pt x="68453" y="508114"/>
                  </a:lnTo>
                  <a:lnTo>
                    <a:pt x="69392" y="511924"/>
                  </a:lnTo>
                  <a:lnTo>
                    <a:pt x="68021" y="510654"/>
                  </a:lnTo>
                  <a:lnTo>
                    <a:pt x="67957" y="511924"/>
                  </a:lnTo>
                  <a:lnTo>
                    <a:pt x="69316" y="514464"/>
                  </a:lnTo>
                  <a:lnTo>
                    <a:pt x="71043" y="514464"/>
                  </a:lnTo>
                  <a:lnTo>
                    <a:pt x="71501" y="517004"/>
                  </a:lnTo>
                  <a:lnTo>
                    <a:pt x="71970" y="517004"/>
                  </a:lnTo>
                  <a:lnTo>
                    <a:pt x="72263" y="518274"/>
                  </a:lnTo>
                  <a:lnTo>
                    <a:pt x="71755" y="519544"/>
                  </a:lnTo>
                  <a:lnTo>
                    <a:pt x="70751" y="520814"/>
                  </a:lnTo>
                  <a:lnTo>
                    <a:pt x="70751" y="532244"/>
                  </a:lnTo>
                  <a:lnTo>
                    <a:pt x="70713" y="533514"/>
                  </a:lnTo>
                  <a:lnTo>
                    <a:pt x="69024" y="534784"/>
                  </a:lnTo>
                  <a:lnTo>
                    <a:pt x="69532" y="536054"/>
                  </a:lnTo>
                  <a:lnTo>
                    <a:pt x="69964" y="537324"/>
                  </a:lnTo>
                  <a:lnTo>
                    <a:pt x="69748" y="537324"/>
                  </a:lnTo>
                  <a:lnTo>
                    <a:pt x="69748" y="544944"/>
                  </a:lnTo>
                  <a:lnTo>
                    <a:pt x="68999" y="547484"/>
                  </a:lnTo>
                  <a:lnTo>
                    <a:pt x="68707" y="547484"/>
                  </a:lnTo>
                  <a:lnTo>
                    <a:pt x="68707" y="550024"/>
                  </a:lnTo>
                  <a:lnTo>
                    <a:pt x="68275" y="551294"/>
                  </a:lnTo>
                  <a:lnTo>
                    <a:pt x="68059" y="551294"/>
                  </a:lnTo>
                  <a:lnTo>
                    <a:pt x="67805" y="552564"/>
                  </a:lnTo>
                  <a:lnTo>
                    <a:pt x="67487" y="551294"/>
                  </a:lnTo>
                  <a:lnTo>
                    <a:pt x="67487" y="550024"/>
                  </a:lnTo>
                  <a:lnTo>
                    <a:pt x="68707" y="550024"/>
                  </a:lnTo>
                  <a:lnTo>
                    <a:pt x="68707" y="547484"/>
                  </a:lnTo>
                  <a:lnTo>
                    <a:pt x="68453" y="547484"/>
                  </a:lnTo>
                  <a:lnTo>
                    <a:pt x="67741" y="546214"/>
                  </a:lnTo>
                  <a:lnTo>
                    <a:pt x="68135" y="544944"/>
                  </a:lnTo>
                  <a:lnTo>
                    <a:pt x="68389" y="544944"/>
                  </a:lnTo>
                  <a:lnTo>
                    <a:pt x="66954" y="543674"/>
                  </a:lnTo>
                  <a:lnTo>
                    <a:pt x="65265" y="543674"/>
                  </a:lnTo>
                  <a:lnTo>
                    <a:pt x="64871" y="544944"/>
                  </a:lnTo>
                  <a:lnTo>
                    <a:pt x="64439" y="543674"/>
                  </a:lnTo>
                  <a:lnTo>
                    <a:pt x="63969" y="543674"/>
                  </a:lnTo>
                  <a:lnTo>
                    <a:pt x="64109" y="542404"/>
                  </a:lnTo>
                  <a:lnTo>
                    <a:pt x="64300" y="542404"/>
                  </a:lnTo>
                  <a:lnTo>
                    <a:pt x="64719" y="541134"/>
                  </a:lnTo>
                  <a:lnTo>
                    <a:pt x="65265" y="541134"/>
                  </a:lnTo>
                  <a:lnTo>
                    <a:pt x="65760" y="539864"/>
                  </a:lnTo>
                  <a:lnTo>
                    <a:pt x="66446" y="541134"/>
                  </a:lnTo>
                  <a:lnTo>
                    <a:pt x="67056" y="542404"/>
                  </a:lnTo>
                  <a:lnTo>
                    <a:pt x="67805" y="542404"/>
                  </a:lnTo>
                  <a:lnTo>
                    <a:pt x="68884" y="543674"/>
                  </a:lnTo>
                  <a:lnTo>
                    <a:pt x="69316" y="543674"/>
                  </a:lnTo>
                  <a:lnTo>
                    <a:pt x="69748" y="544944"/>
                  </a:lnTo>
                  <a:lnTo>
                    <a:pt x="69748" y="537324"/>
                  </a:lnTo>
                  <a:lnTo>
                    <a:pt x="68529" y="536054"/>
                  </a:lnTo>
                  <a:lnTo>
                    <a:pt x="68237" y="536054"/>
                  </a:lnTo>
                  <a:lnTo>
                    <a:pt x="68313" y="534784"/>
                  </a:lnTo>
                  <a:lnTo>
                    <a:pt x="67919" y="533514"/>
                  </a:lnTo>
                  <a:lnTo>
                    <a:pt x="67957" y="530733"/>
                  </a:lnTo>
                  <a:lnTo>
                    <a:pt x="68275" y="529704"/>
                  </a:lnTo>
                  <a:lnTo>
                    <a:pt x="68605" y="528434"/>
                  </a:lnTo>
                  <a:lnTo>
                    <a:pt x="69138" y="528434"/>
                  </a:lnTo>
                  <a:lnTo>
                    <a:pt x="69608" y="527164"/>
                  </a:lnTo>
                  <a:lnTo>
                    <a:pt x="70002" y="528434"/>
                  </a:lnTo>
                  <a:lnTo>
                    <a:pt x="70281" y="528434"/>
                  </a:lnTo>
                  <a:lnTo>
                    <a:pt x="70612" y="529704"/>
                  </a:lnTo>
                  <a:lnTo>
                    <a:pt x="69240" y="529704"/>
                  </a:lnTo>
                  <a:lnTo>
                    <a:pt x="69138" y="530974"/>
                  </a:lnTo>
                  <a:lnTo>
                    <a:pt x="69456" y="530974"/>
                  </a:lnTo>
                  <a:lnTo>
                    <a:pt x="69672" y="532244"/>
                  </a:lnTo>
                  <a:lnTo>
                    <a:pt x="70751" y="532244"/>
                  </a:lnTo>
                  <a:lnTo>
                    <a:pt x="70751" y="520814"/>
                  </a:lnTo>
                  <a:lnTo>
                    <a:pt x="70497" y="520814"/>
                  </a:lnTo>
                  <a:lnTo>
                    <a:pt x="70396" y="522084"/>
                  </a:lnTo>
                  <a:lnTo>
                    <a:pt x="69824" y="522084"/>
                  </a:lnTo>
                  <a:lnTo>
                    <a:pt x="69786" y="519544"/>
                  </a:lnTo>
                  <a:lnTo>
                    <a:pt x="68783" y="519544"/>
                  </a:lnTo>
                  <a:lnTo>
                    <a:pt x="68605" y="518274"/>
                  </a:lnTo>
                  <a:lnTo>
                    <a:pt x="68351" y="518274"/>
                  </a:lnTo>
                  <a:lnTo>
                    <a:pt x="68745" y="517004"/>
                  </a:lnTo>
                  <a:lnTo>
                    <a:pt x="68389" y="515734"/>
                  </a:lnTo>
                  <a:lnTo>
                    <a:pt x="67271" y="513194"/>
                  </a:lnTo>
                  <a:lnTo>
                    <a:pt x="66636" y="511886"/>
                  </a:lnTo>
                  <a:lnTo>
                    <a:pt x="65976" y="510654"/>
                  </a:lnTo>
                  <a:lnTo>
                    <a:pt x="65481" y="509384"/>
                  </a:lnTo>
                  <a:lnTo>
                    <a:pt x="64833" y="508114"/>
                  </a:lnTo>
                  <a:lnTo>
                    <a:pt x="63969" y="508114"/>
                  </a:lnTo>
                  <a:lnTo>
                    <a:pt x="63893" y="509384"/>
                  </a:lnTo>
                  <a:lnTo>
                    <a:pt x="64973" y="510654"/>
                  </a:lnTo>
                  <a:lnTo>
                    <a:pt x="65874" y="513194"/>
                  </a:lnTo>
                  <a:lnTo>
                    <a:pt x="66878" y="514464"/>
                  </a:lnTo>
                  <a:lnTo>
                    <a:pt x="67919" y="515734"/>
                  </a:lnTo>
                  <a:lnTo>
                    <a:pt x="67056" y="518274"/>
                  </a:lnTo>
                  <a:lnTo>
                    <a:pt x="66522" y="518274"/>
                  </a:lnTo>
                  <a:lnTo>
                    <a:pt x="66014" y="517004"/>
                  </a:lnTo>
                  <a:lnTo>
                    <a:pt x="65125" y="515734"/>
                  </a:lnTo>
                  <a:lnTo>
                    <a:pt x="64909" y="515734"/>
                  </a:lnTo>
                  <a:lnTo>
                    <a:pt x="64909" y="532244"/>
                  </a:lnTo>
                  <a:lnTo>
                    <a:pt x="64757" y="532244"/>
                  </a:lnTo>
                  <a:lnTo>
                    <a:pt x="64757" y="539864"/>
                  </a:lnTo>
                  <a:lnTo>
                    <a:pt x="63754" y="541134"/>
                  </a:lnTo>
                  <a:lnTo>
                    <a:pt x="62890" y="539864"/>
                  </a:lnTo>
                  <a:lnTo>
                    <a:pt x="62039" y="538594"/>
                  </a:lnTo>
                  <a:lnTo>
                    <a:pt x="63792" y="537324"/>
                  </a:lnTo>
                  <a:lnTo>
                    <a:pt x="64439" y="538594"/>
                  </a:lnTo>
                  <a:lnTo>
                    <a:pt x="64757" y="539864"/>
                  </a:lnTo>
                  <a:lnTo>
                    <a:pt x="64757" y="532244"/>
                  </a:lnTo>
                  <a:lnTo>
                    <a:pt x="63322" y="532244"/>
                  </a:lnTo>
                  <a:lnTo>
                    <a:pt x="62750" y="531063"/>
                  </a:lnTo>
                  <a:lnTo>
                    <a:pt x="62750" y="532244"/>
                  </a:lnTo>
                  <a:lnTo>
                    <a:pt x="62611" y="533514"/>
                  </a:lnTo>
                  <a:lnTo>
                    <a:pt x="61925" y="533514"/>
                  </a:lnTo>
                  <a:lnTo>
                    <a:pt x="61531" y="534784"/>
                  </a:lnTo>
                  <a:lnTo>
                    <a:pt x="61429" y="533514"/>
                  </a:lnTo>
                  <a:lnTo>
                    <a:pt x="61214" y="533514"/>
                  </a:lnTo>
                  <a:lnTo>
                    <a:pt x="61214" y="532244"/>
                  </a:lnTo>
                  <a:lnTo>
                    <a:pt x="61214" y="530974"/>
                  </a:lnTo>
                  <a:lnTo>
                    <a:pt x="62064" y="530974"/>
                  </a:lnTo>
                  <a:lnTo>
                    <a:pt x="62572" y="532244"/>
                  </a:lnTo>
                  <a:lnTo>
                    <a:pt x="62750" y="532244"/>
                  </a:lnTo>
                  <a:lnTo>
                    <a:pt x="62750" y="531063"/>
                  </a:lnTo>
                  <a:lnTo>
                    <a:pt x="62738" y="529704"/>
                  </a:lnTo>
                  <a:lnTo>
                    <a:pt x="62750" y="528434"/>
                  </a:lnTo>
                  <a:lnTo>
                    <a:pt x="63576" y="529704"/>
                  </a:lnTo>
                  <a:lnTo>
                    <a:pt x="64185" y="530974"/>
                  </a:lnTo>
                  <a:lnTo>
                    <a:pt x="64909" y="532244"/>
                  </a:lnTo>
                  <a:lnTo>
                    <a:pt x="64909" y="515734"/>
                  </a:lnTo>
                  <a:lnTo>
                    <a:pt x="64757" y="515734"/>
                  </a:lnTo>
                  <a:lnTo>
                    <a:pt x="64617" y="517004"/>
                  </a:lnTo>
                  <a:lnTo>
                    <a:pt x="64325" y="518274"/>
                  </a:lnTo>
                  <a:lnTo>
                    <a:pt x="61671" y="518274"/>
                  </a:lnTo>
                  <a:lnTo>
                    <a:pt x="60604" y="517004"/>
                  </a:lnTo>
                  <a:lnTo>
                    <a:pt x="60172" y="517004"/>
                  </a:lnTo>
                  <a:lnTo>
                    <a:pt x="59778" y="518274"/>
                  </a:lnTo>
                  <a:lnTo>
                    <a:pt x="60629" y="519544"/>
                  </a:lnTo>
                  <a:lnTo>
                    <a:pt x="61239" y="520814"/>
                  </a:lnTo>
                  <a:lnTo>
                    <a:pt x="63220" y="520814"/>
                  </a:lnTo>
                  <a:lnTo>
                    <a:pt x="63182" y="522084"/>
                  </a:lnTo>
                  <a:lnTo>
                    <a:pt x="62674" y="523354"/>
                  </a:lnTo>
                  <a:lnTo>
                    <a:pt x="61671" y="523354"/>
                  </a:lnTo>
                  <a:lnTo>
                    <a:pt x="61061" y="522084"/>
                  </a:lnTo>
                  <a:lnTo>
                    <a:pt x="58953" y="522084"/>
                  </a:lnTo>
                  <a:lnTo>
                    <a:pt x="58623" y="523227"/>
                  </a:lnTo>
                  <a:lnTo>
                    <a:pt x="58623" y="566534"/>
                  </a:lnTo>
                  <a:lnTo>
                    <a:pt x="58445" y="567804"/>
                  </a:lnTo>
                  <a:lnTo>
                    <a:pt x="57086" y="567804"/>
                  </a:lnTo>
                  <a:lnTo>
                    <a:pt x="57150" y="565264"/>
                  </a:lnTo>
                  <a:lnTo>
                    <a:pt x="57759" y="565264"/>
                  </a:lnTo>
                  <a:lnTo>
                    <a:pt x="58305" y="566534"/>
                  </a:lnTo>
                  <a:lnTo>
                    <a:pt x="58623" y="566534"/>
                  </a:lnTo>
                  <a:lnTo>
                    <a:pt x="58623" y="523227"/>
                  </a:lnTo>
                  <a:lnTo>
                    <a:pt x="58585" y="523354"/>
                  </a:lnTo>
                  <a:lnTo>
                    <a:pt x="58407" y="522820"/>
                  </a:lnTo>
                  <a:lnTo>
                    <a:pt x="58407" y="527164"/>
                  </a:lnTo>
                  <a:lnTo>
                    <a:pt x="57086" y="529704"/>
                  </a:lnTo>
                  <a:lnTo>
                    <a:pt x="56934" y="529704"/>
                  </a:lnTo>
                  <a:lnTo>
                    <a:pt x="57302" y="528434"/>
                  </a:lnTo>
                  <a:lnTo>
                    <a:pt x="55575" y="525894"/>
                  </a:lnTo>
                  <a:lnTo>
                    <a:pt x="55143" y="525894"/>
                  </a:lnTo>
                  <a:lnTo>
                    <a:pt x="54787" y="524624"/>
                  </a:lnTo>
                  <a:lnTo>
                    <a:pt x="54533" y="524624"/>
                  </a:lnTo>
                  <a:lnTo>
                    <a:pt x="54648" y="523354"/>
                  </a:lnTo>
                  <a:lnTo>
                    <a:pt x="54787" y="523354"/>
                  </a:lnTo>
                  <a:lnTo>
                    <a:pt x="56007" y="524624"/>
                  </a:lnTo>
                  <a:lnTo>
                    <a:pt x="57188" y="525894"/>
                  </a:lnTo>
                  <a:lnTo>
                    <a:pt x="58407" y="527164"/>
                  </a:lnTo>
                  <a:lnTo>
                    <a:pt x="58407" y="522820"/>
                  </a:lnTo>
                  <a:lnTo>
                    <a:pt x="58166" y="522084"/>
                  </a:lnTo>
                  <a:lnTo>
                    <a:pt x="57835" y="520814"/>
                  </a:lnTo>
                  <a:lnTo>
                    <a:pt x="58623" y="518274"/>
                  </a:lnTo>
                  <a:lnTo>
                    <a:pt x="57734" y="517004"/>
                  </a:lnTo>
                  <a:lnTo>
                    <a:pt x="57543" y="518274"/>
                  </a:lnTo>
                  <a:lnTo>
                    <a:pt x="57010" y="518274"/>
                  </a:lnTo>
                  <a:lnTo>
                    <a:pt x="57010" y="517004"/>
                  </a:lnTo>
                  <a:lnTo>
                    <a:pt x="56324" y="517004"/>
                  </a:lnTo>
                  <a:lnTo>
                    <a:pt x="54965" y="515531"/>
                  </a:lnTo>
                  <a:lnTo>
                    <a:pt x="54965" y="519544"/>
                  </a:lnTo>
                  <a:lnTo>
                    <a:pt x="54648" y="520814"/>
                  </a:lnTo>
                  <a:lnTo>
                    <a:pt x="53428" y="519544"/>
                  </a:lnTo>
                  <a:lnTo>
                    <a:pt x="52628" y="518274"/>
                  </a:lnTo>
                  <a:lnTo>
                    <a:pt x="54279" y="518274"/>
                  </a:lnTo>
                  <a:lnTo>
                    <a:pt x="54965" y="519544"/>
                  </a:lnTo>
                  <a:lnTo>
                    <a:pt x="54965" y="515531"/>
                  </a:lnTo>
                  <a:lnTo>
                    <a:pt x="54000" y="514464"/>
                  </a:lnTo>
                  <a:lnTo>
                    <a:pt x="53060" y="514464"/>
                  </a:lnTo>
                  <a:lnTo>
                    <a:pt x="52628" y="513194"/>
                  </a:lnTo>
                  <a:lnTo>
                    <a:pt x="52273" y="513194"/>
                  </a:lnTo>
                  <a:lnTo>
                    <a:pt x="51968" y="511886"/>
                  </a:lnTo>
                  <a:lnTo>
                    <a:pt x="51308" y="510654"/>
                  </a:lnTo>
                  <a:lnTo>
                    <a:pt x="50584" y="509384"/>
                  </a:lnTo>
                  <a:lnTo>
                    <a:pt x="50584" y="586854"/>
                  </a:lnTo>
                  <a:lnTo>
                    <a:pt x="48539" y="586854"/>
                  </a:lnTo>
                  <a:lnTo>
                    <a:pt x="48298" y="585584"/>
                  </a:lnTo>
                  <a:lnTo>
                    <a:pt x="48869" y="585584"/>
                  </a:lnTo>
                  <a:lnTo>
                    <a:pt x="49301" y="584314"/>
                  </a:lnTo>
                  <a:lnTo>
                    <a:pt x="49872" y="585584"/>
                  </a:lnTo>
                  <a:lnTo>
                    <a:pt x="50444" y="585584"/>
                  </a:lnTo>
                  <a:lnTo>
                    <a:pt x="50584" y="586854"/>
                  </a:lnTo>
                  <a:lnTo>
                    <a:pt x="50584" y="509384"/>
                  </a:lnTo>
                  <a:lnTo>
                    <a:pt x="50228" y="508190"/>
                  </a:lnTo>
                  <a:lnTo>
                    <a:pt x="50228" y="511924"/>
                  </a:lnTo>
                  <a:lnTo>
                    <a:pt x="50088" y="511924"/>
                  </a:lnTo>
                  <a:lnTo>
                    <a:pt x="49657" y="513194"/>
                  </a:lnTo>
                  <a:lnTo>
                    <a:pt x="48653" y="514464"/>
                  </a:lnTo>
                  <a:lnTo>
                    <a:pt x="47790" y="513194"/>
                  </a:lnTo>
                  <a:lnTo>
                    <a:pt x="47739" y="511924"/>
                  </a:lnTo>
                  <a:lnTo>
                    <a:pt x="47688" y="510654"/>
                  </a:lnTo>
                  <a:lnTo>
                    <a:pt x="47739" y="511886"/>
                  </a:lnTo>
                  <a:lnTo>
                    <a:pt x="49441" y="510654"/>
                  </a:lnTo>
                  <a:lnTo>
                    <a:pt x="49949" y="510654"/>
                  </a:lnTo>
                  <a:lnTo>
                    <a:pt x="50228" y="511924"/>
                  </a:lnTo>
                  <a:lnTo>
                    <a:pt x="50228" y="508190"/>
                  </a:lnTo>
                  <a:lnTo>
                    <a:pt x="49834" y="506844"/>
                  </a:lnTo>
                  <a:lnTo>
                    <a:pt x="49364" y="508114"/>
                  </a:lnTo>
                  <a:lnTo>
                    <a:pt x="49085" y="508114"/>
                  </a:lnTo>
                  <a:lnTo>
                    <a:pt x="48831" y="509384"/>
                  </a:lnTo>
                  <a:lnTo>
                    <a:pt x="47358" y="506844"/>
                  </a:lnTo>
                  <a:lnTo>
                    <a:pt x="47358" y="590664"/>
                  </a:lnTo>
                  <a:lnTo>
                    <a:pt x="46177" y="590664"/>
                  </a:lnTo>
                  <a:lnTo>
                    <a:pt x="43776" y="591934"/>
                  </a:lnTo>
                  <a:lnTo>
                    <a:pt x="43878" y="593204"/>
                  </a:lnTo>
                  <a:lnTo>
                    <a:pt x="44780" y="593204"/>
                  </a:lnTo>
                  <a:lnTo>
                    <a:pt x="44640" y="594474"/>
                  </a:lnTo>
                  <a:lnTo>
                    <a:pt x="44424" y="594245"/>
                  </a:lnTo>
                  <a:lnTo>
                    <a:pt x="44424" y="597014"/>
                  </a:lnTo>
                  <a:lnTo>
                    <a:pt x="42773" y="598284"/>
                  </a:lnTo>
                  <a:lnTo>
                    <a:pt x="42379" y="597014"/>
                  </a:lnTo>
                  <a:lnTo>
                    <a:pt x="42697" y="594474"/>
                  </a:lnTo>
                  <a:lnTo>
                    <a:pt x="43840" y="597014"/>
                  </a:lnTo>
                  <a:lnTo>
                    <a:pt x="44424" y="597014"/>
                  </a:lnTo>
                  <a:lnTo>
                    <a:pt x="44424" y="594245"/>
                  </a:lnTo>
                  <a:lnTo>
                    <a:pt x="41084" y="590664"/>
                  </a:lnTo>
                  <a:lnTo>
                    <a:pt x="42341" y="589394"/>
                  </a:lnTo>
                  <a:lnTo>
                    <a:pt x="46431" y="589394"/>
                  </a:lnTo>
                  <a:lnTo>
                    <a:pt x="47358" y="590664"/>
                  </a:lnTo>
                  <a:lnTo>
                    <a:pt x="47358" y="506844"/>
                  </a:lnTo>
                  <a:lnTo>
                    <a:pt x="47320" y="506463"/>
                  </a:lnTo>
                  <a:lnTo>
                    <a:pt x="47320" y="518274"/>
                  </a:lnTo>
                  <a:lnTo>
                    <a:pt x="47104" y="519544"/>
                  </a:lnTo>
                  <a:lnTo>
                    <a:pt x="47078" y="523354"/>
                  </a:lnTo>
                  <a:lnTo>
                    <a:pt x="46863" y="524624"/>
                  </a:lnTo>
                  <a:lnTo>
                    <a:pt x="46075" y="524624"/>
                  </a:lnTo>
                  <a:lnTo>
                    <a:pt x="45783" y="524116"/>
                  </a:lnTo>
                  <a:lnTo>
                    <a:pt x="45783" y="527164"/>
                  </a:lnTo>
                  <a:lnTo>
                    <a:pt x="45351" y="528434"/>
                  </a:lnTo>
                  <a:lnTo>
                    <a:pt x="44919" y="528434"/>
                  </a:lnTo>
                  <a:lnTo>
                    <a:pt x="44348" y="529704"/>
                  </a:lnTo>
                  <a:lnTo>
                    <a:pt x="44132" y="529704"/>
                  </a:lnTo>
                  <a:lnTo>
                    <a:pt x="43992" y="528434"/>
                  </a:lnTo>
                  <a:lnTo>
                    <a:pt x="45529" y="525894"/>
                  </a:lnTo>
                  <a:lnTo>
                    <a:pt x="45783" y="527164"/>
                  </a:lnTo>
                  <a:lnTo>
                    <a:pt x="45783" y="524116"/>
                  </a:lnTo>
                  <a:lnTo>
                    <a:pt x="45351" y="523354"/>
                  </a:lnTo>
                  <a:lnTo>
                    <a:pt x="43383" y="523354"/>
                  </a:lnTo>
                  <a:lnTo>
                    <a:pt x="42087" y="524624"/>
                  </a:lnTo>
                  <a:lnTo>
                    <a:pt x="41833" y="524624"/>
                  </a:lnTo>
                  <a:lnTo>
                    <a:pt x="41516" y="523354"/>
                  </a:lnTo>
                  <a:lnTo>
                    <a:pt x="41224" y="522084"/>
                  </a:lnTo>
                  <a:lnTo>
                    <a:pt x="41008" y="520814"/>
                  </a:lnTo>
                  <a:lnTo>
                    <a:pt x="40830" y="520814"/>
                  </a:lnTo>
                  <a:lnTo>
                    <a:pt x="40830" y="529704"/>
                  </a:lnTo>
                  <a:lnTo>
                    <a:pt x="39535" y="529704"/>
                  </a:lnTo>
                  <a:lnTo>
                    <a:pt x="39535" y="599554"/>
                  </a:lnTo>
                  <a:lnTo>
                    <a:pt x="38862" y="600824"/>
                  </a:lnTo>
                  <a:lnTo>
                    <a:pt x="38646" y="600824"/>
                  </a:lnTo>
                  <a:lnTo>
                    <a:pt x="38354" y="600456"/>
                  </a:lnTo>
                  <a:lnTo>
                    <a:pt x="38354" y="602094"/>
                  </a:lnTo>
                  <a:lnTo>
                    <a:pt x="36918" y="604634"/>
                  </a:lnTo>
                  <a:lnTo>
                    <a:pt x="35699" y="600824"/>
                  </a:lnTo>
                  <a:lnTo>
                    <a:pt x="34048" y="602094"/>
                  </a:lnTo>
                  <a:lnTo>
                    <a:pt x="36487" y="604634"/>
                  </a:lnTo>
                  <a:lnTo>
                    <a:pt x="35915" y="607174"/>
                  </a:lnTo>
                  <a:lnTo>
                    <a:pt x="33947" y="605904"/>
                  </a:lnTo>
                  <a:lnTo>
                    <a:pt x="30607" y="608444"/>
                  </a:lnTo>
                  <a:lnTo>
                    <a:pt x="30568" y="610984"/>
                  </a:lnTo>
                  <a:lnTo>
                    <a:pt x="29273" y="610984"/>
                  </a:lnTo>
                  <a:lnTo>
                    <a:pt x="29210" y="609714"/>
                  </a:lnTo>
                  <a:lnTo>
                    <a:pt x="29095" y="610984"/>
                  </a:lnTo>
                  <a:lnTo>
                    <a:pt x="28206" y="610984"/>
                  </a:lnTo>
                  <a:lnTo>
                    <a:pt x="27698" y="608444"/>
                  </a:lnTo>
                  <a:lnTo>
                    <a:pt x="27266" y="608444"/>
                  </a:lnTo>
                  <a:lnTo>
                    <a:pt x="26657" y="607174"/>
                  </a:lnTo>
                  <a:lnTo>
                    <a:pt x="26263" y="607174"/>
                  </a:lnTo>
                  <a:lnTo>
                    <a:pt x="25869" y="605904"/>
                  </a:lnTo>
                  <a:lnTo>
                    <a:pt x="26009" y="605904"/>
                  </a:lnTo>
                  <a:lnTo>
                    <a:pt x="27165" y="607174"/>
                  </a:lnTo>
                  <a:lnTo>
                    <a:pt x="28206" y="607174"/>
                  </a:lnTo>
                  <a:lnTo>
                    <a:pt x="28651" y="605904"/>
                  </a:lnTo>
                  <a:lnTo>
                    <a:pt x="29095" y="604634"/>
                  </a:lnTo>
                  <a:lnTo>
                    <a:pt x="29464" y="604634"/>
                  </a:lnTo>
                  <a:lnTo>
                    <a:pt x="30568" y="603364"/>
                  </a:lnTo>
                  <a:lnTo>
                    <a:pt x="33083" y="603364"/>
                  </a:lnTo>
                  <a:lnTo>
                    <a:pt x="33121" y="602094"/>
                  </a:lnTo>
                  <a:lnTo>
                    <a:pt x="32118" y="600824"/>
                  </a:lnTo>
                  <a:lnTo>
                    <a:pt x="34163" y="600824"/>
                  </a:lnTo>
                  <a:lnTo>
                    <a:pt x="34874" y="599554"/>
                  </a:lnTo>
                  <a:lnTo>
                    <a:pt x="36817" y="599554"/>
                  </a:lnTo>
                  <a:lnTo>
                    <a:pt x="38354" y="602094"/>
                  </a:lnTo>
                  <a:lnTo>
                    <a:pt x="38354" y="600456"/>
                  </a:lnTo>
                  <a:lnTo>
                    <a:pt x="37642" y="599554"/>
                  </a:lnTo>
                  <a:lnTo>
                    <a:pt x="37211" y="599554"/>
                  </a:lnTo>
                  <a:lnTo>
                    <a:pt x="36855" y="598284"/>
                  </a:lnTo>
                  <a:lnTo>
                    <a:pt x="36347" y="598284"/>
                  </a:lnTo>
                  <a:lnTo>
                    <a:pt x="36093" y="597014"/>
                  </a:lnTo>
                  <a:lnTo>
                    <a:pt x="37604" y="597014"/>
                  </a:lnTo>
                  <a:lnTo>
                    <a:pt x="38290" y="598284"/>
                  </a:lnTo>
                  <a:lnTo>
                    <a:pt x="38862" y="598284"/>
                  </a:lnTo>
                  <a:lnTo>
                    <a:pt x="39535" y="599554"/>
                  </a:lnTo>
                  <a:lnTo>
                    <a:pt x="39535" y="529704"/>
                  </a:lnTo>
                  <a:lnTo>
                    <a:pt x="39217" y="529704"/>
                  </a:lnTo>
                  <a:lnTo>
                    <a:pt x="38862" y="528434"/>
                  </a:lnTo>
                  <a:lnTo>
                    <a:pt x="39001" y="527164"/>
                  </a:lnTo>
                  <a:lnTo>
                    <a:pt x="39789" y="527164"/>
                  </a:lnTo>
                  <a:lnTo>
                    <a:pt x="40182" y="528434"/>
                  </a:lnTo>
                  <a:lnTo>
                    <a:pt x="40436" y="528434"/>
                  </a:lnTo>
                  <a:lnTo>
                    <a:pt x="40830" y="529704"/>
                  </a:lnTo>
                  <a:lnTo>
                    <a:pt x="40830" y="520814"/>
                  </a:lnTo>
                  <a:lnTo>
                    <a:pt x="40652" y="520814"/>
                  </a:lnTo>
                  <a:lnTo>
                    <a:pt x="37426" y="522084"/>
                  </a:lnTo>
                  <a:lnTo>
                    <a:pt x="37249" y="522084"/>
                  </a:lnTo>
                  <a:lnTo>
                    <a:pt x="36563" y="519544"/>
                  </a:lnTo>
                  <a:lnTo>
                    <a:pt x="38315" y="519544"/>
                  </a:lnTo>
                  <a:lnTo>
                    <a:pt x="38646" y="520814"/>
                  </a:lnTo>
                  <a:lnTo>
                    <a:pt x="39179" y="520814"/>
                  </a:lnTo>
                  <a:lnTo>
                    <a:pt x="40436" y="519544"/>
                  </a:lnTo>
                  <a:lnTo>
                    <a:pt x="41402" y="519544"/>
                  </a:lnTo>
                  <a:lnTo>
                    <a:pt x="42087" y="520814"/>
                  </a:lnTo>
                  <a:lnTo>
                    <a:pt x="43345" y="520814"/>
                  </a:lnTo>
                  <a:lnTo>
                    <a:pt x="43408" y="519544"/>
                  </a:lnTo>
                  <a:lnTo>
                    <a:pt x="43992" y="518274"/>
                  </a:lnTo>
                  <a:lnTo>
                    <a:pt x="44640" y="518274"/>
                  </a:lnTo>
                  <a:lnTo>
                    <a:pt x="45351" y="519544"/>
                  </a:lnTo>
                  <a:lnTo>
                    <a:pt x="45923" y="519544"/>
                  </a:lnTo>
                  <a:lnTo>
                    <a:pt x="45961" y="518274"/>
                  </a:lnTo>
                  <a:lnTo>
                    <a:pt x="46177" y="517004"/>
                  </a:lnTo>
                  <a:lnTo>
                    <a:pt x="43167" y="511924"/>
                  </a:lnTo>
                  <a:lnTo>
                    <a:pt x="45275" y="511924"/>
                  </a:lnTo>
                  <a:lnTo>
                    <a:pt x="45097" y="510654"/>
                  </a:lnTo>
                  <a:lnTo>
                    <a:pt x="44450" y="509384"/>
                  </a:lnTo>
                  <a:lnTo>
                    <a:pt x="43599" y="509384"/>
                  </a:lnTo>
                  <a:lnTo>
                    <a:pt x="43383" y="508114"/>
                  </a:lnTo>
                  <a:lnTo>
                    <a:pt x="43815" y="506844"/>
                  </a:lnTo>
                  <a:lnTo>
                    <a:pt x="43992" y="506844"/>
                  </a:lnTo>
                  <a:lnTo>
                    <a:pt x="44132" y="505574"/>
                  </a:lnTo>
                  <a:lnTo>
                    <a:pt x="45135" y="505574"/>
                  </a:lnTo>
                  <a:lnTo>
                    <a:pt x="45427" y="506844"/>
                  </a:lnTo>
                  <a:lnTo>
                    <a:pt x="45859" y="506844"/>
                  </a:lnTo>
                  <a:lnTo>
                    <a:pt x="46685" y="510654"/>
                  </a:lnTo>
                  <a:lnTo>
                    <a:pt x="46253" y="510654"/>
                  </a:lnTo>
                  <a:lnTo>
                    <a:pt x="45275" y="511924"/>
                  </a:lnTo>
                  <a:lnTo>
                    <a:pt x="46037" y="514464"/>
                  </a:lnTo>
                  <a:lnTo>
                    <a:pt x="46786" y="515734"/>
                  </a:lnTo>
                  <a:lnTo>
                    <a:pt x="47320" y="518274"/>
                  </a:lnTo>
                  <a:lnTo>
                    <a:pt x="47320" y="506463"/>
                  </a:lnTo>
                  <a:lnTo>
                    <a:pt x="47104" y="504304"/>
                  </a:lnTo>
                  <a:lnTo>
                    <a:pt x="47726" y="505650"/>
                  </a:lnTo>
                  <a:lnTo>
                    <a:pt x="48298" y="506844"/>
                  </a:lnTo>
                  <a:lnTo>
                    <a:pt x="48831" y="506844"/>
                  </a:lnTo>
                  <a:lnTo>
                    <a:pt x="49364" y="505650"/>
                  </a:lnTo>
                  <a:lnTo>
                    <a:pt x="49403" y="505523"/>
                  </a:lnTo>
                  <a:lnTo>
                    <a:pt x="49187" y="504304"/>
                  </a:lnTo>
                  <a:lnTo>
                    <a:pt x="48539" y="504304"/>
                  </a:lnTo>
                  <a:lnTo>
                    <a:pt x="47904" y="503034"/>
                  </a:lnTo>
                  <a:lnTo>
                    <a:pt x="47472" y="501764"/>
                  </a:lnTo>
                  <a:lnTo>
                    <a:pt x="47002" y="501764"/>
                  </a:lnTo>
                  <a:lnTo>
                    <a:pt x="46177" y="499224"/>
                  </a:lnTo>
                  <a:lnTo>
                    <a:pt x="45427" y="497954"/>
                  </a:lnTo>
                  <a:lnTo>
                    <a:pt x="44640" y="496684"/>
                  </a:lnTo>
                  <a:lnTo>
                    <a:pt x="42837" y="496684"/>
                  </a:lnTo>
                  <a:lnTo>
                    <a:pt x="43205" y="495414"/>
                  </a:lnTo>
                  <a:lnTo>
                    <a:pt x="42989" y="495414"/>
                  </a:lnTo>
                  <a:lnTo>
                    <a:pt x="42913" y="494144"/>
                  </a:lnTo>
                  <a:lnTo>
                    <a:pt x="42735" y="494144"/>
                  </a:lnTo>
                  <a:lnTo>
                    <a:pt x="42405" y="495414"/>
                  </a:lnTo>
                  <a:lnTo>
                    <a:pt x="42164" y="496684"/>
                  </a:lnTo>
                  <a:lnTo>
                    <a:pt x="42049" y="497954"/>
                  </a:lnTo>
                  <a:lnTo>
                    <a:pt x="41935" y="498119"/>
                  </a:lnTo>
                  <a:lnTo>
                    <a:pt x="42405" y="499224"/>
                  </a:lnTo>
                  <a:lnTo>
                    <a:pt x="44780" y="499224"/>
                  </a:lnTo>
                  <a:lnTo>
                    <a:pt x="45351" y="500494"/>
                  </a:lnTo>
                  <a:lnTo>
                    <a:pt x="46355" y="503034"/>
                  </a:lnTo>
                  <a:lnTo>
                    <a:pt x="46570" y="503034"/>
                  </a:lnTo>
                  <a:lnTo>
                    <a:pt x="46824" y="504304"/>
                  </a:lnTo>
                  <a:lnTo>
                    <a:pt x="45529" y="503034"/>
                  </a:lnTo>
                  <a:lnTo>
                    <a:pt x="44094" y="505574"/>
                  </a:lnTo>
                  <a:lnTo>
                    <a:pt x="43268" y="503034"/>
                  </a:lnTo>
                  <a:lnTo>
                    <a:pt x="42697" y="505574"/>
                  </a:lnTo>
                  <a:lnTo>
                    <a:pt x="42189" y="505574"/>
                  </a:lnTo>
                  <a:lnTo>
                    <a:pt x="42595" y="501764"/>
                  </a:lnTo>
                  <a:lnTo>
                    <a:pt x="41732" y="501764"/>
                  </a:lnTo>
                  <a:lnTo>
                    <a:pt x="41910" y="500494"/>
                  </a:lnTo>
                  <a:lnTo>
                    <a:pt x="41871" y="497954"/>
                  </a:lnTo>
                  <a:lnTo>
                    <a:pt x="40398" y="497954"/>
                  </a:lnTo>
                  <a:lnTo>
                    <a:pt x="40360" y="499224"/>
                  </a:lnTo>
                  <a:lnTo>
                    <a:pt x="40398" y="500494"/>
                  </a:lnTo>
                  <a:lnTo>
                    <a:pt x="40970" y="500494"/>
                  </a:lnTo>
                  <a:lnTo>
                    <a:pt x="41440" y="501764"/>
                  </a:lnTo>
                  <a:lnTo>
                    <a:pt x="39611" y="501764"/>
                  </a:lnTo>
                  <a:lnTo>
                    <a:pt x="39611" y="517004"/>
                  </a:lnTo>
                  <a:lnTo>
                    <a:pt x="38354" y="517004"/>
                  </a:lnTo>
                  <a:lnTo>
                    <a:pt x="38100" y="515734"/>
                  </a:lnTo>
                  <a:lnTo>
                    <a:pt x="37706" y="515734"/>
                  </a:lnTo>
                  <a:lnTo>
                    <a:pt x="37985" y="514464"/>
                  </a:lnTo>
                  <a:lnTo>
                    <a:pt x="38252" y="513194"/>
                  </a:lnTo>
                  <a:lnTo>
                    <a:pt x="38569" y="514464"/>
                  </a:lnTo>
                  <a:lnTo>
                    <a:pt x="39319" y="514464"/>
                  </a:lnTo>
                  <a:lnTo>
                    <a:pt x="39535" y="515734"/>
                  </a:lnTo>
                  <a:lnTo>
                    <a:pt x="39611" y="517004"/>
                  </a:lnTo>
                  <a:lnTo>
                    <a:pt x="39611" y="501764"/>
                  </a:lnTo>
                  <a:lnTo>
                    <a:pt x="38569" y="502602"/>
                  </a:lnTo>
                  <a:lnTo>
                    <a:pt x="38569" y="505574"/>
                  </a:lnTo>
                  <a:lnTo>
                    <a:pt x="38468" y="506844"/>
                  </a:lnTo>
                  <a:lnTo>
                    <a:pt x="38315" y="508114"/>
                  </a:lnTo>
                  <a:lnTo>
                    <a:pt x="38252" y="509384"/>
                  </a:lnTo>
                  <a:lnTo>
                    <a:pt x="37884" y="509384"/>
                  </a:lnTo>
                  <a:lnTo>
                    <a:pt x="37706" y="508114"/>
                  </a:lnTo>
                  <a:lnTo>
                    <a:pt x="37211" y="506844"/>
                  </a:lnTo>
                  <a:lnTo>
                    <a:pt x="38569" y="505574"/>
                  </a:lnTo>
                  <a:lnTo>
                    <a:pt x="38569" y="502602"/>
                  </a:lnTo>
                  <a:lnTo>
                    <a:pt x="38036" y="503034"/>
                  </a:lnTo>
                  <a:lnTo>
                    <a:pt x="36855" y="506844"/>
                  </a:lnTo>
                  <a:lnTo>
                    <a:pt x="35737" y="504304"/>
                  </a:lnTo>
                  <a:lnTo>
                    <a:pt x="35674" y="505523"/>
                  </a:lnTo>
                  <a:lnTo>
                    <a:pt x="35560" y="506844"/>
                  </a:lnTo>
                  <a:lnTo>
                    <a:pt x="35699" y="508114"/>
                  </a:lnTo>
                  <a:lnTo>
                    <a:pt x="35953" y="508114"/>
                  </a:lnTo>
                  <a:lnTo>
                    <a:pt x="36918" y="510654"/>
                  </a:lnTo>
                  <a:lnTo>
                    <a:pt x="37782" y="513194"/>
                  </a:lnTo>
                  <a:lnTo>
                    <a:pt x="37604" y="513194"/>
                  </a:lnTo>
                  <a:lnTo>
                    <a:pt x="36918" y="514464"/>
                  </a:lnTo>
                  <a:lnTo>
                    <a:pt x="36131" y="513194"/>
                  </a:lnTo>
                  <a:lnTo>
                    <a:pt x="36271" y="510654"/>
                  </a:lnTo>
                  <a:lnTo>
                    <a:pt x="34696" y="510654"/>
                  </a:lnTo>
                  <a:lnTo>
                    <a:pt x="34124" y="512102"/>
                  </a:lnTo>
                  <a:lnTo>
                    <a:pt x="34124" y="538594"/>
                  </a:lnTo>
                  <a:lnTo>
                    <a:pt x="34124" y="539864"/>
                  </a:lnTo>
                  <a:lnTo>
                    <a:pt x="32766" y="539864"/>
                  </a:lnTo>
                  <a:lnTo>
                    <a:pt x="32181" y="538594"/>
                  </a:lnTo>
                  <a:lnTo>
                    <a:pt x="31788" y="537324"/>
                  </a:lnTo>
                  <a:lnTo>
                    <a:pt x="31330" y="536054"/>
                  </a:lnTo>
                  <a:lnTo>
                    <a:pt x="31648" y="536054"/>
                  </a:lnTo>
                  <a:lnTo>
                    <a:pt x="33299" y="538594"/>
                  </a:lnTo>
                  <a:lnTo>
                    <a:pt x="34124" y="538594"/>
                  </a:lnTo>
                  <a:lnTo>
                    <a:pt x="34124" y="512102"/>
                  </a:lnTo>
                  <a:lnTo>
                    <a:pt x="33693" y="513194"/>
                  </a:lnTo>
                  <a:lnTo>
                    <a:pt x="31534" y="515734"/>
                  </a:lnTo>
                  <a:lnTo>
                    <a:pt x="31750" y="517004"/>
                  </a:lnTo>
                  <a:lnTo>
                    <a:pt x="32613" y="518274"/>
                  </a:lnTo>
                  <a:lnTo>
                    <a:pt x="32766" y="518274"/>
                  </a:lnTo>
                  <a:lnTo>
                    <a:pt x="32829" y="519544"/>
                  </a:lnTo>
                  <a:lnTo>
                    <a:pt x="31686" y="519544"/>
                  </a:lnTo>
                  <a:lnTo>
                    <a:pt x="30607" y="520814"/>
                  </a:lnTo>
                  <a:lnTo>
                    <a:pt x="28600" y="520814"/>
                  </a:lnTo>
                  <a:lnTo>
                    <a:pt x="28879" y="523354"/>
                  </a:lnTo>
                  <a:lnTo>
                    <a:pt x="29311" y="523354"/>
                  </a:lnTo>
                  <a:lnTo>
                    <a:pt x="30391" y="525894"/>
                  </a:lnTo>
                  <a:lnTo>
                    <a:pt x="28562" y="525894"/>
                  </a:lnTo>
                  <a:lnTo>
                    <a:pt x="27305" y="527164"/>
                  </a:lnTo>
                  <a:lnTo>
                    <a:pt x="27051" y="525894"/>
                  </a:lnTo>
                  <a:lnTo>
                    <a:pt x="27266" y="524624"/>
                  </a:lnTo>
                  <a:lnTo>
                    <a:pt x="28130" y="524624"/>
                  </a:lnTo>
                  <a:lnTo>
                    <a:pt x="27952" y="523354"/>
                  </a:lnTo>
                  <a:lnTo>
                    <a:pt x="26695" y="523354"/>
                  </a:lnTo>
                  <a:lnTo>
                    <a:pt x="26200" y="522084"/>
                  </a:lnTo>
                  <a:lnTo>
                    <a:pt x="26047" y="522757"/>
                  </a:lnTo>
                  <a:lnTo>
                    <a:pt x="26047" y="548754"/>
                  </a:lnTo>
                  <a:lnTo>
                    <a:pt x="26047" y="550024"/>
                  </a:lnTo>
                  <a:lnTo>
                    <a:pt x="25654" y="550024"/>
                  </a:lnTo>
                  <a:lnTo>
                    <a:pt x="25184" y="548754"/>
                  </a:lnTo>
                  <a:lnTo>
                    <a:pt x="26047" y="548754"/>
                  </a:lnTo>
                  <a:lnTo>
                    <a:pt x="26047" y="522757"/>
                  </a:lnTo>
                  <a:lnTo>
                    <a:pt x="25908" y="523354"/>
                  </a:lnTo>
                  <a:lnTo>
                    <a:pt x="25793" y="524624"/>
                  </a:lnTo>
                  <a:lnTo>
                    <a:pt x="24472" y="525894"/>
                  </a:lnTo>
                  <a:lnTo>
                    <a:pt x="24574" y="527164"/>
                  </a:lnTo>
                  <a:lnTo>
                    <a:pt x="25476" y="528434"/>
                  </a:lnTo>
                  <a:lnTo>
                    <a:pt x="25158" y="528434"/>
                  </a:lnTo>
                  <a:lnTo>
                    <a:pt x="25158" y="548754"/>
                  </a:lnTo>
                  <a:lnTo>
                    <a:pt x="24472" y="548754"/>
                  </a:lnTo>
                  <a:lnTo>
                    <a:pt x="24612" y="547484"/>
                  </a:lnTo>
                  <a:lnTo>
                    <a:pt x="25158" y="548754"/>
                  </a:lnTo>
                  <a:lnTo>
                    <a:pt x="25158" y="528434"/>
                  </a:lnTo>
                  <a:lnTo>
                    <a:pt x="24549" y="528434"/>
                  </a:lnTo>
                  <a:lnTo>
                    <a:pt x="23964" y="527164"/>
                  </a:lnTo>
                  <a:lnTo>
                    <a:pt x="23685" y="527164"/>
                  </a:lnTo>
                  <a:lnTo>
                    <a:pt x="23685" y="594474"/>
                  </a:lnTo>
                  <a:lnTo>
                    <a:pt x="23545" y="597014"/>
                  </a:lnTo>
                  <a:lnTo>
                    <a:pt x="22466" y="597014"/>
                  </a:lnTo>
                  <a:lnTo>
                    <a:pt x="22250" y="595744"/>
                  </a:lnTo>
                  <a:lnTo>
                    <a:pt x="22466" y="594474"/>
                  </a:lnTo>
                  <a:lnTo>
                    <a:pt x="23685" y="594474"/>
                  </a:lnTo>
                  <a:lnTo>
                    <a:pt x="23685" y="527164"/>
                  </a:lnTo>
                  <a:lnTo>
                    <a:pt x="23431" y="527164"/>
                  </a:lnTo>
                  <a:lnTo>
                    <a:pt x="23558" y="525894"/>
                  </a:lnTo>
                  <a:lnTo>
                    <a:pt x="23685" y="524624"/>
                  </a:lnTo>
                  <a:lnTo>
                    <a:pt x="23253" y="524624"/>
                  </a:lnTo>
                  <a:lnTo>
                    <a:pt x="22961" y="525894"/>
                  </a:lnTo>
                  <a:lnTo>
                    <a:pt x="22860" y="574154"/>
                  </a:lnTo>
                  <a:lnTo>
                    <a:pt x="21602" y="574154"/>
                  </a:lnTo>
                  <a:lnTo>
                    <a:pt x="21310" y="572884"/>
                  </a:lnTo>
                  <a:lnTo>
                    <a:pt x="21818" y="570344"/>
                  </a:lnTo>
                  <a:lnTo>
                    <a:pt x="22860" y="574154"/>
                  </a:lnTo>
                  <a:lnTo>
                    <a:pt x="22860" y="525894"/>
                  </a:lnTo>
                  <a:lnTo>
                    <a:pt x="21348" y="525894"/>
                  </a:lnTo>
                  <a:lnTo>
                    <a:pt x="20853" y="524624"/>
                  </a:lnTo>
                  <a:lnTo>
                    <a:pt x="20853" y="527164"/>
                  </a:lnTo>
                  <a:lnTo>
                    <a:pt x="20307" y="527164"/>
                  </a:lnTo>
                  <a:lnTo>
                    <a:pt x="20307" y="583044"/>
                  </a:lnTo>
                  <a:lnTo>
                    <a:pt x="19659" y="583044"/>
                  </a:lnTo>
                  <a:lnTo>
                    <a:pt x="19342" y="584314"/>
                  </a:lnTo>
                  <a:lnTo>
                    <a:pt x="19342" y="585584"/>
                  </a:lnTo>
                  <a:lnTo>
                    <a:pt x="18592" y="588124"/>
                  </a:lnTo>
                  <a:lnTo>
                    <a:pt x="18300" y="586854"/>
                  </a:lnTo>
                  <a:lnTo>
                    <a:pt x="17157" y="585584"/>
                  </a:lnTo>
                  <a:lnTo>
                    <a:pt x="17614" y="584314"/>
                  </a:lnTo>
                  <a:lnTo>
                    <a:pt x="18084" y="583044"/>
                  </a:lnTo>
                  <a:lnTo>
                    <a:pt x="19202" y="585584"/>
                  </a:lnTo>
                  <a:lnTo>
                    <a:pt x="19342" y="585584"/>
                  </a:lnTo>
                  <a:lnTo>
                    <a:pt x="19342" y="584314"/>
                  </a:lnTo>
                  <a:lnTo>
                    <a:pt x="18910" y="583044"/>
                  </a:lnTo>
                  <a:lnTo>
                    <a:pt x="18732" y="581774"/>
                  </a:lnTo>
                  <a:lnTo>
                    <a:pt x="19773" y="581774"/>
                  </a:lnTo>
                  <a:lnTo>
                    <a:pt x="20307" y="583044"/>
                  </a:lnTo>
                  <a:lnTo>
                    <a:pt x="20307" y="527164"/>
                  </a:lnTo>
                  <a:lnTo>
                    <a:pt x="19850" y="527164"/>
                  </a:lnTo>
                  <a:lnTo>
                    <a:pt x="19951" y="528434"/>
                  </a:lnTo>
                  <a:lnTo>
                    <a:pt x="19596" y="529704"/>
                  </a:lnTo>
                  <a:lnTo>
                    <a:pt x="18808" y="527164"/>
                  </a:lnTo>
                  <a:lnTo>
                    <a:pt x="18122" y="528434"/>
                  </a:lnTo>
                  <a:lnTo>
                    <a:pt x="17081" y="530974"/>
                  </a:lnTo>
                  <a:lnTo>
                    <a:pt x="16941" y="529704"/>
                  </a:lnTo>
                  <a:lnTo>
                    <a:pt x="16764" y="529704"/>
                  </a:lnTo>
                  <a:lnTo>
                    <a:pt x="16611" y="528942"/>
                  </a:lnTo>
                  <a:lnTo>
                    <a:pt x="16611" y="569074"/>
                  </a:lnTo>
                  <a:lnTo>
                    <a:pt x="16370" y="570344"/>
                  </a:lnTo>
                  <a:lnTo>
                    <a:pt x="16370" y="571614"/>
                  </a:lnTo>
                  <a:lnTo>
                    <a:pt x="15328" y="571614"/>
                  </a:lnTo>
                  <a:lnTo>
                    <a:pt x="15290" y="569074"/>
                  </a:lnTo>
                  <a:lnTo>
                    <a:pt x="15214" y="567804"/>
                  </a:lnTo>
                  <a:lnTo>
                    <a:pt x="14503" y="566534"/>
                  </a:lnTo>
                  <a:lnTo>
                    <a:pt x="14033" y="566534"/>
                  </a:lnTo>
                  <a:lnTo>
                    <a:pt x="13601" y="565264"/>
                  </a:lnTo>
                  <a:lnTo>
                    <a:pt x="13093" y="563994"/>
                  </a:lnTo>
                  <a:lnTo>
                    <a:pt x="13030" y="562724"/>
                  </a:lnTo>
                  <a:lnTo>
                    <a:pt x="13957" y="562724"/>
                  </a:lnTo>
                  <a:lnTo>
                    <a:pt x="14033" y="563994"/>
                  </a:lnTo>
                  <a:lnTo>
                    <a:pt x="14859" y="565264"/>
                  </a:lnTo>
                  <a:lnTo>
                    <a:pt x="15900" y="566534"/>
                  </a:lnTo>
                  <a:lnTo>
                    <a:pt x="16611" y="569074"/>
                  </a:lnTo>
                  <a:lnTo>
                    <a:pt x="16611" y="528942"/>
                  </a:lnTo>
                  <a:lnTo>
                    <a:pt x="16510" y="528434"/>
                  </a:lnTo>
                  <a:lnTo>
                    <a:pt x="16395" y="529704"/>
                  </a:lnTo>
                  <a:lnTo>
                    <a:pt x="16294" y="532244"/>
                  </a:lnTo>
                  <a:lnTo>
                    <a:pt x="15760" y="532244"/>
                  </a:lnTo>
                  <a:lnTo>
                    <a:pt x="15468" y="531342"/>
                  </a:lnTo>
                  <a:lnTo>
                    <a:pt x="15468" y="542404"/>
                  </a:lnTo>
                  <a:lnTo>
                    <a:pt x="15252" y="542404"/>
                  </a:lnTo>
                  <a:lnTo>
                    <a:pt x="14719" y="541832"/>
                  </a:lnTo>
                  <a:lnTo>
                    <a:pt x="14719" y="552564"/>
                  </a:lnTo>
                  <a:lnTo>
                    <a:pt x="14503" y="555104"/>
                  </a:lnTo>
                  <a:lnTo>
                    <a:pt x="13957" y="553834"/>
                  </a:lnTo>
                  <a:lnTo>
                    <a:pt x="13093" y="553834"/>
                  </a:lnTo>
                  <a:lnTo>
                    <a:pt x="13131" y="552564"/>
                  </a:lnTo>
                  <a:lnTo>
                    <a:pt x="13525" y="551294"/>
                  </a:lnTo>
                  <a:lnTo>
                    <a:pt x="11734" y="551294"/>
                  </a:lnTo>
                  <a:lnTo>
                    <a:pt x="11811" y="547484"/>
                  </a:lnTo>
                  <a:lnTo>
                    <a:pt x="12128" y="548754"/>
                  </a:lnTo>
                  <a:lnTo>
                    <a:pt x="12776" y="548754"/>
                  </a:lnTo>
                  <a:lnTo>
                    <a:pt x="14211" y="550024"/>
                  </a:lnTo>
                  <a:lnTo>
                    <a:pt x="14719" y="552564"/>
                  </a:lnTo>
                  <a:lnTo>
                    <a:pt x="14719" y="541832"/>
                  </a:lnTo>
                  <a:lnTo>
                    <a:pt x="14071" y="541134"/>
                  </a:lnTo>
                  <a:lnTo>
                    <a:pt x="13246" y="539864"/>
                  </a:lnTo>
                  <a:lnTo>
                    <a:pt x="12674" y="538594"/>
                  </a:lnTo>
                  <a:lnTo>
                    <a:pt x="12484" y="537324"/>
                  </a:lnTo>
                  <a:lnTo>
                    <a:pt x="12738" y="537324"/>
                  </a:lnTo>
                  <a:lnTo>
                    <a:pt x="12890" y="536054"/>
                  </a:lnTo>
                  <a:lnTo>
                    <a:pt x="14643" y="539864"/>
                  </a:lnTo>
                  <a:lnTo>
                    <a:pt x="15468" y="542404"/>
                  </a:lnTo>
                  <a:lnTo>
                    <a:pt x="15468" y="531342"/>
                  </a:lnTo>
                  <a:lnTo>
                    <a:pt x="15354" y="530974"/>
                  </a:lnTo>
                  <a:lnTo>
                    <a:pt x="14820" y="530974"/>
                  </a:lnTo>
                  <a:lnTo>
                    <a:pt x="14325" y="532244"/>
                  </a:lnTo>
                  <a:lnTo>
                    <a:pt x="14008" y="530733"/>
                  </a:lnTo>
                  <a:lnTo>
                    <a:pt x="13741" y="529704"/>
                  </a:lnTo>
                  <a:lnTo>
                    <a:pt x="12954" y="530555"/>
                  </a:lnTo>
                  <a:lnTo>
                    <a:pt x="12954" y="533514"/>
                  </a:lnTo>
                  <a:lnTo>
                    <a:pt x="12776" y="534784"/>
                  </a:lnTo>
                  <a:lnTo>
                    <a:pt x="12484" y="533514"/>
                  </a:lnTo>
                  <a:lnTo>
                    <a:pt x="12128" y="533514"/>
                  </a:lnTo>
                  <a:lnTo>
                    <a:pt x="11849" y="532244"/>
                  </a:lnTo>
                  <a:lnTo>
                    <a:pt x="12128" y="532244"/>
                  </a:lnTo>
                  <a:lnTo>
                    <a:pt x="12649" y="531558"/>
                  </a:lnTo>
                  <a:lnTo>
                    <a:pt x="12954" y="533514"/>
                  </a:lnTo>
                  <a:lnTo>
                    <a:pt x="12954" y="530555"/>
                  </a:lnTo>
                  <a:lnTo>
                    <a:pt x="12776" y="530733"/>
                  </a:lnTo>
                  <a:lnTo>
                    <a:pt x="11379" y="529704"/>
                  </a:lnTo>
                  <a:lnTo>
                    <a:pt x="10591" y="528434"/>
                  </a:lnTo>
                  <a:lnTo>
                    <a:pt x="10414" y="528434"/>
                  </a:lnTo>
                  <a:lnTo>
                    <a:pt x="11582" y="530733"/>
                  </a:lnTo>
                  <a:lnTo>
                    <a:pt x="11658" y="532244"/>
                  </a:lnTo>
                  <a:lnTo>
                    <a:pt x="11595" y="543674"/>
                  </a:lnTo>
                  <a:lnTo>
                    <a:pt x="11264" y="544944"/>
                  </a:lnTo>
                  <a:lnTo>
                    <a:pt x="10414" y="543674"/>
                  </a:lnTo>
                  <a:lnTo>
                    <a:pt x="10198" y="546214"/>
                  </a:lnTo>
                  <a:lnTo>
                    <a:pt x="9550" y="546214"/>
                  </a:lnTo>
                  <a:lnTo>
                    <a:pt x="9372" y="544944"/>
                  </a:lnTo>
                  <a:lnTo>
                    <a:pt x="9728" y="544944"/>
                  </a:lnTo>
                  <a:lnTo>
                    <a:pt x="10083" y="543674"/>
                  </a:lnTo>
                  <a:lnTo>
                    <a:pt x="8610" y="542404"/>
                  </a:lnTo>
                  <a:lnTo>
                    <a:pt x="9550" y="539864"/>
                  </a:lnTo>
                  <a:lnTo>
                    <a:pt x="9296" y="538594"/>
                  </a:lnTo>
                  <a:lnTo>
                    <a:pt x="9982" y="538594"/>
                  </a:lnTo>
                  <a:lnTo>
                    <a:pt x="10807" y="539864"/>
                  </a:lnTo>
                  <a:lnTo>
                    <a:pt x="11595" y="543674"/>
                  </a:lnTo>
                  <a:lnTo>
                    <a:pt x="11595" y="532244"/>
                  </a:lnTo>
                  <a:lnTo>
                    <a:pt x="11023" y="530974"/>
                  </a:lnTo>
                  <a:lnTo>
                    <a:pt x="10553" y="530974"/>
                  </a:lnTo>
                  <a:lnTo>
                    <a:pt x="9944" y="529704"/>
                  </a:lnTo>
                  <a:lnTo>
                    <a:pt x="9588" y="530974"/>
                  </a:lnTo>
                  <a:lnTo>
                    <a:pt x="9220" y="530974"/>
                  </a:lnTo>
                  <a:lnTo>
                    <a:pt x="8509" y="532244"/>
                  </a:lnTo>
                  <a:lnTo>
                    <a:pt x="10845" y="532244"/>
                  </a:lnTo>
                  <a:lnTo>
                    <a:pt x="10845" y="534784"/>
                  </a:lnTo>
                  <a:lnTo>
                    <a:pt x="11379" y="537324"/>
                  </a:lnTo>
                  <a:lnTo>
                    <a:pt x="10845" y="536054"/>
                  </a:lnTo>
                  <a:lnTo>
                    <a:pt x="10553" y="536054"/>
                  </a:lnTo>
                  <a:lnTo>
                    <a:pt x="10198" y="534784"/>
                  </a:lnTo>
                  <a:lnTo>
                    <a:pt x="9372" y="534784"/>
                  </a:lnTo>
                  <a:lnTo>
                    <a:pt x="8686" y="533514"/>
                  </a:lnTo>
                  <a:lnTo>
                    <a:pt x="8039" y="533514"/>
                  </a:lnTo>
                  <a:lnTo>
                    <a:pt x="8077" y="532244"/>
                  </a:lnTo>
                  <a:lnTo>
                    <a:pt x="8216" y="530974"/>
                  </a:lnTo>
                  <a:lnTo>
                    <a:pt x="7112" y="530974"/>
                  </a:lnTo>
                  <a:lnTo>
                    <a:pt x="6350" y="529704"/>
                  </a:lnTo>
                  <a:lnTo>
                    <a:pt x="6070" y="528434"/>
                  </a:lnTo>
                  <a:lnTo>
                    <a:pt x="5930" y="528434"/>
                  </a:lnTo>
                  <a:lnTo>
                    <a:pt x="5930" y="543674"/>
                  </a:lnTo>
                  <a:lnTo>
                    <a:pt x="5384" y="544944"/>
                  </a:lnTo>
                  <a:lnTo>
                    <a:pt x="4991" y="544944"/>
                  </a:lnTo>
                  <a:lnTo>
                    <a:pt x="4559" y="546214"/>
                  </a:lnTo>
                  <a:lnTo>
                    <a:pt x="4203" y="546214"/>
                  </a:lnTo>
                  <a:lnTo>
                    <a:pt x="4381" y="544944"/>
                  </a:lnTo>
                  <a:lnTo>
                    <a:pt x="4521" y="543674"/>
                  </a:lnTo>
                  <a:lnTo>
                    <a:pt x="4635" y="542404"/>
                  </a:lnTo>
                  <a:lnTo>
                    <a:pt x="5067" y="543674"/>
                  </a:lnTo>
                  <a:lnTo>
                    <a:pt x="5930" y="543674"/>
                  </a:lnTo>
                  <a:lnTo>
                    <a:pt x="5930" y="528434"/>
                  </a:lnTo>
                  <a:lnTo>
                    <a:pt x="5638" y="528434"/>
                  </a:lnTo>
                  <a:lnTo>
                    <a:pt x="5638" y="539864"/>
                  </a:lnTo>
                  <a:lnTo>
                    <a:pt x="5130" y="542404"/>
                  </a:lnTo>
                  <a:lnTo>
                    <a:pt x="4279" y="539864"/>
                  </a:lnTo>
                  <a:lnTo>
                    <a:pt x="5638" y="539864"/>
                  </a:lnTo>
                  <a:lnTo>
                    <a:pt x="5638" y="528434"/>
                  </a:lnTo>
                  <a:lnTo>
                    <a:pt x="4381" y="528434"/>
                  </a:lnTo>
                  <a:lnTo>
                    <a:pt x="4559" y="529704"/>
                  </a:lnTo>
                  <a:lnTo>
                    <a:pt x="4914" y="530974"/>
                  </a:lnTo>
                  <a:lnTo>
                    <a:pt x="3022" y="530974"/>
                  </a:lnTo>
                  <a:lnTo>
                    <a:pt x="1981" y="530021"/>
                  </a:lnTo>
                  <a:lnTo>
                    <a:pt x="1981" y="536054"/>
                  </a:lnTo>
                  <a:lnTo>
                    <a:pt x="1765" y="537324"/>
                  </a:lnTo>
                  <a:lnTo>
                    <a:pt x="1587" y="537324"/>
                  </a:lnTo>
                  <a:lnTo>
                    <a:pt x="1155" y="536054"/>
                  </a:lnTo>
                  <a:lnTo>
                    <a:pt x="469" y="534784"/>
                  </a:lnTo>
                  <a:lnTo>
                    <a:pt x="1219" y="534784"/>
                  </a:lnTo>
                  <a:lnTo>
                    <a:pt x="1625" y="536054"/>
                  </a:lnTo>
                  <a:lnTo>
                    <a:pt x="1981" y="536054"/>
                  </a:lnTo>
                  <a:lnTo>
                    <a:pt x="1981" y="530021"/>
                  </a:lnTo>
                  <a:lnTo>
                    <a:pt x="1651" y="529704"/>
                  </a:lnTo>
                  <a:lnTo>
                    <a:pt x="647" y="527164"/>
                  </a:lnTo>
                  <a:lnTo>
                    <a:pt x="469" y="528434"/>
                  </a:lnTo>
                  <a:lnTo>
                    <a:pt x="330" y="529704"/>
                  </a:lnTo>
                  <a:lnTo>
                    <a:pt x="215" y="544944"/>
                  </a:lnTo>
                  <a:lnTo>
                    <a:pt x="685" y="546214"/>
                  </a:lnTo>
                  <a:lnTo>
                    <a:pt x="1193" y="547484"/>
                  </a:lnTo>
                  <a:lnTo>
                    <a:pt x="1803" y="548754"/>
                  </a:lnTo>
                  <a:lnTo>
                    <a:pt x="2692" y="548754"/>
                  </a:lnTo>
                  <a:lnTo>
                    <a:pt x="3086" y="547484"/>
                  </a:lnTo>
                  <a:lnTo>
                    <a:pt x="3695" y="547484"/>
                  </a:lnTo>
                  <a:lnTo>
                    <a:pt x="4343" y="548754"/>
                  </a:lnTo>
                  <a:lnTo>
                    <a:pt x="5461" y="548754"/>
                  </a:lnTo>
                  <a:lnTo>
                    <a:pt x="5994" y="547484"/>
                  </a:lnTo>
                  <a:lnTo>
                    <a:pt x="6680" y="547484"/>
                  </a:lnTo>
                  <a:lnTo>
                    <a:pt x="6934" y="546214"/>
                  </a:lnTo>
                  <a:lnTo>
                    <a:pt x="7429" y="544944"/>
                  </a:lnTo>
                  <a:lnTo>
                    <a:pt x="7861" y="544944"/>
                  </a:lnTo>
                  <a:lnTo>
                    <a:pt x="7366" y="546214"/>
                  </a:lnTo>
                  <a:lnTo>
                    <a:pt x="7175" y="547484"/>
                  </a:lnTo>
                  <a:lnTo>
                    <a:pt x="7112" y="548754"/>
                  </a:lnTo>
                  <a:lnTo>
                    <a:pt x="7543" y="550024"/>
                  </a:lnTo>
                  <a:lnTo>
                    <a:pt x="7975" y="550024"/>
                  </a:lnTo>
                  <a:lnTo>
                    <a:pt x="8902" y="552564"/>
                  </a:lnTo>
                  <a:lnTo>
                    <a:pt x="9372" y="552564"/>
                  </a:lnTo>
                  <a:lnTo>
                    <a:pt x="9652" y="551294"/>
                  </a:lnTo>
                  <a:lnTo>
                    <a:pt x="9042" y="550024"/>
                  </a:lnTo>
                  <a:lnTo>
                    <a:pt x="8470" y="548754"/>
                  </a:lnTo>
                  <a:lnTo>
                    <a:pt x="7937" y="547484"/>
                  </a:lnTo>
                  <a:lnTo>
                    <a:pt x="9296" y="547484"/>
                  </a:lnTo>
                  <a:lnTo>
                    <a:pt x="10591" y="550024"/>
                  </a:lnTo>
                  <a:lnTo>
                    <a:pt x="10375" y="551294"/>
                  </a:lnTo>
                  <a:lnTo>
                    <a:pt x="9588" y="552564"/>
                  </a:lnTo>
                  <a:lnTo>
                    <a:pt x="9652" y="553834"/>
                  </a:lnTo>
                  <a:lnTo>
                    <a:pt x="11379" y="553834"/>
                  </a:lnTo>
                  <a:lnTo>
                    <a:pt x="12344" y="555104"/>
                  </a:lnTo>
                  <a:lnTo>
                    <a:pt x="13741" y="557644"/>
                  </a:lnTo>
                  <a:lnTo>
                    <a:pt x="13855" y="558914"/>
                  </a:lnTo>
                  <a:lnTo>
                    <a:pt x="14935" y="558914"/>
                  </a:lnTo>
                  <a:lnTo>
                    <a:pt x="15074" y="561454"/>
                  </a:lnTo>
                  <a:lnTo>
                    <a:pt x="14389" y="561454"/>
                  </a:lnTo>
                  <a:lnTo>
                    <a:pt x="13855" y="560184"/>
                  </a:lnTo>
                  <a:lnTo>
                    <a:pt x="13525" y="560184"/>
                  </a:lnTo>
                  <a:lnTo>
                    <a:pt x="12738" y="558914"/>
                  </a:lnTo>
                  <a:lnTo>
                    <a:pt x="12090" y="557644"/>
                  </a:lnTo>
                  <a:lnTo>
                    <a:pt x="11303" y="556374"/>
                  </a:lnTo>
                  <a:lnTo>
                    <a:pt x="8178" y="556374"/>
                  </a:lnTo>
                  <a:lnTo>
                    <a:pt x="8509" y="558914"/>
                  </a:lnTo>
                  <a:lnTo>
                    <a:pt x="9944" y="557644"/>
                  </a:lnTo>
                  <a:lnTo>
                    <a:pt x="10629" y="558914"/>
                  </a:lnTo>
                  <a:lnTo>
                    <a:pt x="9982" y="561454"/>
                  </a:lnTo>
                  <a:lnTo>
                    <a:pt x="11633" y="562724"/>
                  </a:lnTo>
                  <a:lnTo>
                    <a:pt x="11696" y="561454"/>
                  </a:lnTo>
                  <a:lnTo>
                    <a:pt x="11874" y="560184"/>
                  </a:lnTo>
                  <a:lnTo>
                    <a:pt x="12242" y="560184"/>
                  </a:lnTo>
                  <a:lnTo>
                    <a:pt x="12484" y="562724"/>
                  </a:lnTo>
                  <a:lnTo>
                    <a:pt x="12484" y="567804"/>
                  </a:lnTo>
                  <a:lnTo>
                    <a:pt x="15252" y="569074"/>
                  </a:lnTo>
                  <a:lnTo>
                    <a:pt x="15074" y="570344"/>
                  </a:lnTo>
                  <a:lnTo>
                    <a:pt x="13423" y="570344"/>
                  </a:lnTo>
                  <a:lnTo>
                    <a:pt x="13893" y="571614"/>
                  </a:lnTo>
                  <a:lnTo>
                    <a:pt x="14605" y="571614"/>
                  </a:lnTo>
                  <a:lnTo>
                    <a:pt x="15544" y="572884"/>
                  </a:lnTo>
                  <a:lnTo>
                    <a:pt x="16573" y="574154"/>
                  </a:lnTo>
                  <a:lnTo>
                    <a:pt x="16370" y="576694"/>
                  </a:lnTo>
                  <a:lnTo>
                    <a:pt x="16611" y="576694"/>
                  </a:lnTo>
                  <a:lnTo>
                    <a:pt x="16738" y="577786"/>
                  </a:lnTo>
                  <a:lnTo>
                    <a:pt x="16941" y="575424"/>
                  </a:lnTo>
                  <a:lnTo>
                    <a:pt x="17437" y="574154"/>
                  </a:lnTo>
                  <a:lnTo>
                    <a:pt x="17614" y="575424"/>
                  </a:lnTo>
                  <a:lnTo>
                    <a:pt x="17830" y="575424"/>
                  </a:lnTo>
                  <a:lnTo>
                    <a:pt x="17830" y="576694"/>
                  </a:lnTo>
                  <a:lnTo>
                    <a:pt x="17297" y="576694"/>
                  </a:lnTo>
                  <a:lnTo>
                    <a:pt x="16802" y="577786"/>
                  </a:lnTo>
                  <a:lnTo>
                    <a:pt x="16764" y="577964"/>
                  </a:lnTo>
                  <a:lnTo>
                    <a:pt x="17221" y="579234"/>
                  </a:lnTo>
                  <a:lnTo>
                    <a:pt x="17297" y="580504"/>
                  </a:lnTo>
                  <a:lnTo>
                    <a:pt x="16332" y="581774"/>
                  </a:lnTo>
                  <a:lnTo>
                    <a:pt x="14998" y="583882"/>
                  </a:lnTo>
                  <a:lnTo>
                    <a:pt x="14998" y="593204"/>
                  </a:lnTo>
                  <a:lnTo>
                    <a:pt x="14325" y="594474"/>
                  </a:lnTo>
                  <a:lnTo>
                    <a:pt x="14033" y="593204"/>
                  </a:lnTo>
                  <a:lnTo>
                    <a:pt x="13309" y="590664"/>
                  </a:lnTo>
                  <a:lnTo>
                    <a:pt x="14998" y="593204"/>
                  </a:lnTo>
                  <a:lnTo>
                    <a:pt x="14998" y="583882"/>
                  </a:lnTo>
                  <a:lnTo>
                    <a:pt x="14719" y="584314"/>
                  </a:lnTo>
                  <a:lnTo>
                    <a:pt x="14173" y="579234"/>
                  </a:lnTo>
                  <a:lnTo>
                    <a:pt x="13817" y="576694"/>
                  </a:lnTo>
                  <a:lnTo>
                    <a:pt x="13246" y="577964"/>
                  </a:lnTo>
                  <a:lnTo>
                    <a:pt x="12484" y="579234"/>
                  </a:lnTo>
                  <a:lnTo>
                    <a:pt x="12776" y="579234"/>
                  </a:lnTo>
                  <a:lnTo>
                    <a:pt x="12814" y="581774"/>
                  </a:lnTo>
                  <a:lnTo>
                    <a:pt x="12458" y="583044"/>
                  </a:lnTo>
                  <a:lnTo>
                    <a:pt x="11658" y="584314"/>
                  </a:lnTo>
                  <a:lnTo>
                    <a:pt x="11201" y="581774"/>
                  </a:lnTo>
                  <a:lnTo>
                    <a:pt x="10439" y="581774"/>
                  </a:lnTo>
                  <a:lnTo>
                    <a:pt x="10414" y="585584"/>
                  </a:lnTo>
                  <a:lnTo>
                    <a:pt x="12026" y="585584"/>
                  </a:lnTo>
                  <a:lnTo>
                    <a:pt x="11658" y="593204"/>
                  </a:lnTo>
                  <a:lnTo>
                    <a:pt x="11303" y="593204"/>
                  </a:lnTo>
                  <a:lnTo>
                    <a:pt x="10947" y="591934"/>
                  </a:lnTo>
                  <a:lnTo>
                    <a:pt x="10337" y="591934"/>
                  </a:lnTo>
                  <a:lnTo>
                    <a:pt x="10160" y="590664"/>
                  </a:lnTo>
                  <a:lnTo>
                    <a:pt x="9652" y="589394"/>
                  </a:lnTo>
                  <a:lnTo>
                    <a:pt x="9296" y="588124"/>
                  </a:lnTo>
                  <a:lnTo>
                    <a:pt x="8686" y="586854"/>
                  </a:lnTo>
                  <a:lnTo>
                    <a:pt x="8394" y="584314"/>
                  </a:lnTo>
                  <a:lnTo>
                    <a:pt x="8039" y="583044"/>
                  </a:lnTo>
                  <a:lnTo>
                    <a:pt x="7759" y="583044"/>
                  </a:lnTo>
                  <a:lnTo>
                    <a:pt x="7569" y="584314"/>
                  </a:lnTo>
                  <a:lnTo>
                    <a:pt x="7480" y="586854"/>
                  </a:lnTo>
                  <a:lnTo>
                    <a:pt x="7569" y="588124"/>
                  </a:lnTo>
                  <a:lnTo>
                    <a:pt x="6286" y="590664"/>
                  </a:lnTo>
                  <a:lnTo>
                    <a:pt x="7861" y="591934"/>
                  </a:lnTo>
                  <a:lnTo>
                    <a:pt x="7543" y="594474"/>
                  </a:lnTo>
                  <a:lnTo>
                    <a:pt x="8255" y="590664"/>
                  </a:lnTo>
                  <a:lnTo>
                    <a:pt x="8902" y="591934"/>
                  </a:lnTo>
                  <a:lnTo>
                    <a:pt x="10020" y="595744"/>
                  </a:lnTo>
                  <a:lnTo>
                    <a:pt x="9080" y="597014"/>
                  </a:lnTo>
                  <a:lnTo>
                    <a:pt x="9156" y="599554"/>
                  </a:lnTo>
                  <a:lnTo>
                    <a:pt x="9258" y="600824"/>
                  </a:lnTo>
                  <a:lnTo>
                    <a:pt x="9004" y="600824"/>
                  </a:lnTo>
                  <a:lnTo>
                    <a:pt x="8369" y="599554"/>
                  </a:lnTo>
                  <a:lnTo>
                    <a:pt x="8153" y="600824"/>
                  </a:lnTo>
                  <a:lnTo>
                    <a:pt x="7366" y="600824"/>
                  </a:lnTo>
                  <a:lnTo>
                    <a:pt x="6997" y="599554"/>
                  </a:lnTo>
                  <a:lnTo>
                    <a:pt x="6680" y="599554"/>
                  </a:lnTo>
                  <a:lnTo>
                    <a:pt x="6324" y="600824"/>
                  </a:lnTo>
                  <a:lnTo>
                    <a:pt x="6108" y="600824"/>
                  </a:lnTo>
                  <a:lnTo>
                    <a:pt x="6032" y="599554"/>
                  </a:lnTo>
                  <a:lnTo>
                    <a:pt x="6032" y="600824"/>
                  </a:lnTo>
                  <a:lnTo>
                    <a:pt x="5499" y="602094"/>
                  </a:lnTo>
                  <a:lnTo>
                    <a:pt x="5130" y="602094"/>
                  </a:lnTo>
                  <a:lnTo>
                    <a:pt x="5245" y="600824"/>
                  </a:lnTo>
                  <a:lnTo>
                    <a:pt x="6032" y="600824"/>
                  </a:lnTo>
                  <a:lnTo>
                    <a:pt x="6032" y="599554"/>
                  </a:lnTo>
                  <a:lnTo>
                    <a:pt x="5384" y="597014"/>
                  </a:lnTo>
                  <a:lnTo>
                    <a:pt x="5130" y="595744"/>
                  </a:lnTo>
                  <a:lnTo>
                    <a:pt x="4851" y="594474"/>
                  </a:lnTo>
                  <a:lnTo>
                    <a:pt x="4635" y="594474"/>
                  </a:lnTo>
                  <a:lnTo>
                    <a:pt x="4064" y="595744"/>
                  </a:lnTo>
                  <a:lnTo>
                    <a:pt x="3556" y="597014"/>
                  </a:lnTo>
                  <a:lnTo>
                    <a:pt x="2870" y="597014"/>
                  </a:lnTo>
                  <a:lnTo>
                    <a:pt x="2844" y="599554"/>
                  </a:lnTo>
                  <a:lnTo>
                    <a:pt x="2692" y="599554"/>
                  </a:lnTo>
                  <a:lnTo>
                    <a:pt x="2628" y="600824"/>
                  </a:lnTo>
                  <a:lnTo>
                    <a:pt x="2260" y="600824"/>
                  </a:lnTo>
                  <a:lnTo>
                    <a:pt x="1943" y="599554"/>
                  </a:lnTo>
                  <a:lnTo>
                    <a:pt x="152" y="599554"/>
                  </a:lnTo>
                  <a:lnTo>
                    <a:pt x="152" y="616064"/>
                  </a:lnTo>
                  <a:lnTo>
                    <a:pt x="635" y="617207"/>
                  </a:lnTo>
                  <a:lnTo>
                    <a:pt x="698" y="617448"/>
                  </a:lnTo>
                  <a:lnTo>
                    <a:pt x="863" y="618604"/>
                  </a:lnTo>
                  <a:lnTo>
                    <a:pt x="2374" y="618604"/>
                  </a:lnTo>
                  <a:lnTo>
                    <a:pt x="2019" y="617448"/>
                  </a:lnTo>
                  <a:lnTo>
                    <a:pt x="1917" y="617207"/>
                  </a:lnTo>
                  <a:lnTo>
                    <a:pt x="1333" y="616064"/>
                  </a:lnTo>
                  <a:lnTo>
                    <a:pt x="2120" y="616064"/>
                  </a:lnTo>
                  <a:lnTo>
                    <a:pt x="2654" y="614794"/>
                  </a:lnTo>
                  <a:lnTo>
                    <a:pt x="3238" y="616064"/>
                  </a:lnTo>
                  <a:lnTo>
                    <a:pt x="3479" y="616064"/>
                  </a:lnTo>
                  <a:lnTo>
                    <a:pt x="3695" y="617334"/>
                  </a:lnTo>
                  <a:lnTo>
                    <a:pt x="4521" y="617334"/>
                  </a:lnTo>
                  <a:lnTo>
                    <a:pt x="5029" y="616064"/>
                  </a:lnTo>
                  <a:lnTo>
                    <a:pt x="6286" y="616064"/>
                  </a:lnTo>
                  <a:lnTo>
                    <a:pt x="6134" y="614794"/>
                  </a:lnTo>
                  <a:lnTo>
                    <a:pt x="6540" y="616064"/>
                  </a:lnTo>
                  <a:lnTo>
                    <a:pt x="7861" y="616064"/>
                  </a:lnTo>
                  <a:lnTo>
                    <a:pt x="7937" y="614794"/>
                  </a:lnTo>
                  <a:lnTo>
                    <a:pt x="8178" y="613524"/>
                  </a:lnTo>
                  <a:lnTo>
                    <a:pt x="9156" y="613524"/>
                  </a:lnTo>
                  <a:lnTo>
                    <a:pt x="9436" y="614794"/>
                  </a:lnTo>
                  <a:lnTo>
                    <a:pt x="10223" y="616064"/>
                  </a:lnTo>
                  <a:lnTo>
                    <a:pt x="10807" y="616064"/>
                  </a:lnTo>
                  <a:lnTo>
                    <a:pt x="11696" y="614794"/>
                  </a:lnTo>
                  <a:lnTo>
                    <a:pt x="12128" y="613524"/>
                  </a:lnTo>
                  <a:lnTo>
                    <a:pt x="12484" y="612254"/>
                  </a:lnTo>
                  <a:lnTo>
                    <a:pt x="12954" y="612254"/>
                  </a:lnTo>
                  <a:lnTo>
                    <a:pt x="15468" y="616000"/>
                  </a:lnTo>
                  <a:lnTo>
                    <a:pt x="15354" y="614794"/>
                  </a:lnTo>
                  <a:lnTo>
                    <a:pt x="15290" y="613524"/>
                  </a:lnTo>
                  <a:lnTo>
                    <a:pt x="17399" y="614794"/>
                  </a:lnTo>
                  <a:lnTo>
                    <a:pt x="18808" y="614794"/>
                  </a:lnTo>
                  <a:lnTo>
                    <a:pt x="18834" y="613524"/>
                  </a:lnTo>
                  <a:lnTo>
                    <a:pt x="18872" y="612254"/>
                  </a:lnTo>
                  <a:lnTo>
                    <a:pt x="18910" y="610984"/>
                  </a:lnTo>
                  <a:lnTo>
                    <a:pt x="20815" y="610984"/>
                  </a:lnTo>
                  <a:lnTo>
                    <a:pt x="21894" y="609714"/>
                  </a:lnTo>
                  <a:lnTo>
                    <a:pt x="21386" y="609714"/>
                  </a:lnTo>
                  <a:lnTo>
                    <a:pt x="20599" y="607174"/>
                  </a:lnTo>
                  <a:lnTo>
                    <a:pt x="21348" y="607174"/>
                  </a:lnTo>
                  <a:lnTo>
                    <a:pt x="22136" y="608444"/>
                  </a:lnTo>
                  <a:lnTo>
                    <a:pt x="25831" y="608444"/>
                  </a:lnTo>
                  <a:lnTo>
                    <a:pt x="26479" y="609714"/>
                  </a:lnTo>
                  <a:lnTo>
                    <a:pt x="27774" y="609714"/>
                  </a:lnTo>
                  <a:lnTo>
                    <a:pt x="27698" y="612254"/>
                  </a:lnTo>
                  <a:lnTo>
                    <a:pt x="28206" y="612254"/>
                  </a:lnTo>
                  <a:lnTo>
                    <a:pt x="28524" y="613524"/>
                  </a:lnTo>
                  <a:lnTo>
                    <a:pt x="28168" y="613524"/>
                  </a:lnTo>
                  <a:lnTo>
                    <a:pt x="27089" y="614794"/>
                  </a:lnTo>
                  <a:lnTo>
                    <a:pt x="25908" y="614794"/>
                  </a:lnTo>
                  <a:lnTo>
                    <a:pt x="24828" y="616064"/>
                  </a:lnTo>
                  <a:lnTo>
                    <a:pt x="23291" y="616064"/>
                  </a:lnTo>
                  <a:lnTo>
                    <a:pt x="21818" y="617334"/>
                  </a:lnTo>
                  <a:lnTo>
                    <a:pt x="20269" y="618604"/>
                  </a:lnTo>
                  <a:lnTo>
                    <a:pt x="25552" y="618604"/>
                  </a:lnTo>
                  <a:lnTo>
                    <a:pt x="32766" y="614794"/>
                  </a:lnTo>
                  <a:lnTo>
                    <a:pt x="35090" y="613524"/>
                  </a:lnTo>
                  <a:lnTo>
                    <a:pt x="41338" y="610984"/>
                  </a:lnTo>
                  <a:lnTo>
                    <a:pt x="45275" y="608444"/>
                  </a:lnTo>
                  <a:lnTo>
                    <a:pt x="49149" y="607174"/>
                  </a:lnTo>
                  <a:lnTo>
                    <a:pt x="51346" y="605904"/>
                  </a:lnTo>
                  <a:lnTo>
                    <a:pt x="53428" y="604634"/>
                  </a:lnTo>
                  <a:lnTo>
                    <a:pt x="59232" y="600824"/>
                  </a:lnTo>
                  <a:lnTo>
                    <a:pt x="61175" y="599554"/>
                  </a:lnTo>
                  <a:lnTo>
                    <a:pt x="63969" y="597014"/>
                  </a:lnTo>
                  <a:lnTo>
                    <a:pt x="66662" y="594474"/>
                  </a:lnTo>
                  <a:lnTo>
                    <a:pt x="70535" y="594474"/>
                  </a:lnTo>
                  <a:lnTo>
                    <a:pt x="71755" y="593204"/>
                  </a:lnTo>
                  <a:lnTo>
                    <a:pt x="71970" y="593204"/>
                  </a:lnTo>
                  <a:lnTo>
                    <a:pt x="72910" y="594474"/>
                  </a:lnTo>
                  <a:lnTo>
                    <a:pt x="73621" y="595744"/>
                  </a:lnTo>
                  <a:lnTo>
                    <a:pt x="74917" y="598284"/>
                  </a:lnTo>
                  <a:lnTo>
                    <a:pt x="74764" y="598284"/>
                  </a:lnTo>
                  <a:lnTo>
                    <a:pt x="75272" y="600824"/>
                  </a:lnTo>
                  <a:lnTo>
                    <a:pt x="75844" y="604634"/>
                  </a:lnTo>
                  <a:lnTo>
                    <a:pt x="76415" y="607174"/>
                  </a:lnTo>
                  <a:lnTo>
                    <a:pt x="76238" y="608444"/>
                  </a:lnTo>
                  <a:lnTo>
                    <a:pt x="75920" y="612254"/>
                  </a:lnTo>
                  <a:lnTo>
                    <a:pt x="75628" y="613524"/>
                  </a:lnTo>
                  <a:lnTo>
                    <a:pt x="75374" y="616064"/>
                  </a:lnTo>
                  <a:lnTo>
                    <a:pt x="76847" y="616064"/>
                  </a:lnTo>
                  <a:lnTo>
                    <a:pt x="77609" y="614794"/>
                  </a:lnTo>
                  <a:lnTo>
                    <a:pt x="78320" y="614794"/>
                  </a:lnTo>
                  <a:lnTo>
                    <a:pt x="78320" y="616064"/>
                  </a:lnTo>
                  <a:lnTo>
                    <a:pt x="78270" y="617207"/>
                  </a:lnTo>
                  <a:lnTo>
                    <a:pt x="79082" y="616000"/>
                  </a:lnTo>
                  <a:lnTo>
                    <a:pt x="79832" y="614794"/>
                  </a:lnTo>
                  <a:lnTo>
                    <a:pt x="80479" y="613524"/>
                  </a:lnTo>
                  <a:lnTo>
                    <a:pt x="81051" y="610984"/>
                  </a:lnTo>
                  <a:lnTo>
                    <a:pt x="81546" y="609714"/>
                  </a:lnTo>
                  <a:lnTo>
                    <a:pt x="78536" y="613524"/>
                  </a:lnTo>
                  <a:lnTo>
                    <a:pt x="78219" y="612254"/>
                  </a:lnTo>
                  <a:lnTo>
                    <a:pt x="80289" y="604634"/>
                  </a:lnTo>
                  <a:lnTo>
                    <a:pt x="80721" y="603364"/>
                  </a:lnTo>
                  <a:lnTo>
                    <a:pt x="80505" y="602094"/>
                  </a:lnTo>
                  <a:lnTo>
                    <a:pt x="79654" y="602094"/>
                  </a:lnTo>
                  <a:lnTo>
                    <a:pt x="79108" y="600824"/>
                  </a:lnTo>
                  <a:lnTo>
                    <a:pt x="79438" y="599554"/>
                  </a:lnTo>
                  <a:lnTo>
                    <a:pt x="80899" y="595744"/>
                  </a:lnTo>
                  <a:lnTo>
                    <a:pt x="83121" y="589394"/>
                  </a:lnTo>
                  <a:lnTo>
                    <a:pt x="83566" y="588124"/>
                  </a:lnTo>
                  <a:lnTo>
                    <a:pt x="83997" y="586854"/>
                  </a:lnTo>
                  <a:lnTo>
                    <a:pt x="84886" y="584314"/>
                  </a:lnTo>
                  <a:lnTo>
                    <a:pt x="86283" y="581774"/>
                  </a:lnTo>
                  <a:lnTo>
                    <a:pt x="87795" y="579234"/>
                  </a:lnTo>
                  <a:lnTo>
                    <a:pt x="88722" y="579234"/>
                  </a:lnTo>
                  <a:lnTo>
                    <a:pt x="88366" y="580504"/>
                  </a:lnTo>
                  <a:lnTo>
                    <a:pt x="88112" y="581774"/>
                  </a:lnTo>
                  <a:lnTo>
                    <a:pt x="86791" y="584314"/>
                  </a:lnTo>
                  <a:lnTo>
                    <a:pt x="85788" y="586854"/>
                  </a:lnTo>
                  <a:lnTo>
                    <a:pt x="84886" y="588124"/>
                  </a:lnTo>
                  <a:lnTo>
                    <a:pt x="84709" y="589394"/>
                  </a:lnTo>
                  <a:lnTo>
                    <a:pt x="84670" y="590664"/>
                  </a:lnTo>
                  <a:lnTo>
                    <a:pt x="85966" y="588124"/>
                  </a:lnTo>
                  <a:lnTo>
                    <a:pt x="87249" y="586854"/>
                  </a:lnTo>
                  <a:lnTo>
                    <a:pt x="88506" y="584314"/>
                  </a:lnTo>
                  <a:lnTo>
                    <a:pt x="88760" y="584314"/>
                  </a:lnTo>
                  <a:lnTo>
                    <a:pt x="88900" y="585584"/>
                  </a:lnTo>
                  <a:lnTo>
                    <a:pt x="88658" y="586854"/>
                  </a:lnTo>
                  <a:lnTo>
                    <a:pt x="86931" y="590664"/>
                  </a:lnTo>
                  <a:lnTo>
                    <a:pt x="86499" y="591934"/>
                  </a:lnTo>
                  <a:lnTo>
                    <a:pt x="86220" y="594474"/>
                  </a:lnTo>
                  <a:lnTo>
                    <a:pt x="87363" y="595744"/>
                  </a:lnTo>
                  <a:lnTo>
                    <a:pt x="88011" y="595744"/>
                  </a:lnTo>
                  <a:lnTo>
                    <a:pt x="88900" y="594474"/>
                  </a:lnTo>
                  <a:lnTo>
                    <a:pt x="89662" y="593204"/>
                  </a:lnTo>
                  <a:lnTo>
                    <a:pt x="89979" y="589394"/>
                  </a:lnTo>
                  <a:lnTo>
                    <a:pt x="90703" y="588124"/>
                  </a:lnTo>
                  <a:lnTo>
                    <a:pt x="91274" y="586854"/>
                  </a:lnTo>
                  <a:lnTo>
                    <a:pt x="91706" y="585584"/>
                  </a:lnTo>
                  <a:lnTo>
                    <a:pt x="92202" y="585584"/>
                  </a:lnTo>
                  <a:lnTo>
                    <a:pt x="91922" y="584314"/>
                  </a:lnTo>
                  <a:lnTo>
                    <a:pt x="91630" y="583044"/>
                  </a:lnTo>
                  <a:lnTo>
                    <a:pt x="90919" y="581774"/>
                  </a:lnTo>
                  <a:lnTo>
                    <a:pt x="90233" y="583044"/>
                  </a:lnTo>
                  <a:lnTo>
                    <a:pt x="88798" y="583044"/>
                  </a:lnTo>
                  <a:lnTo>
                    <a:pt x="89090" y="581774"/>
                  </a:lnTo>
                  <a:lnTo>
                    <a:pt x="89408" y="580504"/>
                  </a:lnTo>
                  <a:lnTo>
                    <a:pt x="90004" y="579234"/>
                  </a:lnTo>
                  <a:lnTo>
                    <a:pt x="90665" y="577786"/>
                  </a:lnTo>
                  <a:lnTo>
                    <a:pt x="92989" y="571614"/>
                  </a:lnTo>
                  <a:lnTo>
                    <a:pt x="92964" y="570344"/>
                  </a:lnTo>
                  <a:lnTo>
                    <a:pt x="91922" y="572884"/>
                  </a:lnTo>
                  <a:lnTo>
                    <a:pt x="91020" y="574154"/>
                  </a:lnTo>
                  <a:lnTo>
                    <a:pt x="90055" y="575424"/>
                  </a:lnTo>
                  <a:lnTo>
                    <a:pt x="89623" y="575424"/>
                  </a:lnTo>
                  <a:lnTo>
                    <a:pt x="89801" y="574154"/>
                  </a:lnTo>
                  <a:lnTo>
                    <a:pt x="90093" y="572884"/>
                  </a:lnTo>
                  <a:lnTo>
                    <a:pt x="90703" y="571614"/>
                  </a:lnTo>
                  <a:lnTo>
                    <a:pt x="91414" y="570344"/>
                  </a:lnTo>
                  <a:lnTo>
                    <a:pt x="91922" y="569074"/>
                  </a:lnTo>
                  <a:lnTo>
                    <a:pt x="92100" y="567804"/>
                  </a:lnTo>
                  <a:lnTo>
                    <a:pt x="91922" y="567804"/>
                  </a:lnTo>
                  <a:lnTo>
                    <a:pt x="91922" y="566534"/>
                  </a:lnTo>
                  <a:lnTo>
                    <a:pt x="91884" y="565264"/>
                  </a:lnTo>
                  <a:lnTo>
                    <a:pt x="92100" y="565264"/>
                  </a:lnTo>
                  <a:lnTo>
                    <a:pt x="92964" y="562724"/>
                  </a:lnTo>
                  <a:lnTo>
                    <a:pt x="93421" y="561454"/>
                  </a:lnTo>
                  <a:lnTo>
                    <a:pt x="93891" y="560184"/>
                  </a:lnTo>
                  <a:lnTo>
                    <a:pt x="94716" y="557644"/>
                  </a:lnTo>
                  <a:lnTo>
                    <a:pt x="95364" y="555104"/>
                  </a:lnTo>
                  <a:lnTo>
                    <a:pt x="95643" y="553834"/>
                  </a:lnTo>
                  <a:lnTo>
                    <a:pt x="96024" y="552564"/>
                  </a:lnTo>
                  <a:lnTo>
                    <a:pt x="96405" y="551294"/>
                  </a:lnTo>
                  <a:lnTo>
                    <a:pt x="97231" y="550024"/>
                  </a:lnTo>
                  <a:lnTo>
                    <a:pt x="97586" y="547484"/>
                  </a:lnTo>
                  <a:lnTo>
                    <a:pt x="99491" y="546214"/>
                  </a:lnTo>
                  <a:lnTo>
                    <a:pt x="100139" y="546214"/>
                  </a:lnTo>
                  <a:lnTo>
                    <a:pt x="99707" y="547484"/>
                  </a:lnTo>
                  <a:lnTo>
                    <a:pt x="99415" y="548754"/>
                  </a:lnTo>
                  <a:lnTo>
                    <a:pt x="98336" y="551294"/>
                  </a:lnTo>
                  <a:lnTo>
                    <a:pt x="97548" y="552564"/>
                  </a:lnTo>
                  <a:lnTo>
                    <a:pt x="96837" y="555104"/>
                  </a:lnTo>
                  <a:lnTo>
                    <a:pt x="96659" y="555104"/>
                  </a:lnTo>
                  <a:lnTo>
                    <a:pt x="96659" y="556374"/>
                  </a:lnTo>
                  <a:lnTo>
                    <a:pt x="96799" y="557644"/>
                  </a:lnTo>
                  <a:lnTo>
                    <a:pt x="98882" y="553834"/>
                  </a:lnTo>
                  <a:lnTo>
                    <a:pt x="99021" y="553834"/>
                  </a:lnTo>
                  <a:lnTo>
                    <a:pt x="98628" y="555104"/>
                  </a:lnTo>
                  <a:lnTo>
                    <a:pt x="98196" y="556374"/>
                  </a:lnTo>
                  <a:lnTo>
                    <a:pt x="97764" y="558914"/>
                  </a:lnTo>
                  <a:lnTo>
                    <a:pt x="97942" y="558914"/>
                  </a:lnTo>
                  <a:lnTo>
                    <a:pt x="97942" y="560184"/>
                  </a:lnTo>
                  <a:lnTo>
                    <a:pt x="98666" y="560184"/>
                  </a:lnTo>
                  <a:lnTo>
                    <a:pt x="99021" y="558914"/>
                  </a:lnTo>
                  <a:lnTo>
                    <a:pt x="99847" y="558914"/>
                  </a:lnTo>
                  <a:lnTo>
                    <a:pt x="100317" y="557644"/>
                  </a:lnTo>
                  <a:lnTo>
                    <a:pt x="100990" y="557644"/>
                  </a:lnTo>
                  <a:lnTo>
                    <a:pt x="100888" y="555104"/>
                  </a:lnTo>
                  <a:lnTo>
                    <a:pt x="101028" y="555104"/>
                  </a:lnTo>
                  <a:lnTo>
                    <a:pt x="101320" y="553834"/>
                  </a:lnTo>
                  <a:lnTo>
                    <a:pt x="101815" y="552564"/>
                  </a:lnTo>
                  <a:lnTo>
                    <a:pt x="102463" y="551294"/>
                  </a:lnTo>
                  <a:lnTo>
                    <a:pt x="103365" y="548754"/>
                  </a:lnTo>
                  <a:lnTo>
                    <a:pt x="103289" y="547484"/>
                  </a:lnTo>
                  <a:lnTo>
                    <a:pt x="101676" y="547484"/>
                  </a:lnTo>
                  <a:lnTo>
                    <a:pt x="102069" y="546214"/>
                  </a:lnTo>
                  <a:lnTo>
                    <a:pt x="105156" y="536054"/>
                  </a:lnTo>
                  <a:lnTo>
                    <a:pt x="105295" y="536054"/>
                  </a:lnTo>
                  <a:lnTo>
                    <a:pt x="105194" y="534784"/>
                  </a:lnTo>
                  <a:lnTo>
                    <a:pt x="104292" y="536054"/>
                  </a:lnTo>
                  <a:lnTo>
                    <a:pt x="103428" y="537324"/>
                  </a:lnTo>
                  <a:lnTo>
                    <a:pt x="102247" y="539864"/>
                  </a:lnTo>
                  <a:lnTo>
                    <a:pt x="101638" y="539864"/>
                  </a:lnTo>
                  <a:lnTo>
                    <a:pt x="101676" y="538594"/>
                  </a:lnTo>
                  <a:lnTo>
                    <a:pt x="102108" y="537324"/>
                  </a:lnTo>
                  <a:lnTo>
                    <a:pt x="102717" y="534784"/>
                  </a:lnTo>
                  <a:lnTo>
                    <a:pt x="103251" y="532244"/>
                  </a:lnTo>
                  <a:lnTo>
                    <a:pt x="103898" y="532244"/>
                  </a:lnTo>
                  <a:lnTo>
                    <a:pt x="103035" y="530974"/>
                  </a:lnTo>
                  <a:lnTo>
                    <a:pt x="103073" y="529704"/>
                  </a:lnTo>
                  <a:lnTo>
                    <a:pt x="103593" y="528434"/>
                  </a:lnTo>
                  <a:lnTo>
                    <a:pt x="105143" y="524624"/>
                  </a:lnTo>
                  <a:lnTo>
                    <a:pt x="107200" y="519544"/>
                  </a:lnTo>
                  <a:lnTo>
                    <a:pt x="108813" y="515734"/>
                  </a:lnTo>
                  <a:lnTo>
                    <a:pt x="109245" y="515734"/>
                  </a:lnTo>
                  <a:lnTo>
                    <a:pt x="109321" y="517004"/>
                  </a:lnTo>
                  <a:lnTo>
                    <a:pt x="108966" y="518274"/>
                  </a:lnTo>
                  <a:lnTo>
                    <a:pt x="108534" y="519544"/>
                  </a:lnTo>
                  <a:lnTo>
                    <a:pt x="107848" y="522084"/>
                  </a:lnTo>
                  <a:lnTo>
                    <a:pt x="107556" y="523354"/>
                  </a:lnTo>
                  <a:lnTo>
                    <a:pt x="108458" y="524624"/>
                  </a:lnTo>
                  <a:lnTo>
                    <a:pt x="108750" y="524624"/>
                  </a:lnTo>
                  <a:lnTo>
                    <a:pt x="108889" y="525894"/>
                  </a:lnTo>
                  <a:lnTo>
                    <a:pt x="110540" y="524624"/>
                  </a:lnTo>
                  <a:lnTo>
                    <a:pt x="111506" y="523354"/>
                  </a:lnTo>
                  <a:lnTo>
                    <a:pt x="111645" y="525894"/>
                  </a:lnTo>
                  <a:lnTo>
                    <a:pt x="110858" y="527164"/>
                  </a:lnTo>
                  <a:lnTo>
                    <a:pt x="108889" y="530974"/>
                  </a:lnTo>
                  <a:lnTo>
                    <a:pt x="107772" y="533514"/>
                  </a:lnTo>
                  <a:lnTo>
                    <a:pt x="107378" y="537324"/>
                  </a:lnTo>
                  <a:lnTo>
                    <a:pt x="108204" y="537324"/>
                  </a:lnTo>
                  <a:lnTo>
                    <a:pt x="108165" y="536054"/>
                  </a:lnTo>
                  <a:lnTo>
                    <a:pt x="109169" y="534784"/>
                  </a:lnTo>
                  <a:lnTo>
                    <a:pt x="109601" y="533514"/>
                  </a:lnTo>
                  <a:lnTo>
                    <a:pt x="109677" y="532244"/>
                  </a:lnTo>
                  <a:lnTo>
                    <a:pt x="111188" y="532244"/>
                  </a:lnTo>
                  <a:lnTo>
                    <a:pt x="110680" y="533514"/>
                  </a:lnTo>
                  <a:lnTo>
                    <a:pt x="110248" y="534784"/>
                  </a:lnTo>
                  <a:lnTo>
                    <a:pt x="109931" y="536054"/>
                  </a:lnTo>
                  <a:lnTo>
                    <a:pt x="109537" y="536054"/>
                  </a:lnTo>
                  <a:lnTo>
                    <a:pt x="109169" y="537324"/>
                  </a:lnTo>
                  <a:lnTo>
                    <a:pt x="108851" y="538594"/>
                  </a:lnTo>
                  <a:lnTo>
                    <a:pt x="110147" y="539864"/>
                  </a:lnTo>
                  <a:lnTo>
                    <a:pt x="110794" y="539864"/>
                  </a:lnTo>
                  <a:lnTo>
                    <a:pt x="112331" y="537324"/>
                  </a:lnTo>
                  <a:lnTo>
                    <a:pt x="112903" y="537324"/>
                  </a:lnTo>
                  <a:lnTo>
                    <a:pt x="110972" y="542404"/>
                  </a:lnTo>
                  <a:lnTo>
                    <a:pt x="109715" y="546214"/>
                  </a:lnTo>
                  <a:lnTo>
                    <a:pt x="108381" y="550024"/>
                  </a:lnTo>
                  <a:lnTo>
                    <a:pt x="108204" y="551294"/>
                  </a:lnTo>
                  <a:lnTo>
                    <a:pt x="109461" y="548754"/>
                  </a:lnTo>
                  <a:lnTo>
                    <a:pt x="110578" y="546214"/>
                  </a:lnTo>
                  <a:lnTo>
                    <a:pt x="111683" y="544944"/>
                  </a:lnTo>
                  <a:lnTo>
                    <a:pt x="112153" y="544944"/>
                  </a:lnTo>
                  <a:lnTo>
                    <a:pt x="112077" y="546214"/>
                  </a:lnTo>
                  <a:lnTo>
                    <a:pt x="111404" y="548754"/>
                  </a:lnTo>
                  <a:lnTo>
                    <a:pt x="110680" y="551294"/>
                  </a:lnTo>
                  <a:lnTo>
                    <a:pt x="110185" y="552564"/>
                  </a:lnTo>
                  <a:lnTo>
                    <a:pt x="109575" y="555104"/>
                  </a:lnTo>
                  <a:lnTo>
                    <a:pt x="109931" y="555104"/>
                  </a:lnTo>
                  <a:lnTo>
                    <a:pt x="112585" y="556374"/>
                  </a:lnTo>
                  <a:lnTo>
                    <a:pt x="113118" y="553834"/>
                  </a:lnTo>
                  <a:lnTo>
                    <a:pt x="113906" y="553834"/>
                  </a:lnTo>
                  <a:lnTo>
                    <a:pt x="114274" y="552564"/>
                  </a:lnTo>
                  <a:lnTo>
                    <a:pt x="114490" y="551294"/>
                  </a:lnTo>
                  <a:lnTo>
                    <a:pt x="114846" y="550024"/>
                  </a:lnTo>
                  <a:lnTo>
                    <a:pt x="115417" y="547484"/>
                  </a:lnTo>
                  <a:lnTo>
                    <a:pt x="116890" y="546214"/>
                  </a:lnTo>
                  <a:lnTo>
                    <a:pt x="116319" y="544944"/>
                  </a:lnTo>
                  <a:lnTo>
                    <a:pt x="115735" y="543674"/>
                  </a:lnTo>
                  <a:lnTo>
                    <a:pt x="115163" y="542404"/>
                  </a:lnTo>
                  <a:lnTo>
                    <a:pt x="113411" y="542404"/>
                  </a:lnTo>
                  <a:lnTo>
                    <a:pt x="112115" y="543674"/>
                  </a:lnTo>
                  <a:lnTo>
                    <a:pt x="112763" y="539864"/>
                  </a:lnTo>
                  <a:lnTo>
                    <a:pt x="114096" y="537324"/>
                  </a:lnTo>
                  <a:lnTo>
                    <a:pt x="114769" y="536054"/>
                  </a:lnTo>
                  <a:lnTo>
                    <a:pt x="115023" y="534784"/>
                  </a:lnTo>
                  <a:lnTo>
                    <a:pt x="115519" y="532244"/>
                  </a:lnTo>
                  <a:lnTo>
                    <a:pt x="114693" y="532244"/>
                  </a:lnTo>
                  <a:lnTo>
                    <a:pt x="114122" y="533514"/>
                  </a:lnTo>
                  <a:lnTo>
                    <a:pt x="113906" y="534784"/>
                  </a:lnTo>
                  <a:lnTo>
                    <a:pt x="112725" y="534784"/>
                  </a:lnTo>
                  <a:lnTo>
                    <a:pt x="112547" y="533514"/>
                  </a:lnTo>
                  <a:lnTo>
                    <a:pt x="112903" y="532244"/>
                  </a:lnTo>
                  <a:lnTo>
                    <a:pt x="113982" y="528434"/>
                  </a:lnTo>
                  <a:lnTo>
                    <a:pt x="114630" y="527164"/>
                  </a:lnTo>
                  <a:lnTo>
                    <a:pt x="114414" y="525894"/>
                  </a:lnTo>
                  <a:lnTo>
                    <a:pt x="114274" y="525894"/>
                  </a:lnTo>
                  <a:lnTo>
                    <a:pt x="113982" y="527164"/>
                  </a:lnTo>
                  <a:lnTo>
                    <a:pt x="112407" y="527164"/>
                  </a:lnTo>
                  <a:lnTo>
                    <a:pt x="113271" y="523354"/>
                  </a:lnTo>
                  <a:lnTo>
                    <a:pt x="114122" y="522084"/>
                  </a:lnTo>
                  <a:lnTo>
                    <a:pt x="114515" y="520814"/>
                  </a:lnTo>
                  <a:lnTo>
                    <a:pt x="114909" y="519544"/>
                  </a:lnTo>
                  <a:lnTo>
                    <a:pt x="115125" y="518274"/>
                  </a:lnTo>
                  <a:lnTo>
                    <a:pt x="115163" y="515734"/>
                  </a:lnTo>
                  <a:lnTo>
                    <a:pt x="112585" y="520814"/>
                  </a:lnTo>
                  <a:lnTo>
                    <a:pt x="112191" y="520814"/>
                  </a:lnTo>
                  <a:lnTo>
                    <a:pt x="112331" y="519544"/>
                  </a:lnTo>
                  <a:lnTo>
                    <a:pt x="112547" y="518274"/>
                  </a:lnTo>
                  <a:lnTo>
                    <a:pt x="112941" y="517004"/>
                  </a:lnTo>
                  <a:lnTo>
                    <a:pt x="113411" y="515734"/>
                  </a:lnTo>
                  <a:lnTo>
                    <a:pt x="113766" y="514464"/>
                  </a:lnTo>
                  <a:lnTo>
                    <a:pt x="114338" y="511924"/>
                  </a:lnTo>
                  <a:lnTo>
                    <a:pt x="113118" y="510654"/>
                  </a:lnTo>
                  <a:lnTo>
                    <a:pt x="112903" y="509384"/>
                  </a:lnTo>
                  <a:lnTo>
                    <a:pt x="110109" y="511924"/>
                  </a:lnTo>
                  <a:lnTo>
                    <a:pt x="110363" y="510654"/>
                  </a:lnTo>
                  <a:lnTo>
                    <a:pt x="110604" y="509384"/>
                  </a:lnTo>
                  <a:lnTo>
                    <a:pt x="110972" y="508114"/>
                  </a:lnTo>
                  <a:lnTo>
                    <a:pt x="111760" y="505574"/>
                  </a:lnTo>
                  <a:lnTo>
                    <a:pt x="112153" y="504304"/>
                  </a:lnTo>
                  <a:lnTo>
                    <a:pt x="113372" y="501764"/>
                  </a:lnTo>
                  <a:lnTo>
                    <a:pt x="113766" y="496684"/>
                  </a:lnTo>
                  <a:lnTo>
                    <a:pt x="114236" y="495414"/>
                  </a:lnTo>
                  <a:lnTo>
                    <a:pt x="114769" y="494144"/>
                  </a:lnTo>
                  <a:lnTo>
                    <a:pt x="115201" y="492874"/>
                  </a:lnTo>
                  <a:lnTo>
                    <a:pt x="115379" y="491604"/>
                  </a:lnTo>
                  <a:lnTo>
                    <a:pt x="115925" y="489064"/>
                  </a:lnTo>
                  <a:lnTo>
                    <a:pt x="117068" y="487794"/>
                  </a:lnTo>
                  <a:lnTo>
                    <a:pt x="118821" y="486524"/>
                  </a:lnTo>
                  <a:lnTo>
                    <a:pt x="118579" y="489064"/>
                  </a:lnTo>
                  <a:lnTo>
                    <a:pt x="117602" y="492874"/>
                  </a:lnTo>
                  <a:lnTo>
                    <a:pt x="116751" y="495414"/>
                  </a:lnTo>
                  <a:lnTo>
                    <a:pt x="115633" y="499224"/>
                  </a:lnTo>
                  <a:lnTo>
                    <a:pt x="115633" y="500494"/>
                  </a:lnTo>
                  <a:lnTo>
                    <a:pt x="116535" y="501764"/>
                  </a:lnTo>
                  <a:lnTo>
                    <a:pt x="117754" y="499224"/>
                  </a:lnTo>
                  <a:lnTo>
                    <a:pt x="117932" y="496684"/>
                  </a:lnTo>
                  <a:lnTo>
                    <a:pt x="119367" y="494144"/>
                  </a:lnTo>
                  <a:lnTo>
                    <a:pt x="119583" y="495414"/>
                  </a:lnTo>
                  <a:lnTo>
                    <a:pt x="119405" y="496684"/>
                  </a:lnTo>
                  <a:lnTo>
                    <a:pt x="119011" y="498119"/>
                  </a:lnTo>
                  <a:lnTo>
                    <a:pt x="118795" y="499224"/>
                  </a:lnTo>
                  <a:lnTo>
                    <a:pt x="118605" y="499224"/>
                  </a:lnTo>
                  <a:lnTo>
                    <a:pt x="118503" y="500494"/>
                  </a:lnTo>
                  <a:lnTo>
                    <a:pt x="118465" y="503034"/>
                  </a:lnTo>
                  <a:lnTo>
                    <a:pt x="120078" y="503034"/>
                  </a:lnTo>
                  <a:lnTo>
                    <a:pt x="120726" y="501764"/>
                  </a:lnTo>
                  <a:lnTo>
                    <a:pt x="121259" y="504304"/>
                  </a:lnTo>
                  <a:lnTo>
                    <a:pt x="120586" y="505650"/>
                  </a:lnTo>
                  <a:lnTo>
                    <a:pt x="119684" y="508114"/>
                  </a:lnTo>
                  <a:lnTo>
                    <a:pt x="118287" y="513194"/>
                  </a:lnTo>
                  <a:lnTo>
                    <a:pt x="118186" y="514464"/>
                  </a:lnTo>
                  <a:lnTo>
                    <a:pt x="118973" y="514464"/>
                  </a:lnTo>
                  <a:lnTo>
                    <a:pt x="120116" y="510654"/>
                  </a:lnTo>
                  <a:lnTo>
                    <a:pt x="121043" y="510654"/>
                  </a:lnTo>
                  <a:lnTo>
                    <a:pt x="120040" y="514464"/>
                  </a:lnTo>
                  <a:lnTo>
                    <a:pt x="119545" y="517004"/>
                  </a:lnTo>
                  <a:lnTo>
                    <a:pt x="119684" y="518274"/>
                  </a:lnTo>
                  <a:lnTo>
                    <a:pt x="120688" y="518274"/>
                  </a:lnTo>
                  <a:lnTo>
                    <a:pt x="121729" y="517004"/>
                  </a:lnTo>
                  <a:lnTo>
                    <a:pt x="122453" y="515734"/>
                  </a:lnTo>
                  <a:lnTo>
                    <a:pt x="123278" y="514464"/>
                  </a:lnTo>
                  <a:lnTo>
                    <a:pt x="122237" y="513194"/>
                  </a:lnTo>
                  <a:lnTo>
                    <a:pt x="123342" y="511924"/>
                  </a:lnTo>
                  <a:lnTo>
                    <a:pt x="123494" y="510654"/>
                  </a:lnTo>
                  <a:lnTo>
                    <a:pt x="123634" y="509384"/>
                  </a:lnTo>
                  <a:lnTo>
                    <a:pt x="123850" y="508114"/>
                  </a:lnTo>
                  <a:lnTo>
                    <a:pt x="124129" y="506844"/>
                  </a:lnTo>
                  <a:lnTo>
                    <a:pt x="124320" y="505574"/>
                  </a:lnTo>
                  <a:lnTo>
                    <a:pt x="124104" y="504304"/>
                  </a:lnTo>
                  <a:lnTo>
                    <a:pt x="123278" y="504304"/>
                  </a:lnTo>
                  <a:lnTo>
                    <a:pt x="122237" y="505574"/>
                  </a:lnTo>
                  <a:lnTo>
                    <a:pt x="121983" y="504304"/>
                  </a:lnTo>
                  <a:lnTo>
                    <a:pt x="122567" y="501764"/>
                  </a:lnTo>
                  <a:lnTo>
                    <a:pt x="123444" y="497954"/>
                  </a:lnTo>
                  <a:lnTo>
                    <a:pt x="124320" y="494144"/>
                  </a:lnTo>
                  <a:lnTo>
                    <a:pt x="123952" y="492874"/>
                  </a:lnTo>
                  <a:lnTo>
                    <a:pt x="122885" y="494144"/>
                  </a:lnTo>
                  <a:lnTo>
                    <a:pt x="123126" y="497954"/>
                  </a:lnTo>
                  <a:lnTo>
                    <a:pt x="121335" y="497954"/>
                  </a:lnTo>
                  <a:lnTo>
                    <a:pt x="121691" y="495414"/>
                  </a:lnTo>
                  <a:lnTo>
                    <a:pt x="121983" y="494144"/>
                  </a:lnTo>
                  <a:lnTo>
                    <a:pt x="122275" y="492874"/>
                  </a:lnTo>
                  <a:lnTo>
                    <a:pt x="122694" y="490334"/>
                  </a:lnTo>
                  <a:lnTo>
                    <a:pt x="122453" y="489064"/>
                  </a:lnTo>
                  <a:lnTo>
                    <a:pt x="120078" y="489064"/>
                  </a:lnTo>
                  <a:lnTo>
                    <a:pt x="120230" y="487794"/>
                  </a:lnTo>
                  <a:lnTo>
                    <a:pt x="120472" y="486524"/>
                  </a:lnTo>
                  <a:lnTo>
                    <a:pt x="120624" y="485254"/>
                  </a:lnTo>
                  <a:lnTo>
                    <a:pt x="120980" y="483984"/>
                  </a:lnTo>
                  <a:lnTo>
                    <a:pt x="121196" y="481444"/>
                  </a:lnTo>
                  <a:lnTo>
                    <a:pt x="121412" y="480174"/>
                  </a:lnTo>
                  <a:lnTo>
                    <a:pt x="121589" y="476364"/>
                  </a:lnTo>
                  <a:lnTo>
                    <a:pt x="119824" y="481444"/>
                  </a:lnTo>
                  <a:lnTo>
                    <a:pt x="120230" y="475094"/>
                  </a:lnTo>
                  <a:lnTo>
                    <a:pt x="120510" y="468744"/>
                  </a:lnTo>
                  <a:lnTo>
                    <a:pt x="122199" y="463664"/>
                  </a:lnTo>
                  <a:lnTo>
                    <a:pt x="123774" y="464934"/>
                  </a:lnTo>
                  <a:lnTo>
                    <a:pt x="124129" y="464934"/>
                  </a:lnTo>
                  <a:lnTo>
                    <a:pt x="123456" y="476364"/>
                  </a:lnTo>
                  <a:lnTo>
                    <a:pt x="123888" y="476364"/>
                  </a:lnTo>
                  <a:lnTo>
                    <a:pt x="124383" y="473824"/>
                  </a:lnTo>
                  <a:lnTo>
                    <a:pt x="124853" y="471284"/>
                  </a:lnTo>
                  <a:lnTo>
                    <a:pt x="125425" y="468744"/>
                  </a:lnTo>
                  <a:lnTo>
                    <a:pt x="126288" y="471284"/>
                  </a:lnTo>
                  <a:lnTo>
                    <a:pt x="125717" y="472554"/>
                  </a:lnTo>
                  <a:lnTo>
                    <a:pt x="125818" y="475094"/>
                  </a:lnTo>
                  <a:lnTo>
                    <a:pt x="125603" y="476364"/>
                  </a:lnTo>
                  <a:lnTo>
                    <a:pt x="125679" y="477634"/>
                  </a:lnTo>
                  <a:lnTo>
                    <a:pt x="125857" y="477634"/>
                  </a:lnTo>
                  <a:lnTo>
                    <a:pt x="125996" y="478904"/>
                  </a:lnTo>
                  <a:lnTo>
                    <a:pt x="127114" y="477634"/>
                  </a:lnTo>
                  <a:lnTo>
                    <a:pt x="127800" y="476364"/>
                  </a:lnTo>
                  <a:lnTo>
                    <a:pt x="128257" y="476364"/>
                  </a:lnTo>
                  <a:lnTo>
                    <a:pt x="128689" y="478904"/>
                  </a:lnTo>
                  <a:lnTo>
                    <a:pt x="128549" y="480174"/>
                  </a:lnTo>
                  <a:lnTo>
                    <a:pt x="127647" y="485254"/>
                  </a:lnTo>
                  <a:lnTo>
                    <a:pt x="126784" y="490334"/>
                  </a:lnTo>
                  <a:lnTo>
                    <a:pt x="126758" y="491604"/>
                  </a:lnTo>
                  <a:lnTo>
                    <a:pt x="127000" y="491604"/>
                  </a:lnTo>
                  <a:lnTo>
                    <a:pt x="128473" y="490334"/>
                  </a:lnTo>
                  <a:lnTo>
                    <a:pt x="127723" y="486524"/>
                  </a:lnTo>
                  <a:lnTo>
                    <a:pt x="129730" y="485254"/>
                  </a:lnTo>
                  <a:lnTo>
                    <a:pt x="130200" y="485254"/>
                  </a:lnTo>
                  <a:lnTo>
                    <a:pt x="129908" y="487794"/>
                  </a:lnTo>
                  <a:lnTo>
                    <a:pt x="129730" y="490334"/>
                  </a:lnTo>
                  <a:lnTo>
                    <a:pt x="129336" y="491604"/>
                  </a:lnTo>
                  <a:lnTo>
                    <a:pt x="128981" y="494144"/>
                  </a:lnTo>
                  <a:lnTo>
                    <a:pt x="129235" y="495414"/>
                  </a:lnTo>
                  <a:lnTo>
                    <a:pt x="131851" y="495414"/>
                  </a:lnTo>
                  <a:lnTo>
                    <a:pt x="132130" y="494144"/>
                  </a:lnTo>
                  <a:lnTo>
                    <a:pt x="132524" y="491604"/>
                  </a:lnTo>
                  <a:lnTo>
                    <a:pt x="132715" y="489064"/>
                  </a:lnTo>
                  <a:lnTo>
                    <a:pt x="133070" y="486524"/>
                  </a:lnTo>
                  <a:lnTo>
                    <a:pt x="133350" y="485254"/>
                  </a:lnTo>
                  <a:lnTo>
                    <a:pt x="132930" y="482714"/>
                  </a:lnTo>
                  <a:lnTo>
                    <a:pt x="131813" y="481444"/>
                  </a:lnTo>
                  <a:lnTo>
                    <a:pt x="129768" y="481444"/>
                  </a:lnTo>
                  <a:lnTo>
                    <a:pt x="130060" y="476364"/>
                  </a:lnTo>
                  <a:lnTo>
                    <a:pt x="130302" y="473824"/>
                  </a:lnTo>
                  <a:lnTo>
                    <a:pt x="130556" y="470014"/>
                  </a:lnTo>
                  <a:lnTo>
                    <a:pt x="130416" y="468744"/>
                  </a:lnTo>
                  <a:lnTo>
                    <a:pt x="130124" y="468744"/>
                  </a:lnTo>
                  <a:lnTo>
                    <a:pt x="129197" y="472554"/>
                  </a:lnTo>
                  <a:lnTo>
                    <a:pt x="128689" y="473824"/>
                  </a:lnTo>
                  <a:lnTo>
                    <a:pt x="128193" y="473824"/>
                  </a:lnTo>
                  <a:lnTo>
                    <a:pt x="127977" y="472554"/>
                  </a:lnTo>
                  <a:lnTo>
                    <a:pt x="127939" y="468744"/>
                  </a:lnTo>
                  <a:lnTo>
                    <a:pt x="127939" y="464934"/>
                  </a:lnTo>
                  <a:lnTo>
                    <a:pt x="127431" y="463664"/>
                  </a:lnTo>
                  <a:lnTo>
                    <a:pt x="126288" y="464934"/>
                  </a:lnTo>
                  <a:lnTo>
                    <a:pt x="125564" y="464934"/>
                  </a:lnTo>
                  <a:lnTo>
                    <a:pt x="125501" y="463664"/>
                  </a:lnTo>
                  <a:lnTo>
                    <a:pt x="125171" y="462394"/>
                  </a:lnTo>
                  <a:lnTo>
                    <a:pt x="125285" y="461124"/>
                  </a:lnTo>
                  <a:lnTo>
                    <a:pt x="125463" y="459854"/>
                  </a:lnTo>
                  <a:lnTo>
                    <a:pt x="125641" y="458584"/>
                  </a:lnTo>
                  <a:lnTo>
                    <a:pt x="125285" y="457314"/>
                  </a:lnTo>
                  <a:lnTo>
                    <a:pt x="124777" y="454774"/>
                  </a:lnTo>
                  <a:lnTo>
                    <a:pt x="124714" y="453504"/>
                  </a:lnTo>
                  <a:lnTo>
                    <a:pt x="124561" y="452234"/>
                  </a:lnTo>
                  <a:lnTo>
                    <a:pt x="124345" y="450964"/>
                  </a:lnTo>
                  <a:lnTo>
                    <a:pt x="124104" y="449694"/>
                  </a:lnTo>
                  <a:lnTo>
                    <a:pt x="123913" y="448424"/>
                  </a:lnTo>
                  <a:lnTo>
                    <a:pt x="123494" y="445884"/>
                  </a:lnTo>
                  <a:lnTo>
                    <a:pt x="123456" y="444614"/>
                  </a:lnTo>
                  <a:lnTo>
                    <a:pt x="123558" y="438264"/>
                  </a:lnTo>
                  <a:lnTo>
                    <a:pt x="123913" y="433184"/>
                  </a:lnTo>
                  <a:lnTo>
                    <a:pt x="124129" y="429374"/>
                  </a:lnTo>
                  <a:lnTo>
                    <a:pt x="124714" y="429374"/>
                  </a:lnTo>
                  <a:lnTo>
                    <a:pt x="124739" y="430644"/>
                  </a:lnTo>
                  <a:lnTo>
                    <a:pt x="124739" y="438264"/>
                  </a:lnTo>
                  <a:lnTo>
                    <a:pt x="124993" y="438264"/>
                  </a:lnTo>
                  <a:lnTo>
                    <a:pt x="125209" y="439534"/>
                  </a:lnTo>
                  <a:lnTo>
                    <a:pt x="127368" y="435724"/>
                  </a:lnTo>
                  <a:lnTo>
                    <a:pt x="127825" y="435724"/>
                  </a:lnTo>
                  <a:lnTo>
                    <a:pt x="127800" y="438264"/>
                  </a:lnTo>
                  <a:lnTo>
                    <a:pt x="127609" y="439534"/>
                  </a:lnTo>
                  <a:lnTo>
                    <a:pt x="127393" y="440804"/>
                  </a:lnTo>
                  <a:lnTo>
                    <a:pt x="127215" y="444614"/>
                  </a:lnTo>
                  <a:lnTo>
                    <a:pt x="127152" y="449694"/>
                  </a:lnTo>
                  <a:lnTo>
                    <a:pt x="127292" y="450964"/>
                  </a:lnTo>
                  <a:lnTo>
                    <a:pt x="127546" y="450964"/>
                  </a:lnTo>
                  <a:lnTo>
                    <a:pt x="127825" y="449694"/>
                  </a:lnTo>
                  <a:lnTo>
                    <a:pt x="128689" y="444614"/>
                  </a:lnTo>
                  <a:lnTo>
                    <a:pt x="128981" y="442074"/>
                  </a:lnTo>
                  <a:lnTo>
                    <a:pt x="129019" y="439534"/>
                  </a:lnTo>
                  <a:lnTo>
                    <a:pt x="129692" y="435724"/>
                  </a:lnTo>
                  <a:lnTo>
                    <a:pt x="130225" y="433184"/>
                  </a:lnTo>
                  <a:lnTo>
                    <a:pt x="130479" y="431914"/>
                  </a:lnTo>
                  <a:lnTo>
                    <a:pt x="131127" y="426834"/>
                  </a:lnTo>
                  <a:lnTo>
                    <a:pt x="130949" y="425564"/>
                  </a:lnTo>
                  <a:lnTo>
                    <a:pt x="129946" y="425564"/>
                  </a:lnTo>
                  <a:lnTo>
                    <a:pt x="129870" y="426834"/>
                  </a:lnTo>
                  <a:lnTo>
                    <a:pt x="129451" y="429374"/>
                  </a:lnTo>
                  <a:lnTo>
                    <a:pt x="128219" y="430644"/>
                  </a:lnTo>
                  <a:lnTo>
                    <a:pt x="128409" y="433184"/>
                  </a:lnTo>
                  <a:lnTo>
                    <a:pt x="127000" y="433184"/>
                  </a:lnTo>
                  <a:lnTo>
                    <a:pt x="126682" y="431914"/>
                  </a:lnTo>
                  <a:lnTo>
                    <a:pt x="127114" y="426834"/>
                  </a:lnTo>
                  <a:lnTo>
                    <a:pt x="127076" y="425564"/>
                  </a:lnTo>
                  <a:lnTo>
                    <a:pt x="127038" y="424294"/>
                  </a:lnTo>
                  <a:lnTo>
                    <a:pt x="127000" y="423024"/>
                  </a:lnTo>
                  <a:lnTo>
                    <a:pt x="125501" y="423024"/>
                  </a:lnTo>
                  <a:lnTo>
                    <a:pt x="125247" y="424294"/>
                  </a:lnTo>
                  <a:lnTo>
                    <a:pt x="124815" y="424294"/>
                  </a:lnTo>
                  <a:lnTo>
                    <a:pt x="124561" y="423024"/>
                  </a:lnTo>
                  <a:lnTo>
                    <a:pt x="124421" y="423024"/>
                  </a:lnTo>
                  <a:lnTo>
                    <a:pt x="124815" y="419214"/>
                  </a:lnTo>
                  <a:lnTo>
                    <a:pt x="125285" y="416674"/>
                  </a:lnTo>
                  <a:lnTo>
                    <a:pt x="125818" y="412864"/>
                  </a:lnTo>
                  <a:lnTo>
                    <a:pt x="125755" y="411594"/>
                  </a:lnTo>
                  <a:lnTo>
                    <a:pt x="125679" y="409054"/>
                  </a:lnTo>
                  <a:lnTo>
                    <a:pt x="125247" y="409054"/>
                  </a:lnTo>
                  <a:lnTo>
                    <a:pt x="124383" y="412864"/>
                  </a:lnTo>
                  <a:lnTo>
                    <a:pt x="123990" y="415404"/>
                  </a:lnTo>
                  <a:lnTo>
                    <a:pt x="123710" y="415404"/>
                  </a:lnTo>
                  <a:lnTo>
                    <a:pt x="123469" y="410324"/>
                  </a:lnTo>
                  <a:lnTo>
                    <a:pt x="123342" y="407784"/>
                  </a:lnTo>
                  <a:lnTo>
                    <a:pt x="124383" y="402704"/>
                  </a:lnTo>
                  <a:lnTo>
                    <a:pt x="125082" y="401434"/>
                  </a:lnTo>
                  <a:lnTo>
                    <a:pt x="126466" y="398894"/>
                  </a:lnTo>
                  <a:lnTo>
                    <a:pt x="127114" y="396354"/>
                  </a:lnTo>
                  <a:lnTo>
                    <a:pt x="127647" y="395084"/>
                  </a:lnTo>
                  <a:lnTo>
                    <a:pt x="128651" y="393814"/>
                  </a:lnTo>
                  <a:lnTo>
                    <a:pt x="129197" y="392544"/>
                  </a:lnTo>
                  <a:lnTo>
                    <a:pt x="129908" y="392544"/>
                  </a:lnTo>
                  <a:lnTo>
                    <a:pt x="129654" y="393814"/>
                  </a:lnTo>
                  <a:lnTo>
                    <a:pt x="129451" y="395084"/>
                  </a:lnTo>
                  <a:lnTo>
                    <a:pt x="129120" y="395084"/>
                  </a:lnTo>
                  <a:lnTo>
                    <a:pt x="128689" y="396354"/>
                  </a:lnTo>
                  <a:lnTo>
                    <a:pt x="128219" y="397624"/>
                  </a:lnTo>
                  <a:lnTo>
                    <a:pt x="127800" y="398894"/>
                  </a:lnTo>
                  <a:lnTo>
                    <a:pt x="127215" y="400164"/>
                  </a:lnTo>
                  <a:lnTo>
                    <a:pt x="127647" y="400164"/>
                  </a:lnTo>
                  <a:lnTo>
                    <a:pt x="128866" y="402704"/>
                  </a:lnTo>
                  <a:lnTo>
                    <a:pt x="129260" y="401434"/>
                  </a:lnTo>
                  <a:lnTo>
                    <a:pt x="130340" y="400164"/>
                  </a:lnTo>
                  <a:lnTo>
                    <a:pt x="130848" y="398894"/>
                  </a:lnTo>
                  <a:lnTo>
                    <a:pt x="131775" y="400164"/>
                  </a:lnTo>
                  <a:lnTo>
                    <a:pt x="132245" y="400164"/>
                  </a:lnTo>
                  <a:lnTo>
                    <a:pt x="132422" y="398894"/>
                  </a:lnTo>
                  <a:lnTo>
                    <a:pt x="133134" y="397624"/>
                  </a:lnTo>
                  <a:lnTo>
                    <a:pt x="135115" y="392544"/>
                  </a:lnTo>
                  <a:lnTo>
                    <a:pt x="135978" y="391274"/>
                  </a:lnTo>
                  <a:lnTo>
                    <a:pt x="136410" y="390004"/>
                  </a:lnTo>
                  <a:lnTo>
                    <a:pt x="136156" y="388734"/>
                  </a:lnTo>
                  <a:lnTo>
                    <a:pt x="132245" y="388734"/>
                  </a:lnTo>
                  <a:lnTo>
                    <a:pt x="131381" y="390004"/>
                  </a:lnTo>
                  <a:lnTo>
                    <a:pt x="131025" y="388734"/>
                  </a:lnTo>
                  <a:lnTo>
                    <a:pt x="131241" y="387464"/>
                  </a:lnTo>
                  <a:lnTo>
                    <a:pt x="131559" y="386194"/>
                  </a:lnTo>
                  <a:lnTo>
                    <a:pt x="131889" y="386194"/>
                  </a:lnTo>
                  <a:lnTo>
                    <a:pt x="132994" y="383654"/>
                  </a:lnTo>
                  <a:lnTo>
                    <a:pt x="133604" y="382384"/>
                  </a:lnTo>
                  <a:lnTo>
                    <a:pt x="134213" y="381114"/>
                  </a:lnTo>
                  <a:lnTo>
                    <a:pt x="135585" y="378574"/>
                  </a:lnTo>
                  <a:lnTo>
                    <a:pt x="135547" y="377304"/>
                  </a:lnTo>
                  <a:lnTo>
                    <a:pt x="135686" y="376034"/>
                  </a:lnTo>
                  <a:lnTo>
                    <a:pt x="135001" y="376034"/>
                  </a:lnTo>
                  <a:lnTo>
                    <a:pt x="134607" y="377304"/>
                  </a:lnTo>
                  <a:lnTo>
                    <a:pt x="134251" y="377304"/>
                  </a:lnTo>
                  <a:lnTo>
                    <a:pt x="133172" y="378574"/>
                  </a:lnTo>
                  <a:lnTo>
                    <a:pt x="132105" y="381114"/>
                  </a:lnTo>
                  <a:lnTo>
                    <a:pt x="131025" y="382384"/>
                  </a:lnTo>
                  <a:lnTo>
                    <a:pt x="130263" y="382384"/>
                  </a:lnTo>
                  <a:lnTo>
                    <a:pt x="130263" y="381114"/>
                  </a:lnTo>
                  <a:lnTo>
                    <a:pt x="131343" y="379844"/>
                  </a:lnTo>
                  <a:lnTo>
                    <a:pt x="131813" y="377304"/>
                  </a:lnTo>
                  <a:lnTo>
                    <a:pt x="132321" y="372224"/>
                  </a:lnTo>
                  <a:lnTo>
                    <a:pt x="133388" y="370954"/>
                  </a:lnTo>
                  <a:lnTo>
                    <a:pt x="135432" y="365874"/>
                  </a:lnTo>
                  <a:lnTo>
                    <a:pt x="138379" y="359524"/>
                  </a:lnTo>
                  <a:lnTo>
                    <a:pt x="139992" y="359524"/>
                  </a:lnTo>
                  <a:lnTo>
                    <a:pt x="139242" y="362064"/>
                  </a:lnTo>
                  <a:lnTo>
                    <a:pt x="139382" y="364604"/>
                  </a:lnTo>
                  <a:lnTo>
                    <a:pt x="137414" y="367144"/>
                  </a:lnTo>
                  <a:lnTo>
                    <a:pt x="137629" y="367144"/>
                  </a:lnTo>
                  <a:lnTo>
                    <a:pt x="138874" y="368414"/>
                  </a:lnTo>
                  <a:lnTo>
                    <a:pt x="139166" y="369684"/>
                  </a:lnTo>
                  <a:lnTo>
                    <a:pt x="139522" y="369684"/>
                  </a:lnTo>
                  <a:lnTo>
                    <a:pt x="140385" y="368414"/>
                  </a:lnTo>
                  <a:lnTo>
                    <a:pt x="142214" y="368414"/>
                  </a:lnTo>
                  <a:lnTo>
                    <a:pt x="143078" y="367144"/>
                  </a:lnTo>
                  <a:lnTo>
                    <a:pt x="144335" y="365874"/>
                  </a:lnTo>
                  <a:lnTo>
                    <a:pt x="144335" y="367144"/>
                  </a:lnTo>
                  <a:lnTo>
                    <a:pt x="144551" y="368414"/>
                  </a:lnTo>
                  <a:lnTo>
                    <a:pt x="143649" y="369684"/>
                  </a:lnTo>
                  <a:lnTo>
                    <a:pt x="143471" y="370954"/>
                  </a:lnTo>
                  <a:lnTo>
                    <a:pt x="141465" y="373494"/>
                  </a:lnTo>
                  <a:lnTo>
                    <a:pt x="140677" y="376034"/>
                  </a:lnTo>
                  <a:lnTo>
                    <a:pt x="139598" y="378574"/>
                  </a:lnTo>
                  <a:lnTo>
                    <a:pt x="139674" y="381114"/>
                  </a:lnTo>
                  <a:lnTo>
                    <a:pt x="142176" y="377304"/>
                  </a:lnTo>
                  <a:lnTo>
                    <a:pt x="143903" y="373494"/>
                  </a:lnTo>
                  <a:lnTo>
                    <a:pt x="147027" y="372224"/>
                  </a:lnTo>
                  <a:lnTo>
                    <a:pt x="147269" y="372224"/>
                  </a:lnTo>
                  <a:lnTo>
                    <a:pt x="146812" y="373494"/>
                  </a:lnTo>
                  <a:lnTo>
                    <a:pt x="146265" y="374764"/>
                  </a:lnTo>
                  <a:lnTo>
                    <a:pt x="144907" y="378574"/>
                  </a:lnTo>
                  <a:lnTo>
                    <a:pt x="144513" y="379844"/>
                  </a:lnTo>
                  <a:lnTo>
                    <a:pt x="144373" y="379844"/>
                  </a:lnTo>
                  <a:lnTo>
                    <a:pt x="144513" y="381114"/>
                  </a:lnTo>
                  <a:lnTo>
                    <a:pt x="147777" y="381114"/>
                  </a:lnTo>
                  <a:lnTo>
                    <a:pt x="147815" y="379844"/>
                  </a:lnTo>
                  <a:lnTo>
                    <a:pt x="149860" y="373494"/>
                  </a:lnTo>
                  <a:lnTo>
                    <a:pt x="150329" y="372224"/>
                  </a:lnTo>
                  <a:lnTo>
                    <a:pt x="150787" y="370954"/>
                  </a:lnTo>
                  <a:lnTo>
                    <a:pt x="150114" y="369684"/>
                  </a:lnTo>
                  <a:lnTo>
                    <a:pt x="146951" y="369684"/>
                  </a:lnTo>
                  <a:lnTo>
                    <a:pt x="146456" y="370954"/>
                  </a:lnTo>
                  <a:lnTo>
                    <a:pt x="145986" y="370954"/>
                  </a:lnTo>
                  <a:lnTo>
                    <a:pt x="146088" y="368414"/>
                  </a:lnTo>
                  <a:lnTo>
                    <a:pt x="147269" y="365874"/>
                  </a:lnTo>
                  <a:lnTo>
                    <a:pt x="147789" y="364604"/>
                  </a:lnTo>
                  <a:lnTo>
                    <a:pt x="149313" y="360794"/>
                  </a:lnTo>
                  <a:lnTo>
                    <a:pt x="149936" y="358254"/>
                  </a:lnTo>
                  <a:lnTo>
                    <a:pt x="149644" y="355714"/>
                  </a:lnTo>
                  <a:lnTo>
                    <a:pt x="149504" y="355714"/>
                  </a:lnTo>
                  <a:lnTo>
                    <a:pt x="149313" y="356984"/>
                  </a:lnTo>
                  <a:lnTo>
                    <a:pt x="148132" y="359524"/>
                  </a:lnTo>
                  <a:lnTo>
                    <a:pt x="147066" y="362064"/>
                  </a:lnTo>
                  <a:lnTo>
                    <a:pt x="145872" y="364604"/>
                  </a:lnTo>
                  <a:lnTo>
                    <a:pt x="143827" y="364604"/>
                  </a:lnTo>
                  <a:lnTo>
                    <a:pt x="144005" y="363334"/>
                  </a:lnTo>
                  <a:lnTo>
                    <a:pt x="144081" y="362064"/>
                  </a:lnTo>
                  <a:lnTo>
                    <a:pt x="144335" y="362064"/>
                  </a:lnTo>
                  <a:lnTo>
                    <a:pt x="144653" y="360794"/>
                  </a:lnTo>
                  <a:lnTo>
                    <a:pt x="145161" y="359524"/>
                  </a:lnTo>
                  <a:lnTo>
                    <a:pt x="145732" y="356984"/>
                  </a:lnTo>
                  <a:lnTo>
                    <a:pt x="146024" y="355714"/>
                  </a:lnTo>
                  <a:lnTo>
                    <a:pt x="142824" y="355714"/>
                  </a:lnTo>
                  <a:lnTo>
                    <a:pt x="141287" y="355714"/>
                  </a:lnTo>
                  <a:lnTo>
                    <a:pt x="141211" y="356984"/>
                  </a:lnTo>
                  <a:lnTo>
                    <a:pt x="140741" y="356984"/>
                  </a:lnTo>
                  <a:lnTo>
                    <a:pt x="140462" y="355714"/>
                  </a:lnTo>
                  <a:lnTo>
                    <a:pt x="140601" y="354444"/>
                  </a:lnTo>
                  <a:lnTo>
                    <a:pt x="140817" y="353174"/>
                  </a:lnTo>
                  <a:lnTo>
                    <a:pt x="142290" y="350634"/>
                  </a:lnTo>
                  <a:lnTo>
                    <a:pt x="142824" y="349364"/>
                  </a:lnTo>
                  <a:lnTo>
                    <a:pt x="143370" y="348094"/>
                  </a:lnTo>
                  <a:lnTo>
                    <a:pt x="143941" y="343014"/>
                  </a:lnTo>
                  <a:lnTo>
                    <a:pt x="143827" y="340474"/>
                  </a:lnTo>
                  <a:lnTo>
                    <a:pt x="143510" y="340474"/>
                  </a:lnTo>
                  <a:lnTo>
                    <a:pt x="143078" y="341744"/>
                  </a:lnTo>
                  <a:lnTo>
                    <a:pt x="142392" y="341744"/>
                  </a:lnTo>
                  <a:lnTo>
                    <a:pt x="142354" y="343014"/>
                  </a:lnTo>
                  <a:lnTo>
                    <a:pt x="142151" y="345554"/>
                  </a:lnTo>
                  <a:lnTo>
                    <a:pt x="140500" y="346824"/>
                  </a:lnTo>
                  <a:lnTo>
                    <a:pt x="139382" y="348094"/>
                  </a:lnTo>
                  <a:lnTo>
                    <a:pt x="138912" y="349364"/>
                  </a:lnTo>
                  <a:lnTo>
                    <a:pt x="138455" y="349364"/>
                  </a:lnTo>
                  <a:lnTo>
                    <a:pt x="138518" y="348094"/>
                  </a:lnTo>
                  <a:lnTo>
                    <a:pt x="138671" y="346824"/>
                  </a:lnTo>
                  <a:lnTo>
                    <a:pt x="138950" y="345554"/>
                  </a:lnTo>
                  <a:lnTo>
                    <a:pt x="139420" y="344284"/>
                  </a:lnTo>
                  <a:lnTo>
                    <a:pt x="139636" y="341744"/>
                  </a:lnTo>
                  <a:lnTo>
                    <a:pt x="139458" y="340474"/>
                  </a:lnTo>
                  <a:lnTo>
                    <a:pt x="138455" y="339204"/>
                  </a:lnTo>
                  <a:lnTo>
                    <a:pt x="138874" y="337934"/>
                  </a:lnTo>
                  <a:lnTo>
                    <a:pt x="139738" y="335394"/>
                  </a:lnTo>
                  <a:lnTo>
                    <a:pt x="140208" y="334124"/>
                  </a:lnTo>
                  <a:lnTo>
                    <a:pt x="142328" y="331584"/>
                  </a:lnTo>
                  <a:lnTo>
                    <a:pt x="142506" y="326504"/>
                  </a:lnTo>
                  <a:lnTo>
                    <a:pt x="144373" y="323964"/>
                  </a:lnTo>
                  <a:lnTo>
                    <a:pt x="144868" y="322694"/>
                  </a:lnTo>
                  <a:lnTo>
                    <a:pt x="145199" y="322694"/>
                  </a:lnTo>
                  <a:lnTo>
                    <a:pt x="144983" y="323964"/>
                  </a:lnTo>
                  <a:lnTo>
                    <a:pt x="144868" y="325234"/>
                  </a:lnTo>
                  <a:lnTo>
                    <a:pt x="143903" y="327774"/>
                  </a:lnTo>
                  <a:lnTo>
                    <a:pt x="143725" y="330314"/>
                  </a:lnTo>
                  <a:lnTo>
                    <a:pt x="144437" y="331584"/>
                  </a:lnTo>
                  <a:lnTo>
                    <a:pt x="144729" y="332854"/>
                  </a:lnTo>
                  <a:lnTo>
                    <a:pt x="145376" y="332854"/>
                  </a:lnTo>
                  <a:lnTo>
                    <a:pt x="145770" y="334124"/>
                  </a:lnTo>
                  <a:lnTo>
                    <a:pt x="146634" y="334124"/>
                  </a:lnTo>
                  <a:lnTo>
                    <a:pt x="146596" y="332854"/>
                  </a:lnTo>
                  <a:lnTo>
                    <a:pt x="147459" y="332854"/>
                  </a:lnTo>
                  <a:lnTo>
                    <a:pt x="147815" y="331584"/>
                  </a:lnTo>
                  <a:lnTo>
                    <a:pt x="148602" y="331584"/>
                  </a:lnTo>
                  <a:lnTo>
                    <a:pt x="149682" y="330314"/>
                  </a:lnTo>
                  <a:lnTo>
                    <a:pt x="149821" y="332854"/>
                  </a:lnTo>
                  <a:lnTo>
                    <a:pt x="149288" y="335394"/>
                  </a:lnTo>
                  <a:lnTo>
                    <a:pt x="148564" y="337934"/>
                  </a:lnTo>
                  <a:lnTo>
                    <a:pt x="148094" y="340474"/>
                  </a:lnTo>
                  <a:lnTo>
                    <a:pt x="147815" y="341744"/>
                  </a:lnTo>
                  <a:lnTo>
                    <a:pt x="147815" y="345554"/>
                  </a:lnTo>
                  <a:lnTo>
                    <a:pt x="148780" y="345554"/>
                  </a:lnTo>
                  <a:lnTo>
                    <a:pt x="149390" y="343014"/>
                  </a:lnTo>
                  <a:lnTo>
                    <a:pt x="149898" y="340474"/>
                  </a:lnTo>
                  <a:lnTo>
                    <a:pt x="150939" y="337934"/>
                  </a:lnTo>
                  <a:lnTo>
                    <a:pt x="151574" y="336664"/>
                  </a:lnTo>
                  <a:lnTo>
                    <a:pt x="152044" y="335394"/>
                  </a:lnTo>
                  <a:lnTo>
                    <a:pt x="152222" y="335394"/>
                  </a:lnTo>
                  <a:lnTo>
                    <a:pt x="152552" y="336664"/>
                  </a:lnTo>
                  <a:lnTo>
                    <a:pt x="152260" y="337934"/>
                  </a:lnTo>
                  <a:lnTo>
                    <a:pt x="152082" y="339204"/>
                  </a:lnTo>
                  <a:lnTo>
                    <a:pt x="151155" y="341744"/>
                  </a:lnTo>
                  <a:lnTo>
                    <a:pt x="151041" y="345554"/>
                  </a:lnTo>
                  <a:lnTo>
                    <a:pt x="151765" y="345554"/>
                  </a:lnTo>
                  <a:lnTo>
                    <a:pt x="152006" y="346824"/>
                  </a:lnTo>
                  <a:lnTo>
                    <a:pt x="152514" y="346824"/>
                  </a:lnTo>
                  <a:lnTo>
                    <a:pt x="152831" y="345554"/>
                  </a:lnTo>
                  <a:lnTo>
                    <a:pt x="153695" y="345554"/>
                  </a:lnTo>
                  <a:lnTo>
                    <a:pt x="154444" y="344284"/>
                  </a:lnTo>
                  <a:lnTo>
                    <a:pt x="154660" y="343014"/>
                  </a:lnTo>
                  <a:lnTo>
                    <a:pt x="155206" y="343014"/>
                  </a:lnTo>
                  <a:lnTo>
                    <a:pt x="155600" y="341744"/>
                  </a:lnTo>
                  <a:lnTo>
                    <a:pt x="154343" y="340474"/>
                  </a:lnTo>
                  <a:lnTo>
                    <a:pt x="154635" y="339204"/>
                  </a:lnTo>
                  <a:lnTo>
                    <a:pt x="154952" y="335394"/>
                  </a:lnTo>
                  <a:lnTo>
                    <a:pt x="155092" y="334124"/>
                  </a:lnTo>
                  <a:lnTo>
                    <a:pt x="154813" y="332854"/>
                  </a:lnTo>
                  <a:lnTo>
                    <a:pt x="154520" y="331584"/>
                  </a:lnTo>
                  <a:lnTo>
                    <a:pt x="152984" y="332854"/>
                  </a:lnTo>
                  <a:lnTo>
                    <a:pt x="151688" y="332854"/>
                  </a:lnTo>
                  <a:lnTo>
                    <a:pt x="151549" y="331584"/>
                  </a:lnTo>
                  <a:lnTo>
                    <a:pt x="151396" y="331584"/>
                  </a:lnTo>
                  <a:lnTo>
                    <a:pt x="151549" y="330314"/>
                  </a:lnTo>
                  <a:lnTo>
                    <a:pt x="151688" y="329044"/>
                  </a:lnTo>
                  <a:lnTo>
                    <a:pt x="151955" y="327774"/>
                  </a:lnTo>
                  <a:lnTo>
                    <a:pt x="152222" y="326504"/>
                  </a:lnTo>
                  <a:lnTo>
                    <a:pt x="152438" y="323964"/>
                  </a:lnTo>
                  <a:lnTo>
                    <a:pt x="152476" y="320154"/>
                  </a:lnTo>
                  <a:lnTo>
                    <a:pt x="152260" y="318884"/>
                  </a:lnTo>
                  <a:lnTo>
                    <a:pt x="151790" y="321424"/>
                  </a:lnTo>
                  <a:lnTo>
                    <a:pt x="150939" y="325234"/>
                  </a:lnTo>
                  <a:lnTo>
                    <a:pt x="150825" y="326504"/>
                  </a:lnTo>
                  <a:lnTo>
                    <a:pt x="150685" y="326504"/>
                  </a:lnTo>
                  <a:lnTo>
                    <a:pt x="150507" y="327774"/>
                  </a:lnTo>
                  <a:lnTo>
                    <a:pt x="149961" y="327774"/>
                  </a:lnTo>
                  <a:lnTo>
                    <a:pt x="149860" y="326504"/>
                  </a:lnTo>
                  <a:lnTo>
                    <a:pt x="149606" y="326504"/>
                  </a:lnTo>
                  <a:lnTo>
                    <a:pt x="149682" y="322694"/>
                  </a:lnTo>
                  <a:lnTo>
                    <a:pt x="149821" y="321424"/>
                  </a:lnTo>
                  <a:lnTo>
                    <a:pt x="149898" y="318884"/>
                  </a:lnTo>
                  <a:lnTo>
                    <a:pt x="149606" y="317614"/>
                  </a:lnTo>
                  <a:lnTo>
                    <a:pt x="146812" y="317614"/>
                  </a:lnTo>
                  <a:lnTo>
                    <a:pt x="145415" y="318884"/>
                  </a:lnTo>
                  <a:lnTo>
                    <a:pt x="145732" y="317614"/>
                  </a:lnTo>
                  <a:lnTo>
                    <a:pt x="145872" y="316344"/>
                  </a:lnTo>
                  <a:lnTo>
                    <a:pt x="146240" y="315074"/>
                  </a:lnTo>
                  <a:lnTo>
                    <a:pt x="146862" y="312534"/>
                  </a:lnTo>
                  <a:lnTo>
                    <a:pt x="147167" y="311264"/>
                  </a:lnTo>
                  <a:lnTo>
                    <a:pt x="146900" y="306184"/>
                  </a:lnTo>
                  <a:lnTo>
                    <a:pt x="146812" y="303644"/>
                  </a:lnTo>
                  <a:lnTo>
                    <a:pt x="147459" y="294754"/>
                  </a:lnTo>
                  <a:lnTo>
                    <a:pt x="147701" y="294754"/>
                  </a:lnTo>
                  <a:lnTo>
                    <a:pt x="147878" y="293484"/>
                  </a:lnTo>
                  <a:lnTo>
                    <a:pt x="148247" y="293484"/>
                  </a:lnTo>
                  <a:lnTo>
                    <a:pt x="148424" y="294754"/>
                  </a:lnTo>
                  <a:lnTo>
                    <a:pt x="148640" y="298564"/>
                  </a:lnTo>
                  <a:lnTo>
                    <a:pt x="148742" y="301104"/>
                  </a:lnTo>
                  <a:lnTo>
                    <a:pt x="149034" y="304914"/>
                  </a:lnTo>
                  <a:lnTo>
                    <a:pt x="149428" y="306184"/>
                  </a:lnTo>
                  <a:lnTo>
                    <a:pt x="149745" y="307454"/>
                  </a:lnTo>
                  <a:lnTo>
                    <a:pt x="150139" y="306184"/>
                  </a:lnTo>
                  <a:lnTo>
                    <a:pt x="150609" y="304914"/>
                  </a:lnTo>
                  <a:lnTo>
                    <a:pt x="151180" y="306184"/>
                  </a:lnTo>
                  <a:lnTo>
                    <a:pt x="151688" y="307454"/>
                  </a:lnTo>
                  <a:lnTo>
                    <a:pt x="152336" y="308724"/>
                  </a:lnTo>
                  <a:lnTo>
                    <a:pt x="152692" y="307454"/>
                  </a:lnTo>
                  <a:lnTo>
                    <a:pt x="153123" y="304914"/>
                  </a:lnTo>
                  <a:lnTo>
                    <a:pt x="154165" y="304914"/>
                  </a:lnTo>
                  <a:lnTo>
                    <a:pt x="154381" y="306184"/>
                  </a:lnTo>
                  <a:lnTo>
                    <a:pt x="154330" y="312534"/>
                  </a:lnTo>
                  <a:lnTo>
                    <a:pt x="154419" y="313804"/>
                  </a:lnTo>
                  <a:lnTo>
                    <a:pt x="154520" y="317614"/>
                  </a:lnTo>
                  <a:lnTo>
                    <a:pt x="154660" y="318884"/>
                  </a:lnTo>
                  <a:lnTo>
                    <a:pt x="155244" y="318884"/>
                  </a:lnTo>
                  <a:lnTo>
                    <a:pt x="155663" y="316344"/>
                  </a:lnTo>
                  <a:lnTo>
                    <a:pt x="154876" y="313804"/>
                  </a:lnTo>
                  <a:lnTo>
                    <a:pt x="155879" y="312534"/>
                  </a:lnTo>
                  <a:lnTo>
                    <a:pt x="156311" y="312534"/>
                  </a:lnTo>
                  <a:lnTo>
                    <a:pt x="156603" y="313804"/>
                  </a:lnTo>
                  <a:lnTo>
                    <a:pt x="156705" y="315074"/>
                  </a:lnTo>
                  <a:lnTo>
                    <a:pt x="156743" y="317614"/>
                  </a:lnTo>
                  <a:lnTo>
                    <a:pt x="157099" y="318884"/>
                  </a:lnTo>
                  <a:lnTo>
                    <a:pt x="157746" y="320154"/>
                  </a:lnTo>
                  <a:lnTo>
                    <a:pt x="158470" y="320154"/>
                  </a:lnTo>
                  <a:lnTo>
                    <a:pt x="158940" y="318884"/>
                  </a:lnTo>
                  <a:lnTo>
                    <a:pt x="159575" y="317614"/>
                  </a:lnTo>
                  <a:lnTo>
                    <a:pt x="159766" y="316344"/>
                  </a:lnTo>
                  <a:lnTo>
                    <a:pt x="159969" y="315074"/>
                  </a:lnTo>
                  <a:close/>
                </a:path>
                <a:path w="238759" h="699134">
                  <a:moveTo>
                    <a:pt x="160413" y="233794"/>
                  </a:moveTo>
                  <a:lnTo>
                    <a:pt x="158432" y="228714"/>
                  </a:lnTo>
                  <a:lnTo>
                    <a:pt x="156171" y="222364"/>
                  </a:lnTo>
                  <a:lnTo>
                    <a:pt x="155016" y="218554"/>
                  </a:lnTo>
                  <a:lnTo>
                    <a:pt x="153466" y="213474"/>
                  </a:lnTo>
                  <a:lnTo>
                    <a:pt x="152488" y="210934"/>
                  </a:lnTo>
                  <a:lnTo>
                    <a:pt x="150545" y="205854"/>
                  </a:lnTo>
                  <a:lnTo>
                    <a:pt x="147472" y="198234"/>
                  </a:lnTo>
                  <a:lnTo>
                    <a:pt x="146329" y="195694"/>
                  </a:lnTo>
                  <a:lnTo>
                    <a:pt x="145021" y="192798"/>
                  </a:lnTo>
                  <a:lnTo>
                    <a:pt x="145021" y="195694"/>
                  </a:lnTo>
                  <a:lnTo>
                    <a:pt x="144513" y="195694"/>
                  </a:lnTo>
                  <a:lnTo>
                    <a:pt x="143725" y="194424"/>
                  </a:lnTo>
                  <a:lnTo>
                    <a:pt x="143179" y="193154"/>
                  </a:lnTo>
                  <a:lnTo>
                    <a:pt x="142544" y="193154"/>
                  </a:lnTo>
                  <a:lnTo>
                    <a:pt x="140284" y="191884"/>
                  </a:lnTo>
                  <a:lnTo>
                    <a:pt x="138595" y="189344"/>
                  </a:lnTo>
                  <a:lnTo>
                    <a:pt x="137414" y="185534"/>
                  </a:lnTo>
                  <a:lnTo>
                    <a:pt x="138671" y="185534"/>
                  </a:lnTo>
                  <a:lnTo>
                    <a:pt x="141897" y="188074"/>
                  </a:lnTo>
                  <a:lnTo>
                    <a:pt x="143471" y="190614"/>
                  </a:lnTo>
                  <a:lnTo>
                    <a:pt x="144983" y="194424"/>
                  </a:lnTo>
                  <a:lnTo>
                    <a:pt x="145021" y="195694"/>
                  </a:lnTo>
                  <a:lnTo>
                    <a:pt x="145021" y="192798"/>
                  </a:lnTo>
                  <a:lnTo>
                    <a:pt x="141744" y="185534"/>
                  </a:lnTo>
                  <a:lnTo>
                    <a:pt x="139420" y="179184"/>
                  </a:lnTo>
                  <a:lnTo>
                    <a:pt x="134429" y="167589"/>
                  </a:lnTo>
                  <a:lnTo>
                    <a:pt x="134429" y="171564"/>
                  </a:lnTo>
                  <a:lnTo>
                    <a:pt x="134213" y="172834"/>
                  </a:lnTo>
                  <a:lnTo>
                    <a:pt x="133959" y="171564"/>
                  </a:lnTo>
                  <a:lnTo>
                    <a:pt x="132067" y="171564"/>
                  </a:lnTo>
                  <a:lnTo>
                    <a:pt x="131457" y="172834"/>
                  </a:lnTo>
                  <a:lnTo>
                    <a:pt x="131064" y="171564"/>
                  </a:lnTo>
                  <a:lnTo>
                    <a:pt x="129946" y="171564"/>
                  </a:lnTo>
                  <a:lnTo>
                    <a:pt x="129082" y="170294"/>
                  </a:lnTo>
                  <a:lnTo>
                    <a:pt x="128587" y="170294"/>
                  </a:lnTo>
                  <a:lnTo>
                    <a:pt x="128117" y="169024"/>
                  </a:lnTo>
                  <a:lnTo>
                    <a:pt x="127647" y="167754"/>
                  </a:lnTo>
                  <a:lnTo>
                    <a:pt x="125387" y="167754"/>
                  </a:lnTo>
                  <a:lnTo>
                    <a:pt x="123990" y="166484"/>
                  </a:lnTo>
                  <a:lnTo>
                    <a:pt x="122809" y="165214"/>
                  </a:lnTo>
                  <a:lnTo>
                    <a:pt x="121513" y="163944"/>
                  </a:lnTo>
                  <a:lnTo>
                    <a:pt x="122059" y="161404"/>
                  </a:lnTo>
                  <a:lnTo>
                    <a:pt x="124561" y="161404"/>
                  </a:lnTo>
                  <a:lnTo>
                    <a:pt x="126250" y="162674"/>
                  </a:lnTo>
                  <a:lnTo>
                    <a:pt x="127584" y="163944"/>
                  </a:lnTo>
                  <a:lnTo>
                    <a:pt x="128765" y="163944"/>
                  </a:lnTo>
                  <a:lnTo>
                    <a:pt x="129730" y="165214"/>
                  </a:lnTo>
                  <a:lnTo>
                    <a:pt x="130479" y="166484"/>
                  </a:lnTo>
                  <a:lnTo>
                    <a:pt x="132346" y="169024"/>
                  </a:lnTo>
                  <a:lnTo>
                    <a:pt x="134429" y="171564"/>
                  </a:lnTo>
                  <a:lnTo>
                    <a:pt x="134429" y="167589"/>
                  </a:lnTo>
                  <a:lnTo>
                    <a:pt x="133959" y="166484"/>
                  </a:lnTo>
                  <a:lnTo>
                    <a:pt x="130810" y="161404"/>
                  </a:lnTo>
                  <a:lnTo>
                    <a:pt x="127863" y="156324"/>
                  </a:lnTo>
                  <a:lnTo>
                    <a:pt x="127076" y="153784"/>
                  </a:lnTo>
                  <a:lnTo>
                    <a:pt x="126428" y="152514"/>
                  </a:lnTo>
                  <a:lnTo>
                    <a:pt x="125603" y="149974"/>
                  </a:lnTo>
                  <a:lnTo>
                    <a:pt x="124637" y="148704"/>
                  </a:lnTo>
                  <a:lnTo>
                    <a:pt x="123558" y="147434"/>
                  </a:lnTo>
                  <a:lnTo>
                    <a:pt x="122631" y="144894"/>
                  </a:lnTo>
                  <a:lnTo>
                    <a:pt x="122339" y="144894"/>
                  </a:lnTo>
                  <a:lnTo>
                    <a:pt x="122161" y="143624"/>
                  </a:lnTo>
                  <a:lnTo>
                    <a:pt x="121805" y="142354"/>
                  </a:lnTo>
                  <a:lnTo>
                    <a:pt x="128016" y="142354"/>
                  </a:lnTo>
                  <a:lnTo>
                    <a:pt x="131381" y="139814"/>
                  </a:lnTo>
                  <a:lnTo>
                    <a:pt x="132092" y="138544"/>
                  </a:lnTo>
                  <a:lnTo>
                    <a:pt x="133502" y="136004"/>
                  </a:lnTo>
                  <a:lnTo>
                    <a:pt x="134213" y="134734"/>
                  </a:lnTo>
                  <a:lnTo>
                    <a:pt x="135801" y="132194"/>
                  </a:lnTo>
                  <a:lnTo>
                    <a:pt x="137477" y="130924"/>
                  </a:lnTo>
                  <a:lnTo>
                    <a:pt x="138264" y="127114"/>
                  </a:lnTo>
                  <a:lnTo>
                    <a:pt x="139738" y="120764"/>
                  </a:lnTo>
                  <a:lnTo>
                    <a:pt x="140093" y="114414"/>
                  </a:lnTo>
                  <a:lnTo>
                    <a:pt x="138125" y="108064"/>
                  </a:lnTo>
                  <a:lnTo>
                    <a:pt x="137414" y="105524"/>
                  </a:lnTo>
                  <a:lnTo>
                    <a:pt x="136156" y="104254"/>
                  </a:lnTo>
                  <a:lnTo>
                    <a:pt x="133426" y="101714"/>
                  </a:lnTo>
                  <a:lnTo>
                    <a:pt x="132130" y="100444"/>
                  </a:lnTo>
                  <a:lnTo>
                    <a:pt x="130733" y="99174"/>
                  </a:lnTo>
                  <a:lnTo>
                    <a:pt x="129654" y="99174"/>
                  </a:lnTo>
                  <a:lnTo>
                    <a:pt x="128435" y="97904"/>
                  </a:lnTo>
                  <a:lnTo>
                    <a:pt x="126365" y="97904"/>
                  </a:lnTo>
                  <a:lnTo>
                    <a:pt x="126111" y="96634"/>
                  </a:lnTo>
                  <a:lnTo>
                    <a:pt x="126644" y="95364"/>
                  </a:lnTo>
                  <a:lnTo>
                    <a:pt x="127647" y="92824"/>
                  </a:lnTo>
                  <a:lnTo>
                    <a:pt x="128155" y="90284"/>
                  </a:lnTo>
                  <a:lnTo>
                    <a:pt x="128079" y="77584"/>
                  </a:lnTo>
                  <a:lnTo>
                    <a:pt x="126720" y="72504"/>
                  </a:lnTo>
                  <a:lnTo>
                    <a:pt x="126365" y="71234"/>
                  </a:lnTo>
                  <a:lnTo>
                    <a:pt x="124320" y="68694"/>
                  </a:lnTo>
                  <a:lnTo>
                    <a:pt x="122593" y="66154"/>
                  </a:lnTo>
                  <a:lnTo>
                    <a:pt x="120078" y="62344"/>
                  </a:lnTo>
                  <a:lnTo>
                    <a:pt x="119583" y="62344"/>
                  </a:lnTo>
                  <a:lnTo>
                    <a:pt x="119583" y="160134"/>
                  </a:lnTo>
                  <a:lnTo>
                    <a:pt x="119151" y="162674"/>
                  </a:lnTo>
                  <a:lnTo>
                    <a:pt x="117894" y="162674"/>
                  </a:lnTo>
                  <a:lnTo>
                    <a:pt x="116459" y="161404"/>
                  </a:lnTo>
                  <a:lnTo>
                    <a:pt x="114884" y="160134"/>
                  </a:lnTo>
                  <a:lnTo>
                    <a:pt x="113157" y="158864"/>
                  </a:lnTo>
                  <a:lnTo>
                    <a:pt x="111975" y="157594"/>
                  </a:lnTo>
                  <a:lnTo>
                    <a:pt x="110820" y="158864"/>
                  </a:lnTo>
                  <a:lnTo>
                    <a:pt x="109816" y="161404"/>
                  </a:lnTo>
                  <a:lnTo>
                    <a:pt x="109245" y="162674"/>
                  </a:lnTo>
                  <a:lnTo>
                    <a:pt x="108496" y="162674"/>
                  </a:lnTo>
                  <a:lnTo>
                    <a:pt x="107848" y="161404"/>
                  </a:lnTo>
                  <a:lnTo>
                    <a:pt x="107556" y="161404"/>
                  </a:lnTo>
                  <a:lnTo>
                    <a:pt x="106489" y="158864"/>
                  </a:lnTo>
                  <a:lnTo>
                    <a:pt x="104508" y="158864"/>
                  </a:lnTo>
                  <a:lnTo>
                    <a:pt x="103644" y="155054"/>
                  </a:lnTo>
                  <a:lnTo>
                    <a:pt x="103365" y="153784"/>
                  </a:lnTo>
                  <a:lnTo>
                    <a:pt x="103936" y="152514"/>
                  </a:lnTo>
                  <a:lnTo>
                    <a:pt x="110604" y="152514"/>
                  </a:lnTo>
                  <a:lnTo>
                    <a:pt x="112725" y="153784"/>
                  </a:lnTo>
                  <a:lnTo>
                    <a:pt x="114769" y="153784"/>
                  </a:lnTo>
                  <a:lnTo>
                    <a:pt x="117246" y="156324"/>
                  </a:lnTo>
                  <a:lnTo>
                    <a:pt x="117538" y="158864"/>
                  </a:lnTo>
                  <a:lnTo>
                    <a:pt x="118287" y="158864"/>
                  </a:lnTo>
                  <a:lnTo>
                    <a:pt x="119151" y="160134"/>
                  </a:lnTo>
                  <a:lnTo>
                    <a:pt x="119583" y="160134"/>
                  </a:lnTo>
                  <a:lnTo>
                    <a:pt x="119583" y="62344"/>
                  </a:lnTo>
                  <a:lnTo>
                    <a:pt x="118249" y="62344"/>
                  </a:lnTo>
                  <a:lnTo>
                    <a:pt x="105727" y="58534"/>
                  </a:lnTo>
                  <a:lnTo>
                    <a:pt x="99885" y="58534"/>
                  </a:lnTo>
                  <a:lnTo>
                    <a:pt x="96939" y="57264"/>
                  </a:lnTo>
                  <a:lnTo>
                    <a:pt x="96050" y="57264"/>
                  </a:lnTo>
                  <a:lnTo>
                    <a:pt x="95618" y="57873"/>
                  </a:lnTo>
                  <a:lnTo>
                    <a:pt x="95618" y="147434"/>
                  </a:lnTo>
                  <a:lnTo>
                    <a:pt x="94576" y="150329"/>
                  </a:lnTo>
                  <a:lnTo>
                    <a:pt x="94576" y="166484"/>
                  </a:lnTo>
                  <a:lnTo>
                    <a:pt x="93141" y="170294"/>
                  </a:lnTo>
                  <a:lnTo>
                    <a:pt x="91884" y="170294"/>
                  </a:lnTo>
                  <a:lnTo>
                    <a:pt x="91414" y="169024"/>
                  </a:lnTo>
                  <a:lnTo>
                    <a:pt x="90881" y="167754"/>
                  </a:lnTo>
                  <a:lnTo>
                    <a:pt x="89293" y="165214"/>
                  </a:lnTo>
                  <a:lnTo>
                    <a:pt x="89369" y="163944"/>
                  </a:lnTo>
                  <a:lnTo>
                    <a:pt x="90157" y="163944"/>
                  </a:lnTo>
                  <a:lnTo>
                    <a:pt x="90271" y="162674"/>
                  </a:lnTo>
                  <a:lnTo>
                    <a:pt x="89585" y="162674"/>
                  </a:lnTo>
                  <a:lnTo>
                    <a:pt x="89446" y="161404"/>
                  </a:lnTo>
                  <a:lnTo>
                    <a:pt x="89446" y="160134"/>
                  </a:lnTo>
                  <a:lnTo>
                    <a:pt x="90093" y="158864"/>
                  </a:lnTo>
                  <a:lnTo>
                    <a:pt x="89331" y="157594"/>
                  </a:lnTo>
                  <a:lnTo>
                    <a:pt x="92062" y="157594"/>
                  </a:lnTo>
                  <a:lnTo>
                    <a:pt x="92964" y="158864"/>
                  </a:lnTo>
                  <a:lnTo>
                    <a:pt x="93141" y="161404"/>
                  </a:lnTo>
                  <a:lnTo>
                    <a:pt x="91986" y="163944"/>
                  </a:lnTo>
                  <a:lnTo>
                    <a:pt x="92595" y="165214"/>
                  </a:lnTo>
                  <a:lnTo>
                    <a:pt x="93281" y="165214"/>
                  </a:lnTo>
                  <a:lnTo>
                    <a:pt x="93675" y="166484"/>
                  </a:lnTo>
                  <a:lnTo>
                    <a:pt x="94576" y="166484"/>
                  </a:lnTo>
                  <a:lnTo>
                    <a:pt x="94576" y="150329"/>
                  </a:lnTo>
                  <a:lnTo>
                    <a:pt x="93789" y="152514"/>
                  </a:lnTo>
                  <a:lnTo>
                    <a:pt x="92786" y="155054"/>
                  </a:lnTo>
                  <a:lnTo>
                    <a:pt x="92532" y="153784"/>
                  </a:lnTo>
                  <a:lnTo>
                    <a:pt x="92163" y="152514"/>
                  </a:lnTo>
                  <a:lnTo>
                    <a:pt x="91922" y="152514"/>
                  </a:lnTo>
                  <a:lnTo>
                    <a:pt x="92202" y="151244"/>
                  </a:lnTo>
                  <a:lnTo>
                    <a:pt x="93713" y="152514"/>
                  </a:lnTo>
                  <a:lnTo>
                    <a:pt x="93205" y="151244"/>
                  </a:lnTo>
                  <a:lnTo>
                    <a:pt x="92786" y="149974"/>
                  </a:lnTo>
                  <a:lnTo>
                    <a:pt x="92925" y="148704"/>
                  </a:lnTo>
                  <a:lnTo>
                    <a:pt x="93205" y="149974"/>
                  </a:lnTo>
                  <a:lnTo>
                    <a:pt x="93789" y="151244"/>
                  </a:lnTo>
                  <a:lnTo>
                    <a:pt x="93599" y="148704"/>
                  </a:lnTo>
                  <a:lnTo>
                    <a:pt x="93497" y="147434"/>
                  </a:lnTo>
                  <a:lnTo>
                    <a:pt x="95618" y="147434"/>
                  </a:lnTo>
                  <a:lnTo>
                    <a:pt x="95618" y="57873"/>
                  </a:lnTo>
                  <a:lnTo>
                    <a:pt x="95148" y="58534"/>
                  </a:lnTo>
                  <a:lnTo>
                    <a:pt x="93573" y="57264"/>
                  </a:lnTo>
                  <a:lnTo>
                    <a:pt x="92849" y="57264"/>
                  </a:lnTo>
                  <a:lnTo>
                    <a:pt x="92316" y="55994"/>
                  </a:lnTo>
                  <a:lnTo>
                    <a:pt x="88099" y="52184"/>
                  </a:lnTo>
                  <a:lnTo>
                    <a:pt x="85496" y="49847"/>
                  </a:lnTo>
                  <a:lnTo>
                    <a:pt x="85496" y="196964"/>
                  </a:lnTo>
                  <a:lnTo>
                    <a:pt x="85420" y="203314"/>
                  </a:lnTo>
                  <a:lnTo>
                    <a:pt x="85001" y="204584"/>
                  </a:lnTo>
                  <a:lnTo>
                    <a:pt x="84848" y="204584"/>
                  </a:lnTo>
                  <a:lnTo>
                    <a:pt x="84785" y="203314"/>
                  </a:lnTo>
                  <a:lnTo>
                    <a:pt x="84353" y="203314"/>
                  </a:lnTo>
                  <a:lnTo>
                    <a:pt x="83350" y="202044"/>
                  </a:lnTo>
                  <a:lnTo>
                    <a:pt x="83159" y="201536"/>
                  </a:lnTo>
                  <a:lnTo>
                    <a:pt x="83159" y="218554"/>
                  </a:lnTo>
                  <a:lnTo>
                    <a:pt x="82664" y="219824"/>
                  </a:lnTo>
                  <a:lnTo>
                    <a:pt x="82194" y="221094"/>
                  </a:lnTo>
                  <a:lnTo>
                    <a:pt x="81978" y="219824"/>
                  </a:lnTo>
                  <a:lnTo>
                    <a:pt x="81800" y="219824"/>
                  </a:lnTo>
                  <a:lnTo>
                    <a:pt x="81876" y="218554"/>
                  </a:lnTo>
                  <a:lnTo>
                    <a:pt x="82092" y="217284"/>
                  </a:lnTo>
                  <a:lnTo>
                    <a:pt x="80899" y="217284"/>
                  </a:lnTo>
                  <a:lnTo>
                    <a:pt x="80505" y="218554"/>
                  </a:lnTo>
                  <a:lnTo>
                    <a:pt x="80581" y="226174"/>
                  </a:lnTo>
                  <a:lnTo>
                    <a:pt x="79933" y="224904"/>
                  </a:lnTo>
                  <a:lnTo>
                    <a:pt x="78854" y="223634"/>
                  </a:lnTo>
                  <a:lnTo>
                    <a:pt x="78752" y="224904"/>
                  </a:lnTo>
                  <a:lnTo>
                    <a:pt x="78613" y="226174"/>
                  </a:lnTo>
                  <a:lnTo>
                    <a:pt x="79654" y="227444"/>
                  </a:lnTo>
                  <a:lnTo>
                    <a:pt x="79870" y="227444"/>
                  </a:lnTo>
                  <a:lnTo>
                    <a:pt x="80403" y="231254"/>
                  </a:lnTo>
                  <a:lnTo>
                    <a:pt x="81407" y="235064"/>
                  </a:lnTo>
                  <a:lnTo>
                    <a:pt x="80695" y="238874"/>
                  </a:lnTo>
                  <a:lnTo>
                    <a:pt x="79184" y="238874"/>
                  </a:lnTo>
                  <a:lnTo>
                    <a:pt x="78968" y="236334"/>
                  </a:lnTo>
                  <a:lnTo>
                    <a:pt x="78613" y="236334"/>
                  </a:lnTo>
                  <a:lnTo>
                    <a:pt x="78460" y="235064"/>
                  </a:lnTo>
                  <a:lnTo>
                    <a:pt x="77533" y="232524"/>
                  </a:lnTo>
                  <a:lnTo>
                    <a:pt x="76631" y="231254"/>
                  </a:lnTo>
                  <a:lnTo>
                    <a:pt x="75780" y="228714"/>
                  </a:lnTo>
                  <a:lnTo>
                    <a:pt x="75018" y="226174"/>
                  </a:lnTo>
                  <a:lnTo>
                    <a:pt x="73520" y="219824"/>
                  </a:lnTo>
                  <a:lnTo>
                    <a:pt x="73050" y="218554"/>
                  </a:lnTo>
                  <a:lnTo>
                    <a:pt x="73406" y="216014"/>
                  </a:lnTo>
                  <a:lnTo>
                    <a:pt x="73329" y="214744"/>
                  </a:lnTo>
                  <a:lnTo>
                    <a:pt x="72910" y="213474"/>
                  </a:lnTo>
                  <a:lnTo>
                    <a:pt x="72618" y="213474"/>
                  </a:lnTo>
                  <a:lnTo>
                    <a:pt x="72504" y="210934"/>
                  </a:lnTo>
                  <a:lnTo>
                    <a:pt x="71323" y="198234"/>
                  </a:lnTo>
                  <a:lnTo>
                    <a:pt x="70929" y="195694"/>
                  </a:lnTo>
                  <a:lnTo>
                    <a:pt x="71475" y="195694"/>
                  </a:lnTo>
                  <a:lnTo>
                    <a:pt x="71716" y="198234"/>
                  </a:lnTo>
                  <a:lnTo>
                    <a:pt x="73875" y="199504"/>
                  </a:lnTo>
                  <a:lnTo>
                    <a:pt x="74307" y="200774"/>
                  </a:lnTo>
                  <a:lnTo>
                    <a:pt x="74701" y="202044"/>
                  </a:lnTo>
                  <a:lnTo>
                    <a:pt x="74917" y="205854"/>
                  </a:lnTo>
                  <a:lnTo>
                    <a:pt x="74980" y="216014"/>
                  </a:lnTo>
                  <a:lnTo>
                    <a:pt x="75234" y="217284"/>
                  </a:lnTo>
                  <a:lnTo>
                    <a:pt x="75450" y="218554"/>
                  </a:lnTo>
                  <a:lnTo>
                    <a:pt x="75628" y="218554"/>
                  </a:lnTo>
                  <a:lnTo>
                    <a:pt x="76568" y="222364"/>
                  </a:lnTo>
                  <a:lnTo>
                    <a:pt x="76962" y="224904"/>
                  </a:lnTo>
                  <a:lnTo>
                    <a:pt x="77749" y="223634"/>
                  </a:lnTo>
                  <a:lnTo>
                    <a:pt x="77419" y="221094"/>
                  </a:lnTo>
                  <a:lnTo>
                    <a:pt x="78968" y="222364"/>
                  </a:lnTo>
                  <a:lnTo>
                    <a:pt x="78676" y="221094"/>
                  </a:lnTo>
                  <a:lnTo>
                    <a:pt x="78613" y="219824"/>
                  </a:lnTo>
                  <a:lnTo>
                    <a:pt x="77889" y="217284"/>
                  </a:lnTo>
                  <a:lnTo>
                    <a:pt x="77419" y="216014"/>
                  </a:lnTo>
                  <a:lnTo>
                    <a:pt x="77609" y="213474"/>
                  </a:lnTo>
                  <a:lnTo>
                    <a:pt x="77749" y="212204"/>
                  </a:lnTo>
                  <a:lnTo>
                    <a:pt x="77749" y="210934"/>
                  </a:lnTo>
                  <a:lnTo>
                    <a:pt x="77393" y="209664"/>
                  </a:lnTo>
                  <a:lnTo>
                    <a:pt x="76530" y="207124"/>
                  </a:lnTo>
                  <a:lnTo>
                    <a:pt x="77965" y="204584"/>
                  </a:lnTo>
                  <a:lnTo>
                    <a:pt x="78574" y="202044"/>
                  </a:lnTo>
                  <a:lnTo>
                    <a:pt x="79463" y="203314"/>
                  </a:lnTo>
                  <a:lnTo>
                    <a:pt x="79324" y="207124"/>
                  </a:lnTo>
                  <a:lnTo>
                    <a:pt x="80619" y="210934"/>
                  </a:lnTo>
                  <a:lnTo>
                    <a:pt x="81483" y="212204"/>
                  </a:lnTo>
                  <a:lnTo>
                    <a:pt x="82308" y="214744"/>
                  </a:lnTo>
                  <a:lnTo>
                    <a:pt x="82194" y="217284"/>
                  </a:lnTo>
                  <a:lnTo>
                    <a:pt x="83159" y="218554"/>
                  </a:lnTo>
                  <a:lnTo>
                    <a:pt x="83159" y="201536"/>
                  </a:lnTo>
                  <a:lnTo>
                    <a:pt x="82880" y="200774"/>
                  </a:lnTo>
                  <a:lnTo>
                    <a:pt x="83921" y="199504"/>
                  </a:lnTo>
                  <a:lnTo>
                    <a:pt x="84175" y="199504"/>
                  </a:lnTo>
                  <a:lnTo>
                    <a:pt x="84709" y="202044"/>
                  </a:lnTo>
                  <a:lnTo>
                    <a:pt x="85420" y="203314"/>
                  </a:lnTo>
                  <a:lnTo>
                    <a:pt x="85420" y="197078"/>
                  </a:lnTo>
                  <a:lnTo>
                    <a:pt x="84594" y="198234"/>
                  </a:lnTo>
                  <a:lnTo>
                    <a:pt x="83629" y="196964"/>
                  </a:lnTo>
                  <a:lnTo>
                    <a:pt x="83096" y="195694"/>
                  </a:lnTo>
                  <a:lnTo>
                    <a:pt x="82626" y="196964"/>
                  </a:lnTo>
                  <a:lnTo>
                    <a:pt x="83134" y="196964"/>
                  </a:lnTo>
                  <a:lnTo>
                    <a:pt x="83743" y="199504"/>
                  </a:lnTo>
                  <a:lnTo>
                    <a:pt x="81114" y="199504"/>
                  </a:lnTo>
                  <a:lnTo>
                    <a:pt x="81051" y="202044"/>
                  </a:lnTo>
                  <a:lnTo>
                    <a:pt x="80543" y="202044"/>
                  </a:lnTo>
                  <a:lnTo>
                    <a:pt x="80289" y="203314"/>
                  </a:lnTo>
                  <a:lnTo>
                    <a:pt x="80111" y="202044"/>
                  </a:lnTo>
                  <a:lnTo>
                    <a:pt x="79895" y="202044"/>
                  </a:lnTo>
                  <a:lnTo>
                    <a:pt x="79654" y="200774"/>
                  </a:lnTo>
                  <a:lnTo>
                    <a:pt x="79502" y="199504"/>
                  </a:lnTo>
                  <a:lnTo>
                    <a:pt x="79222" y="198234"/>
                  </a:lnTo>
                  <a:lnTo>
                    <a:pt x="78676" y="196964"/>
                  </a:lnTo>
                  <a:lnTo>
                    <a:pt x="78676" y="193154"/>
                  </a:lnTo>
                  <a:lnTo>
                    <a:pt x="78244" y="189344"/>
                  </a:lnTo>
                  <a:lnTo>
                    <a:pt x="78828" y="186804"/>
                  </a:lnTo>
                  <a:lnTo>
                    <a:pt x="78892" y="184264"/>
                  </a:lnTo>
                  <a:lnTo>
                    <a:pt x="79070" y="182994"/>
                  </a:lnTo>
                  <a:lnTo>
                    <a:pt x="79222" y="182994"/>
                  </a:lnTo>
                  <a:lnTo>
                    <a:pt x="80086" y="184264"/>
                  </a:lnTo>
                  <a:lnTo>
                    <a:pt x="80086" y="186804"/>
                  </a:lnTo>
                  <a:lnTo>
                    <a:pt x="81699" y="186804"/>
                  </a:lnTo>
                  <a:lnTo>
                    <a:pt x="81800" y="188074"/>
                  </a:lnTo>
                  <a:lnTo>
                    <a:pt x="82664" y="189344"/>
                  </a:lnTo>
                  <a:lnTo>
                    <a:pt x="83489" y="191884"/>
                  </a:lnTo>
                  <a:lnTo>
                    <a:pt x="85420" y="196964"/>
                  </a:lnTo>
                  <a:lnTo>
                    <a:pt x="85496" y="49847"/>
                  </a:lnTo>
                  <a:lnTo>
                    <a:pt x="85280" y="49644"/>
                  </a:lnTo>
                  <a:lnTo>
                    <a:pt x="83921" y="48158"/>
                  </a:lnTo>
                  <a:lnTo>
                    <a:pt x="83921" y="175374"/>
                  </a:lnTo>
                  <a:lnTo>
                    <a:pt x="83629" y="180454"/>
                  </a:lnTo>
                  <a:lnTo>
                    <a:pt x="83527" y="182994"/>
                  </a:lnTo>
                  <a:lnTo>
                    <a:pt x="83273" y="182994"/>
                  </a:lnTo>
                  <a:lnTo>
                    <a:pt x="82626" y="181724"/>
                  </a:lnTo>
                  <a:lnTo>
                    <a:pt x="81838" y="179184"/>
                  </a:lnTo>
                  <a:lnTo>
                    <a:pt x="81330" y="176644"/>
                  </a:lnTo>
                  <a:lnTo>
                    <a:pt x="80975" y="175374"/>
                  </a:lnTo>
                  <a:lnTo>
                    <a:pt x="81013" y="174104"/>
                  </a:lnTo>
                  <a:lnTo>
                    <a:pt x="80835" y="172834"/>
                  </a:lnTo>
                  <a:lnTo>
                    <a:pt x="80797" y="170294"/>
                  </a:lnTo>
                  <a:lnTo>
                    <a:pt x="81584" y="169024"/>
                  </a:lnTo>
                  <a:lnTo>
                    <a:pt x="82880" y="171564"/>
                  </a:lnTo>
                  <a:lnTo>
                    <a:pt x="83375" y="172834"/>
                  </a:lnTo>
                  <a:lnTo>
                    <a:pt x="83058" y="176644"/>
                  </a:lnTo>
                  <a:lnTo>
                    <a:pt x="83743" y="175374"/>
                  </a:lnTo>
                  <a:lnTo>
                    <a:pt x="83921" y="175374"/>
                  </a:lnTo>
                  <a:lnTo>
                    <a:pt x="83921" y="48158"/>
                  </a:lnTo>
                  <a:lnTo>
                    <a:pt x="81800" y="45834"/>
                  </a:lnTo>
                  <a:lnTo>
                    <a:pt x="80086" y="43840"/>
                  </a:lnTo>
                  <a:lnTo>
                    <a:pt x="80086" y="57264"/>
                  </a:lnTo>
                  <a:lnTo>
                    <a:pt x="79438" y="58534"/>
                  </a:lnTo>
                  <a:lnTo>
                    <a:pt x="79006" y="57264"/>
                  </a:lnTo>
                  <a:lnTo>
                    <a:pt x="78219" y="57264"/>
                  </a:lnTo>
                  <a:lnTo>
                    <a:pt x="77965" y="56794"/>
                  </a:lnTo>
                  <a:lnTo>
                    <a:pt x="77965" y="176644"/>
                  </a:lnTo>
                  <a:lnTo>
                    <a:pt x="77216" y="179184"/>
                  </a:lnTo>
                  <a:lnTo>
                    <a:pt x="75844" y="177914"/>
                  </a:lnTo>
                  <a:lnTo>
                    <a:pt x="75488" y="177914"/>
                  </a:lnTo>
                  <a:lnTo>
                    <a:pt x="75488" y="182994"/>
                  </a:lnTo>
                  <a:lnTo>
                    <a:pt x="75349" y="182994"/>
                  </a:lnTo>
                  <a:lnTo>
                    <a:pt x="75349" y="195694"/>
                  </a:lnTo>
                  <a:lnTo>
                    <a:pt x="75133" y="198234"/>
                  </a:lnTo>
                  <a:lnTo>
                    <a:pt x="74523" y="198234"/>
                  </a:lnTo>
                  <a:lnTo>
                    <a:pt x="74091" y="195694"/>
                  </a:lnTo>
                  <a:lnTo>
                    <a:pt x="73621" y="193154"/>
                  </a:lnTo>
                  <a:lnTo>
                    <a:pt x="73520" y="188074"/>
                  </a:lnTo>
                  <a:lnTo>
                    <a:pt x="73050" y="185534"/>
                  </a:lnTo>
                  <a:lnTo>
                    <a:pt x="72694" y="181724"/>
                  </a:lnTo>
                  <a:lnTo>
                    <a:pt x="75349" y="195694"/>
                  </a:lnTo>
                  <a:lnTo>
                    <a:pt x="75349" y="182994"/>
                  </a:lnTo>
                  <a:lnTo>
                    <a:pt x="75018" y="182994"/>
                  </a:lnTo>
                  <a:lnTo>
                    <a:pt x="74841" y="181724"/>
                  </a:lnTo>
                  <a:lnTo>
                    <a:pt x="74625" y="181724"/>
                  </a:lnTo>
                  <a:lnTo>
                    <a:pt x="74523" y="177914"/>
                  </a:lnTo>
                  <a:lnTo>
                    <a:pt x="74485" y="176644"/>
                  </a:lnTo>
                  <a:lnTo>
                    <a:pt x="74345" y="175374"/>
                  </a:lnTo>
                  <a:lnTo>
                    <a:pt x="74269" y="174104"/>
                  </a:lnTo>
                  <a:lnTo>
                    <a:pt x="73914" y="172834"/>
                  </a:lnTo>
                  <a:lnTo>
                    <a:pt x="73444" y="171564"/>
                  </a:lnTo>
                  <a:lnTo>
                    <a:pt x="74307" y="169024"/>
                  </a:lnTo>
                  <a:lnTo>
                    <a:pt x="72656" y="169024"/>
                  </a:lnTo>
                  <a:lnTo>
                    <a:pt x="72148" y="167754"/>
                  </a:lnTo>
                  <a:lnTo>
                    <a:pt x="71615" y="166484"/>
                  </a:lnTo>
                  <a:lnTo>
                    <a:pt x="71107" y="165214"/>
                  </a:lnTo>
                  <a:lnTo>
                    <a:pt x="71361" y="165214"/>
                  </a:lnTo>
                  <a:lnTo>
                    <a:pt x="73304" y="166484"/>
                  </a:lnTo>
                  <a:lnTo>
                    <a:pt x="73736" y="165214"/>
                  </a:lnTo>
                  <a:lnTo>
                    <a:pt x="74155" y="163944"/>
                  </a:lnTo>
                  <a:lnTo>
                    <a:pt x="74587" y="163944"/>
                  </a:lnTo>
                  <a:lnTo>
                    <a:pt x="75234" y="166484"/>
                  </a:lnTo>
                  <a:lnTo>
                    <a:pt x="75806" y="167754"/>
                  </a:lnTo>
                  <a:lnTo>
                    <a:pt x="76454" y="169024"/>
                  </a:lnTo>
                  <a:lnTo>
                    <a:pt x="76962" y="170294"/>
                  </a:lnTo>
                  <a:lnTo>
                    <a:pt x="77889" y="174104"/>
                  </a:lnTo>
                  <a:lnTo>
                    <a:pt x="77965" y="176644"/>
                  </a:lnTo>
                  <a:lnTo>
                    <a:pt x="77965" y="56794"/>
                  </a:lnTo>
                  <a:lnTo>
                    <a:pt x="77533" y="55994"/>
                  </a:lnTo>
                  <a:lnTo>
                    <a:pt x="77000" y="54952"/>
                  </a:lnTo>
                  <a:lnTo>
                    <a:pt x="77000" y="157594"/>
                  </a:lnTo>
                  <a:lnTo>
                    <a:pt x="75844" y="157594"/>
                  </a:lnTo>
                  <a:lnTo>
                    <a:pt x="76454" y="158864"/>
                  </a:lnTo>
                  <a:lnTo>
                    <a:pt x="76669" y="160134"/>
                  </a:lnTo>
                  <a:lnTo>
                    <a:pt x="76060" y="160134"/>
                  </a:lnTo>
                  <a:lnTo>
                    <a:pt x="75704" y="161404"/>
                  </a:lnTo>
                  <a:lnTo>
                    <a:pt x="74625" y="158864"/>
                  </a:lnTo>
                  <a:lnTo>
                    <a:pt x="73621" y="157594"/>
                  </a:lnTo>
                  <a:lnTo>
                    <a:pt x="72478" y="155054"/>
                  </a:lnTo>
                  <a:lnTo>
                    <a:pt x="71932" y="155054"/>
                  </a:lnTo>
                  <a:lnTo>
                    <a:pt x="71831" y="153784"/>
                  </a:lnTo>
                  <a:lnTo>
                    <a:pt x="71970" y="152514"/>
                  </a:lnTo>
                  <a:lnTo>
                    <a:pt x="71932" y="151244"/>
                  </a:lnTo>
                  <a:lnTo>
                    <a:pt x="71361" y="149974"/>
                  </a:lnTo>
                  <a:lnTo>
                    <a:pt x="70891" y="148704"/>
                  </a:lnTo>
                  <a:lnTo>
                    <a:pt x="70497" y="147434"/>
                  </a:lnTo>
                  <a:lnTo>
                    <a:pt x="70827" y="147434"/>
                  </a:lnTo>
                  <a:lnTo>
                    <a:pt x="75374" y="151244"/>
                  </a:lnTo>
                  <a:lnTo>
                    <a:pt x="75704" y="152514"/>
                  </a:lnTo>
                  <a:lnTo>
                    <a:pt x="76200" y="152514"/>
                  </a:lnTo>
                  <a:lnTo>
                    <a:pt x="76060" y="153784"/>
                  </a:lnTo>
                  <a:lnTo>
                    <a:pt x="75780" y="155054"/>
                  </a:lnTo>
                  <a:lnTo>
                    <a:pt x="76022" y="156324"/>
                  </a:lnTo>
                  <a:lnTo>
                    <a:pt x="76631" y="156324"/>
                  </a:lnTo>
                  <a:lnTo>
                    <a:pt x="77000" y="157594"/>
                  </a:lnTo>
                  <a:lnTo>
                    <a:pt x="77000" y="54952"/>
                  </a:lnTo>
                  <a:lnTo>
                    <a:pt x="76885" y="54724"/>
                  </a:lnTo>
                  <a:lnTo>
                    <a:pt x="77533" y="54724"/>
                  </a:lnTo>
                  <a:lnTo>
                    <a:pt x="78105" y="53454"/>
                  </a:lnTo>
                  <a:lnTo>
                    <a:pt x="78828" y="52184"/>
                  </a:lnTo>
                  <a:lnTo>
                    <a:pt x="79286" y="53454"/>
                  </a:lnTo>
                  <a:lnTo>
                    <a:pt x="79679" y="53454"/>
                  </a:lnTo>
                  <a:lnTo>
                    <a:pt x="79184" y="55994"/>
                  </a:lnTo>
                  <a:lnTo>
                    <a:pt x="78828" y="55994"/>
                  </a:lnTo>
                  <a:lnTo>
                    <a:pt x="79070" y="57264"/>
                  </a:lnTo>
                  <a:lnTo>
                    <a:pt x="80086" y="57264"/>
                  </a:lnTo>
                  <a:lnTo>
                    <a:pt x="80086" y="43840"/>
                  </a:lnTo>
                  <a:lnTo>
                    <a:pt x="78536" y="42024"/>
                  </a:lnTo>
                  <a:lnTo>
                    <a:pt x="75234" y="38214"/>
                  </a:lnTo>
                  <a:lnTo>
                    <a:pt x="69316" y="33134"/>
                  </a:lnTo>
                  <a:lnTo>
                    <a:pt x="67957" y="31889"/>
                  </a:lnTo>
                  <a:lnTo>
                    <a:pt x="67957" y="49644"/>
                  </a:lnTo>
                  <a:lnTo>
                    <a:pt x="66763" y="49644"/>
                  </a:lnTo>
                  <a:lnTo>
                    <a:pt x="64300" y="50914"/>
                  </a:lnTo>
                  <a:lnTo>
                    <a:pt x="64516" y="52184"/>
                  </a:lnTo>
                  <a:lnTo>
                    <a:pt x="64935" y="53454"/>
                  </a:lnTo>
                  <a:lnTo>
                    <a:pt x="63754" y="52184"/>
                  </a:lnTo>
                  <a:lnTo>
                    <a:pt x="62712" y="52184"/>
                  </a:lnTo>
                  <a:lnTo>
                    <a:pt x="61849" y="50914"/>
                  </a:lnTo>
                  <a:lnTo>
                    <a:pt x="60388" y="48374"/>
                  </a:lnTo>
                  <a:lnTo>
                    <a:pt x="59093" y="45834"/>
                  </a:lnTo>
                  <a:lnTo>
                    <a:pt x="57619" y="43294"/>
                  </a:lnTo>
                  <a:lnTo>
                    <a:pt x="54711" y="39484"/>
                  </a:lnTo>
                  <a:lnTo>
                    <a:pt x="54737" y="36944"/>
                  </a:lnTo>
                  <a:lnTo>
                    <a:pt x="54749" y="35674"/>
                  </a:lnTo>
                  <a:lnTo>
                    <a:pt x="55473" y="36944"/>
                  </a:lnTo>
                  <a:lnTo>
                    <a:pt x="56045" y="36944"/>
                  </a:lnTo>
                  <a:lnTo>
                    <a:pt x="57518" y="39484"/>
                  </a:lnTo>
                  <a:lnTo>
                    <a:pt x="58737" y="39484"/>
                  </a:lnTo>
                  <a:lnTo>
                    <a:pt x="59804" y="38214"/>
                  </a:lnTo>
                  <a:lnTo>
                    <a:pt x="60744" y="38214"/>
                  </a:lnTo>
                  <a:lnTo>
                    <a:pt x="62039" y="39484"/>
                  </a:lnTo>
                  <a:lnTo>
                    <a:pt x="62966" y="40754"/>
                  </a:lnTo>
                  <a:lnTo>
                    <a:pt x="63969" y="42024"/>
                  </a:lnTo>
                  <a:lnTo>
                    <a:pt x="64477" y="43294"/>
                  </a:lnTo>
                  <a:lnTo>
                    <a:pt x="65519" y="43294"/>
                  </a:lnTo>
                  <a:lnTo>
                    <a:pt x="66408" y="45834"/>
                  </a:lnTo>
                  <a:lnTo>
                    <a:pt x="67170" y="48374"/>
                  </a:lnTo>
                  <a:lnTo>
                    <a:pt x="67957" y="49644"/>
                  </a:lnTo>
                  <a:lnTo>
                    <a:pt x="67957" y="31889"/>
                  </a:lnTo>
                  <a:lnTo>
                    <a:pt x="66560" y="30594"/>
                  </a:lnTo>
                  <a:lnTo>
                    <a:pt x="64909" y="29819"/>
                  </a:lnTo>
                  <a:lnTo>
                    <a:pt x="64909" y="36944"/>
                  </a:lnTo>
                  <a:lnTo>
                    <a:pt x="63614" y="38214"/>
                  </a:lnTo>
                  <a:lnTo>
                    <a:pt x="63182" y="38214"/>
                  </a:lnTo>
                  <a:lnTo>
                    <a:pt x="62103" y="36944"/>
                  </a:lnTo>
                  <a:lnTo>
                    <a:pt x="60998" y="35674"/>
                  </a:lnTo>
                  <a:lnTo>
                    <a:pt x="60172" y="34404"/>
                  </a:lnTo>
                  <a:lnTo>
                    <a:pt x="58915" y="31864"/>
                  </a:lnTo>
                  <a:lnTo>
                    <a:pt x="57873" y="29324"/>
                  </a:lnTo>
                  <a:lnTo>
                    <a:pt x="56730" y="28054"/>
                  </a:lnTo>
                  <a:lnTo>
                    <a:pt x="57150" y="28054"/>
                  </a:lnTo>
                  <a:lnTo>
                    <a:pt x="61277" y="31864"/>
                  </a:lnTo>
                  <a:lnTo>
                    <a:pt x="61887" y="31864"/>
                  </a:lnTo>
                  <a:lnTo>
                    <a:pt x="62496" y="33134"/>
                  </a:lnTo>
                  <a:lnTo>
                    <a:pt x="64693" y="33134"/>
                  </a:lnTo>
                  <a:lnTo>
                    <a:pt x="63652" y="36944"/>
                  </a:lnTo>
                  <a:lnTo>
                    <a:pt x="64909" y="36944"/>
                  </a:lnTo>
                  <a:lnTo>
                    <a:pt x="64909" y="29819"/>
                  </a:lnTo>
                  <a:lnTo>
                    <a:pt x="63868" y="29324"/>
                  </a:lnTo>
                  <a:lnTo>
                    <a:pt x="62445" y="28054"/>
                  </a:lnTo>
                  <a:lnTo>
                    <a:pt x="58191" y="24244"/>
                  </a:lnTo>
                  <a:lnTo>
                    <a:pt x="52705" y="20777"/>
                  </a:lnTo>
                  <a:lnTo>
                    <a:pt x="52705" y="22974"/>
                  </a:lnTo>
                  <a:lnTo>
                    <a:pt x="52628" y="24244"/>
                  </a:lnTo>
                  <a:lnTo>
                    <a:pt x="52235" y="24244"/>
                  </a:lnTo>
                  <a:lnTo>
                    <a:pt x="52235" y="35674"/>
                  </a:lnTo>
                  <a:lnTo>
                    <a:pt x="51816" y="36944"/>
                  </a:lnTo>
                  <a:lnTo>
                    <a:pt x="51447" y="36944"/>
                  </a:lnTo>
                  <a:lnTo>
                    <a:pt x="50774" y="35674"/>
                  </a:lnTo>
                  <a:lnTo>
                    <a:pt x="49949" y="35674"/>
                  </a:lnTo>
                  <a:lnTo>
                    <a:pt x="48082" y="33134"/>
                  </a:lnTo>
                  <a:lnTo>
                    <a:pt x="46824" y="33134"/>
                  </a:lnTo>
                  <a:lnTo>
                    <a:pt x="45529" y="31864"/>
                  </a:lnTo>
                  <a:lnTo>
                    <a:pt x="44526" y="34404"/>
                  </a:lnTo>
                  <a:lnTo>
                    <a:pt x="43230" y="33134"/>
                  </a:lnTo>
                  <a:lnTo>
                    <a:pt x="42049" y="31864"/>
                  </a:lnTo>
                  <a:lnTo>
                    <a:pt x="40970" y="30594"/>
                  </a:lnTo>
                  <a:lnTo>
                    <a:pt x="40144" y="30594"/>
                  </a:lnTo>
                  <a:lnTo>
                    <a:pt x="39217" y="29324"/>
                  </a:lnTo>
                  <a:lnTo>
                    <a:pt x="38747" y="26784"/>
                  </a:lnTo>
                  <a:lnTo>
                    <a:pt x="38138" y="25514"/>
                  </a:lnTo>
                  <a:lnTo>
                    <a:pt x="37604" y="24244"/>
                  </a:lnTo>
                  <a:lnTo>
                    <a:pt x="37274" y="24244"/>
                  </a:lnTo>
                  <a:lnTo>
                    <a:pt x="37134" y="22974"/>
                  </a:lnTo>
                  <a:lnTo>
                    <a:pt x="37604" y="21704"/>
                  </a:lnTo>
                  <a:lnTo>
                    <a:pt x="38290" y="20434"/>
                  </a:lnTo>
                  <a:lnTo>
                    <a:pt x="39928" y="22974"/>
                  </a:lnTo>
                  <a:lnTo>
                    <a:pt x="41084" y="24244"/>
                  </a:lnTo>
                  <a:lnTo>
                    <a:pt x="46609" y="24244"/>
                  </a:lnTo>
                  <a:lnTo>
                    <a:pt x="47256" y="25514"/>
                  </a:lnTo>
                  <a:lnTo>
                    <a:pt x="47790" y="25514"/>
                  </a:lnTo>
                  <a:lnTo>
                    <a:pt x="49187" y="28054"/>
                  </a:lnTo>
                  <a:lnTo>
                    <a:pt x="50876" y="29324"/>
                  </a:lnTo>
                  <a:lnTo>
                    <a:pt x="50952" y="33134"/>
                  </a:lnTo>
                  <a:lnTo>
                    <a:pt x="51447" y="34404"/>
                  </a:lnTo>
                  <a:lnTo>
                    <a:pt x="51663" y="34404"/>
                  </a:lnTo>
                  <a:lnTo>
                    <a:pt x="52235" y="35674"/>
                  </a:lnTo>
                  <a:lnTo>
                    <a:pt x="52235" y="24244"/>
                  </a:lnTo>
                  <a:lnTo>
                    <a:pt x="51447" y="24244"/>
                  </a:lnTo>
                  <a:lnTo>
                    <a:pt x="50126" y="22974"/>
                  </a:lnTo>
                  <a:lnTo>
                    <a:pt x="50165" y="25514"/>
                  </a:lnTo>
                  <a:lnTo>
                    <a:pt x="48323" y="25514"/>
                  </a:lnTo>
                  <a:lnTo>
                    <a:pt x="47320" y="24244"/>
                  </a:lnTo>
                  <a:lnTo>
                    <a:pt x="46570" y="22974"/>
                  </a:lnTo>
                  <a:lnTo>
                    <a:pt x="45059" y="21704"/>
                  </a:lnTo>
                  <a:lnTo>
                    <a:pt x="43383" y="20434"/>
                  </a:lnTo>
                  <a:lnTo>
                    <a:pt x="40551" y="17894"/>
                  </a:lnTo>
                  <a:lnTo>
                    <a:pt x="39611" y="16624"/>
                  </a:lnTo>
                  <a:lnTo>
                    <a:pt x="38646" y="15354"/>
                  </a:lnTo>
                  <a:lnTo>
                    <a:pt x="39433" y="15354"/>
                  </a:lnTo>
                  <a:lnTo>
                    <a:pt x="40830" y="16624"/>
                  </a:lnTo>
                  <a:lnTo>
                    <a:pt x="45059" y="16624"/>
                  </a:lnTo>
                  <a:lnTo>
                    <a:pt x="46926" y="17894"/>
                  </a:lnTo>
                  <a:lnTo>
                    <a:pt x="47929" y="19164"/>
                  </a:lnTo>
                  <a:lnTo>
                    <a:pt x="48869" y="20434"/>
                  </a:lnTo>
                  <a:lnTo>
                    <a:pt x="50165" y="20434"/>
                  </a:lnTo>
                  <a:lnTo>
                    <a:pt x="51409" y="22974"/>
                  </a:lnTo>
                  <a:lnTo>
                    <a:pt x="52705" y="22974"/>
                  </a:lnTo>
                  <a:lnTo>
                    <a:pt x="52705" y="20777"/>
                  </a:lnTo>
                  <a:lnTo>
                    <a:pt x="52171" y="20434"/>
                  </a:lnTo>
                  <a:lnTo>
                    <a:pt x="48971" y="17894"/>
                  </a:lnTo>
                  <a:lnTo>
                    <a:pt x="45821" y="16624"/>
                  </a:lnTo>
                  <a:lnTo>
                    <a:pt x="43916" y="15354"/>
                  </a:lnTo>
                  <a:lnTo>
                    <a:pt x="42125" y="14084"/>
                  </a:lnTo>
                  <a:lnTo>
                    <a:pt x="40182" y="12814"/>
                  </a:lnTo>
                  <a:lnTo>
                    <a:pt x="37566" y="10274"/>
                  </a:lnTo>
                  <a:lnTo>
                    <a:pt x="34836" y="9004"/>
                  </a:lnTo>
                  <a:lnTo>
                    <a:pt x="31902" y="7734"/>
                  </a:lnTo>
                  <a:lnTo>
                    <a:pt x="35953" y="14084"/>
                  </a:lnTo>
                  <a:lnTo>
                    <a:pt x="35013" y="14084"/>
                  </a:lnTo>
                  <a:lnTo>
                    <a:pt x="34048" y="12814"/>
                  </a:lnTo>
                  <a:lnTo>
                    <a:pt x="28854" y="12814"/>
                  </a:lnTo>
                  <a:lnTo>
                    <a:pt x="28816" y="15354"/>
                  </a:lnTo>
                  <a:lnTo>
                    <a:pt x="30289" y="15354"/>
                  </a:lnTo>
                  <a:lnTo>
                    <a:pt x="31534" y="16624"/>
                  </a:lnTo>
                  <a:lnTo>
                    <a:pt x="33985" y="19164"/>
                  </a:lnTo>
                  <a:lnTo>
                    <a:pt x="35090" y="19164"/>
                  </a:lnTo>
                  <a:lnTo>
                    <a:pt x="34810" y="21704"/>
                  </a:lnTo>
                  <a:lnTo>
                    <a:pt x="34658" y="21704"/>
                  </a:lnTo>
                  <a:lnTo>
                    <a:pt x="35623" y="22974"/>
                  </a:lnTo>
                  <a:lnTo>
                    <a:pt x="36271" y="24244"/>
                  </a:lnTo>
                  <a:lnTo>
                    <a:pt x="34124" y="24244"/>
                  </a:lnTo>
                  <a:lnTo>
                    <a:pt x="33121" y="22974"/>
                  </a:lnTo>
                  <a:lnTo>
                    <a:pt x="32004" y="22974"/>
                  </a:lnTo>
                  <a:lnTo>
                    <a:pt x="30568" y="24244"/>
                  </a:lnTo>
                  <a:lnTo>
                    <a:pt x="31534" y="26784"/>
                  </a:lnTo>
                  <a:lnTo>
                    <a:pt x="31648" y="28054"/>
                  </a:lnTo>
                  <a:lnTo>
                    <a:pt x="31965" y="29324"/>
                  </a:lnTo>
                  <a:lnTo>
                    <a:pt x="30568" y="29324"/>
                  </a:lnTo>
                  <a:lnTo>
                    <a:pt x="31254" y="30594"/>
                  </a:lnTo>
                  <a:lnTo>
                    <a:pt x="32969" y="31864"/>
                  </a:lnTo>
                  <a:lnTo>
                    <a:pt x="31648" y="34404"/>
                  </a:lnTo>
                  <a:lnTo>
                    <a:pt x="32219" y="35674"/>
                  </a:lnTo>
                  <a:lnTo>
                    <a:pt x="32727" y="35674"/>
                  </a:lnTo>
                  <a:lnTo>
                    <a:pt x="33261" y="36944"/>
                  </a:lnTo>
                  <a:lnTo>
                    <a:pt x="33578" y="35674"/>
                  </a:lnTo>
                  <a:lnTo>
                    <a:pt x="35737" y="35674"/>
                  </a:lnTo>
                  <a:lnTo>
                    <a:pt x="38862" y="38214"/>
                  </a:lnTo>
                  <a:lnTo>
                    <a:pt x="39319" y="38214"/>
                  </a:lnTo>
                  <a:lnTo>
                    <a:pt x="39903" y="39484"/>
                  </a:lnTo>
                  <a:lnTo>
                    <a:pt x="40970" y="35674"/>
                  </a:lnTo>
                  <a:lnTo>
                    <a:pt x="40220" y="34404"/>
                  </a:lnTo>
                  <a:lnTo>
                    <a:pt x="40043" y="34404"/>
                  </a:lnTo>
                  <a:lnTo>
                    <a:pt x="39903" y="33134"/>
                  </a:lnTo>
                  <a:lnTo>
                    <a:pt x="41338" y="34404"/>
                  </a:lnTo>
                  <a:lnTo>
                    <a:pt x="42799" y="34404"/>
                  </a:lnTo>
                  <a:lnTo>
                    <a:pt x="43700" y="35674"/>
                  </a:lnTo>
                  <a:lnTo>
                    <a:pt x="44843" y="36944"/>
                  </a:lnTo>
                  <a:lnTo>
                    <a:pt x="46075" y="38214"/>
                  </a:lnTo>
                  <a:lnTo>
                    <a:pt x="48793" y="40754"/>
                  </a:lnTo>
                  <a:lnTo>
                    <a:pt x="49796" y="43294"/>
                  </a:lnTo>
                  <a:lnTo>
                    <a:pt x="50990" y="44564"/>
                  </a:lnTo>
                  <a:lnTo>
                    <a:pt x="50482" y="45834"/>
                  </a:lnTo>
                  <a:lnTo>
                    <a:pt x="50228" y="47104"/>
                  </a:lnTo>
                  <a:lnTo>
                    <a:pt x="52425" y="47104"/>
                  </a:lnTo>
                  <a:lnTo>
                    <a:pt x="52628" y="45834"/>
                  </a:lnTo>
                  <a:lnTo>
                    <a:pt x="53213" y="47104"/>
                  </a:lnTo>
                  <a:lnTo>
                    <a:pt x="53708" y="47104"/>
                  </a:lnTo>
                  <a:lnTo>
                    <a:pt x="55079" y="48374"/>
                  </a:lnTo>
                  <a:lnTo>
                    <a:pt x="55905" y="49644"/>
                  </a:lnTo>
                  <a:lnTo>
                    <a:pt x="57734" y="52184"/>
                  </a:lnTo>
                  <a:lnTo>
                    <a:pt x="59169" y="52184"/>
                  </a:lnTo>
                  <a:lnTo>
                    <a:pt x="59994" y="50914"/>
                  </a:lnTo>
                  <a:lnTo>
                    <a:pt x="60744" y="50914"/>
                  </a:lnTo>
                  <a:lnTo>
                    <a:pt x="61429" y="53454"/>
                  </a:lnTo>
                  <a:lnTo>
                    <a:pt x="62179" y="53454"/>
                  </a:lnTo>
                  <a:lnTo>
                    <a:pt x="63144" y="54724"/>
                  </a:lnTo>
                  <a:lnTo>
                    <a:pt x="63474" y="54724"/>
                  </a:lnTo>
                  <a:lnTo>
                    <a:pt x="63754" y="55994"/>
                  </a:lnTo>
                  <a:lnTo>
                    <a:pt x="55219" y="55994"/>
                  </a:lnTo>
                  <a:lnTo>
                    <a:pt x="54063" y="54724"/>
                  </a:lnTo>
                  <a:lnTo>
                    <a:pt x="53530" y="54724"/>
                  </a:lnTo>
                  <a:lnTo>
                    <a:pt x="54178" y="52184"/>
                  </a:lnTo>
                  <a:lnTo>
                    <a:pt x="53924" y="52184"/>
                  </a:lnTo>
                  <a:lnTo>
                    <a:pt x="53428" y="50914"/>
                  </a:lnTo>
                  <a:lnTo>
                    <a:pt x="52997" y="50914"/>
                  </a:lnTo>
                  <a:lnTo>
                    <a:pt x="52565" y="49644"/>
                  </a:lnTo>
                  <a:lnTo>
                    <a:pt x="52057" y="48374"/>
                  </a:lnTo>
                  <a:lnTo>
                    <a:pt x="50698" y="48374"/>
                  </a:lnTo>
                  <a:lnTo>
                    <a:pt x="48323" y="48374"/>
                  </a:lnTo>
                  <a:lnTo>
                    <a:pt x="46901" y="48374"/>
                  </a:lnTo>
                  <a:lnTo>
                    <a:pt x="46469" y="49644"/>
                  </a:lnTo>
                  <a:lnTo>
                    <a:pt x="45783" y="50914"/>
                  </a:lnTo>
                  <a:lnTo>
                    <a:pt x="47040" y="52184"/>
                  </a:lnTo>
                  <a:lnTo>
                    <a:pt x="47104" y="53454"/>
                  </a:lnTo>
                  <a:lnTo>
                    <a:pt x="46901" y="53454"/>
                  </a:lnTo>
                  <a:lnTo>
                    <a:pt x="46570" y="54724"/>
                  </a:lnTo>
                  <a:lnTo>
                    <a:pt x="46393" y="54724"/>
                  </a:lnTo>
                  <a:lnTo>
                    <a:pt x="45097" y="53454"/>
                  </a:lnTo>
                  <a:lnTo>
                    <a:pt x="43624" y="53454"/>
                  </a:lnTo>
                  <a:lnTo>
                    <a:pt x="42773" y="51130"/>
                  </a:lnTo>
                  <a:lnTo>
                    <a:pt x="42773" y="52184"/>
                  </a:lnTo>
                  <a:lnTo>
                    <a:pt x="42303" y="54724"/>
                  </a:lnTo>
                  <a:lnTo>
                    <a:pt x="40551" y="54724"/>
                  </a:lnTo>
                  <a:lnTo>
                    <a:pt x="39789" y="53454"/>
                  </a:lnTo>
                  <a:lnTo>
                    <a:pt x="40652" y="52184"/>
                  </a:lnTo>
                  <a:lnTo>
                    <a:pt x="41224" y="49644"/>
                  </a:lnTo>
                  <a:lnTo>
                    <a:pt x="41694" y="52184"/>
                  </a:lnTo>
                  <a:lnTo>
                    <a:pt x="42773" y="52184"/>
                  </a:lnTo>
                  <a:lnTo>
                    <a:pt x="42773" y="51130"/>
                  </a:lnTo>
                  <a:lnTo>
                    <a:pt x="42697" y="50914"/>
                  </a:lnTo>
                  <a:lnTo>
                    <a:pt x="41770" y="49644"/>
                  </a:lnTo>
                  <a:lnTo>
                    <a:pt x="40868" y="48374"/>
                  </a:lnTo>
                  <a:lnTo>
                    <a:pt x="38493" y="45834"/>
                  </a:lnTo>
                  <a:lnTo>
                    <a:pt x="37274" y="44564"/>
                  </a:lnTo>
                  <a:lnTo>
                    <a:pt x="36512" y="43294"/>
                  </a:lnTo>
                  <a:lnTo>
                    <a:pt x="35737" y="42024"/>
                  </a:lnTo>
                  <a:lnTo>
                    <a:pt x="35204" y="42024"/>
                  </a:lnTo>
                  <a:lnTo>
                    <a:pt x="34404" y="43294"/>
                  </a:lnTo>
                  <a:lnTo>
                    <a:pt x="34201" y="42024"/>
                  </a:lnTo>
                  <a:lnTo>
                    <a:pt x="33832" y="42024"/>
                  </a:lnTo>
                  <a:lnTo>
                    <a:pt x="34124" y="40754"/>
                  </a:lnTo>
                  <a:lnTo>
                    <a:pt x="34480" y="40754"/>
                  </a:lnTo>
                  <a:lnTo>
                    <a:pt x="35661" y="39484"/>
                  </a:lnTo>
                  <a:lnTo>
                    <a:pt x="35623" y="38214"/>
                  </a:lnTo>
                  <a:lnTo>
                    <a:pt x="34201" y="36944"/>
                  </a:lnTo>
                  <a:lnTo>
                    <a:pt x="33299" y="36944"/>
                  </a:lnTo>
                  <a:lnTo>
                    <a:pt x="33401" y="38214"/>
                  </a:lnTo>
                  <a:lnTo>
                    <a:pt x="33693" y="40754"/>
                  </a:lnTo>
                  <a:lnTo>
                    <a:pt x="32397" y="40754"/>
                  </a:lnTo>
                  <a:lnTo>
                    <a:pt x="31140" y="42024"/>
                  </a:lnTo>
                  <a:lnTo>
                    <a:pt x="29425" y="39484"/>
                  </a:lnTo>
                  <a:lnTo>
                    <a:pt x="26009" y="39484"/>
                  </a:lnTo>
                  <a:lnTo>
                    <a:pt x="26263" y="43294"/>
                  </a:lnTo>
                  <a:lnTo>
                    <a:pt x="26047" y="44564"/>
                  </a:lnTo>
                  <a:lnTo>
                    <a:pt x="24790" y="44564"/>
                  </a:lnTo>
                  <a:lnTo>
                    <a:pt x="25158" y="45834"/>
                  </a:lnTo>
                  <a:lnTo>
                    <a:pt x="25869" y="47104"/>
                  </a:lnTo>
                  <a:lnTo>
                    <a:pt x="26949" y="45834"/>
                  </a:lnTo>
                  <a:lnTo>
                    <a:pt x="27952" y="45834"/>
                  </a:lnTo>
                  <a:lnTo>
                    <a:pt x="29095" y="48374"/>
                  </a:lnTo>
                  <a:lnTo>
                    <a:pt x="30073" y="49644"/>
                  </a:lnTo>
                  <a:lnTo>
                    <a:pt x="30962" y="50914"/>
                  </a:lnTo>
                  <a:lnTo>
                    <a:pt x="31330" y="49644"/>
                  </a:lnTo>
                  <a:lnTo>
                    <a:pt x="31788" y="49644"/>
                  </a:lnTo>
                  <a:lnTo>
                    <a:pt x="34010" y="52184"/>
                  </a:lnTo>
                  <a:lnTo>
                    <a:pt x="35204" y="53454"/>
                  </a:lnTo>
                  <a:lnTo>
                    <a:pt x="33693" y="54724"/>
                  </a:lnTo>
                  <a:lnTo>
                    <a:pt x="33299" y="53454"/>
                  </a:lnTo>
                  <a:lnTo>
                    <a:pt x="32905" y="52184"/>
                  </a:lnTo>
                  <a:lnTo>
                    <a:pt x="31572" y="52184"/>
                  </a:lnTo>
                  <a:lnTo>
                    <a:pt x="31140" y="53454"/>
                  </a:lnTo>
                  <a:lnTo>
                    <a:pt x="26047" y="53454"/>
                  </a:lnTo>
                  <a:lnTo>
                    <a:pt x="23723" y="52184"/>
                  </a:lnTo>
                  <a:lnTo>
                    <a:pt x="18300" y="52184"/>
                  </a:lnTo>
                  <a:lnTo>
                    <a:pt x="18770" y="50914"/>
                  </a:lnTo>
                  <a:lnTo>
                    <a:pt x="19024" y="49644"/>
                  </a:lnTo>
                  <a:lnTo>
                    <a:pt x="20485" y="48374"/>
                  </a:lnTo>
                  <a:lnTo>
                    <a:pt x="20637" y="47104"/>
                  </a:lnTo>
                  <a:lnTo>
                    <a:pt x="19850" y="45834"/>
                  </a:lnTo>
                  <a:lnTo>
                    <a:pt x="19634" y="44564"/>
                  </a:lnTo>
                  <a:lnTo>
                    <a:pt x="20243" y="43294"/>
                  </a:lnTo>
                  <a:lnTo>
                    <a:pt x="19304" y="42024"/>
                  </a:lnTo>
                  <a:lnTo>
                    <a:pt x="18948" y="40754"/>
                  </a:lnTo>
                  <a:lnTo>
                    <a:pt x="19659" y="39484"/>
                  </a:lnTo>
                  <a:lnTo>
                    <a:pt x="19342" y="38214"/>
                  </a:lnTo>
                  <a:lnTo>
                    <a:pt x="18948" y="38214"/>
                  </a:lnTo>
                  <a:lnTo>
                    <a:pt x="18122" y="36944"/>
                  </a:lnTo>
                  <a:lnTo>
                    <a:pt x="17805" y="35674"/>
                  </a:lnTo>
                  <a:lnTo>
                    <a:pt x="17945" y="35674"/>
                  </a:lnTo>
                  <a:lnTo>
                    <a:pt x="18338" y="34404"/>
                  </a:lnTo>
                  <a:lnTo>
                    <a:pt x="18084" y="33134"/>
                  </a:lnTo>
                  <a:lnTo>
                    <a:pt x="17653" y="33134"/>
                  </a:lnTo>
                  <a:lnTo>
                    <a:pt x="17653" y="49644"/>
                  </a:lnTo>
                  <a:lnTo>
                    <a:pt x="17653" y="52184"/>
                  </a:lnTo>
                  <a:lnTo>
                    <a:pt x="15938" y="52184"/>
                  </a:lnTo>
                  <a:lnTo>
                    <a:pt x="14681" y="50914"/>
                  </a:lnTo>
                  <a:lnTo>
                    <a:pt x="14325" y="48374"/>
                  </a:lnTo>
                  <a:lnTo>
                    <a:pt x="13779" y="48374"/>
                  </a:lnTo>
                  <a:lnTo>
                    <a:pt x="14109" y="47104"/>
                  </a:lnTo>
                  <a:lnTo>
                    <a:pt x="14503" y="47104"/>
                  </a:lnTo>
                  <a:lnTo>
                    <a:pt x="15036" y="48374"/>
                  </a:lnTo>
                  <a:lnTo>
                    <a:pt x="15430" y="48374"/>
                  </a:lnTo>
                  <a:lnTo>
                    <a:pt x="16332" y="49644"/>
                  </a:lnTo>
                  <a:lnTo>
                    <a:pt x="17653" y="49644"/>
                  </a:lnTo>
                  <a:lnTo>
                    <a:pt x="17653" y="33134"/>
                  </a:lnTo>
                  <a:lnTo>
                    <a:pt x="17157" y="33134"/>
                  </a:lnTo>
                  <a:lnTo>
                    <a:pt x="16433" y="34404"/>
                  </a:lnTo>
                  <a:lnTo>
                    <a:pt x="11480" y="34404"/>
                  </a:lnTo>
                  <a:lnTo>
                    <a:pt x="11417" y="35674"/>
                  </a:lnTo>
                  <a:lnTo>
                    <a:pt x="11201" y="36944"/>
                  </a:lnTo>
                  <a:lnTo>
                    <a:pt x="12954" y="36944"/>
                  </a:lnTo>
                  <a:lnTo>
                    <a:pt x="13423" y="39484"/>
                  </a:lnTo>
                  <a:lnTo>
                    <a:pt x="12166" y="39484"/>
                  </a:lnTo>
                  <a:lnTo>
                    <a:pt x="12065" y="40754"/>
                  </a:lnTo>
                  <a:lnTo>
                    <a:pt x="12242" y="40754"/>
                  </a:lnTo>
                  <a:lnTo>
                    <a:pt x="13093" y="43294"/>
                  </a:lnTo>
                  <a:lnTo>
                    <a:pt x="11480" y="44564"/>
                  </a:lnTo>
                  <a:lnTo>
                    <a:pt x="12674" y="45834"/>
                  </a:lnTo>
                  <a:lnTo>
                    <a:pt x="12738" y="50914"/>
                  </a:lnTo>
                  <a:lnTo>
                    <a:pt x="6134" y="50914"/>
                  </a:lnTo>
                  <a:lnTo>
                    <a:pt x="6134" y="138544"/>
                  </a:lnTo>
                  <a:lnTo>
                    <a:pt x="5994" y="139814"/>
                  </a:lnTo>
                  <a:lnTo>
                    <a:pt x="5600" y="139814"/>
                  </a:lnTo>
                  <a:lnTo>
                    <a:pt x="4699" y="137274"/>
                  </a:lnTo>
                  <a:lnTo>
                    <a:pt x="3949" y="136004"/>
                  </a:lnTo>
                  <a:lnTo>
                    <a:pt x="5422" y="136004"/>
                  </a:lnTo>
                  <a:lnTo>
                    <a:pt x="5676" y="137274"/>
                  </a:lnTo>
                  <a:lnTo>
                    <a:pt x="6032" y="137274"/>
                  </a:lnTo>
                  <a:lnTo>
                    <a:pt x="6032" y="138544"/>
                  </a:lnTo>
                  <a:lnTo>
                    <a:pt x="6134" y="50914"/>
                  </a:lnTo>
                  <a:lnTo>
                    <a:pt x="3670" y="50914"/>
                  </a:lnTo>
                  <a:lnTo>
                    <a:pt x="330" y="49644"/>
                  </a:lnTo>
                  <a:lnTo>
                    <a:pt x="330" y="137274"/>
                  </a:lnTo>
                  <a:lnTo>
                    <a:pt x="2654" y="137274"/>
                  </a:lnTo>
                  <a:lnTo>
                    <a:pt x="2844" y="139814"/>
                  </a:lnTo>
                  <a:lnTo>
                    <a:pt x="3022" y="139814"/>
                  </a:lnTo>
                  <a:lnTo>
                    <a:pt x="3022" y="142354"/>
                  </a:lnTo>
                  <a:lnTo>
                    <a:pt x="1651" y="144894"/>
                  </a:lnTo>
                  <a:lnTo>
                    <a:pt x="469" y="142354"/>
                  </a:lnTo>
                  <a:lnTo>
                    <a:pt x="368" y="144894"/>
                  </a:lnTo>
                  <a:lnTo>
                    <a:pt x="685" y="144894"/>
                  </a:lnTo>
                  <a:lnTo>
                    <a:pt x="1193" y="146164"/>
                  </a:lnTo>
                  <a:lnTo>
                    <a:pt x="1549" y="149974"/>
                  </a:lnTo>
                  <a:lnTo>
                    <a:pt x="1943" y="157594"/>
                  </a:lnTo>
                  <a:lnTo>
                    <a:pt x="1193" y="157594"/>
                  </a:lnTo>
                  <a:lnTo>
                    <a:pt x="800" y="156324"/>
                  </a:lnTo>
                  <a:lnTo>
                    <a:pt x="368" y="156324"/>
                  </a:lnTo>
                  <a:lnTo>
                    <a:pt x="368" y="165214"/>
                  </a:lnTo>
                  <a:lnTo>
                    <a:pt x="863" y="165214"/>
                  </a:lnTo>
                  <a:lnTo>
                    <a:pt x="1295" y="167754"/>
                  </a:lnTo>
                  <a:lnTo>
                    <a:pt x="1943" y="170294"/>
                  </a:lnTo>
                  <a:lnTo>
                    <a:pt x="2044" y="172834"/>
                  </a:lnTo>
                  <a:lnTo>
                    <a:pt x="2235" y="175374"/>
                  </a:lnTo>
                  <a:lnTo>
                    <a:pt x="330" y="175374"/>
                  </a:lnTo>
                  <a:lnTo>
                    <a:pt x="330" y="202044"/>
                  </a:lnTo>
                  <a:lnTo>
                    <a:pt x="685" y="202044"/>
                  </a:lnTo>
                  <a:lnTo>
                    <a:pt x="1016" y="203314"/>
                  </a:lnTo>
                  <a:lnTo>
                    <a:pt x="1193" y="203314"/>
                  </a:lnTo>
                  <a:lnTo>
                    <a:pt x="1511" y="202044"/>
                  </a:lnTo>
                  <a:lnTo>
                    <a:pt x="2844" y="202044"/>
                  </a:lnTo>
                  <a:lnTo>
                    <a:pt x="1828" y="196964"/>
                  </a:lnTo>
                  <a:lnTo>
                    <a:pt x="1727" y="194424"/>
                  </a:lnTo>
                  <a:lnTo>
                    <a:pt x="1549" y="191884"/>
                  </a:lnTo>
                  <a:lnTo>
                    <a:pt x="1943" y="191884"/>
                  </a:lnTo>
                  <a:lnTo>
                    <a:pt x="3454" y="193154"/>
                  </a:lnTo>
                  <a:lnTo>
                    <a:pt x="3390" y="191884"/>
                  </a:lnTo>
                  <a:lnTo>
                    <a:pt x="3289" y="189344"/>
                  </a:lnTo>
                  <a:lnTo>
                    <a:pt x="3200" y="184264"/>
                  </a:lnTo>
                  <a:lnTo>
                    <a:pt x="3340" y="182994"/>
                  </a:lnTo>
                  <a:lnTo>
                    <a:pt x="3454" y="181724"/>
                  </a:lnTo>
                  <a:lnTo>
                    <a:pt x="4775" y="182994"/>
                  </a:lnTo>
                  <a:lnTo>
                    <a:pt x="4813" y="181724"/>
                  </a:lnTo>
                  <a:lnTo>
                    <a:pt x="5207" y="181724"/>
                  </a:lnTo>
                  <a:lnTo>
                    <a:pt x="5600" y="179184"/>
                  </a:lnTo>
                  <a:lnTo>
                    <a:pt x="6324" y="180454"/>
                  </a:lnTo>
                  <a:lnTo>
                    <a:pt x="6565" y="180454"/>
                  </a:lnTo>
                  <a:lnTo>
                    <a:pt x="7213" y="182994"/>
                  </a:lnTo>
                  <a:lnTo>
                    <a:pt x="7569" y="184264"/>
                  </a:lnTo>
                  <a:lnTo>
                    <a:pt x="8940" y="184264"/>
                  </a:lnTo>
                  <a:lnTo>
                    <a:pt x="9804" y="185534"/>
                  </a:lnTo>
                  <a:lnTo>
                    <a:pt x="10515" y="186804"/>
                  </a:lnTo>
                  <a:lnTo>
                    <a:pt x="11201" y="188074"/>
                  </a:lnTo>
                  <a:lnTo>
                    <a:pt x="11264" y="189344"/>
                  </a:lnTo>
                  <a:lnTo>
                    <a:pt x="10731" y="190614"/>
                  </a:lnTo>
                  <a:lnTo>
                    <a:pt x="10871" y="191884"/>
                  </a:lnTo>
                  <a:lnTo>
                    <a:pt x="11658" y="191884"/>
                  </a:lnTo>
                  <a:lnTo>
                    <a:pt x="12026" y="193154"/>
                  </a:lnTo>
                  <a:lnTo>
                    <a:pt x="13385" y="193154"/>
                  </a:lnTo>
                  <a:lnTo>
                    <a:pt x="13208" y="194424"/>
                  </a:lnTo>
                  <a:lnTo>
                    <a:pt x="12674" y="195694"/>
                  </a:lnTo>
                  <a:lnTo>
                    <a:pt x="13525" y="196964"/>
                  </a:lnTo>
                  <a:lnTo>
                    <a:pt x="14287" y="196964"/>
                  </a:lnTo>
                  <a:lnTo>
                    <a:pt x="15214" y="198234"/>
                  </a:lnTo>
                  <a:lnTo>
                    <a:pt x="15354" y="195694"/>
                  </a:lnTo>
                  <a:lnTo>
                    <a:pt x="14287" y="194424"/>
                  </a:lnTo>
                  <a:lnTo>
                    <a:pt x="14071" y="194424"/>
                  </a:lnTo>
                  <a:lnTo>
                    <a:pt x="13893" y="193154"/>
                  </a:lnTo>
                  <a:lnTo>
                    <a:pt x="14427" y="191884"/>
                  </a:lnTo>
                  <a:lnTo>
                    <a:pt x="17475" y="191884"/>
                  </a:lnTo>
                  <a:lnTo>
                    <a:pt x="18084" y="193154"/>
                  </a:lnTo>
                  <a:lnTo>
                    <a:pt x="18592" y="193154"/>
                  </a:lnTo>
                  <a:lnTo>
                    <a:pt x="19164" y="191884"/>
                  </a:lnTo>
                  <a:lnTo>
                    <a:pt x="20243" y="190614"/>
                  </a:lnTo>
                  <a:lnTo>
                    <a:pt x="20243" y="189344"/>
                  </a:lnTo>
                  <a:lnTo>
                    <a:pt x="19202" y="185534"/>
                  </a:lnTo>
                  <a:lnTo>
                    <a:pt x="18872" y="185534"/>
                  </a:lnTo>
                  <a:lnTo>
                    <a:pt x="18224" y="184264"/>
                  </a:lnTo>
                  <a:lnTo>
                    <a:pt x="19202" y="182994"/>
                  </a:lnTo>
                  <a:lnTo>
                    <a:pt x="19088" y="181724"/>
                  </a:lnTo>
                  <a:lnTo>
                    <a:pt x="18808" y="180454"/>
                  </a:lnTo>
                  <a:lnTo>
                    <a:pt x="18440" y="179184"/>
                  </a:lnTo>
                  <a:lnTo>
                    <a:pt x="18618" y="176644"/>
                  </a:lnTo>
                  <a:lnTo>
                    <a:pt x="18694" y="175374"/>
                  </a:lnTo>
                  <a:lnTo>
                    <a:pt x="17513" y="174104"/>
                  </a:lnTo>
                  <a:lnTo>
                    <a:pt x="17691" y="175374"/>
                  </a:lnTo>
                  <a:lnTo>
                    <a:pt x="17653" y="176644"/>
                  </a:lnTo>
                  <a:lnTo>
                    <a:pt x="15290" y="176644"/>
                  </a:lnTo>
                  <a:lnTo>
                    <a:pt x="13817" y="175374"/>
                  </a:lnTo>
                  <a:lnTo>
                    <a:pt x="12306" y="175374"/>
                  </a:lnTo>
                  <a:lnTo>
                    <a:pt x="10985" y="176644"/>
                  </a:lnTo>
                  <a:lnTo>
                    <a:pt x="11023" y="177914"/>
                  </a:lnTo>
                  <a:lnTo>
                    <a:pt x="10337" y="179184"/>
                  </a:lnTo>
                  <a:lnTo>
                    <a:pt x="10198" y="179184"/>
                  </a:lnTo>
                  <a:lnTo>
                    <a:pt x="10845" y="180454"/>
                  </a:lnTo>
                  <a:lnTo>
                    <a:pt x="11049" y="181724"/>
                  </a:lnTo>
                  <a:lnTo>
                    <a:pt x="11201" y="182994"/>
                  </a:lnTo>
                  <a:lnTo>
                    <a:pt x="10629" y="182994"/>
                  </a:lnTo>
                  <a:lnTo>
                    <a:pt x="9334" y="181724"/>
                  </a:lnTo>
                  <a:lnTo>
                    <a:pt x="7975" y="180454"/>
                  </a:lnTo>
                  <a:lnTo>
                    <a:pt x="7023" y="179184"/>
                  </a:lnTo>
                  <a:lnTo>
                    <a:pt x="6070" y="177914"/>
                  </a:lnTo>
                  <a:lnTo>
                    <a:pt x="5676" y="175374"/>
                  </a:lnTo>
                  <a:lnTo>
                    <a:pt x="4775" y="174104"/>
                  </a:lnTo>
                  <a:lnTo>
                    <a:pt x="4089" y="172834"/>
                  </a:lnTo>
                  <a:lnTo>
                    <a:pt x="3517" y="169024"/>
                  </a:lnTo>
                  <a:lnTo>
                    <a:pt x="3263" y="166484"/>
                  </a:lnTo>
                  <a:lnTo>
                    <a:pt x="2908" y="163944"/>
                  </a:lnTo>
                  <a:lnTo>
                    <a:pt x="4635" y="165214"/>
                  </a:lnTo>
                  <a:lnTo>
                    <a:pt x="5461" y="165214"/>
                  </a:lnTo>
                  <a:lnTo>
                    <a:pt x="5816" y="163944"/>
                  </a:lnTo>
                  <a:lnTo>
                    <a:pt x="6134" y="162674"/>
                  </a:lnTo>
                  <a:lnTo>
                    <a:pt x="6540" y="157594"/>
                  </a:lnTo>
                  <a:lnTo>
                    <a:pt x="6565" y="155054"/>
                  </a:lnTo>
                  <a:lnTo>
                    <a:pt x="6781" y="152514"/>
                  </a:lnTo>
                  <a:lnTo>
                    <a:pt x="8039" y="152514"/>
                  </a:lnTo>
                  <a:lnTo>
                    <a:pt x="7721" y="151244"/>
                  </a:lnTo>
                  <a:lnTo>
                    <a:pt x="7505" y="148704"/>
                  </a:lnTo>
                  <a:lnTo>
                    <a:pt x="7327" y="147434"/>
                  </a:lnTo>
                  <a:lnTo>
                    <a:pt x="7823" y="144894"/>
                  </a:lnTo>
                  <a:lnTo>
                    <a:pt x="7759" y="141084"/>
                  </a:lnTo>
                  <a:lnTo>
                    <a:pt x="7391" y="139814"/>
                  </a:lnTo>
                  <a:lnTo>
                    <a:pt x="7759" y="138544"/>
                  </a:lnTo>
                  <a:lnTo>
                    <a:pt x="10629" y="137274"/>
                  </a:lnTo>
                  <a:lnTo>
                    <a:pt x="14566" y="137274"/>
                  </a:lnTo>
                  <a:lnTo>
                    <a:pt x="15786" y="138544"/>
                  </a:lnTo>
                  <a:lnTo>
                    <a:pt x="16154" y="137274"/>
                  </a:lnTo>
                  <a:lnTo>
                    <a:pt x="16865" y="136004"/>
                  </a:lnTo>
                  <a:lnTo>
                    <a:pt x="17297" y="137274"/>
                  </a:lnTo>
                  <a:lnTo>
                    <a:pt x="17830" y="137274"/>
                  </a:lnTo>
                  <a:lnTo>
                    <a:pt x="19342" y="139814"/>
                  </a:lnTo>
                  <a:lnTo>
                    <a:pt x="20955" y="141084"/>
                  </a:lnTo>
                  <a:lnTo>
                    <a:pt x="21780" y="141084"/>
                  </a:lnTo>
                  <a:lnTo>
                    <a:pt x="22783" y="139814"/>
                  </a:lnTo>
                  <a:lnTo>
                    <a:pt x="24574" y="139814"/>
                  </a:lnTo>
                  <a:lnTo>
                    <a:pt x="27482" y="138544"/>
                  </a:lnTo>
                  <a:lnTo>
                    <a:pt x="30289" y="139814"/>
                  </a:lnTo>
                  <a:lnTo>
                    <a:pt x="35737" y="139814"/>
                  </a:lnTo>
                  <a:lnTo>
                    <a:pt x="38963" y="138544"/>
                  </a:lnTo>
                  <a:lnTo>
                    <a:pt x="40792" y="138544"/>
                  </a:lnTo>
                  <a:lnTo>
                    <a:pt x="43014" y="141084"/>
                  </a:lnTo>
                  <a:lnTo>
                    <a:pt x="48323" y="141084"/>
                  </a:lnTo>
                  <a:lnTo>
                    <a:pt x="51092" y="142354"/>
                  </a:lnTo>
                  <a:lnTo>
                    <a:pt x="51663" y="142354"/>
                  </a:lnTo>
                  <a:lnTo>
                    <a:pt x="52387" y="143624"/>
                  </a:lnTo>
                  <a:lnTo>
                    <a:pt x="52235" y="144894"/>
                  </a:lnTo>
                  <a:lnTo>
                    <a:pt x="50774" y="144894"/>
                  </a:lnTo>
                  <a:lnTo>
                    <a:pt x="48869" y="143624"/>
                  </a:lnTo>
                  <a:lnTo>
                    <a:pt x="45923" y="143624"/>
                  </a:lnTo>
                  <a:lnTo>
                    <a:pt x="45212" y="144894"/>
                  </a:lnTo>
                  <a:lnTo>
                    <a:pt x="45059" y="146164"/>
                  </a:lnTo>
                  <a:lnTo>
                    <a:pt x="44665" y="147434"/>
                  </a:lnTo>
                  <a:lnTo>
                    <a:pt x="44348" y="151244"/>
                  </a:lnTo>
                  <a:lnTo>
                    <a:pt x="44665" y="151244"/>
                  </a:lnTo>
                  <a:lnTo>
                    <a:pt x="45059" y="149974"/>
                  </a:lnTo>
                  <a:lnTo>
                    <a:pt x="47713" y="149974"/>
                  </a:lnTo>
                  <a:lnTo>
                    <a:pt x="48793" y="151244"/>
                  </a:lnTo>
                  <a:lnTo>
                    <a:pt x="49212" y="149974"/>
                  </a:lnTo>
                  <a:lnTo>
                    <a:pt x="49618" y="148704"/>
                  </a:lnTo>
                  <a:lnTo>
                    <a:pt x="51663" y="148704"/>
                  </a:lnTo>
                  <a:lnTo>
                    <a:pt x="52819" y="149974"/>
                  </a:lnTo>
                  <a:lnTo>
                    <a:pt x="54140" y="151244"/>
                  </a:lnTo>
                  <a:lnTo>
                    <a:pt x="54432" y="151244"/>
                  </a:lnTo>
                  <a:lnTo>
                    <a:pt x="56261" y="149974"/>
                  </a:lnTo>
                  <a:lnTo>
                    <a:pt x="57950" y="151244"/>
                  </a:lnTo>
                  <a:lnTo>
                    <a:pt x="60629" y="151244"/>
                  </a:lnTo>
                  <a:lnTo>
                    <a:pt x="61239" y="149974"/>
                  </a:lnTo>
                  <a:lnTo>
                    <a:pt x="61277" y="148704"/>
                  </a:lnTo>
                  <a:lnTo>
                    <a:pt x="61493" y="147434"/>
                  </a:lnTo>
                  <a:lnTo>
                    <a:pt x="56146" y="144894"/>
                  </a:lnTo>
                  <a:lnTo>
                    <a:pt x="53352" y="143624"/>
                  </a:lnTo>
                  <a:lnTo>
                    <a:pt x="53860" y="143624"/>
                  </a:lnTo>
                  <a:lnTo>
                    <a:pt x="54317" y="142354"/>
                  </a:lnTo>
                  <a:lnTo>
                    <a:pt x="54787" y="142354"/>
                  </a:lnTo>
                  <a:lnTo>
                    <a:pt x="58521" y="143624"/>
                  </a:lnTo>
                  <a:lnTo>
                    <a:pt x="62064" y="143624"/>
                  </a:lnTo>
                  <a:lnTo>
                    <a:pt x="63754" y="144894"/>
                  </a:lnTo>
                  <a:lnTo>
                    <a:pt x="65659" y="144894"/>
                  </a:lnTo>
                  <a:lnTo>
                    <a:pt x="64693" y="146164"/>
                  </a:lnTo>
                  <a:lnTo>
                    <a:pt x="64871" y="147434"/>
                  </a:lnTo>
                  <a:lnTo>
                    <a:pt x="65697" y="148704"/>
                  </a:lnTo>
                  <a:lnTo>
                    <a:pt x="65951" y="148704"/>
                  </a:lnTo>
                  <a:lnTo>
                    <a:pt x="66014" y="151244"/>
                  </a:lnTo>
                  <a:lnTo>
                    <a:pt x="65303" y="151244"/>
                  </a:lnTo>
                  <a:lnTo>
                    <a:pt x="64439" y="149974"/>
                  </a:lnTo>
                  <a:lnTo>
                    <a:pt x="63220" y="149974"/>
                  </a:lnTo>
                  <a:lnTo>
                    <a:pt x="63830" y="151244"/>
                  </a:lnTo>
                  <a:lnTo>
                    <a:pt x="64439" y="151244"/>
                  </a:lnTo>
                  <a:lnTo>
                    <a:pt x="65125" y="152514"/>
                  </a:lnTo>
                  <a:lnTo>
                    <a:pt x="66306" y="152514"/>
                  </a:lnTo>
                  <a:lnTo>
                    <a:pt x="67957" y="160134"/>
                  </a:lnTo>
                  <a:lnTo>
                    <a:pt x="68707" y="162674"/>
                  </a:lnTo>
                  <a:lnTo>
                    <a:pt x="67525" y="161404"/>
                  </a:lnTo>
                  <a:lnTo>
                    <a:pt x="66560" y="161404"/>
                  </a:lnTo>
                  <a:lnTo>
                    <a:pt x="64871" y="160134"/>
                  </a:lnTo>
                  <a:lnTo>
                    <a:pt x="64223" y="161404"/>
                  </a:lnTo>
                  <a:lnTo>
                    <a:pt x="63893" y="163944"/>
                  </a:lnTo>
                  <a:lnTo>
                    <a:pt x="63398" y="166484"/>
                  </a:lnTo>
                  <a:lnTo>
                    <a:pt x="64655" y="167754"/>
                  </a:lnTo>
                  <a:lnTo>
                    <a:pt x="66560" y="167754"/>
                  </a:lnTo>
                  <a:lnTo>
                    <a:pt x="68668" y="172834"/>
                  </a:lnTo>
                  <a:lnTo>
                    <a:pt x="69786" y="174104"/>
                  </a:lnTo>
                  <a:lnTo>
                    <a:pt x="69138" y="177914"/>
                  </a:lnTo>
                  <a:lnTo>
                    <a:pt x="68173" y="177914"/>
                  </a:lnTo>
                  <a:lnTo>
                    <a:pt x="67411" y="176644"/>
                  </a:lnTo>
                  <a:lnTo>
                    <a:pt x="66408" y="179184"/>
                  </a:lnTo>
                  <a:lnTo>
                    <a:pt x="66586" y="180454"/>
                  </a:lnTo>
                  <a:lnTo>
                    <a:pt x="67195" y="181724"/>
                  </a:lnTo>
                  <a:lnTo>
                    <a:pt x="67386" y="181724"/>
                  </a:lnTo>
                  <a:lnTo>
                    <a:pt x="67386" y="182994"/>
                  </a:lnTo>
                  <a:lnTo>
                    <a:pt x="66979" y="185534"/>
                  </a:lnTo>
                  <a:lnTo>
                    <a:pt x="67449" y="186804"/>
                  </a:lnTo>
                  <a:lnTo>
                    <a:pt x="68491" y="189344"/>
                  </a:lnTo>
                  <a:lnTo>
                    <a:pt x="68783" y="189344"/>
                  </a:lnTo>
                  <a:lnTo>
                    <a:pt x="68745" y="191884"/>
                  </a:lnTo>
                  <a:lnTo>
                    <a:pt x="68275" y="193154"/>
                  </a:lnTo>
                  <a:lnTo>
                    <a:pt x="67589" y="193154"/>
                  </a:lnTo>
                  <a:lnTo>
                    <a:pt x="67233" y="191884"/>
                  </a:lnTo>
                  <a:lnTo>
                    <a:pt x="65951" y="191884"/>
                  </a:lnTo>
                  <a:lnTo>
                    <a:pt x="64757" y="190614"/>
                  </a:lnTo>
                  <a:lnTo>
                    <a:pt x="63182" y="189979"/>
                  </a:lnTo>
                  <a:lnTo>
                    <a:pt x="63182" y="210934"/>
                  </a:lnTo>
                  <a:lnTo>
                    <a:pt x="62928" y="210934"/>
                  </a:lnTo>
                  <a:lnTo>
                    <a:pt x="62750" y="212204"/>
                  </a:lnTo>
                  <a:lnTo>
                    <a:pt x="62103" y="212204"/>
                  </a:lnTo>
                  <a:lnTo>
                    <a:pt x="61671" y="210934"/>
                  </a:lnTo>
                  <a:lnTo>
                    <a:pt x="61849" y="210934"/>
                  </a:lnTo>
                  <a:lnTo>
                    <a:pt x="62890" y="209664"/>
                  </a:lnTo>
                  <a:lnTo>
                    <a:pt x="63182" y="210934"/>
                  </a:lnTo>
                  <a:lnTo>
                    <a:pt x="63182" y="189979"/>
                  </a:lnTo>
                  <a:lnTo>
                    <a:pt x="61607" y="189344"/>
                  </a:lnTo>
                  <a:lnTo>
                    <a:pt x="59601" y="188074"/>
                  </a:lnTo>
                  <a:lnTo>
                    <a:pt x="55473" y="189344"/>
                  </a:lnTo>
                  <a:lnTo>
                    <a:pt x="53276" y="189344"/>
                  </a:lnTo>
                  <a:lnTo>
                    <a:pt x="51015" y="190614"/>
                  </a:lnTo>
                  <a:lnTo>
                    <a:pt x="49047" y="190614"/>
                  </a:lnTo>
                  <a:lnTo>
                    <a:pt x="48653" y="191884"/>
                  </a:lnTo>
                  <a:lnTo>
                    <a:pt x="48183" y="191884"/>
                  </a:lnTo>
                  <a:lnTo>
                    <a:pt x="39217" y="196964"/>
                  </a:lnTo>
                  <a:lnTo>
                    <a:pt x="37249" y="198234"/>
                  </a:lnTo>
                  <a:lnTo>
                    <a:pt x="34556" y="196964"/>
                  </a:lnTo>
                  <a:lnTo>
                    <a:pt x="34124" y="198234"/>
                  </a:lnTo>
                  <a:lnTo>
                    <a:pt x="33515" y="198234"/>
                  </a:lnTo>
                  <a:lnTo>
                    <a:pt x="33299" y="199504"/>
                  </a:lnTo>
                  <a:lnTo>
                    <a:pt x="32118" y="199504"/>
                  </a:lnTo>
                  <a:lnTo>
                    <a:pt x="32118" y="212204"/>
                  </a:lnTo>
                  <a:lnTo>
                    <a:pt x="32004" y="213474"/>
                  </a:lnTo>
                  <a:lnTo>
                    <a:pt x="30683" y="213474"/>
                  </a:lnTo>
                  <a:lnTo>
                    <a:pt x="30962" y="212204"/>
                  </a:lnTo>
                  <a:lnTo>
                    <a:pt x="31254" y="210934"/>
                  </a:lnTo>
                  <a:lnTo>
                    <a:pt x="31610" y="210934"/>
                  </a:lnTo>
                  <a:lnTo>
                    <a:pt x="31788" y="212204"/>
                  </a:lnTo>
                  <a:lnTo>
                    <a:pt x="32118" y="212204"/>
                  </a:lnTo>
                  <a:lnTo>
                    <a:pt x="32118" y="199504"/>
                  </a:lnTo>
                  <a:lnTo>
                    <a:pt x="31648" y="199504"/>
                  </a:lnTo>
                  <a:lnTo>
                    <a:pt x="31000" y="198234"/>
                  </a:lnTo>
                  <a:lnTo>
                    <a:pt x="31648" y="198234"/>
                  </a:lnTo>
                  <a:lnTo>
                    <a:pt x="32727" y="196964"/>
                  </a:lnTo>
                  <a:lnTo>
                    <a:pt x="33337" y="196964"/>
                  </a:lnTo>
                  <a:lnTo>
                    <a:pt x="33909" y="195694"/>
                  </a:lnTo>
                  <a:lnTo>
                    <a:pt x="34048" y="195694"/>
                  </a:lnTo>
                  <a:lnTo>
                    <a:pt x="34124" y="194424"/>
                  </a:lnTo>
                  <a:lnTo>
                    <a:pt x="33616" y="193154"/>
                  </a:lnTo>
                  <a:lnTo>
                    <a:pt x="33121" y="191884"/>
                  </a:lnTo>
                  <a:lnTo>
                    <a:pt x="33553" y="190614"/>
                  </a:lnTo>
                  <a:lnTo>
                    <a:pt x="33782" y="190436"/>
                  </a:lnTo>
                  <a:lnTo>
                    <a:pt x="32766" y="189344"/>
                  </a:lnTo>
                  <a:lnTo>
                    <a:pt x="32207" y="190373"/>
                  </a:lnTo>
                  <a:lnTo>
                    <a:pt x="32169" y="191884"/>
                  </a:lnTo>
                  <a:lnTo>
                    <a:pt x="32258" y="193154"/>
                  </a:lnTo>
                  <a:lnTo>
                    <a:pt x="30899" y="191884"/>
                  </a:lnTo>
                  <a:lnTo>
                    <a:pt x="30137" y="191884"/>
                  </a:lnTo>
                  <a:lnTo>
                    <a:pt x="29171" y="190614"/>
                  </a:lnTo>
                  <a:lnTo>
                    <a:pt x="28562" y="190614"/>
                  </a:lnTo>
                  <a:lnTo>
                    <a:pt x="27774" y="191884"/>
                  </a:lnTo>
                  <a:lnTo>
                    <a:pt x="29387" y="193154"/>
                  </a:lnTo>
                  <a:lnTo>
                    <a:pt x="30924" y="194424"/>
                  </a:lnTo>
                  <a:lnTo>
                    <a:pt x="31330" y="195694"/>
                  </a:lnTo>
                  <a:lnTo>
                    <a:pt x="30137" y="196964"/>
                  </a:lnTo>
                  <a:lnTo>
                    <a:pt x="30530" y="198234"/>
                  </a:lnTo>
                  <a:lnTo>
                    <a:pt x="30568" y="200774"/>
                  </a:lnTo>
                  <a:lnTo>
                    <a:pt x="29959" y="203314"/>
                  </a:lnTo>
                  <a:lnTo>
                    <a:pt x="27051" y="204584"/>
                  </a:lnTo>
                  <a:lnTo>
                    <a:pt x="24688" y="205854"/>
                  </a:lnTo>
                  <a:lnTo>
                    <a:pt x="21958" y="207124"/>
                  </a:lnTo>
                  <a:lnTo>
                    <a:pt x="21564" y="207124"/>
                  </a:lnTo>
                  <a:lnTo>
                    <a:pt x="21132" y="208394"/>
                  </a:lnTo>
                  <a:lnTo>
                    <a:pt x="25120" y="208394"/>
                  </a:lnTo>
                  <a:lnTo>
                    <a:pt x="24904" y="209664"/>
                  </a:lnTo>
                  <a:lnTo>
                    <a:pt x="24180" y="209664"/>
                  </a:lnTo>
                  <a:lnTo>
                    <a:pt x="23685" y="210934"/>
                  </a:lnTo>
                  <a:lnTo>
                    <a:pt x="22529" y="210934"/>
                  </a:lnTo>
                  <a:lnTo>
                    <a:pt x="22644" y="212204"/>
                  </a:lnTo>
                  <a:lnTo>
                    <a:pt x="23825" y="212204"/>
                  </a:lnTo>
                  <a:lnTo>
                    <a:pt x="25006" y="210934"/>
                  </a:lnTo>
                  <a:lnTo>
                    <a:pt x="25400" y="210934"/>
                  </a:lnTo>
                  <a:lnTo>
                    <a:pt x="25793" y="213474"/>
                  </a:lnTo>
                  <a:lnTo>
                    <a:pt x="26517" y="213474"/>
                  </a:lnTo>
                  <a:lnTo>
                    <a:pt x="26987" y="214744"/>
                  </a:lnTo>
                  <a:lnTo>
                    <a:pt x="27228" y="214744"/>
                  </a:lnTo>
                  <a:lnTo>
                    <a:pt x="27381" y="213474"/>
                  </a:lnTo>
                  <a:lnTo>
                    <a:pt x="27914" y="213474"/>
                  </a:lnTo>
                  <a:lnTo>
                    <a:pt x="28346" y="212204"/>
                  </a:lnTo>
                  <a:lnTo>
                    <a:pt x="28663" y="212204"/>
                  </a:lnTo>
                  <a:lnTo>
                    <a:pt x="28778" y="213474"/>
                  </a:lnTo>
                  <a:lnTo>
                    <a:pt x="28879" y="214744"/>
                  </a:lnTo>
                  <a:lnTo>
                    <a:pt x="28663" y="214744"/>
                  </a:lnTo>
                  <a:lnTo>
                    <a:pt x="29959" y="216014"/>
                  </a:lnTo>
                  <a:lnTo>
                    <a:pt x="31038" y="214744"/>
                  </a:lnTo>
                  <a:lnTo>
                    <a:pt x="33185" y="214744"/>
                  </a:lnTo>
                  <a:lnTo>
                    <a:pt x="34124" y="213474"/>
                  </a:lnTo>
                  <a:lnTo>
                    <a:pt x="33769" y="210934"/>
                  </a:lnTo>
                  <a:lnTo>
                    <a:pt x="34201" y="212204"/>
                  </a:lnTo>
                  <a:lnTo>
                    <a:pt x="34988" y="212204"/>
                  </a:lnTo>
                  <a:lnTo>
                    <a:pt x="35090" y="213474"/>
                  </a:lnTo>
                  <a:lnTo>
                    <a:pt x="35661" y="212204"/>
                  </a:lnTo>
                  <a:lnTo>
                    <a:pt x="39928" y="212204"/>
                  </a:lnTo>
                  <a:lnTo>
                    <a:pt x="40182" y="213474"/>
                  </a:lnTo>
                  <a:lnTo>
                    <a:pt x="41046" y="214744"/>
                  </a:lnTo>
                  <a:lnTo>
                    <a:pt x="42265" y="214744"/>
                  </a:lnTo>
                  <a:lnTo>
                    <a:pt x="43014" y="213474"/>
                  </a:lnTo>
                  <a:lnTo>
                    <a:pt x="43129" y="212204"/>
                  </a:lnTo>
                  <a:lnTo>
                    <a:pt x="42951" y="210934"/>
                  </a:lnTo>
                  <a:lnTo>
                    <a:pt x="44056" y="210934"/>
                  </a:lnTo>
                  <a:lnTo>
                    <a:pt x="45212" y="212204"/>
                  </a:lnTo>
                  <a:lnTo>
                    <a:pt x="46075" y="213474"/>
                  </a:lnTo>
                  <a:lnTo>
                    <a:pt x="44919" y="214744"/>
                  </a:lnTo>
                  <a:lnTo>
                    <a:pt x="45173" y="216014"/>
                  </a:lnTo>
                  <a:lnTo>
                    <a:pt x="46355" y="216014"/>
                  </a:lnTo>
                  <a:lnTo>
                    <a:pt x="46431" y="213474"/>
                  </a:lnTo>
                  <a:lnTo>
                    <a:pt x="47040" y="214744"/>
                  </a:lnTo>
                  <a:lnTo>
                    <a:pt x="47256" y="214744"/>
                  </a:lnTo>
                  <a:lnTo>
                    <a:pt x="47790" y="216014"/>
                  </a:lnTo>
                  <a:lnTo>
                    <a:pt x="48514" y="216014"/>
                  </a:lnTo>
                  <a:lnTo>
                    <a:pt x="48793" y="214744"/>
                  </a:lnTo>
                  <a:lnTo>
                    <a:pt x="49949" y="214744"/>
                  </a:lnTo>
                  <a:lnTo>
                    <a:pt x="50012" y="213474"/>
                  </a:lnTo>
                  <a:lnTo>
                    <a:pt x="50482" y="212204"/>
                  </a:lnTo>
                  <a:lnTo>
                    <a:pt x="50952" y="213474"/>
                  </a:lnTo>
                  <a:lnTo>
                    <a:pt x="51346" y="213474"/>
                  </a:lnTo>
                  <a:lnTo>
                    <a:pt x="51777" y="214744"/>
                  </a:lnTo>
                  <a:lnTo>
                    <a:pt x="51447" y="214744"/>
                  </a:lnTo>
                  <a:lnTo>
                    <a:pt x="50380" y="216014"/>
                  </a:lnTo>
                  <a:lnTo>
                    <a:pt x="50774" y="217284"/>
                  </a:lnTo>
                  <a:lnTo>
                    <a:pt x="52451" y="217284"/>
                  </a:lnTo>
                  <a:lnTo>
                    <a:pt x="52666" y="216014"/>
                  </a:lnTo>
                  <a:lnTo>
                    <a:pt x="52882" y="216014"/>
                  </a:lnTo>
                  <a:lnTo>
                    <a:pt x="54495" y="218554"/>
                  </a:lnTo>
                  <a:lnTo>
                    <a:pt x="55397" y="218554"/>
                  </a:lnTo>
                  <a:lnTo>
                    <a:pt x="54927" y="217284"/>
                  </a:lnTo>
                  <a:lnTo>
                    <a:pt x="54711" y="216014"/>
                  </a:lnTo>
                  <a:lnTo>
                    <a:pt x="55473" y="216014"/>
                  </a:lnTo>
                  <a:lnTo>
                    <a:pt x="56324" y="214744"/>
                  </a:lnTo>
                  <a:lnTo>
                    <a:pt x="57404" y="214744"/>
                  </a:lnTo>
                  <a:lnTo>
                    <a:pt x="56908" y="218554"/>
                  </a:lnTo>
                  <a:lnTo>
                    <a:pt x="57797" y="217284"/>
                  </a:lnTo>
                  <a:lnTo>
                    <a:pt x="58521" y="216014"/>
                  </a:lnTo>
                  <a:lnTo>
                    <a:pt x="59601" y="214744"/>
                  </a:lnTo>
                  <a:lnTo>
                    <a:pt x="58839" y="217284"/>
                  </a:lnTo>
                  <a:lnTo>
                    <a:pt x="60820" y="217284"/>
                  </a:lnTo>
                  <a:lnTo>
                    <a:pt x="62611" y="218554"/>
                  </a:lnTo>
                  <a:lnTo>
                    <a:pt x="62674" y="221094"/>
                  </a:lnTo>
                  <a:lnTo>
                    <a:pt x="64871" y="219824"/>
                  </a:lnTo>
                  <a:lnTo>
                    <a:pt x="65125" y="219824"/>
                  </a:lnTo>
                  <a:lnTo>
                    <a:pt x="64541" y="223634"/>
                  </a:lnTo>
                  <a:lnTo>
                    <a:pt x="65125" y="224904"/>
                  </a:lnTo>
                  <a:lnTo>
                    <a:pt x="65519" y="226174"/>
                  </a:lnTo>
                  <a:lnTo>
                    <a:pt x="66128" y="226174"/>
                  </a:lnTo>
                  <a:lnTo>
                    <a:pt x="66662" y="227444"/>
                  </a:lnTo>
                  <a:lnTo>
                    <a:pt x="67411" y="227444"/>
                  </a:lnTo>
                  <a:lnTo>
                    <a:pt x="68097" y="228714"/>
                  </a:lnTo>
                  <a:lnTo>
                    <a:pt x="67170" y="228714"/>
                  </a:lnTo>
                  <a:lnTo>
                    <a:pt x="65659" y="227444"/>
                  </a:lnTo>
                  <a:lnTo>
                    <a:pt x="64541" y="227444"/>
                  </a:lnTo>
                  <a:lnTo>
                    <a:pt x="63398" y="226174"/>
                  </a:lnTo>
                  <a:lnTo>
                    <a:pt x="62318" y="226174"/>
                  </a:lnTo>
                  <a:lnTo>
                    <a:pt x="60998" y="224904"/>
                  </a:lnTo>
                  <a:lnTo>
                    <a:pt x="57797" y="224904"/>
                  </a:lnTo>
                  <a:lnTo>
                    <a:pt x="58267" y="227444"/>
                  </a:lnTo>
                  <a:lnTo>
                    <a:pt x="57759" y="227444"/>
                  </a:lnTo>
                  <a:lnTo>
                    <a:pt x="57226" y="228714"/>
                  </a:lnTo>
                  <a:lnTo>
                    <a:pt x="57835" y="229984"/>
                  </a:lnTo>
                  <a:lnTo>
                    <a:pt x="57797" y="231254"/>
                  </a:lnTo>
                  <a:lnTo>
                    <a:pt x="57658" y="231254"/>
                  </a:lnTo>
                  <a:lnTo>
                    <a:pt x="57086" y="232524"/>
                  </a:lnTo>
                  <a:lnTo>
                    <a:pt x="54749" y="232524"/>
                  </a:lnTo>
                  <a:lnTo>
                    <a:pt x="54394" y="231254"/>
                  </a:lnTo>
                  <a:lnTo>
                    <a:pt x="53886" y="231254"/>
                  </a:lnTo>
                  <a:lnTo>
                    <a:pt x="53746" y="232524"/>
                  </a:lnTo>
                  <a:lnTo>
                    <a:pt x="53708" y="235064"/>
                  </a:lnTo>
                  <a:lnTo>
                    <a:pt x="52489" y="235064"/>
                  </a:lnTo>
                  <a:lnTo>
                    <a:pt x="51955" y="237604"/>
                  </a:lnTo>
                  <a:lnTo>
                    <a:pt x="50165" y="238874"/>
                  </a:lnTo>
                  <a:lnTo>
                    <a:pt x="48361" y="237604"/>
                  </a:lnTo>
                  <a:lnTo>
                    <a:pt x="47866" y="240144"/>
                  </a:lnTo>
                  <a:lnTo>
                    <a:pt x="47320" y="241414"/>
                  </a:lnTo>
                  <a:lnTo>
                    <a:pt x="45313" y="241414"/>
                  </a:lnTo>
                  <a:lnTo>
                    <a:pt x="44742" y="243954"/>
                  </a:lnTo>
                  <a:lnTo>
                    <a:pt x="44488" y="243954"/>
                  </a:lnTo>
                  <a:lnTo>
                    <a:pt x="42989" y="242684"/>
                  </a:lnTo>
                  <a:lnTo>
                    <a:pt x="42481" y="241414"/>
                  </a:lnTo>
                  <a:lnTo>
                    <a:pt x="41910" y="242684"/>
                  </a:lnTo>
                  <a:lnTo>
                    <a:pt x="42341" y="243954"/>
                  </a:lnTo>
                  <a:lnTo>
                    <a:pt x="43599" y="243954"/>
                  </a:lnTo>
                  <a:lnTo>
                    <a:pt x="43700" y="245224"/>
                  </a:lnTo>
                  <a:lnTo>
                    <a:pt x="43345" y="245224"/>
                  </a:lnTo>
                  <a:lnTo>
                    <a:pt x="43053" y="246494"/>
                  </a:lnTo>
                  <a:lnTo>
                    <a:pt x="41224" y="246494"/>
                  </a:lnTo>
                  <a:lnTo>
                    <a:pt x="40436" y="247764"/>
                  </a:lnTo>
                  <a:lnTo>
                    <a:pt x="39535" y="247764"/>
                  </a:lnTo>
                  <a:lnTo>
                    <a:pt x="38722" y="250304"/>
                  </a:lnTo>
                  <a:lnTo>
                    <a:pt x="88366" y="250304"/>
                  </a:lnTo>
                  <a:lnTo>
                    <a:pt x="86537" y="249034"/>
                  </a:lnTo>
                  <a:lnTo>
                    <a:pt x="84670" y="246494"/>
                  </a:lnTo>
                  <a:lnTo>
                    <a:pt x="83629" y="245224"/>
                  </a:lnTo>
                  <a:lnTo>
                    <a:pt x="81584" y="241414"/>
                  </a:lnTo>
                  <a:lnTo>
                    <a:pt x="81445" y="241414"/>
                  </a:lnTo>
                  <a:lnTo>
                    <a:pt x="81483" y="240144"/>
                  </a:lnTo>
                  <a:lnTo>
                    <a:pt x="81622" y="240144"/>
                  </a:lnTo>
                  <a:lnTo>
                    <a:pt x="81699" y="238874"/>
                  </a:lnTo>
                  <a:lnTo>
                    <a:pt x="81978" y="238874"/>
                  </a:lnTo>
                  <a:lnTo>
                    <a:pt x="82308" y="240144"/>
                  </a:lnTo>
                  <a:lnTo>
                    <a:pt x="83312" y="241414"/>
                  </a:lnTo>
                  <a:lnTo>
                    <a:pt x="83845" y="242684"/>
                  </a:lnTo>
                  <a:lnTo>
                    <a:pt x="86360" y="245224"/>
                  </a:lnTo>
                  <a:lnTo>
                    <a:pt x="86753" y="243954"/>
                  </a:lnTo>
                  <a:lnTo>
                    <a:pt x="86715" y="237604"/>
                  </a:lnTo>
                  <a:lnTo>
                    <a:pt x="87579" y="237604"/>
                  </a:lnTo>
                  <a:lnTo>
                    <a:pt x="87795" y="238874"/>
                  </a:lnTo>
                  <a:lnTo>
                    <a:pt x="88366" y="241414"/>
                  </a:lnTo>
                  <a:lnTo>
                    <a:pt x="89230" y="242684"/>
                  </a:lnTo>
                  <a:lnTo>
                    <a:pt x="90411" y="241414"/>
                  </a:lnTo>
                  <a:lnTo>
                    <a:pt x="90271" y="240144"/>
                  </a:lnTo>
                  <a:lnTo>
                    <a:pt x="89408" y="238874"/>
                  </a:lnTo>
                  <a:lnTo>
                    <a:pt x="88785" y="237604"/>
                  </a:lnTo>
                  <a:lnTo>
                    <a:pt x="88150" y="236334"/>
                  </a:lnTo>
                  <a:lnTo>
                    <a:pt x="88074" y="235064"/>
                  </a:lnTo>
                  <a:lnTo>
                    <a:pt x="87617" y="233794"/>
                  </a:lnTo>
                  <a:lnTo>
                    <a:pt x="87363" y="232524"/>
                  </a:lnTo>
                  <a:lnTo>
                    <a:pt x="87071" y="231254"/>
                  </a:lnTo>
                  <a:lnTo>
                    <a:pt x="87007" y="229984"/>
                  </a:lnTo>
                  <a:lnTo>
                    <a:pt x="86791" y="229984"/>
                  </a:lnTo>
                  <a:lnTo>
                    <a:pt x="87934" y="226174"/>
                  </a:lnTo>
                  <a:lnTo>
                    <a:pt x="86360" y="224904"/>
                  </a:lnTo>
                  <a:lnTo>
                    <a:pt x="85852" y="223634"/>
                  </a:lnTo>
                  <a:lnTo>
                    <a:pt x="85788" y="221094"/>
                  </a:lnTo>
                  <a:lnTo>
                    <a:pt x="86537" y="221094"/>
                  </a:lnTo>
                  <a:lnTo>
                    <a:pt x="86829" y="222364"/>
                  </a:lnTo>
                  <a:lnTo>
                    <a:pt x="87007" y="222364"/>
                  </a:lnTo>
                  <a:lnTo>
                    <a:pt x="87249" y="223634"/>
                  </a:lnTo>
                  <a:lnTo>
                    <a:pt x="87655" y="224904"/>
                  </a:lnTo>
                  <a:lnTo>
                    <a:pt x="89014" y="224904"/>
                  </a:lnTo>
                  <a:lnTo>
                    <a:pt x="90017" y="226174"/>
                  </a:lnTo>
                  <a:lnTo>
                    <a:pt x="91059" y="224904"/>
                  </a:lnTo>
                  <a:lnTo>
                    <a:pt x="92354" y="224904"/>
                  </a:lnTo>
                  <a:lnTo>
                    <a:pt x="92532" y="223634"/>
                  </a:lnTo>
                  <a:lnTo>
                    <a:pt x="92964" y="222364"/>
                  </a:lnTo>
                  <a:lnTo>
                    <a:pt x="93065" y="221094"/>
                  </a:lnTo>
                  <a:lnTo>
                    <a:pt x="93891" y="221094"/>
                  </a:lnTo>
                  <a:lnTo>
                    <a:pt x="94640" y="222364"/>
                  </a:lnTo>
                  <a:lnTo>
                    <a:pt x="94970" y="223634"/>
                  </a:lnTo>
                  <a:lnTo>
                    <a:pt x="95643" y="224904"/>
                  </a:lnTo>
                  <a:lnTo>
                    <a:pt x="96151" y="224904"/>
                  </a:lnTo>
                  <a:lnTo>
                    <a:pt x="97269" y="223634"/>
                  </a:lnTo>
                  <a:lnTo>
                    <a:pt x="97980" y="223634"/>
                  </a:lnTo>
                  <a:lnTo>
                    <a:pt x="98590" y="226174"/>
                  </a:lnTo>
                  <a:lnTo>
                    <a:pt x="98767" y="223634"/>
                  </a:lnTo>
                  <a:lnTo>
                    <a:pt x="98183" y="222364"/>
                  </a:lnTo>
                  <a:lnTo>
                    <a:pt x="97586" y="221094"/>
                  </a:lnTo>
                  <a:lnTo>
                    <a:pt x="96075" y="222364"/>
                  </a:lnTo>
                  <a:lnTo>
                    <a:pt x="95542" y="222364"/>
                  </a:lnTo>
                  <a:lnTo>
                    <a:pt x="94640" y="218554"/>
                  </a:lnTo>
                  <a:lnTo>
                    <a:pt x="93065" y="217284"/>
                  </a:lnTo>
                  <a:lnTo>
                    <a:pt x="90309" y="214744"/>
                  </a:lnTo>
                  <a:lnTo>
                    <a:pt x="88938" y="212204"/>
                  </a:lnTo>
                  <a:lnTo>
                    <a:pt x="89408" y="208394"/>
                  </a:lnTo>
                  <a:lnTo>
                    <a:pt x="89090" y="207124"/>
                  </a:lnTo>
                  <a:lnTo>
                    <a:pt x="88798" y="207124"/>
                  </a:lnTo>
                  <a:lnTo>
                    <a:pt x="88798" y="205854"/>
                  </a:lnTo>
                  <a:lnTo>
                    <a:pt x="89585" y="205854"/>
                  </a:lnTo>
                  <a:lnTo>
                    <a:pt x="90766" y="207124"/>
                  </a:lnTo>
                  <a:lnTo>
                    <a:pt x="91744" y="207124"/>
                  </a:lnTo>
                  <a:lnTo>
                    <a:pt x="92710" y="205854"/>
                  </a:lnTo>
                  <a:lnTo>
                    <a:pt x="93192" y="204584"/>
                  </a:lnTo>
                  <a:lnTo>
                    <a:pt x="93675" y="203314"/>
                  </a:lnTo>
                  <a:lnTo>
                    <a:pt x="93853" y="200774"/>
                  </a:lnTo>
                  <a:lnTo>
                    <a:pt x="93141" y="198234"/>
                  </a:lnTo>
                  <a:lnTo>
                    <a:pt x="92964" y="198234"/>
                  </a:lnTo>
                  <a:lnTo>
                    <a:pt x="92989" y="196964"/>
                  </a:lnTo>
                  <a:lnTo>
                    <a:pt x="93814" y="196964"/>
                  </a:lnTo>
                  <a:lnTo>
                    <a:pt x="95364" y="199504"/>
                  </a:lnTo>
                  <a:lnTo>
                    <a:pt x="95796" y="200774"/>
                  </a:lnTo>
                  <a:lnTo>
                    <a:pt x="97078" y="199504"/>
                  </a:lnTo>
                  <a:lnTo>
                    <a:pt x="98056" y="199504"/>
                  </a:lnTo>
                  <a:lnTo>
                    <a:pt x="98310" y="200469"/>
                  </a:lnTo>
                  <a:lnTo>
                    <a:pt x="98844" y="201726"/>
                  </a:lnTo>
                  <a:lnTo>
                    <a:pt x="101244" y="201866"/>
                  </a:lnTo>
                  <a:lnTo>
                    <a:pt x="102400" y="202425"/>
                  </a:lnTo>
                  <a:lnTo>
                    <a:pt x="104838" y="203898"/>
                  </a:lnTo>
                  <a:lnTo>
                    <a:pt x="106451" y="204101"/>
                  </a:lnTo>
                  <a:lnTo>
                    <a:pt x="107315" y="206692"/>
                  </a:lnTo>
                  <a:lnTo>
                    <a:pt x="107530" y="206413"/>
                  </a:lnTo>
                  <a:lnTo>
                    <a:pt x="107403" y="204317"/>
                  </a:lnTo>
                  <a:lnTo>
                    <a:pt x="107302" y="203060"/>
                  </a:lnTo>
                  <a:lnTo>
                    <a:pt x="107099" y="201307"/>
                  </a:lnTo>
                  <a:lnTo>
                    <a:pt x="107848" y="202069"/>
                  </a:lnTo>
                  <a:lnTo>
                    <a:pt x="108496" y="202349"/>
                  </a:lnTo>
                  <a:lnTo>
                    <a:pt x="108889" y="203060"/>
                  </a:lnTo>
                  <a:lnTo>
                    <a:pt x="109537" y="204101"/>
                  </a:lnTo>
                  <a:lnTo>
                    <a:pt x="110109" y="204520"/>
                  </a:lnTo>
                  <a:lnTo>
                    <a:pt x="111429" y="203822"/>
                  </a:lnTo>
                  <a:lnTo>
                    <a:pt x="112077" y="204317"/>
                  </a:lnTo>
                  <a:lnTo>
                    <a:pt x="112979" y="205574"/>
                  </a:lnTo>
                  <a:lnTo>
                    <a:pt x="113449" y="205994"/>
                  </a:lnTo>
                  <a:lnTo>
                    <a:pt x="114414" y="205219"/>
                  </a:lnTo>
                  <a:lnTo>
                    <a:pt x="114731" y="205498"/>
                  </a:lnTo>
                  <a:lnTo>
                    <a:pt x="115062" y="205359"/>
                  </a:lnTo>
                  <a:lnTo>
                    <a:pt x="115290" y="205219"/>
                  </a:lnTo>
                  <a:lnTo>
                    <a:pt x="115633" y="205016"/>
                  </a:lnTo>
                  <a:lnTo>
                    <a:pt x="116141" y="203822"/>
                  </a:lnTo>
                  <a:lnTo>
                    <a:pt x="116560" y="202844"/>
                  </a:lnTo>
                  <a:lnTo>
                    <a:pt x="117068" y="201447"/>
                  </a:lnTo>
                  <a:lnTo>
                    <a:pt x="117970" y="199059"/>
                  </a:lnTo>
                  <a:lnTo>
                    <a:pt x="117170" y="198996"/>
                  </a:lnTo>
                  <a:lnTo>
                    <a:pt x="116128" y="198780"/>
                  </a:lnTo>
                  <a:lnTo>
                    <a:pt x="115062" y="198640"/>
                  </a:lnTo>
                  <a:lnTo>
                    <a:pt x="114693" y="201447"/>
                  </a:lnTo>
                  <a:lnTo>
                    <a:pt x="114579" y="201307"/>
                  </a:lnTo>
                  <a:lnTo>
                    <a:pt x="114122" y="200748"/>
                  </a:lnTo>
                  <a:lnTo>
                    <a:pt x="113741" y="200190"/>
                  </a:lnTo>
                  <a:lnTo>
                    <a:pt x="113449" y="199834"/>
                  </a:lnTo>
                  <a:lnTo>
                    <a:pt x="113766" y="199275"/>
                  </a:lnTo>
                  <a:lnTo>
                    <a:pt x="114160" y="198437"/>
                  </a:lnTo>
                  <a:lnTo>
                    <a:pt x="114490" y="197802"/>
                  </a:lnTo>
                  <a:lnTo>
                    <a:pt x="113830" y="196964"/>
                  </a:lnTo>
                  <a:lnTo>
                    <a:pt x="111620" y="194094"/>
                  </a:lnTo>
                  <a:lnTo>
                    <a:pt x="111721" y="196964"/>
                  </a:lnTo>
                  <a:lnTo>
                    <a:pt x="110439" y="196265"/>
                  </a:lnTo>
                  <a:lnTo>
                    <a:pt x="109537" y="195770"/>
                  </a:lnTo>
                  <a:lnTo>
                    <a:pt x="107099" y="196265"/>
                  </a:lnTo>
                  <a:lnTo>
                    <a:pt x="104851" y="194233"/>
                  </a:lnTo>
                  <a:lnTo>
                    <a:pt x="104660" y="194094"/>
                  </a:lnTo>
                  <a:lnTo>
                    <a:pt x="104292" y="194233"/>
                  </a:lnTo>
                  <a:lnTo>
                    <a:pt x="103974" y="194094"/>
                  </a:lnTo>
                  <a:lnTo>
                    <a:pt x="103505" y="193954"/>
                  </a:lnTo>
                  <a:lnTo>
                    <a:pt x="103035" y="193675"/>
                  </a:lnTo>
                  <a:lnTo>
                    <a:pt x="102616" y="193052"/>
                  </a:lnTo>
                  <a:lnTo>
                    <a:pt x="100774" y="194094"/>
                  </a:lnTo>
                  <a:lnTo>
                    <a:pt x="100279" y="194449"/>
                  </a:lnTo>
                  <a:lnTo>
                    <a:pt x="100164" y="195008"/>
                  </a:lnTo>
                  <a:lnTo>
                    <a:pt x="100749" y="196265"/>
                  </a:lnTo>
                  <a:lnTo>
                    <a:pt x="100926" y="197040"/>
                  </a:lnTo>
                  <a:lnTo>
                    <a:pt x="101206" y="198081"/>
                  </a:lnTo>
                  <a:lnTo>
                    <a:pt x="99847" y="198437"/>
                  </a:lnTo>
                  <a:lnTo>
                    <a:pt x="98844" y="198640"/>
                  </a:lnTo>
                  <a:lnTo>
                    <a:pt x="97878" y="198780"/>
                  </a:lnTo>
                  <a:lnTo>
                    <a:pt x="97967" y="199174"/>
                  </a:lnTo>
                  <a:lnTo>
                    <a:pt x="97586" y="198234"/>
                  </a:lnTo>
                  <a:lnTo>
                    <a:pt x="97332" y="196964"/>
                  </a:lnTo>
                  <a:lnTo>
                    <a:pt x="96050" y="198234"/>
                  </a:lnTo>
                  <a:lnTo>
                    <a:pt x="95072" y="198234"/>
                  </a:lnTo>
                  <a:lnTo>
                    <a:pt x="94208" y="195694"/>
                  </a:lnTo>
                  <a:lnTo>
                    <a:pt x="93395" y="194424"/>
                  </a:lnTo>
                  <a:lnTo>
                    <a:pt x="92494" y="191884"/>
                  </a:lnTo>
                  <a:lnTo>
                    <a:pt x="92595" y="190614"/>
                  </a:lnTo>
                  <a:lnTo>
                    <a:pt x="93675" y="189344"/>
                  </a:lnTo>
                  <a:lnTo>
                    <a:pt x="93789" y="188074"/>
                  </a:lnTo>
                  <a:lnTo>
                    <a:pt x="92354" y="186804"/>
                  </a:lnTo>
                  <a:lnTo>
                    <a:pt x="92100" y="185534"/>
                  </a:lnTo>
                  <a:lnTo>
                    <a:pt x="92748" y="182994"/>
                  </a:lnTo>
                  <a:lnTo>
                    <a:pt x="92379" y="181724"/>
                  </a:lnTo>
                  <a:lnTo>
                    <a:pt x="92278" y="180454"/>
                  </a:lnTo>
                  <a:lnTo>
                    <a:pt x="92710" y="181724"/>
                  </a:lnTo>
                  <a:lnTo>
                    <a:pt x="93421" y="181724"/>
                  </a:lnTo>
                  <a:lnTo>
                    <a:pt x="94754" y="180454"/>
                  </a:lnTo>
                  <a:lnTo>
                    <a:pt x="95504" y="181724"/>
                  </a:lnTo>
                  <a:lnTo>
                    <a:pt x="96405" y="182994"/>
                  </a:lnTo>
                  <a:lnTo>
                    <a:pt x="96723" y="184264"/>
                  </a:lnTo>
                  <a:lnTo>
                    <a:pt x="97663" y="182994"/>
                  </a:lnTo>
                  <a:lnTo>
                    <a:pt x="99314" y="182994"/>
                  </a:lnTo>
                  <a:lnTo>
                    <a:pt x="100139" y="181724"/>
                  </a:lnTo>
                  <a:lnTo>
                    <a:pt x="100672" y="181724"/>
                  </a:lnTo>
                  <a:lnTo>
                    <a:pt x="101130" y="180454"/>
                  </a:lnTo>
                  <a:lnTo>
                    <a:pt x="102501" y="176644"/>
                  </a:lnTo>
                  <a:lnTo>
                    <a:pt x="100241" y="176644"/>
                  </a:lnTo>
                  <a:lnTo>
                    <a:pt x="99377" y="175374"/>
                  </a:lnTo>
                  <a:lnTo>
                    <a:pt x="98450" y="174104"/>
                  </a:lnTo>
                  <a:lnTo>
                    <a:pt x="97980" y="172834"/>
                  </a:lnTo>
                  <a:lnTo>
                    <a:pt x="97548" y="172834"/>
                  </a:lnTo>
                  <a:lnTo>
                    <a:pt x="96723" y="171564"/>
                  </a:lnTo>
                  <a:lnTo>
                    <a:pt x="96659" y="170294"/>
                  </a:lnTo>
                  <a:lnTo>
                    <a:pt x="96875" y="169024"/>
                  </a:lnTo>
                  <a:lnTo>
                    <a:pt x="96443" y="167754"/>
                  </a:lnTo>
                  <a:lnTo>
                    <a:pt x="96266" y="166484"/>
                  </a:lnTo>
                  <a:lnTo>
                    <a:pt x="98450" y="166484"/>
                  </a:lnTo>
                  <a:lnTo>
                    <a:pt x="99161" y="167754"/>
                  </a:lnTo>
                  <a:lnTo>
                    <a:pt x="100279" y="169024"/>
                  </a:lnTo>
                  <a:lnTo>
                    <a:pt x="100749" y="169024"/>
                  </a:lnTo>
                  <a:lnTo>
                    <a:pt x="101892" y="166484"/>
                  </a:lnTo>
                  <a:lnTo>
                    <a:pt x="102616" y="165214"/>
                  </a:lnTo>
                  <a:lnTo>
                    <a:pt x="103974" y="165214"/>
                  </a:lnTo>
                  <a:lnTo>
                    <a:pt x="103847" y="162674"/>
                  </a:lnTo>
                  <a:lnTo>
                    <a:pt x="103759" y="158864"/>
                  </a:lnTo>
                  <a:lnTo>
                    <a:pt x="104190" y="160134"/>
                  </a:lnTo>
                  <a:lnTo>
                    <a:pt x="104622" y="160134"/>
                  </a:lnTo>
                  <a:lnTo>
                    <a:pt x="105054" y="161404"/>
                  </a:lnTo>
                  <a:lnTo>
                    <a:pt x="105879" y="162674"/>
                  </a:lnTo>
                  <a:lnTo>
                    <a:pt x="107340" y="162674"/>
                  </a:lnTo>
                  <a:lnTo>
                    <a:pt x="107848" y="163944"/>
                  </a:lnTo>
                  <a:lnTo>
                    <a:pt x="108813" y="165214"/>
                  </a:lnTo>
                  <a:lnTo>
                    <a:pt x="111861" y="165214"/>
                  </a:lnTo>
                  <a:lnTo>
                    <a:pt x="113588" y="167754"/>
                  </a:lnTo>
                  <a:lnTo>
                    <a:pt x="115379" y="170294"/>
                  </a:lnTo>
                  <a:lnTo>
                    <a:pt x="114731" y="171564"/>
                  </a:lnTo>
                  <a:lnTo>
                    <a:pt x="114985" y="172834"/>
                  </a:lnTo>
                  <a:lnTo>
                    <a:pt x="115925" y="172834"/>
                  </a:lnTo>
                  <a:lnTo>
                    <a:pt x="117322" y="172834"/>
                  </a:lnTo>
                  <a:lnTo>
                    <a:pt x="116890" y="171564"/>
                  </a:lnTo>
                  <a:lnTo>
                    <a:pt x="116103" y="170294"/>
                  </a:lnTo>
                  <a:lnTo>
                    <a:pt x="116205" y="169024"/>
                  </a:lnTo>
                  <a:lnTo>
                    <a:pt x="116382" y="169024"/>
                  </a:lnTo>
                  <a:lnTo>
                    <a:pt x="118935" y="170294"/>
                  </a:lnTo>
                  <a:lnTo>
                    <a:pt x="121627" y="170294"/>
                  </a:lnTo>
                  <a:lnTo>
                    <a:pt x="123024" y="171564"/>
                  </a:lnTo>
                  <a:lnTo>
                    <a:pt x="124955" y="172834"/>
                  </a:lnTo>
                  <a:lnTo>
                    <a:pt x="125603" y="171564"/>
                  </a:lnTo>
                  <a:lnTo>
                    <a:pt x="126072" y="171564"/>
                  </a:lnTo>
                  <a:lnTo>
                    <a:pt x="127368" y="170294"/>
                  </a:lnTo>
                  <a:lnTo>
                    <a:pt x="128257" y="170294"/>
                  </a:lnTo>
                  <a:lnTo>
                    <a:pt x="129197" y="171564"/>
                  </a:lnTo>
                  <a:lnTo>
                    <a:pt x="129514" y="172834"/>
                  </a:lnTo>
                  <a:lnTo>
                    <a:pt x="130060" y="172834"/>
                  </a:lnTo>
                  <a:lnTo>
                    <a:pt x="131457" y="175374"/>
                  </a:lnTo>
                  <a:lnTo>
                    <a:pt x="132524" y="176644"/>
                  </a:lnTo>
                  <a:lnTo>
                    <a:pt x="133743" y="177914"/>
                  </a:lnTo>
                  <a:lnTo>
                    <a:pt x="133604" y="179184"/>
                  </a:lnTo>
                  <a:lnTo>
                    <a:pt x="133781" y="180454"/>
                  </a:lnTo>
                  <a:lnTo>
                    <a:pt x="133934" y="180454"/>
                  </a:lnTo>
                  <a:lnTo>
                    <a:pt x="134035" y="181724"/>
                  </a:lnTo>
                  <a:lnTo>
                    <a:pt x="134289" y="181724"/>
                  </a:lnTo>
                  <a:lnTo>
                    <a:pt x="135153" y="182994"/>
                  </a:lnTo>
                  <a:lnTo>
                    <a:pt x="135216" y="184264"/>
                  </a:lnTo>
                  <a:lnTo>
                    <a:pt x="135001" y="185534"/>
                  </a:lnTo>
                  <a:lnTo>
                    <a:pt x="133426" y="184264"/>
                  </a:lnTo>
                  <a:lnTo>
                    <a:pt x="131991" y="184264"/>
                  </a:lnTo>
                  <a:lnTo>
                    <a:pt x="130479" y="182994"/>
                  </a:lnTo>
                  <a:lnTo>
                    <a:pt x="129908" y="182994"/>
                  </a:lnTo>
                  <a:lnTo>
                    <a:pt x="129298" y="181724"/>
                  </a:lnTo>
                  <a:lnTo>
                    <a:pt x="126542" y="181724"/>
                  </a:lnTo>
                  <a:lnTo>
                    <a:pt x="124929" y="185534"/>
                  </a:lnTo>
                  <a:lnTo>
                    <a:pt x="124066" y="185534"/>
                  </a:lnTo>
                  <a:lnTo>
                    <a:pt x="123825" y="185191"/>
                  </a:lnTo>
                  <a:lnTo>
                    <a:pt x="123952" y="185534"/>
                  </a:lnTo>
                  <a:lnTo>
                    <a:pt x="124599" y="186804"/>
                  </a:lnTo>
                  <a:lnTo>
                    <a:pt x="125349" y="186804"/>
                  </a:lnTo>
                  <a:lnTo>
                    <a:pt x="127190" y="188074"/>
                  </a:lnTo>
                  <a:lnTo>
                    <a:pt x="128981" y="188074"/>
                  </a:lnTo>
                  <a:lnTo>
                    <a:pt x="129946" y="189344"/>
                  </a:lnTo>
                  <a:lnTo>
                    <a:pt x="130848" y="190614"/>
                  </a:lnTo>
                  <a:lnTo>
                    <a:pt x="132461" y="190614"/>
                  </a:lnTo>
                  <a:lnTo>
                    <a:pt x="132715" y="191884"/>
                  </a:lnTo>
                  <a:lnTo>
                    <a:pt x="133959" y="191884"/>
                  </a:lnTo>
                  <a:lnTo>
                    <a:pt x="135724" y="193154"/>
                  </a:lnTo>
                  <a:lnTo>
                    <a:pt x="136334" y="193154"/>
                  </a:lnTo>
                  <a:lnTo>
                    <a:pt x="139776" y="195694"/>
                  </a:lnTo>
                  <a:lnTo>
                    <a:pt x="141211" y="196964"/>
                  </a:lnTo>
                  <a:lnTo>
                    <a:pt x="143179" y="196964"/>
                  </a:lnTo>
                  <a:lnTo>
                    <a:pt x="144373" y="199504"/>
                  </a:lnTo>
                  <a:lnTo>
                    <a:pt x="146240" y="200774"/>
                  </a:lnTo>
                  <a:lnTo>
                    <a:pt x="147777" y="205854"/>
                  </a:lnTo>
                  <a:lnTo>
                    <a:pt x="148640" y="207124"/>
                  </a:lnTo>
                  <a:lnTo>
                    <a:pt x="149428" y="209664"/>
                  </a:lnTo>
                  <a:lnTo>
                    <a:pt x="149529" y="210934"/>
                  </a:lnTo>
                  <a:lnTo>
                    <a:pt x="148386" y="210934"/>
                  </a:lnTo>
                  <a:lnTo>
                    <a:pt x="147955" y="209664"/>
                  </a:lnTo>
                  <a:lnTo>
                    <a:pt x="147675" y="209664"/>
                  </a:lnTo>
                  <a:lnTo>
                    <a:pt x="146596" y="207124"/>
                  </a:lnTo>
                  <a:lnTo>
                    <a:pt x="145084" y="207124"/>
                  </a:lnTo>
                  <a:lnTo>
                    <a:pt x="143649" y="205854"/>
                  </a:lnTo>
                  <a:lnTo>
                    <a:pt x="142506" y="205854"/>
                  </a:lnTo>
                  <a:lnTo>
                    <a:pt x="141897" y="208394"/>
                  </a:lnTo>
                  <a:lnTo>
                    <a:pt x="139890" y="208394"/>
                  </a:lnTo>
                  <a:lnTo>
                    <a:pt x="140169" y="209664"/>
                  </a:lnTo>
                  <a:lnTo>
                    <a:pt x="140741" y="209664"/>
                  </a:lnTo>
                  <a:lnTo>
                    <a:pt x="142151" y="210934"/>
                  </a:lnTo>
                  <a:lnTo>
                    <a:pt x="143256" y="212204"/>
                  </a:lnTo>
                  <a:lnTo>
                    <a:pt x="144335" y="213474"/>
                  </a:lnTo>
                  <a:lnTo>
                    <a:pt x="145021" y="214744"/>
                  </a:lnTo>
                  <a:lnTo>
                    <a:pt x="145948" y="214744"/>
                  </a:lnTo>
                  <a:lnTo>
                    <a:pt x="146951" y="216014"/>
                  </a:lnTo>
                  <a:lnTo>
                    <a:pt x="147269" y="217284"/>
                  </a:lnTo>
                  <a:lnTo>
                    <a:pt x="146418" y="219824"/>
                  </a:lnTo>
                  <a:lnTo>
                    <a:pt x="146875" y="219824"/>
                  </a:lnTo>
                  <a:lnTo>
                    <a:pt x="147878" y="221094"/>
                  </a:lnTo>
                  <a:lnTo>
                    <a:pt x="148094" y="221094"/>
                  </a:lnTo>
                  <a:lnTo>
                    <a:pt x="148310" y="219824"/>
                  </a:lnTo>
                  <a:lnTo>
                    <a:pt x="149466" y="218554"/>
                  </a:lnTo>
                  <a:lnTo>
                    <a:pt x="150253" y="218554"/>
                  </a:lnTo>
                  <a:lnTo>
                    <a:pt x="151003" y="219824"/>
                  </a:lnTo>
                  <a:lnTo>
                    <a:pt x="152768" y="222364"/>
                  </a:lnTo>
                  <a:lnTo>
                    <a:pt x="154559" y="224904"/>
                  </a:lnTo>
                  <a:lnTo>
                    <a:pt x="156349" y="226174"/>
                  </a:lnTo>
                  <a:lnTo>
                    <a:pt x="157314" y="227444"/>
                  </a:lnTo>
                  <a:lnTo>
                    <a:pt x="158470" y="229984"/>
                  </a:lnTo>
                  <a:lnTo>
                    <a:pt x="158330" y="231254"/>
                  </a:lnTo>
                  <a:lnTo>
                    <a:pt x="158902" y="232524"/>
                  </a:lnTo>
                  <a:lnTo>
                    <a:pt x="159296" y="232524"/>
                  </a:lnTo>
                  <a:lnTo>
                    <a:pt x="158902" y="233794"/>
                  </a:lnTo>
                  <a:lnTo>
                    <a:pt x="160413" y="233794"/>
                  </a:lnTo>
                  <a:close/>
                </a:path>
                <a:path w="238759" h="699134">
                  <a:moveTo>
                    <a:pt x="162699" y="637743"/>
                  </a:moveTo>
                  <a:lnTo>
                    <a:pt x="160909" y="635990"/>
                  </a:lnTo>
                  <a:lnTo>
                    <a:pt x="160731" y="635368"/>
                  </a:lnTo>
                  <a:lnTo>
                    <a:pt x="160337" y="633895"/>
                  </a:lnTo>
                  <a:lnTo>
                    <a:pt x="160375" y="633691"/>
                  </a:lnTo>
                  <a:lnTo>
                    <a:pt x="160909" y="630542"/>
                  </a:lnTo>
                  <a:lnTo>
                    <a:pt x="160121" y="629208"/>
                  </a:lnTo>
                  <a:lnTo>
                    <a:pt x="158750" y="628650"/>
                  </a:lnTo>
                  <a:lnTo>
                    <a:pt x="157822" y="628650"/>
                  </a:lnTo>
                  <a:lnTo>
                    <a:pt x="157035" y="629907"/>
                  </a:lnTo>
                  <a:lnTo>
                    <a:pt x="156489" y="630821"/>
                  </a:lnTo>
                  <a:lnTo>
                    <a:pt x="155740" y="631520"/>
                  </a:lnTo>
                  <a:lnTo>
                    <a:pt x="155168" y="632218"/>
                  </a:lnTo>
                  <a:lnTo>
                    <a:pt x="155054" y="633691"/>
                  </a:lnTo>
                  <a:lnTo>
                    <a:pt x="154228" y="633133"/>
                  </a:lnTo>
                  <a:lnTo>
                    <a:pt x="153555" y="632574"/>
                  </a:lnTo>
                  <a:lnTo>
                    <a:pt x="152831" y="632218"/>
                  </a:lnTo>
                  <a:lnTo>
                    <a:pt x="152615" y="632155"/>
                  </a:lnTo>
                  <a:lnTo>
                    <a:pt x="152184" y="632777"/>
                  </a:lnTo>
                  <a:lnTo>
                    <a:pt x="151434" y="635368"/>
                  </a:lnTo>
                  <a:lnTo>
                    <a:pt x="150139" y="635228"/>
                  </a:lnTo>
                  <a:lnTo>
                    <a:pt x="149123" y="635990"/>
                  </a:lnTo>
                  <a:lnTo>
                    <a:pt x="149072" y="637743"/>
                  </a:lnTo>
                  <a:lnTo>
                    <a:pt x="149745" y="638441"/>
                  </a:lnTo>
                  <a:lnTo>
                    <a:pt x="151396" y="637882"/>
                  </a:lnTo>
                  <a:lnTo>
                    <a:pt x="151053" y="640257"/>
                  </a:lnTo>
                  <a:lnTo>
                    <a:pt x="150939" y="641870"/>
                  </a:lnTo>
                  <a:lnTo>
                    <a:pt x="151371" y="641375"/>
                  </a:lnTo>
                  <a:lnTo>
                    <a:pt x="151828" y="640473"/>
                  </a:lnTo>
                  <a:lnTo>
                    <a:pt x="152044" y="640537"/>
                  </a:lnTo>
                  <a:lnTo>
                    <a:pt x="152057" y="640956"/>
                  </a:lnTo>
                  <a:lnTo>
                    <a:pt x="151701" y="643001"/>
                  </a:lnTo>
                  <a:lnTo>
                    <a:pt x="151574" y="643902"/>
                  </a:lnTo>
                  <a:lnTo>
                    <a:pt x="151472" y="645160"/>
                  </a:lnTo>
                  <a:lnTo>
                    <a:pt x="151866" y="645096"/>
                  </a:lnTo>
                  <a:lnTo>
                    <a:pt x="152336" y="645236"/>
                  </a:lnTo>
                  <a:lnTo>
                    <a:pt x="152577" y="645096"/>
                  </a:lnTo>
                  <a:lnTo>
                    <a:pt x="153200" y="644740"/>
                  </a:lnTo>
                  <a:lnTo>
                    <a:pt x="153619" y="644118"/>
                  </a:lnTo>
                  <a:lnTo>
                    <a:pt x="154203" y="643623"/>
                  </a:lnTo>
                  <a:lnTo>
                    <a:pt x="154736" y="644118"/>
                  </a:lnTo>
                  <a:lnTo>
                    <a:pt x="155194" y="643623"/>
                  </a:lnTo>
                  <a:lnTo>
                    <a:pt x="155702" y="643064"/>
                  </a:lnTo>
                  <a:lnTo>
                    <a:pt x="155917" y="641375"/>
                  </a:lnTo>
                  <a:lnTo>
                    <a:pt x="155917" y="640473"/>
                  </a:lnTo>
                  <a:lnTo>
                    <a:pt x="156095" y="639978"/>
                  </a:lnTo>
                  <a:lnTo>
                    <a:pt x="156387" y="639699"/>
                  </a:lnTo>
                  <a:lnTo>
                    <a:pt x="156743" y="639914"/>
                  </a:lnTo>
                  <a:lnTo>
                    <a:pt x="156959" y="640257"/>
                  </a:lnTo>
                  <a:lnTo>
                    <a:pt x="157175" y="642366"/>
                  </a:lnTo>
                  <a:lnTo>
                    <a:pt x="158470" y="643001"/>
                  </a:lnTo>
                  <a:lnTo>
                    <a:pt x="159029" y="639699"/>
                  </a:lnTo>
                  <a:lnTo>
                    <a:pt x="162433" y="637882"/>
                  </a:lnTo>
                  <a:lnTo>
                    <a:pt x="162699" y="637743"/>
                  </a:lnTo>
                  <a:close/>
                </a:path>
                <a:path w="238759" h="699134">
                  <a:moveTo>
                    <a:pt x="162775" y="307162"/>
                  </a:moveTo>
                  <a:lnTo>
                    <a:pt x="162128" y="304368"/>
                  </a:lnTo>
                  <a:lnTo>
                    <a:pt x="160909" y="303250"/>
                  </a:lnTo>
                  <a:lnTo>
                    <a:pt x="160185" y="305828"/>
                  </a:lnTo>
                  <a:lnTo>
                    <a:pt x="161302" y="308838"/>
                  </a:lnTo>
                  <a:lnTo>
                    <a:pt x="160578" y="311429"/>
                  </a:lnTo>
                  <a:lnTo>
                    <a:pt x="160693" y="314794"/>
                  </a:lnTo>
                  <a:lnTo>
                    <a:pt x="160693" y="315556"/>
                  </a:lnTo>
                  <a:lnTo>
                    <a:pt x="160769" y="316331"/>
                  </a:lnTo>
                  <a:lnTo>
                    <a:pt x="160832" y="317792"/>
                  </a:lnTo>
                  <a:lnTo>
                    <a:pt x="160909" y="318490"/>
                  </a:lnTo>
                  <a:lnTo>
                    <a:pt x="160769" y="322618"/>
                  </a:lnTo>
                  <a:lnTo>
                    <a:pt x="160578" y="326047"/>
                  </a:lnTo>
                  <a:lnTo>
                    <a:pt x="160477" y="329476"/>
                  </a:lnTo>
                  <a:lnTo>
                    <a:pt x="160477" y="330174"/>
                  </a:lnTo>
                  <a:lnTo>
                    <a:pt x="160870" y="330949"/>
                  </a:lnTo>
                  <a:lnTo>
                    <a:pt x="161086" y="331711"/>
                  </a:lnTo>
                  <a:lnTo>
                    <a:pt x="161518" y="331508"/>
                  </a:lnTo>
                  <a:lnTo>
                    <a:pt x="161696" y="329831"/>
                  </a:lnTo>
                  <a:lnTo>
                    <a:pt x="161772" y="328079"/>
                  </a:lnTo>
                  <a:lnTo>
                    <a:pt x="162052" y="326402"/>
                  </a:lnTo>
                  <a:lnTo>
                    <a:pt x="162636" y="322618"/>
                  </a:lnTo>
                  <a:lnTo>
                    <a:pt x="162483" y="318770"/>
                  </a:lnTo>
                  <a:lnTo>
                    <a:pt x="162306" y="314934"/>
                  </a:lnTo>
                  <a:lnTo>
                    <a:pt x="162204" y="313182"/>
                  </a:lnTo>
                  <a:lnTo>
                    <a:pt x="162420" y="311429"/>
                  </a:lnTo>
                  <a:lnTo>
                    <a:pt x="162775" y="307162"/>
                  </a:lnTo>
                  <a:close/>
                </a:path>
                <a:path w="238759" h="699134">
                  <a:moveTo>
                    <a:pt x="163449" y="674052"/>
                  </a:moveTo>
                  <a:lnTo>
                    <a:pt x="162090" y="672376"/>
                  </a:lnTo>
                  <a:lnTo>
                    <a:pt x="162306" y="671118"/>
                  </a:lnTo>
                  <a:lnTo>
                    <a:pt x="162267" y="670280"/>
                  </a:lnTo>
                  <a:lnTo>
                    <a:pt x="162204" y="669721"/>
                  </a:lnTo>
                  <a:lnTo>
                    <a:pt x="162166" y="669086"/>
                  </a:lnTo>
                  <a:lnTo>
                    <a:pt x="162052" y="668045"/>
                  </a:lnTo>
                  <a:lnTo>
                    <a:pt x="161836" y="667626"/>
                  </a:lnTo>
                  <a:lnTo>
                    <a:pt x="161874" y="667270"/>
                  </a:lnTo>
                  <a:lnTo>
                    <a:pt x="161912" y="664679"/>
                  </a:lnTo>
                  <a:lnTo>
                    <a:pt x="161518" y="662089"/>
                  </a:lnTo>
                  <a:lnTo>
                    <a:pt x="162267" y="659650"/>
                  </a:lnTo>
                  <a:lnTo>
                    <a:pt x="162344" y="659295"/>
                  </a:lnTo>
                  <a:lnTo>
                    <a:pt x="161950" y="657898"/>
                  </a:lnTo>
                  <a:lnTo>
                    <a:pt x="161620" y="657339"/>
                  </a:lnTo>
                  <a:lnTo>
                    <a:pt x="162420" y="655027"/>
                  </a:lnTo>
                  <a:lnTo>
                    <a:pt x="160693" y="655370"/>
                  </a:lnTo>
                  <a:lnTo>
                    <a:pt x="160616" y="654189"/>
                  </a:lnTo>
                  <a:lnTo>
                    <a:pt x="160401" y="654392"/>
                  </a:lnTo>
                  <a:lnTo>
                    <a:pt x="160121" y="654469"/>
                  </a:lnTo>
                  <a:lnTo>
                    <a:pt x="159550" y="655370"/>
                  </a:lnTo>
                  <a:lnTo>
                    <a:pt x="159258" y="656082"/>
                  </a:lnTo>
                  <a:lnTo>
                    <a:pt x="158826" y="656844"/>
                  </a:lnTo>
                  <a:lnTo>
                    <a:pt x="158432" y="655866"/>
                  </a:lnTo>
                  <a:lnTo>
                    <a:pt x="158826" y="653910"/>
                  </a:lnTo>
                  <a:lnTo>
                    <a:pt x="157607" y="654532"/>
                  </a:lnTo>
                  <a:lnTo>
                    <a:pt x="156819" y="662025"/>
                  </a:lnTo>
                  <a:lnTo>
                    <a:pt x="158000" y="661047"/>
                  </a:lnTo>
                  <a:lnTo>
                    <a:pt x="158610" y="660488"/>
                  </a:lnTo>
                  <a:lnTo>
                    <a:pt x="158724" y="660971"/>
                  </a:lnTo>
                  <a:lnTo>
                    <a:pt x="158330" y="662444"/>
                  </a:lnTo>
                  <a:lnTo>
                    <a:pt x="158178" y="663486"/>
                  </a:lnTo>
                  <a:lnTo>
                    <a:pt x="158254" y="664121"/>
                  </a:lnTo>
                  <a:lnTo>
                    <a:pt x="158432" y="664260"/>
                  </a:lnTo>
                  <a:lnTo>
                    <a:pt x="159550" y="664895"/>
                  </a:lnTo>
                  <a:lnTo>
                    <a:pt x="159080" y="666153"/>
                  </a:lnTo>
                  <a:lnTo>
                    <a:pt x="158610" y="668528"/>
                  </a:lnTo>
                  <a:lnTo>
                    <a:pt x="158076" y="669721"/>
                  </a:lnTo>
                  <a:lnTo>
                    <a:pt x="159334" y="670979"/>
                  </a:lnTo>
                  <a:lnTo>
                    <a:pt x="159296" y="672376"/>
                  </a:lnTo>
                  <a:lnTo>
                    <a:pt x="159156" y="673074"/>
                  </a:lnTo>
                  <a:lnTo>
                    <a:pt x="158508" y="675805"/>
                  </a:lnTo>
                  <a:lnTo>
                    <a:pt x="159181" y="677621"/>
                  </a:lnTo>
                  <a:lnTo>
                    <a:pt x="160693" y="678040"/>
                  </a:lnTo>
                  <a:lnTo>
                    <a:pt x="162204" y="675322"/>
                  </a:lnTo>
                  <a:lnTo>
                    <a:pt x="163131" y="677202"/>
                  </a:lnTo>
                  <a:lnTo>
                    <a:pt x="163385" y="675665"/>
                  </a:lnTo>
                  <a:lnTo>
                    <a:pt x="163449" y="674052"/>
                  </a:lnTo>
                  <a:close/>
                </a:path>
                <a:path w="238759" h="699134">
                  <a:moveTo>
                    <a:pt x="164249" y="287223"/>
                  </a:moveTo>
                  <a:lnTo>
                    <a:pt x="163880" y="285889"/>
                  </a:lnTo>
                  <a:lnTo>
                    <a:pt x="163639" y="284848"/>
                  </a:lnTo>
                  <a:lnTo>
                    <a:pt x="163449" y="283730"/>
                  </a:lnTo>
                  <a:lnTo>
                    <a:pt x="163207" y="280987"/>
                  </a:lnTo>
                  <a:lnTo>
                    <a:pt x="163207" y="279311"/>
                  </a:lnTo>
                  <a:lnTo>
                    <a:pt x="163055" y="277634"/>
                  </a:lnTo>
                  <a:lnTo>
                    <a:pt x="162991" y="276021"/>
                  </a:lnTo>
                  <a:lnTo>
                    <a:pt x="161912" y="275259"/>
                  </a:lnTo>
                  <a:lnTo>
                    <a:pt x="161086" y="276021"/>
                  </a:lnTo>
                  <a:lnTo>
                    <a:pt x="160909" y="276161"/>
                  </a:lnTo>
                  <a:lnTo>
                    <a:pt x="160616" y="276580"/>
                  </a:lnTo>
                  <a:lnTo>
                    <a:pt x="159512" y="275539"/>
                  </a:lnTo>
                  <a:lnTo>
                    <a:pt x="158864" y="277571"/>
                  </a:lnTo>
                  <a:lnTo>
                    <a:pt x="157861" y="277431"/>
                  </a:lnTo>
                  <a:lnTo>
                    <a:pt x="157530" y="278549"/>
                  </a:lnTo>
                  <a:lnTo>
                    <a:pt x="157607" y="278828"/>
                  </a:lnTo>
                  <a:lnTo>
                    <a:pt x="158686" y="281063"/>
                  </a:lnTo>
                  <a:lnTo>
                    <a:pt x="157962" y="283654"/>
                  </a:lnTo>
                  <a:lnTo>
                    <a:pt x="158292" y="287286"/>
                  </a:lnTo>
                  <a:lnTo>
                    <a:pt x="158292" y="288683"/>
                  </a:lnTo>
                  <a:lnTo>
                    <a:pt x="158508" y="289877"/>
                  </a:lnTo>
                  <a:lnTo>
                    <a:pt x="158534" y="290156"/>
                  </a:lnTo>
                  <a:lnTo>
                    <a:pt x="159118" y="290576"/>
                  </a:lnTo>
                  <a:lnTo>
                    <a:pt x="159359" y="290512"/>
                  </a:lnTo>
                  <a:lnTo>
                    <a:pt x="161010" y="289737"/>
                  </a:lnTo>
                  <a:lnTo>
                    <a:pt x="161912" y="291909"/>
                  </a:lnTo>
                  <a:lnTo>
                    <a:pt x="162128" y="291134"/>
                  </a:lnTo>
                  <a:lnTo>
                    <a:pt x="162204" y="290576"/>
                  </a:lnTo>
                  <a:lnTo>
                    <a:pt x="162382" y="290093"/>
                  </a:lnTo>
                  <a:lnTo>
                    <a:pt x="162598" y="289598"/>
                  </a:lnTo>
                  <a:lnTo>
                    <a:pt x="162814" y="289039"/>
                  </a:lnTo>
                  <a:lnTo>
                    <a:pt x="163918" y="288264"/>
                  </a:lnTo>
                  <a:lnTo>
                    <a:pt x="164249" y="287223"/>
                  </a:lnTo>
                  <a:close/>
                </a:path>
                <a:path w="238759" h="699134">
                  <a:moveTo>
                    <a:pt x="167043" y="260464"/>
                  </a:moveTo>
                  <a:lnTo>
                    <a:pt x="166255" y="257924"/>
                  </a:lnTo>
                  <a:lnTo>
                    <a:pt x="164998" y="256654"/>
                  </a:lnTo>
                  <a:lnTo>
                    <a:pt x="164211" y="255384"/>
                  </a:lnTo>
                  <a:lnTo>
                    <a:pt x="163347" y="252844"/>
                  </a:lnTo>
                  <a:lnTo>
                    <a:pt x="162699" y="250304"/>
                  </a:lnTo>
                  <a:lnTo>
                    <a:pt x="161912" y="247764"/>
                  </a:lnTo>
                  <a:lnTo>
                    <a:pt x="162915" y="247764"/>
                  </a:lnTo>
                  <a:lnTo>
                    <a:pt x="163423" y="249034"/>
                  </a:lnTo>
                  <a:lnTo>
                    <a:pt x="164426" y="250304"/>
                  </a:lnTo>
                  <a:lnTo>
                    <a:pt x="165354" y="252844"/>
                  </a:lnTo>
                  <a:lnTo>
                    <a:pt x="165646" y="252844"/>
                  </a:lnTo>
                  <a:lnTo>
                    <a:pt x="165785" y="251574"/>
                  </a:lnTo>
                  <a:lnTo>
                    <a:pt x="164922" y="249034"/>
                  </a:lnTo>
                  <a:lnTo>
                    <a:pt x="164211" y="245224"/>
                  </a:lnTo>
                  <a:lnTo>
                    <a:pt x="160909" y="235064"/>
                  </a:lnTo>
                  <a:lnTo>
                    <a:pt x="156248" y="235064"/>
                  </a:lnTo>
                  <a:lnTo>
                    <a:pt x="155092" y="235064"/>
                  </a:lnTo>
                  <a:lnTo>
                    <a:pt x="154419" y="235064"/>
                  </a:lnTo>
                  <a:lnTo>
                    <a:pt x="154736" y="237604"/>
                  </a:lnTo>
                  <a:lnTo>
                    <a:pt x="155854" y="238874"/>
                  </a:lnTo>
                  <a:lnTo>
                    <a:pt x="157353" y="240144"/>
                  </a:lnTo>
                  <a:lnTo>
                    <a:pt x="158534" y="242684"/>
                  </a:lnTo>
                  <a:lnTo>
                    <a:pt x="159905" y="243954"/>
                  </a:lnTo>
                  <a:lnTo>
                    <a:pt x="160616" y="245224"/>
                  </a:lnTo>
                  <a:lnTo>
                    <a:pt x="159766" y="246494"/>
                  </a:lnTo>
                  <a:lnTo>
                    <a:pt x="159943" y="247764"/>
                  </a:lnTo>
                  <a:lnTo>
                    <a:pt x="158216" y="247764"/>
                  </a:lnTo>
                  <a:lnTo>
                    <a:pt x="157784" y="246494"/>
                  </a:lnTo>
                  <a:lnTo>
                    <a:pt x="155422" y="246494"/>
                  </a:lnTo>
                  <a:lnTo>
                    <a:pt x="154635" y="247764"/>
                  </a:lnTo>
                  <a:lnTo>
                    <a:pt x="155206" y="249034"/>
                  </a:lnTo>
                  <a:lnTo>
                    <a:pt x="155600" y="250304"/>
                  </a:lnTo>
                  <a:lnTo>
                    <a:pt x="154444" y="251574"/>
                  </a:lnTo>
                  <a:lnTo>
                    <a:pt x="153911" y="251574"/>
                  </a:lnTo>
                  <a:lnTo>
                    <a:pt x="154851" y="254114"/>
                  </a:lnTo>
                  <a:lnTo>
                    <a:pt x="155460" y="255384"/>
                  </a:lnTo>
                  <a:lnTo>
                    <a:pt x="155092" y="257924"/>
                  </a:lnTo>
                  <a:lnTo>
                    <a:pt x="156921" y="257924"/>
                  </a:lnTo>
                  <a:lnTo>
                    <a:pt x="158940" y="259194"/>
                  </a:lnTo>
                  <a:lnTo>
                    <a:pt x="160121" y="259194"/>
                  </a:lnTo>
                  <a:lnTo>
                    <a:pt x="161302" y="260464"/>
                  </a:lnTo>
                  <a:lnTo>
                    <a:pt x="163563" y="260464"/>
                  </a:lnTo>
                  <a:lnTo>
                    <a:pt x="163779" y="259194"/>
                  </a:lnTo>
                  <a:lnTo>
                    <a:pt x="164096" y="257924"/>
                  </a:lnTo>
                  <a:lnTo>
                    <a:pt x="166687" y="260464"/>
                  </a:lnTo>
                  <a:lnTo>
                    <a:pt x="167043" y="260464"/>
                  </a:lnTo>
                  <a:close/>
                </a:path>
                <a:path w="238759" h="699134">
                  <a:moveTo>
                    <a:pt x="167868" y="357746"/>
                  </a:moveTo>
                  <a:lnTo>
                    <a:pt x="167690" y="356831"/>
                  </a:lnTo>
                  <a:lnTo>
                    <a:pt x="165925" y="355790"/>
                  </a:lnTo>
                  <a:lnTo>
                    <a:pt x="165506" y="355155"/>
                  </a:lnTo>
                  <a:lnTo>
                    <a:pt x="162560" y="358584"/>
                  </a:lnTo>
                  <a:lnTo>
                    <a:pt x="162699" y="356908"/>
                  </a:lnTo>
                  <a:lnTo>
                    <a:pt x="162699" y="355511"/>
                  </a:lnTo>
                  <a:lnTo>
                    <a:pt x="163664" y="350951"/>
                  </a:lnTo>
                  <a:lnTo>
                    <a:pt x="164680" y="347738"/>
                  </a:lnTo>
                  <a:lnTo>
                    <a:pt x="164465" y="343966"/>
                  </a:lnTo>
                  <a:lnTo>
                    <a:pt x="163817" y="345719"/>
                  </a:lnTo>
                  <a:lnTo>
                    <a:pt x="163245" y="348234"/>
                  </a:lnTo>
                  <a:lnTo>
                    <a:pt x="163029" y="349910"/>
                  </a:lnTo>
                  <a:lnTo>
                    <a:pt x="162598" y="351447"/>
                  </a:lnTo>
                  <a:lnTo>
                    <a:pt x="162483" y="352005"/>
                  </a:lnTo>
                  <a:lnTo>
                    <a:pt x="161836" y="352704"/>
                  </a:lnTo>
                  <a:lnTo>
                    <a:pt x="161226" y="352564"/>
                  </a:lnTo>
                  <a:lnTo>
                    <a:pt x="160769" y="351586"/>
                  </a:lnTo>
                  <a:lnTo>
                    <a:pt x="160794" y="349415"/>
                  </a:lnTo>
                  <a:lnTo>
                    <a:pt x="161048" y="347878"/>
                  </a:lnTo>
                  <a:lnTo>
                    <a:pt x="161124" y="346278"/>
                  </a:lnTo>
                  <a:lnTo>
                    <a:pt x="161201" y="345503"/>
                  </a:lnTo>
                  <a:lnTo>
                    <a:pt x="160985" y="344728"/>
                  </a:lnTo>
                  <a:lnTo>
                    <a:pt x="160870" y="343890"/>
                  </a:lnTo>
                  <a:lnTo>
                    <a:pt x="160337" y="344106"/>
                  </a:lnTo>
                  <a:lnTo>
                    <a:pt x="159727" y="344106"/>
                  </a:lnTo>
                  <a:lnTo>
                    <a:pt x="158508" y="345363"/>
                  </a:lnTo>
                  <a:lnTo>
                    <a:pt x="157822" y="346481"/>
                  </a:lnTo>
                  <a:lnTo>
                    <a:pt x="156959" y="347675"/>
                  </a:lnTo>
                  <a:lnTo>
                    <a:pt x="156959" y="347116"/>
                  </a:lnTo>
                  <a:lnTo>
                    <a:pt x="156819" y="346481"/>
                  </a:lnTo>
                  <a:lnTo>
                    <a:pt x="156921" y="345859"/>
                  </a:lnTo>
                  <a:lnTo>
                    <a:pt x="157137" y="343674"/>
                  </a:lnTo>
                  <a:lnTo>
                    <a:pt x="157467" y="341655"/>
                  </a:lnTo>
                  <a:lnTo>
                    <a:pt x="157822" y="337591"/>
                  </a:lnTo>
                  <a:lnTo>
                    <a:pt x="157822" y="335635"/>
                  </a:lnTo>
                  <a:lnTo>
                    <a:pt x="157899" y="333756"/>
                  </a:lnTo>
                  <a:lnTo>
                    <a:pt x="157962" y="333184"/>
                  </a:lnTo>
                  <a:lnTo>
                    <a:pt x="157899" y="332625"/>
                  </a:lnTo>
                  <a:lnTo>
                    <a:pt x="157899" y="332066"/>
                  </a:lnTo>
                  <a:lnTo>
                    <a:pt x="157645" y="332066"/>
                  </a:lnTo>
                  <a:lnTo>
                    <a:pt x="157429" y="332562"/>
                  </a:lnTo>
                  <a:lnTo>
                    <a:pt x="156248" y="338785"/>
                  </a:lnTo>
                  <a:lnTo>
                    <a:pt x="156095" y="339064"/>
                  </a:lnTo>
                  <a:lnTo>
                    <a:pt x="156705" y="341795"/>
                  </a:lnTo>
                  <a:lnTo>
                    <a:pt x="155638" y="343814"/>
                  </a:lnTo>
                  <a:lnTo>
                    <a:pt x="155028" y="348437"/>
                  </a:lnTo>
                  <a:lnTo>
                    <a:pt x="154203" y="350532"/>
                  </a:lnTo>
                  <a:lnTo>
                    <a:pt x="153416" y="354393"/>
                  </a:lnTo>
                  <a:lnTo>
                    <a:pt x="153339" y="355993"/>
                  </a:lnTo>
                  <a:lnTo>
                    <a:pt x="153162" y="357606"/>
                  </a:lnTo>
                  <a:lnTo>
                    <a:pt x="153377" y="357746"/>
                  </a:lnTo>
                  <a:lnTo>
                    <a:pt x="153517" y="357746"/>
                  </a:lnTo>
                  <a:lnTo>
                    <a:pt x="153733" y="357251"/>
                  </a:lnTo>
                  <a:lnTo>
                    <a:pt x="153987" y="356831"/>
                  </a:lnTo>
                  <a:lnTo>
                    <a:pt x="154774" y="354533"/>
                  </a:lnTo>
                  <a:lnTo>
                    <a:pt x="155308" y="352640"/>
                  </a:lnTo>
                  <a:lnTo>
                    <a:pt x="156133" y="350393"/>
                  </a:lnTo>
                  <a:lnTo>
                    <a:pt x="156603" y="350253"/>
                  </a:lnTo>
                  <a:lnTo>
                    <a:pt x="156959" y="349910"/>
                  </a:lnTo>
                  <a:lnTo>
                    <a:pt x="157099" y="350608"/>
                  </a:lnTo>
                  <a:lnTo>
                    <a:pt x="157391" y="351307"/>
                  </a:lnTo>
                  <a:lnTo>
                    <a:pt x="157137" y="353822"/>
                  </a:lnTo>
                  <a:lnTo>
                    <a:pt x="156781" y="355650"/>
                  </a:lnTo>
                  <a:lnTo>
                    <a:pt x="156464" y="357746"/>
                  </a:lnTo>
                  <a:lnTo>
                    <a:pt x="158610" y="357746"/>
                  </a:lnTo>
                  <a:lnTo>
                    <a:pt x="159905" y="356209"/>
                  </a:lnTo>
                  <a:lnTo>
                    <a:pt x="160832" y="353682"/>
                  </a:lnTo>
                  <a:lnTo>
                    <a:pt x="160985" y="353682"/>
                  </a:lnTo>
                  <a:lnTo>
                    <a:pt x="161226" y="353822"/>
                  </a:lnTo>
                  <a:lnTo>
                    <a:pt x="161302" y="355015"/>
                  </a:lnTo>
                  <a:lnTo>
                    <a:pt x="161658" y="356349"/>
                  </a:lnTo>
                  <a:lnTo>
                    <a:pt x="160769" y="360121"/>
                  </a:lnTo>
                  <a:lnTo>
                    <a:pt x="159791" y="362851"/>
                  </a:lnTo>
                  <a:lnTo>
                    <a:pt x="158826" y="366636"/>
                  </a:lnTo>
                  <a:lnTo>
                    <a:pt x="158648" y="367893"/>
                  </a:lnTo>
                  <a:lnTo>
                    <a:pt x="158394" y="369011"/>
                  </a:lnTo>
                  <a:lnTo>
                    <a:pt x="158864" y="369290"/>
                  </a:lnTo>
                  <a:lnTo>
                    <a:pt x="159829" y="366979"/>
                  </a:lnTo>
                  <a:lnTo>
                    <a:pt x="160616" y="364680"/>
                  </a:lnTo>
                  <a:lnTo>
                    <a:pt x="161340" y="361175"/>
                  </a:lnTo>
                  <a:lnTo>
                    <a:pt x="161772" y="360260"/>
                  </a:lnTo>
                  <a:lnTo>
                    <a:pt x="162737" y="361315"/>
                  </a:lnTo>
                  <a:lnTo>
                    <a:pt x="162839" y="362572"/>
                  </a:lnTo>
                  <a:lnTo>
                    <a:pt x="162598" y="364680"/>
                  </a:lnTo>
                  <a:lnTo>
                    <a:pt x="161950" y="365937"/>
                  </a:lnTo>
                  <a:lnTo>
                    <a:pt x="161874" y="368173"/>
                  </a:lnTo>
                  <a:lnTo>
                    <a:pt x="162483" y="369290"/>
                  </a:lnTo>
                  <a:lnTo>
                    <a:pt x="162814" y="370344"/>
                  </a:lnTo>
                  <a:lnTo>
                    <a:pt x="162991" y="370205"/>
                  </a:lnTo>
                  <a:lnTo>
                    <a:pt x="163207" y="370128"/>
                  </a:lnTo>
                  <a:lnTo>
                    <a:pt x="163271" y="369925"/>
                  </a:lnTo>
                  <a:lnTo>
                    <a:pt x="164249" y="368096"/>
                  </a:lnTo>
                  <a:lnTo>
                    <a:pt x="165963" y="368236"/>
                  </a:lnTo>
                  <a:lnTo>
                    <a:pt x="166001" y="366979"/>
                  </a:lnTo>
                  <a:lnTo>
                    <a:pt x="166751" y="362077"/>
                  </a:lnTo>
                  <a:lnTo>
                    <a:pt x="167868" y="357746"/>
                  </a:lnTo>
                  <a:close/>
                </a:path>
                <a:path w="238759" h="699134">
                  <a:moveTo>
                    <a:pt x="169100" y="698969"/>
                  </a:moveTo>
                  <a:lnTo>
                    <a:pt x="168910" y="698119"/>
                  </a:lnTo>
                  <a:lnTo>
                    <a:pt x="168770" y="697077"/>
                  </a:lnTo>
                  <a:lnTo>
                    <a:pt x="168122" y="696023"/>
                  </a:lnTo>
                  <a:lnTo>
                    <a:pt x="167436" y="696302"/>
                  </a:lnTo>
                  <a:lnTo>
                    <a:pt x="166611" y="696722"/>
                  </a:lnTo>
                  <a:lnTo>
                    <a:pt x="166535" y="692950"/>
                  </a:lnTo>
                  <a:lnTo>
                    <a:pt x="166471" y="691057"/>
                  </a:lnTo>
                  <a:lnTo>
                    <a:pt x="166319" y="691057"/>
                  </a:lnTo>
                  <a:lnTo>
                    <a:pt x="166179" y="690994"/>
                  </a:lnTo>
                  <a:lnTo>
                    <a:pt x="166001" y="690994"/>
                  </a:lnTo>
                  <a:lnTo>
                    <a:pt x="165430" y="693293"/>
                  </a:lnTo>
                  <a:lnTo>
                    <a:pt x="164858" y="695045"/>
                  </a:lnTo>
                  <a:lnTo>
                    <a:pt x="164490" y="695820"/>
                  </a:lnTo>
                  <a:lnTo>
                    <a:pt x="164134" y="695960"/>
                  </a:lnTo>
                  <a:lnTo>
                    <a:pt x="163880" y="696099"/>
                  </a:lnTo>
                  <a:lnTo>
                    <a:pt x="163487" y="695325"/>
                  </a:lnTo>
                  <a:lnTo>
                    <a:pt x="163055" y="694905"/>
                  </a:lnTo>
                  <a:lnTo>
                    <a:pt x="162598" y="695744"/>
                  </a:lnTo>
                  <a:lnTo>
                    <a:pt x="162128" y="696163"/>
                  </a:lnTo>
                  <a:lnTo>
                    <a:pt x="161302" y="694207"/>
                  </a:lnTo>
                  <a:lnTo>
                    <a:pt x="160553" y="694270"/>
                  </a:lnTo>
                  <a:lnTo>
                    <a:pt x="159905" y="694486"/>
                  </a:lnTo>
                  <a:lnTo>
                    <a:pt x="159550" y="695325"/>
                  </a:lnTo>
                  <a:lnTo>
                    <a:pt x="159766" y="696099"/>
                  </a:lnTo>
                  <a:lnTo>
                    <a:pt x="160121" y="696658"/>
                  </a:lnTo>
                  <a:lnTo>
                    <a:pt x="160439" y="696722"/>
                  </a:lnTo>
                  <a:lnTo>
                    <a:pt x="161480" y="697077"/>
                  </a:lnTo>
                  <a:lnTo>
                    <a:pt x="160769" y="698195"/>
                  </a:lnTo>
                  <a:lnTo>
                    <a:pt x="160909" y="698969"/>
                  </a:lnTo>
                  <a:lnTo>
                    <a:pt x="169100" y="698969"/>
                  </a:lnTo>
                  <a:close/>
                </a:path>
                <a:path w="238759" h="699134">
                  <a:moveTo>
                    <a:pt x="169125" y="290931"/>
                  </a:moveTo>
                  <a:lnTo>
                    <a:pt x="168478" y="289458"/>
                  </a:lnTo>
                  <a:lnTo>
                    <a:pt x="168363" y="286943"/>
                  </a:lnTo>
                  <a:lnTo>
                    <a:pt x="168363" y="285750"/>
                  </a:lnTo>
                  <a:lnTo>
                    <a:pt x="168986" y="282321"/>
                  </a:lnTo>
                  <a:lnTo>
                    <a:pt x="168084" y="276796"/>
                  </a:lnTo>
                  <a:lnTo>
                    <a:pt x="166573" y="274764"/>
                  </a:lnTo>
                  <a:lnTo>
                    <a:pt x="166573" y="278688"/>
                  </a:lnTo>
                  <a:lnTo>
                    <a:pt x="166179" y="282105"/>
                  </a:lnTo>
                  <a:lnTo>
                    <a:pt x="165176" y="285546"/>
                  </a:lnTo>
                  <a:lnTo>
                    <a:pt x="166141" y="284772"/>
                  </a:lnTo>
                  <a:lnTo>
                    <a:pt x="166217" y="284988"/>
                  </a:lnTo>
                  <a:lnTo>
                    <a:pt x="166433" y="285267"/>
                  </a:lnTo>
                  <a:lnTo>
                    <a:pt x="166357" y="287502"/>
                  </a:lnTo>
                  <a:lnTo>
                    <a:pt x="166357" y="289534"/>
                  </a:lnTo>
                  <a:lnTo>
                    <a:pt x="165823" y="294703"/>
                  </a:lnTo>
                  <a:lnTo>
                    <a:pt x="165100" y="297929"/>
                  </a:lnTo>
                  <a:lnTo>
                    <a:pt x="166039" y="301142"/>
                  </a:lnTo>
                  <a:lnTo>
                    <a:pt x="166217" y="301637"/>
                  </a:lnTo>
                  <a:lnTo>
                    <a:pt x="166966" y="302971"/>
                  </a:lnTo>
                  <a:lnTo>
                    <a:pt x="167830" y="296176"/>
                  </a:lnTo>
                  <a:lnTo>
                    <a:pt x="168186" y="293103"/>
                  </a:lnTo>
                  <a:lnTo>
                    <a:pt x="168262" y="292823"/>
                  </a:lnTo>
                  <a:lnTo>
                    <a:pt x="168160" y="292392"/>
                  </a:lnTo>
                  <a:lnTo>
                    <a:pt x="169125" y="290931"/>
                  </a:lnTo>
                  <a:close/>
                </a:path>
                <a:path w="238759" h="699134">
                  <a:moveTo>
                    <a:pt x="169189" y="324446"/>
                  </a:moveTo>
                  <a:lnTo>
                    <a:pt x="168122" y="324231"/>
                  </a:lnTo>
                  <a:lnTo>
                    <a:pt x="167944" y="323748"/>
                  </a:lnTo>
                  <a:lnTo>
                    <a:pt x="167970" y="321779"/>
                  </a:lnTo>
                  <a:lnTo>
                    <a:pt x="168046" y="320103"/>
                  </a:lnTo>
                  <a:lnTo>
                    <a:pt x="167868" y="318350"/>
                  </a:lnTo>
                  <a:lnTo>
                    <a:pt x="167754" y="316674"/>
                  </a:lnTo>
                  <a:lnTo>
                    <a:pt x="167728" y="315696"/>
                  </a:lnTo>
                  <a:lnTo>
                    <a:pt x="167398" y="315556"/>
                  </a:lnTo>
                  <a:lnTo>
                    <a:pt x="166827" y="315976"/>
                  </a:lnTo>
                  <a:lnTo>
                    <a:pt x="166217" y="316331"/>
                  </a:lnTo>
                  <a:lnTo>
                    <a:pt x="165569" y="316534"/>
                  </a:lnTo>
                  <a:lnTo>
                    <a:pt x="164960" y="316890"/>
                  </a:lnTo>
                  <a:lnTo>
                    <a:pt x="164134" y="317233"/>
                  </a:lnTo>
                  <a:lnTo>
                    <a:pt x="164528" y="318287"/>
                  </a:lnTo>
                  <a:lnTo>
                    <a:pt x="164490" y="319125"/>
                  </a:lnTo>
                  <a:lnTo>
                    <a:pt x="164249" y="321576"/>
                  </a:lnTo>
                  <a:lnTo>
                    <a:pt x="165074" y="324027"/>
                  </a:lnTo>
                  <a:lnTo>
                    <a:pt x="164528" y="326542"/>
                  </a:lnTo>
                  <a:lnTo>
                    <a:pt x="164312" y="327660"/>
                  </a:lnTo>
                  <a:lnTo>
                    <a:pt x="164312" y="328993"/>
                  </a:lnTo>
                  <a:lnTo>
                    <a:pt x="165176" y="329831"/>
                  </a:lnTo>
                  <a:lnTo>
                    <a:pt x="166319" y="330873"/>
                  </a:lnTo>
                  <a:lnTo>
                    <a:pt x="167005" y="329895"/>
                  </a:lnTo>
                  <a:lnTo>
                    <a:pt x="167614" y="328637"/>
                  </a:lnTo>
                  <a:lnTo>
                    <a:pt x="168160" y="327317"/>
                  </a:lnTo>
                  <a:lnTo>
                    <a:pt x="168617" y="325843"/>
                  </a:lnTo>
                  <a:lnTo>
                    <a:pt x="169189" y="324446"/>
                  </a:lnTo>
                  <a:close/>
                </a:path>
                <a:path w="238759" h="699134">
                  <a:moveTo>
                    <a:pt x="172669" y="606755"/>
                  </a:moveTo>
                  <a:lnTo>
                    <a:pt x="172059" y="604647"/>
                  </a:lnTo>
                  <a:lnTo>
                    <a:pt x="171056" y="604443"/>
                  </a:lnTo>
                  <a:lnTo>
                    <a:pt x="170268" y="604583"/>
                  </a:lnTo>
                  <a:lnTo>
                    <a:pt x="170421" y="603046"/>
                  </a:lnTo>
                  <a:lnTo>
                    <a:pt x="170840" y="601510"/>
                  </a:lnTo>
                  <a:lnTo>
                    <a:pt x="169875" y="600100"/>
                  </a:lnTo>
                  <a:lnTo>
                    <a:pt x="170776" y="597865"/>
                  </a:lnTo>
                  <a:lnTo>
                    <a:pt x="168694" y="597509"/>
                  </a:lnTo>
                  <a:lnTo>
                    <a:pt x="167754" y="597649"/>
                  </a:lnTo>
                  <a:lnTo>
                    <a:pt x="167182" y="597649"/>
                  </a:lnTo>
                  <a:lnTo>
                    <a:pt x="166471" y="598843"/>
                  </a:lnTo>
                  <a:lnTo>
                    <a:pt x="166001" y="599757"/>
                  </a:lnTo>
                  <a:lnTo>
                    <a:pt x="165531" y="600532"/>
                  </a:lnTo>
                  <a:lnTo>
                    <a:pt x="165100" y="599897"/>
                  </a:lnTo>
                  <a:lnTo>
                    <a:pt x="164706" y="599401"/>
                  </a:lnTo>
                  <a:lnTo>
                    <a:pt x="164274" y="598766"/>
                  </a:lnTo>
                  <a:lnTo>
                    <a:pt x="163995" y="600036"/>
                  </a:lnTo>
                  <a:lnTo>
                    <a:pt x="163423" y="601992"/>
                  </a:lnTo>
                  <a:lnTo>
                    <a:pt x="163055" y="601091"/>
                  </a:lnTo>
                  <a:lnTo>
                    <a:pt x="162814" y="600595"/>
                  </a:lnTo>
                  <a:lnTo>
                    <a:pt x="162521" y="599821"/>
                  </a:lnTo>
                  <a:lnTo>
                    <a:pt x="161518" y="601370"/>
                  </a:lnTo>
                  <a:lnTo>
                    <a:pt x="161124" y="603885"/>
                  </a:lnTo>
                  <a:lnTo>
                    <a:pt x="158394" y="605421"/>
                  </a:lnTo>
                  <a:lnTo>
                    <a:pt x="157353" y="606894"/>
                  </a:lnTo>
                  <a:lnTo>
                    <a:pt x="156171" y="608076"/>
                  </a:lnTo>
                  <a:lnTo>
                    <a:pt x="156349" y="608571"/>
                  </a:lnTo>
                  <a:lnTo>
                    <a:pt x="156489" y="609409"/>
                  </a:lnTo>
                  <a:lnTo>
                    <a:pt x="156997" y="610247"/>
                  </a:lnTo>
                  <a:lnTo>
                    <a:pt x="157607" y="610311"/>
                  </a:lnTo>
                  <a:lnTo>
                    <a:pt x="158038" y="609612"/>
                  </a:lnTo>
                  <a:lnTo>
                    <a:pt x="158115" y="608850"/>
                  </a:lnTo>
                  <a:lnTo>
                    <a:pt x="158965" y="606056"/>
                  </a:lnTo>
                  <a:lnTo>
                    <a:pt x="159118" y="606120"/>
                  </a:lnTo>
                  <a:lnTo>
                    <a:pt x="159258" y="606120"/>
                  </a:lnTo>
                  <a:lnTo>
                    <a:pt x="159575" y="606894"/>
                  </a:lnTo>
                  <a:lnTo>
                    <a:pt x="160045" y="607656"/>
                  </a:lnTo>
                  <a:lnTo>
                    <a:pt x="159829" y="610527"/>
                  </a:lnTo>
                  <a:lnTo>
                    <a:pt x="161010" y="611720"/>
                  </a:lnTo>
                  <a:lnTo>
                    <a:pt x="161340" y="613537"/>
                  </a:lnTo>
                  <a:lnTo>
                    <a:pt x="161404" y="613816"/>
                  </a:lnTo>
                  <a:lnTo>
                    <a:pt x="161772" y="614172"/>
                  </a:lnTo>
                  <a:lnTo>
                    <a:pt x="162737" y="613333"/>
                  </a:lnTo>
                  <a:lnTo>
                    <a:pt x="164033" y="614654"/>
                  </a:lnTo>
                  <a:lnTo>
                    <a:pt x="164528" y="612419"/>
                  </a:lnTo>
                  <a:lnTo>
                    <a:pt x="165963" y="612419"/>
                  </a:lnTo>
                  <a:lnTo>
                    <a:pt x="166649" y="610527"/>
                  </a:lnTo>
                  <a:lnTo>
                    <a:pt x="167830" y="609688"/>
                  </a:lnTo>
                  <a:lnTo>
                    <a:pt x="168186" y="610666"/>
                  </a:lnTo>
                  <a:lnTo>
                    <a:pt x="168516" y="611365"/>
                  </a:lnTo>
                  <a:lnTo>
                    <a:pt x="169341" y="608355"/>
                  </a:lnTo>
                  <a:lnTo>
                    <a:pt x="170992" y="607517"/>
                  </a:lnTo>
                  <a:lnTo>
                    <a:pt x="172669" y="606755"/>
                  </a:lnTo>
                  <a:close/>
                </a:path>
                <a:path w="238759" h="699134">
                  <a:moveTo>
                    <a:pt x="173786" y="358025"/>
                  </a:moveTo>
                  <a:lnTo>
                    <a:pt x="172999" y="355930"/>
                  </a:lnTo>
                  <a:lnTo>
                    <a:pt x="172707" y="358724"/>
                  </a:lnTo>
                  <a:lnTo>
                    <a:pt x="171386" y="360337"/>
                  </a:lnTo>
                  <a:lnTo>
                    <a:pt x="170446" y="362635"/>
                  </a:lnTo>
                  <a:lnTo>
                    <a:pt x="170345" y="363131"/>
                  </a:lnTo>
                  <a:lnTo>
                    <a:pt x="171208" y="364401"/>
                  </a:lnTo>
                  <a:lnTo>
                    <a:pt x="170561" y="365379"/>
                  </a:lnTo>
                  <a:lnTo>
                    <a:pt x="169011" y="368515"/>
                  </a:lnTo>
                  <a:lnTo>
                    <a:pt x="168554" y="371246"/>
                  </a:lnTo>
                  <a:lnTo>
                    <a:pt x="168046" y="374535"/>
                  </a:lnTo>
                  <a:lnTo>
                    <a:pt x="167652" y="375094"/>
                  </a:lnTo>
                  <a:lnTo>
                    <a:pt x="167297" y="375450"/>
                  </a:lnTo>
                  <a:lnTo>
                    <a:pt x="165709" y="377405"/>
                  </a:lnTo>
                  <a:lnTo>
                    <a:pt x="165315" y="381038"/>
                  </a:lnTo>
                  <a:lnTo>
                    <a:pt x="167081" y="383349"/>
                  </a:lnTo>
                  <a:lnTo>
                    <a:pt x="167551" y="381952"/>
                  </a:lnTo>
                  <a:lnTo>
                    <a:pt x="168046" y="380758"/>
                  </a:lnTo>
                  <a:lnTo>
                    <a:pt x="168617" y="379717"/>
                  </a:lnTo>
                  <a:lnTo>
                    <a:pt x="169265" y="377761"/>
                  </a:lnTo>
                  <a:lnTo>
                    <a:pt x="170268" y="377126"/>
                  </a:lnTo>
                  <a:lnTo>
                    <a:pt x="169379" y="375869"/>
                  </a:lnTo>
                  <a:lnTo>
                    <a:pt x="169227" y="375729"/>
                  </a:lnTo>
                  <a:lnTo>
                    <a:pt x="169379" y="374675"/>
                  </a:lnTo>
                  <a:lnTo>
                    <a:pt x="171919" y="368173"/>
                  </a:lnTo>
                  <a:lnTo>
                    <a:pt x="172427" y="364540"/>
                  </a:lnTo>
                  <a:lnTo>
                    <a:pt x="172567" y="363689"/>
                  </a:lnTo>
                  <a:lnTo>
                    <a:pt x="173037" y="362915"/>
                  </a:lnTo>
                  <a:lnTo>
                    <a:pt x="173748" y="360057"/>
                  </a:lnTo>
                  <a:lnTo>
                    <a:pt x="173786" y="358025"/>
                  </a:lnTo>
                  <a:close/>
                </a:path>
                <a:path w="238759" h="699134">
                  <a:moveTo>
                    <a:pt x="174078" y="640473"/>
                  </a:moveTo>
                  <a:lnTo>
                    <a:pt x="172567" y="639635"/>
                  </a:lnTo>
                  <a:lnTo>
                    <a:pt x="172466" y="639000"/>
                  </a:lnTo>
                  <a:lnTo>
                    <a:pt x="172466" y="638581"/>
                  </a:lnTo>
                  <a:lnTo>
                    <a:pt x="172427" y="638162"/>
                  </a:lnTo>
                  <a:lnTo>
                    <a:pt x="172605" y="637603"/>
                  </a:lnTo>
                  <a:lnTo>
                    <a:pt x="172466" y="637400"/>
                  </a:lnTo>
                  <a:lnTo>
                    <a:pt x="171386" y="635508"/>
                  </a:lnTo>
                  <a:lnTo>
                    <a:pt x="172389" y="634174"/>
                  </a:lnTo>
                  <a:lnTo>
                    <a:pt x="172821" y="632574"/>
                  </a:lnTo>
                  <a:lnTo>
                    <a:pt x="172999" y="631799"/>
                  </a:lnTo>
                  <a:lnTo>
                    <a:pt x="173037" y="630821"/>
                  </a:lnTo>
                  <a:lnTo>
                    <a:pt x="172923" y="629983"/>
                  </a:lnTo>
                  <a:lnTo>
                    <a:pt x="172783" y="628230"/>
                  </a:lnTo>
                  <a:lnTo>
                    <a:pt x="172389" y="626618"/>
                  </a:lnTo>
                  <a:lnTo>
                    <a:pt x="172059" y="624941"/>
                  </a:lnTo>
                  <a:lnTo>
                    <a:pt x="171742" y="623544"/>
                  </a:lnTo>
                  <a:lnTo>
                    <a:pt x="170624" y="622846"/>
                  </a:lnTo>
                  <a:lnTo>
                    <a:pt x="169913" y="623887"/>
                  </a:lnTo>
                  <a:lnTo>
                    <a:pt x="170916" y="624103"/>
                  </a:lnTo>
                  <a:lnTo>
                    <a:pt x="170522" y="625221"/>
                  </a:lnTo>
                  <a:lnTo>
                    <a:pt x="170446" y="625576"/>
                  </a:lnTo>
                  <a:lnTo>
                    <a:pt x="167551" y="623544"/>
                  </a:lnTo>
                  <a:lnTo>
                    <a:pt x="167182" y="625716"/>
                  </a:lnTo>
                  <a:lnTo>
                    <a:pt x="166827" y="627672"/>
                  </a:lnTo>
                  <a:lnTo>
                    <a:pt x="166433" y="630262"/>
                  </a:lnTo>
                  <a:lnTo>
                    <a:pt x="166471" y="630885"/>
                  </a:lnTo>
                  <a:lnTo>
                    <a:pt x="166471" y="631596"/>
                  </a:lnTo>
                  <a:lnTo>
                    <a:pt x="167259" y="631456"/>
                  </a:lnTo>
                  <a:lnTo>
                    <a:pt x="167690" y="631304"/>
                  </a:lnTo>
                  <a:lnTo>
                    <a:pt x="167970" y="631875"/>
                  </a:lnTo>
                  <a:lnTo>
                    <a:pt x="168478" y="632498"/>
                  </a:lnTo>
                  <a:lnTo>
                    <a:pt x="168910" y="633615"/>
                  </a:lnTo>
                  <a:lnTo>
                    <a:pt x="168795" y="634390"/>
                  </a:lnTo>
                  <a:lnTo>
                    <a:pt x="168186" y="636130"/>
                  </a:lnTo>
                  <a:lnTo>
                    <a:pt x="167728" y="637324"/>
                  </a:lnTo>
                  <a:lnTo>
                    <a:pt x="169125" y="638162"/>
                  </a:lnTo>
                  <a:lnTo>
                    <a:pt x="169125" y="639140"/>
                  </a:lnTo>
                  <a:lnTo>
                    <a:pt x="169011" y="640054"/>
                  </a:lnTo>
                  <a:lnTo>
                    <a:pt x="168770" y="640397"/>
                  </a:lnTo>
                  <a:lnTo>
                    <a:pt x="168579" y="640753"/>
                  </a:lnTo>
                  <a:lnTo>
                    <a:pt x="169227" y="640473"/>
                  </a:lnTo>
                  <a:lnTo>
                    <a:pt x="169659" y="640194"/>
                  </a:lnTo>
                  <a:lnTo>
                    <a:pt x="169697" y="639914"/>
                  </a:lnTo>
                  <a:lnTo>
                    <a:pt x="169799" y="639699"/>
                  </a:lnTo>
                  <a:lnTo>
                    <a:pt x="170129" y="639775"/>
                  </a:lnTo>
                  <a:lnTo>
                    <a:pt x="170091" y="640397"/>
                  </a:lnTo>
                  <a:lnTo>
                    <a:pt x="170205" y="641172"/>
                  </a:lnTo>
                  <a:lnTo>
                    <a:pt x="169773" y="642645"/>
                  </a:lnTo>
                  <a:lnTo>
                    <a:pt x="169405" y="643763"/>
                  </a:lnTo>
                  <a:lnTo>
                    <a:pt x="169989" y="644258"/>
                  </a:lnTo>
                  <a:lnTo>
                    <a:pt x="170700" y="644956"/>
                  </a:lnTo>
                  <a:lnTo>
                    <a:pt x="171640" y="645299"/>
                  </a:lnTo>
                  <a:lnTo>
                    <a:pt x="173037" y="645439"/>
                  </a:lnTo>
                  <a:lnTo>
                    <a:pt x="173355" y="644677"/>
                  </a:lnTo>
                  <a:lnTo>
                    <a:pt x="173469" y="643623"/>
                  </a:lnTo>
                  <a:lnTo>
                    <a:pt x="173570" y="642010"/>
                  </a:lnTo>
                  <a:lnTo>
                    <a:pt x="174078" y="640473"/>
                  </a:lnTo>
                  <a:close/>
                </a:path>
                <a:path w="238759" h="699134">
                  <a:moveTo>
                    <a:pt x="175907" y="300024"/>
                  </a:moveTo>
                  <a:lnTo>
                    <a:pt x="175869" y="299745"/>
                  </a:lnTo>
                  <a:lnTo>
                    <a:pt x="175221" y="295694"/>
                  </a:lnTo>
                  <a:lnTo>
                    <a:pt x="173355" y="292823"/>
                  </a:lnTo>
                  <a:lnTo>
                    <a:pt x="171919" y="289674"/>
                  </a:lnTo>
                  <a:lnTo>
                    <a:pt x="171742" y="289318"/>
                  </a:lnTo>
                  <a:lnTo>
                    <a:pt x="171386" y="289318"/>
                  </a:lnTo>
                  <a:lnTo>
                    <a:pt x="170840" y="288899"/>
                  </a:lnTo>
                  <a:lnTo>
                    <a:pt x="170954" y="291071"/>
                  </a:lnTo>
                  <a:lnTo>
                    <a:pt x="171094" y="292747"/>
                  </a:lnTo>
                  <a:lnTo>
                    <a:pt x="171094" y="294360"/>
                  </a:lnTo>
                  <a:lnTo>
                    <a:pt x="171132" y="296316"/>
                  </a:lnTo>
                  <a:lnTo>
                    <a:pt x="171132" y="298208"/>
                  </a:lnTo>
                  <a:lnTo>
                    <a:pt x="171094" y="300088"/>
                  </a:lnTo>
                  <a:lnTo>
                    <a:pt x="171094" y="301421"/>
                  </a:lnTo>
                  <a:lnTo>
                    <a:pt x="171424" y="301485"/>
                  </a:lnTo>
                  <a:lnTo>
                    <a:pt x="172605" y="301142"/>
                  </a:lnTo>
                  <a:lnTo>
                    <a:pt x="173101" y="301485"/>
                  </a:lnTo>
                  <a:lnTo>
                    <a:pt x="174320" y="301282"/>
                  </a:lnTo>
                  <a:lnTo>
                    <a:pt x="175044" y="300926"/>
                  </a:lnTo>
                  <a:lnTo>
                    <a:pt x="175729" y="300647"/>
                  </a:lnTo>
                  <a:lnTo>
                    <a:pt x="175907" y="300024"/>
                  </a:lnTo>
                  <a:close/>
                </a:path>
                <a:path w="238759" h="699134">
                  <a:moveTo>
                    <a:pt x="180060" y="341160"/>
                  </a:moveTo>
                  <a:lnTo>
                    <a:pt x="179984" y="340398"/>
                  </a:lnTo>
                  <a:lnTo>
                    <a:pt x="179959" y="339623"/>
                  </a:lnTo>
                  <a:lnTo>
                    <a:pt x="179057" y="339763"/>
                  </a:lnTo>
                  <a:lnTo>
                    <a:pt x="178168" y="340398"/>
                  </a:lnTo>
                  <a:lnTo>
                    <a:pt x="178523" y="338709"/>
                  </a:lnTo>
                  <a:lnTo>
                    <a:pt x="178562" y="337947"/>
                  </a:lnTo>
                  <a:lnTo>
                    <a:pt x="177012" y="334873"/>
                  </a:lnTo>
                  <a:lnTo>
                    <a:pt x="179273" y="333895"/>
                  </a:lnTo>
                  <a:lnTo>
                    <a:pt x="179717" y="332409"/>
                  </a:lnTo>
                  <a:lnTo>
                    <a:pt x="179616" y="331292"/>
                  </a:lnTo>
                  <a:lnTo>
                    <a:pt x="179349" y="330733"/>
                  </a:lnTo>
                  <a:lnTo>
                    <a:pt x="178054" y="332409"/>
                  </a:lnTo>
                  <a:lnTo>
                    <a:pt x="178054" y="331431"/>
                  </a:lnTo>
                  <a:lnTo>
                    <a:pt x="178054" y="330454"/>
                  </a:lnTo>
                  <a:lnTo>
                    <a:pt x="176974" y="331431"/>
                  </a:lnTo>
                  <a:lnTo>
                    <a:pt x="175945" y="329412"/>
                  </a:lnTo>
                  <a:lnTo>
                    <a:pt x="174612" y="330733"/>
                  </a:lnTo>
                  <a:lnTo>
                    <a:pt x="174396" y="330873"/>
                  </a:lnTo>
                  <a:lnTo>
                    <a:pt x="174142" y="331292"/>
                  </a:lnTo>
                  <a:lnTo>
                    <a:pt x="174332" y="333895"/>
                  </a:lnTo>
                  <a:lnTo>
                    <a:pt x="174447" y="334873"/>
                  </a:lnTo>
                  <a:lnTo>
                    <a:pt x="174612" y="335915"/>
                  </a:lnTo>
                  <a:lnTo>
                    <a:pt x="175006" y="336194"/>
                  </a:lnTo>
                  <a:lnTo>
                    <a:pt x="175361" y="336689"/>
                  </a:lnTo>
                  <a:lnTo>
                    <a:pt x="175044" y="337312"/>
                  </a:lnTo>
                  <a:lnTo>
                    <a:pt x="174650" y="337947"/>
                  </a:lnTo>
                  <a:lnTo>
                    <a:pt x="174396" y="338709"/>
                  </a:lnTo>
                  <a:lnTo>
                    <a:pt x="174066" y="339623"/>
                  </a:lnTo>
                  <a:lnTo>
                    <a:pt x="173964" y="340601"/>
                  </a:lnTo>
                  <a:lnTo>
                    <a:pt x="174434" y="342214"/>
                  </a:lnTo>
                  <a:lnTo>
                    <a:pt x="176555" y="341795"/>
                  </a:lnTo>
                  <a:lnTo>
                    <a:pt x="177838" y="341160"/>
                  </a:lnTo>
                  <a:lnTo>
                    <a:pt x="178917" y="342633"/>
                  </a:lnTo>
                  <a:lnTo>
                    <a:pt x="179057" y="342773"/>
                  </a:lnTo>
                  <a:lnTo>
                    <a:pt x="179743" y="342138"/>
                  </a:lnTo>
                  <a:lnTo>
                    <a:pt x="179920" y="341655"/>
                  </a:lnTo>
                  <a:lnTo>
                    <a:pt x="180060" y="341160"/>
                  </a:lnTo>
                  <a:close/>
                </a:path>
                <a:path w="238759" h="699134">
                  <a:moveTo>
                    <a:pt x="182499" y="664260"/>
                  </a:moveTo>
                  <a:lnTo>
                    <a:pt x="182079" y="663841"/>
                  </a:lnTo>
                  <a:lnTo>
                    <a:pt x="181610" y="663143"/>
                  </a:lnTo>
                  <a:lnTo>
                    <a:pt x="180060" y="664197"/>
                  </a:lnTo>
                  <a:lnTo>
                    <a:pt x="180035" y="663981"/>
                  </a:lnTo>
                  <a:lnTo>
                    <a:pt x="179565" y="660692"/>
                  </a:lnTo>
                  <a:lnTo>
                    <a:pt x="179362" y="661949"/>
                  </a:lnTo>
                  <a:lnTo>
                    <a:pt x="179108" y="663143"/>
                  </a:lnTo>
                  <a:lnTo>
                    <a:pt x="178993" y="663981"/>
                  </a:lnTo>
                  <a:lnTo>
                    <a:pt x="178689" y="663422"/>
                  </a:lnTo>
                  <a:lnTo>
                    <a:pt x="178282" y="662647"/>
                  </a:lnTo>
                  <a:lnTo>
                    <a:pt x="178308" y="661466"/>
                  </a:lnTo>
                  <a:lnTo>
                    <a:pt x="178752" y="660552"/>
                  </a:lnTo>
                  <a:lnTo>
                    <a:pt x="179425" y="659218"/>
                  </a:lnTo>
                  <a:lnTo>
                    <a:pt x="179501" y="658456"/>
                  </a:lnTo>
                  <a:lnTo>
                    <a:pt x="179565" y="657821"/>
                  </a:lnTo>
                  <a:lnTo>
                    <a:pt x="179743" y="656983"/>
                  </a:lnTo>
                  <a:lnTo>
                    <a:pt x="179235" y="656424"/>
                  </a:lnTo>
                  <a:lnTo>
                    <a:pt x="178917" y="656145"/>
                  </a:lnTo>
                  <a:lnTo>
                    <a:pt x="178485" y="655662"/>
                  </a:lnTo>
                  <a:lnTo>
                    <a:pt x="178308" y="655231"/>
                  </a:lnTo>
                  <a:lnTo>
                    <a:pt x="178015" y="655510"/>
                  </a:lnTo>
                  <a:lnTo>
                    <a:pt x="177838" y="656005"/>
                  </a:lnTo>
                  <a:lnTo>
                    <a:pt x="177838" y="663143"/>
                  </a:lnTo>
                  <a:lnTo>
                    <a:pt x="176657" y="663422"/>
                  </a:lnTo>
                  <a:lnTo>
                    <a:pt x="176580" y="662368"/>
                  </a:lnTo>
                  <a:lnTo>
                    <a:pt x="176555" y="662025"/>
                  </a:lnTo>
                  <a:lnTo>
                    <a:pt x="175082" y="661530"/>
                  </a:lnTo>
                  <a:lnTo>
                    <a:pt x="175729" y="659218"/>
                  </a:lnTo>
                  <a:lnTo>
                    <a:pt x="176123" y="659853"/>
                  </a:lnTo>
                  <a:lnTo>
                    <a:pt x="176695" y="660831"/>
                  </a:lnTo>
                  <a:lnTo>
                    <a:pt x="176974" y="660768"/>
                  </a:lnTo>
                  <a:lnTo>
                    <a:pt x="177342" y="660628"/>
                  </a:lnTo>
                  <a:lnTo>
                    <a:pt x="177660" y="660552"/>
                  </a:lnTo>
                  <a:lnTo>
                    <a:pt x="177736" y="661047"/>
                  </a:lnTo>
                  <a:lnTo>
                    <a:pt x="177838" y="663143"/>
                  </a:lnTo>
                  <a:lnTo>
                    <a:pt x="177838" y="656005"/>
                  </a:lnTo>
                  <a:lnTo>
                    <a:pt x="177787" y="656145"/>
                  </a:lnTo>
                  <a:lnTo>
                    <a:pt x="177774" y="656501"/>
                  </a:lnTo>
                  <a:lnTo>
                    <a:pt x="177520" y="657263"/>
                  </a:lnTo>
                  <a:lnTo>
                    <a:pt x="177012" y="658456"/>
                  </a:lnTo>
                  <a:lnTo>
                    <a:pt x="176403" y="657821"/>
                  </a:lnTo>
                  <a:lnTo>
                    <a:pt x="175831" y="657199"/>
                  </a:lnTo>
                  <a:lnTo>
                    <a:pt x="174802" y="660768"/>
                  </a:lnTo>
                  <a:lnTo>
                    <a:pt x="174675" y="661047"/>
                  </a:lnTo>
                  <a:lnTo>
                    <a:pt x="174510" y="661250"/>
                  </a:lnTo>
                  <a:lnTo>
                    <a:pt x="174180" y="661466"/>
                  </a:lnTo>
                  <a:lnTo>
                    <a:pt x="173901" y="661466"/>
                  </a:lnTo>
                  <a:lnTo>
                    <a:pt x="173570" y="661530"/>
                  </a:lnTo>
                  <a:lnTo>
                    <a:pt x="173609" y="659218"/>
                  </a:lnTo>
                  <a:lnTo>
                    <a:pt x="173215" y="658799"/>
                  </a:lnTo>
                  <a:lnTo>
                    <a:pt x="172821" y="658241"/>
                  </a:lnTo>
                  <a:lnTo>
                    <a:pt x="172173" y="657821"/>
                  </a:lnTo>
                  <a:lnTo>
                    <a:pt x="171780" y="657898"/>
                  </a:lnTo>
                  <a:lnTo>
                    <a:pt x="171272" y="659498"/>
                  </a:lnTo>
                  <a:lnTo>
                    <a:pt x="170561" y="660412"/>
                  </a:lnTo>
                  <a:lnTo>
                    <a:pt x="169659" y="661047"/>
                  </a:lnTo>
                  <a:lnTo>
                    <a:pt x="169379" y="661187"/>
                  </a:lnTo>
                  <a:lnTo>
                    <a:pt x="169202" y="662025"/>
                  </a:lnTo>
                  <a:lnTo>
                    <a:pt x="168948" y="662647"/>
                  </a:lnTo>
                  <a:lnTo>
                    <a:pt x="170091" y="662724"/>
                  </a:lnTo>
                  <a:lnTo>
                    <a:pt x="171310" y="662368"/>
                  </a:lnTo>
                  <a:lnTo>
                    <a:pt x="171094" y="665099"/>
                  </a:lnTo>
                  <a:lnTo>
                    <a:pt x="171386" y="665175"/>
                  </a:lnTo>
                  <a:lnTo>
                    <a:pt x="171602" y="665175"/>
                  </a:lnTo>
                  <a:lnTo>
                    <a:pt x="171856" y="665238"/>
                  </a:lnTo>
                  <a:lnTo>
                    <a:pt x="172491" y="665518"/>
                  </a:lnTo>
                  <a:lnTo>
                    <a:pt x="172567" y="666216"/>
                  </a:lnTo>
                  <a:lnTo>
                    <a:pt x="172237" y="667131"/>
                  </a:lnTo>
                  <a:lnTo>
                    <a:pt x="171983" y="667969"/>
                  </a:lnTo>
                  <a:lnTo>
                    <a:pt x="171386" y="669582"/>
                  </a:lnTo>
                  <a:lnTo>
                    <a:pt x="172466" y="669645"/>
                  </a:lnTo>
                  <a:lnTo>
                    <a:pt x="173355" y="669785"/>
                  </a:lnTo>
                  <a:lnTo>
                    <a:pt x="174218" y="669861"/>
                  </a:lnTo>
                  <a:lnTo>
                    <a:pt x="174866" y="668464"/>
                  </a:lnTo>
                  <a:lnTo>
                    <a:pt x="175793" y="667131"/>
                  </a:lnTo>
                  <a:lnTo>
                    <a:pt x="175082" y="665518"/>
                  </a:lnTo>
                  <a:lnTo>
                    <a:pt x="175691" y="665734"/>
                  </a:lnTo>
                  <a:lnTo>
                    <a:pt x="176974" y="666013"/>
                  </a:lnTo>
                  <a:lnTo>
                    <a:pt x="177304" y="667969"/>
                  </a:lnTo>
                  <a:lnTo>
                    <a:pt x="178816" y="667766"/>
                  </a:lnTo>
                  <a:lnTo>
                    <a:pt x="178917" y="666216"/>
                  </a:lnTo>
                  <a:lnTo>
                    <a:pt x="179959" y="665594"/>
                  </a:lnTo>
                  <a:lnTo>
                    <a:pt x="180111" y="665518"/>
                  </a:lnTo>
                  <a:lnTo>
                    <a:pt x="181140" y="665035"/>
                  </a:lnTo>
                  <a:lnTo>
                    <a:pt x="182499" y="664260"/>
                  </a:lnTo>
                  <a:close/>
                </a:path>
                <a:path w="238759" h="699134">
                  <a:moveTo>
                    <a:pt x="182905" y="693991"/>
                  </a:moveTo>
                  <a:lnTo>
                    <a:pt x="182714" y="689521"/>
                  </a:lnTo>
                  <a:lnTo>
                    <a:pt x="182714" y="687425"/>
                  </a:lnTo>
                  <a:lnTo>
                    <a:pt x="182321" y="685596"/>
                  </a:lnTo>
                  <a:lnTo>
                    <a:pt x="182079" y="684276"/>
                  </a:lnTo>
                  <a:lnTo>
                    <a:pt x="181216" y="683298"/>
                  </a:lnTo>
                  <a:lnTo>
                    <a:pt x="180606" y="682167"/>
                  </a:lnTo>
                  <a:lnTo>
                    <a:pt x="180213" y="682802"/>
                  </a:lnTo>
                  <a:lnTo>
                    <a:pt x="179959" y="683437"/>
                  </a:lnTo>
                  <a:lnTo>
                    <a:pt x="179425" y="684136"/>
                  </a:lnTo>
                  <a:lnTo>
                    <a:pt x="179019" y="684276"/>
                  </a:lnTo>
                  <a:lnTo>
                    <a:pt x="178739" y="684199"/>
                  </a:lnTo>
                  <a:lnTo>
                    <a:pt x="178600" y="684136"/>
                  </a:lnTo>
                  <a:lnTo>
                    <a:pt x="178409" y="683018"/>
                  </a:lnTo>
                  <a:lnTo>
                    <a:pt x="178269" y="682383"/>
                  </a:lnTo>
                  <a:lnTo>
                    <a:pt x="178206" y="681748"/>
                  </a:lnTo>
                  <a:lnTo>
                    <a:pt x="177952" y="681126"/>
                  </a:lnTo>
                  <a:lnTo>
                    <a:pt x="177190" y="683298"/>
                  </a:lnTo>
                  <a:lnTo>
                    <a:pt x="177622" y="685533"/>
                  </a:lnTo>
                  <a:lnTo>
                    <a:pt x="178701" y="686930"/>
                  </a:lnTo>
                  <a:lnTo>
                    <a:pt x="178993" y="687209"/>
                  </a:lnTo>
                  <a:lnTo>
                    <a:pt x="179057" y="688263"/>
                  </a:lnTo>
                  <a:lnTo>
                    <a:pt x="178993" y="688822"/>
                  </a:lnTo>
                  <a:lnTo>
                    <a:pt x="178816" y="689724"/>
                  </a:lnTo>
                  <a:lnTo>
                    <a:pt x="178739" y="690219"/>
                  </a:lnTo>
                  <a:lnTo>
                    <a:pt x="179628" y="690283"/>
                  </a:lnTo>
                  <a:lnTo>
                    <a:pt x="179844" y="691337"/>
                  </a:lnTo>
                  <a:lnTo>
                    <a:pt x="179705" y="692594"/>
                  </a:lnTo>
                  <a:lnTo>
                    <a:pt x="178841" y="695045"/>
                  </a:lnTo>
                  <a:lnTo>
                    <a:pt x="178879" y="696023"/>
                  </a:lnTo>
                  <a:lnTo>
                    <a:pt x="179743" y="697496"/>
                  </a:lnTo>
                  <a:lnTo>
                    <a:pt x="179666" y="698411"/>
                  </a:lnTo>
                  <a:lnTo>
                    <a:pt x="179743" y="699109"/>
                  </a:lnTo>
                  <a:lnTo>
                    <a:pt x="182867" y="699109"/>
                  </a:lnTo>
                  <a:lnTo>
                    <a:pt x="182867" y="696518"/>
                  </a:lnTo>
                  <a:lnTo>
                    <a:pt x="182905" y="693991"/>
                  </a:lnTo>
                  <a:close/>
                </a:path>
                <a:path w="238759" h="699134">
                  <a:moveTo>
                    <a:pt x="183832" y="573519"/>
                  </a:moveTo>
                  <a:lnTo>
                    <a:pt x="183730" y="573303"/>
                  </a:lnTo>
                  <a:lnTo>
                    <a:pt x="183616" y="572960"/>
                  </a:lnTo>
                  <a:lnTo>
                    <a:pt x="182753" y="572604"/>
                  </a:lnTo>
                  <a:lnTo>
                    <a:pt x="181927" y="572325"/>
                  </a:lnTo>
                  <a:lnTo>
                    <a:pt x="181089" y="571982"/>
                  </a:lnTo>
                  <a:lnTo>
                    <a:pt x="180924" y="571906"/>
                  </a:lnTo>
                  <a:lnTo>
                    <a:pt x="181013" y="571563"/>
                  </a:lnTo>
                  <a:lnTo>
                    <a:pt x="181114" y="570865"/>
                  </a:lnTo>
                  <a:lnTo>
                    <a:pt x="181216" y="570026"/>
                  </a:lnTo>
                  <a:lnTo>
                    <a:pt x="181279" y="568693"/>
                  </a:lnTo>
                  <a:lnTo>
                    <a:pt x="180962" y="568896"/>
                  </a:lnTo>
                  <a:lnTo>
                    <a:pt x="180568" y="569112"/>
                  </a:lnTo>
                  <a:lnTo>
                    <a:pt x="180213" y="569391"/>
                  </a:lnTo>
                  <a:lnTo>
                    <a:pt x="179844" y="569810"/>
                  </a:lnTo>
                  <a:lnTo>
                    <a:pt x="179705" y="570026"/>
                  </a:lnTo>
                  <a:lnTo>
                    <a:pt x="179565" y="569810"/>
                  </a:lnTo>
                  <a:lnTo>
                    <a:pt x="179616" y="569391"/>
                  </a:lnTo>
                  <a:lnTo>
                    <a:pt x="180695" y="566381"/>
                  </a:lnTo>
                  <a:lnTo>
                    <a:pt x="180860" y="566166"/>
                  </a:lnTo>
                  <a:lnTo>
                    <a:pt x="180746" y="565264"/>
                  </a:lnTo>
                  <a:lnTo>
                    <a:pt x="179209" y="564210"/>
                  </a:lnTo>
                  <a:lnTo>
                    <a:pt x="178739" y="564146"/>
                  </a:lnTo>
                  <a:lnTo>
                    <a:pt x="177520" y="563867"/>
                  </a:lnTo>
                  <a:lnTo>
                    <a:pt x="176974" y="565404"/>
                  </a:lnTo>
                  <a:lnTo>
                    <a:pt x="176263" y="566521"/>
                  </a:lnTo>
                  <a:lnTo>
                    <a:pt x="175945" y="566940"/>
                  </a:lnTo>
                  <a:lnTo>
                    <a:pt x="175577" y="567220"/>
                  </a:lnTo>
                  <a:lnTo>
                    <a:pt x="175183" y="567563"/>
                  </a:lnTo>
                  <a:lnTo>
                    <a:pt x="175869" y="567842"/>
                  </a:lnTo>
                  <a:lnTo>
                    <a:pt x="175933" y="568896"/>
                  </a:lnTo>
                  <a:lnTo>
                    <a:pt x="175183" y="570230"/>
                  </a:lnTo>
                  <a:lnTo>
                    <a:pt x="175006" y="571982"/>
                  </a:lnTo>
                  <a:lnTo>
                    <a:pt x="174599" y="571347"/>
                  </a:lnTo>
                  <a:lnTo>
                    <a:pt x="173926" y="570306"/>
                  </a:lnTo>
                  <a:lnTo>
                    <a:pt x="173253" y="571004"/>
                  </a:lnTo>
                  <a:lnTo>
                    <a:pt x="172643" y="571347"/>
                  </a:lnTo>
                  <a:lnTo>
                    <a:pt x="173253" y="568693"/>
                  </a:lnTo>
                  <a:lnTo>
                    <a:pt x="173367" y="568274"/>
                  </a:lnTo>
                  <a:lnTo>
                    <a:pt x="173253" y="567842"/>
                  </a:lnTo>
                  <a:lnTo>
                    <a:pt x="172999" y="567994"/>
                  </a:lnTo>
                  <a:lnTo>
                    <a:pt x="172669" y="568198"/>
                  </a:lnTo>
                  <a:lnTo>
                    <a:pt x="171919" y="570865"/>
                  </a:lnTo>
                  <a:lnTo>
                    <a:pt x="170522" y="570865"/>
                  </a:lnTo>
                  <a:lnTo>
                    <a:pt x="168948" y="571563"/>
                  </a:lnTo>
                  <a:lnTo>
                    <a:pt x="168300" y="572122"/>
                  </a:lnTo>
                  <a:lnTo>
                    <a:pt x="167830" y="572604"/>
                  </a:lnTo>
                  <a:lnTo>
                    <a:pt x="167220" y="573100"/>
                  </a:lnTo>
                  <a:lnTo>
                    <a:pt x="165430" y="576389"/>
                  </a:lnTo>
                  <a:lnTo>
                    <a:pt x="165328" y="576808"/>
                  </a:lnTo>
                  <a:lnTo>
                    <a:pt x="165138" y="577227"/>
                  </a:lnTo>
                  <a:lnTo>
                    <a:pt x="165074" y="577430"/>
                  </a:lnTo>
                  <a:lnTo>
                    <a:pt x="164706" y="577646"/>
                  </a:lnTo>
                  <a:lnTo>
                    <a:pt x="164528" y="577570"/>
                  </a:lnTo>
                  <a:lnTo>
                    <a:pt x="164350" y="577430"/>
                  </a:lnTo>
                  <a:lnTo>
                    <a:pt x="164020" y="575754"/>
                  </a:lnTo>
                  <a:lnTo>
                    <a:pt x="163842" y="575056"/>
                  </a:lnTo>
                  <a:lnTo>
                    <a:pt x="163728" y="574636"/>
                  </a:lnTo>
                  <a:lnTo>
                    <a:pt x="163855" y="572122"/>
                  </a:lnTo>
                  <a:lnTo>
                    <a:pt x="163779" y="568337"/>
                  </a:lnTo>
                  <a:lnTo>
                    <a:pt x="163550" y="568058"/>
                  </a:lnTo>
                  <a:lnTo>
                    <a:pt x="163525" y="566166"/>
                  </a:lnTo>
                  <a:lnTo>
                    <a:pt x="163271" y="565683"/>
                  </a:lnTo>
                  <a:lnTo>
                    <a:pt x="162382" y="564426"/>
                  </a:lnTo>
                  <a:lnTo>
                    <a:pt x="162128" y="564070"/>
                  </a:lnTo>
                  <a:lnTo>
                    <a:pt x="161556" y="563651"/>
                  </a:lnTo>
                  <a:lnTo>
                    <a:pt x="160121" y="564426"/>
                  </a:lnTo>
                  <a:lnTo>
                    <a:pt x="159473" y="564007"/>
                  </a:lnTo>
                  <a:lnTo>
                    <a:pt x="158076" y="564007"/>
                  </a:lnTo>
                  <a:lnTo>
                    <a:pt x="157810" y="564426"/>
                  </a:lnTo>
                  <a:lnTo>
                    <a:pt x="157695" y="566166"/>
                  </a:lnTo>
                  <a:lnTo>
                    <a:pt x="158610" y="570509"/>
                  </a:lnTo>
                  <a:lnTo>
                    <a:pt x="157441" y="573303"/>
                  </a:lnTo>
                  <a:lnTo>
                    <a:pt x="157365" y="574573"/>
                  </a:lnTo>
                  <a:lnTo>
                    <a:pt x="157251" y="575335"/>
                  </a:lnTo>
                  <a:lnTo>
                    <a:pt x="157784" y="575271"/>
                  </a:lnTo>
                  <a:lnTo>
                    <a:pt x="158178" y="575132"/>
                  </a:lnTo>
                  <a:lnTo>
                    <a:pt x="158750" y="575056"/>
                  </a:lnTo>
                  <a:lnTo>
                    <a:pt x="158394" y="577088"/>
                  </a:lnTo>
                  <a:lnTo>
                    <a:pt x="158089" y="578345"/>
                  </a:lnTo>
                  <a:lnTo>
                    <a:pt x="157962" y="580720"/>
                  </a:lnTo>
                  <a:lnTo>
                    <a:pt x="158534" y="582333"/>
                  </a:lnTo>
                  <a:lnTo>
                    <a:pt x="158000" y="584149"/>
                  </a:lnTo>
                  <a:lnTo>
                    <a:pt x="158292" y="584923"/>
                  </a:lnTo>
                  <a:lnTo>
                    <a:pt x="158534" y="585685"/>
                  </a:lnTo>
                  <a:lnTo>
                    <a:pt x="158902" y="586524"/>
                  </a:lnTo>
                  <a:lnTo>
                    <a:pt x="159118" y="587375"/>
                  </a:lnTo>
                  <a:lnTo>
                    <a:pt x="159575" y="589470"/>
                  </a:lnTo>
                  <a:lnTo>
                    <a:pt x="160045" y="589889"/>
                  </a:lnTo>
                  <a:lnTo>
                    <a:pt x="161442" y="589813"/>
                  </a:lnTo>
                  <a:lnTo>
                    <a:pt x="162204" y="589813"/>
                  </a:lnTo>
                  <a:lnTo>
                    <a:pt x="163029" y="590092"/>
                  </a:lnTo>
                  <a:lnTo>
                    <a:pt x="163855" y="590524"/>
                  </a:lnTo>
                  <a:lnTo>
                    <a:pt x="164642" y="589953"/>
                  </a:lnTo>
                  <a:lnTo>
                    <a:pt x="164668" y="589813"/>
                  </a:lnTo>
                  <a:lnTo>
                    <a:pt x="164922" y="588695"/>
                  </a:lnTo>
                  <a:lnTo>
                    <a:pt x="164566" y="587298"/>
                  </a:lnTo>
                  <a:lnTo>
                    <a:pt x="167513" y="578129"/>
                  </a:lnTo>
                  <a:lnTo>
                    <a:pt x="167970" y="577850"/>
                  </a:lnTo>
                  <a:lnTo>
                    <a:pt x="167995" y="577646"/>
                  </a:lnTo>
                  <a:lnTo>
                    <a:pt x="168224" y="575335"/>
                  </a:lnTo>
                  <a:lnTo>
                    <a:pt x="168643" y="574357"/>
                  </a:lnTo>
                  <a:lnTo>
                    <a:pt x="168948" y="573303"/>
                  </a:lnTo>
                  <a:lnTo>
                    <a:pt x="170268" y="574573"/>
                  </a:lnTo>
                  <a:lnTo>
                    <a:pt x="170332" y="577088"/>
                  </a:lnTo>
                  <a:lnTo>
                    <a:pt x="170916" y="579945"/>
                  </a:lnTo>
                  <a:lnTo>
                    <a:pt x="171424" y="581215"/>
                  </a:lnTo>
                  <a:lnTo>
                    <a:pt x="172923" y="581355"/>
                  </a:lnTo>
                  <a:lnTo>
                    <a:pt x="173710" y="580377"/>
                  </a:lnTo>
                  <a:lnTo>
                    <a:pt x="174612" y="579805"/>
                  </a:lnTo>
                  <a:lnTo>
                    <a:pt x="174650" y="579526"/>
                  </a:lnTo>
                  <a:lnTo>
                    <a:pt x="177088" y="577088"/>
                  </a:lnTo>
                  <a:lnTo>
                    <a:pt x="177126" y="578205"/>
                  </a:lnTo>
                  <a:lnTo>
                    <a:pt x="177774" y="577646"/>
                  </a:lnTo>
                  <a:lnTo>
                    <a:pt x="178155" y="577088"/>
                  </a:lnTo>
                  <a:lnTo>
                    <a:pt x="178447" y="576668"/>
                  </a:lnTo>
                  <a:lnTo>
                    <a:pt x="179019" y="578345"/>
                  </a:lnTo>
                  <a:lnTo>
                    <a:pt x="179666" y="578065"/>
                  </a:lnTo>
                  <a:lnTo>
                    <a:pt x="182867" y="574573"/>
                  </a:lnTo>
                  <a:lnTo>
                    <a:pt x="183184" y="574573"/>
                  </a:lnTo>
                  <a:lnTo>
                    <a:pt x="183515" y="573862"/>
                  </a:lnTo>
                  <a:lnTo>
                    <a:pt x="183832" y="573519"/>
                  </a:lnTo>
                  <a:close/>
                </a:path>
                <a:path w="238759" h="699134">
                  <a:moveTo>
                    <a:pt x="185102" y="604367"/>
                  </a:moveTo>
                  <a:lnTo>
                    <a:pt x="185013" y="604164"/>
                  </a:lnTo>
                  <a:lnTo>
                    <a:pt x="184797" y="603948"/>
                  </a:lnTo>
                  <a:lnTo>
                    <a:pt x="184150" y="605561"/>
                  </a:lnTo>
                  <a:lnTo>
                    <a:pt x="183654" y="606539"/>
                  </a:lnTo>
                  <a:lnTo>
                    <a:pt x="183362" y="606679"/>
                  </a:lnTo>
                  <a:lnTo>
                    <a:pt x="183146" y="606818"/>
                  </a:lnTo>
                  <a:lnTo>
                    <a:pt x="183121" y="606399"/>
                  </a:lnTo>
                  <a:lnTo>
                    <a:pt x="182930" y="605777"/>
                  </a:lnTo>
                  <a:lnTo>
                    <a:pt x="183083" y="605561"/>
                  </a:lnTo>
                  <a:lnTo>
                    <a:pt x="183756" y="604367"/>
                  </a:lnTo>
                  <a:lnTo>
                    <a:pt x="183718" y="602691"/>
                  </a:lnTo>
                  <a:lnTo>
                    <a:pt x="183362" y="601014"/>
                  </a:lnTo>
                  <a:lnTo>
                    <a:pt x="183578" y="600240"/>
                  </a:lnTo>
                  <a:lnTo>
                    <a:pt x="183616" y="599262"/>
                  </a:lnTo>
                  <a:lnTo>
                    <a:pt x="183515" y="598487"/>
                  </a:lnTo>
                  <a:lnTo>
                    <a:pt x="182714" y="597306"/>
                  </a:lnTo>
                  <a:lnTo>
                    <a:pt x="182918" y="596531"/>
                  </a:lnTo>
                  <a:lnTo>
                    <a:pt x="183299" y="595071"/>
                  </a:lnTo>
                  <a:lnTo>
                    <a:pt x="182448" y="593255"/>
                  </a:lnTo>
                  <a:lnTo>
                    <a:pt x="182499" y="592683"/>
                  </a:lnTo>
                  <a:lnTo>
                    <a:pt x="183121" y="590727"/>
                  </a:lnTo>
                  <a:lnTo>
                    <a:pt x="181686" y="590664"/>
                  </a:lnTo>
                  <a:lnTo>
                    <a:pt x="180568" y="589749"/>
                  </a:lnTo>
                  <a:lnTo>
                    <a:pt x="180098" y="590867"/>
                  </a:lnTo>
                  <a:lnTo>
                    <a:pt x="179882" y="591985"/>
                  </a:lnTo>
                  <a:lnTo>
                    <a:pt x="179781" y="592404"/>
                  </a:lnTo>
                  <a:lnTo>
                    <a:pt x="179425" y="592683"/>
                  </a:lnTo>
                  <a:lnTo>
                    <a:pt x="178917" y="593255"/>
                  </a:lnTo>
                  <a:lnTo>
                    <a:pt x="179311" y="590169"/>
                  </a:lnTo>
                  <a:lnTo>
                    <a:pt x="178600" y="590029"/>
                  </a:lnTo>
                  <a:lnTo>
                    <a:pt x="177990" y="589813"/>
                  </a:lnTo>
                  <a:lnTo>
                    <a:pt x="177228" y="589673"/>
                  </a:lnTo>
                  <a:lnTo>
                    <a:pt x="177177" y="590727"/>
                  </a:lnTo>
                  <a:lnTo>
                    <a:pt x="177355" y="591985"/>
                  </a:lnTo>
                  <a:lnTo>
                    <a:pt x="177584" y="593394"/>
                  </a:lnTo>
                  <a:lnTo>
                    <a:pt x="177736" y="594575"/>
                  </a:lnTo>
                  <a:lnTo>
                    <a:pt x="177774" y="595134"/>
                  </a:lnTo>
                  <a:lnTo>
                    <a:pt x="177584" y="595833"/>
                  </a:lnTo>
                  <a:lnTo>
                    <a:pt x="177406" y="596392"/>
                  </a:lnTo>
                  <a:lnTo>
                    <a:pt x="177342" y="596811"/>
                  </a:lnTo>
                  <a:lnTo>
                    <a:pt x="176974" y="597230"/>
                  </a:lnTo>
                  <a:lnTo>
                    <a:pt x="176911" y="598068"/>
                  </a:lnTo>
                  <a:lnTo>
                    <a:pt x="177165" y="598487"/>
                  </a:lnTo>
                  <a:lnTo>
                    <a:pt x="177228" y="598843"/>
                  </a:lnTo>
                  <a:lnTo>
                    <a:pt x="177406" y="598563"/>
                  </a:lnTo>
                  <a:lnTo>
                    <a:pt x="177736" y="598347"/>
                  </a:lnTo>
                  <a:lnTo>
                    <a:pt x="177774" y="596811"/>
                  </a:lnTo>
                  <a:lnTo>
                    <a:pt x="178092" y="596531"/>
                  </a:lnTo>
                  <a:lnTo>
                    <a:pt x="178917" y="596950"/>
                  </a:lnTo>
                  <a:lnTo>
                    <a:pt x="178828" y="597230"/>
                  </a:lnTo>
                  <a:lnTo>
                    <a:pt x="178701" y="598068"/>
                  </a:lnTo>
                  <a:lnTo>
                    <a:pt x="178015" y="599541"/>
                  </a:lnTo>
                  <a:lnTo>
                    <a:pt x="177990" y="600240"/>
                  </a:lnTo>
                  <a:lnTo>
                    <a:pt x="178663" y="601014"/>
                  </a:lnTo>
                  <a:lnTo>
                    <a:pt x="179349" y="601713"/>
                  </a:lnTo>
                  <a:lnTo>
                    <a:pt x="179057" y="602691"/>
                  </a:lnTo>
                  <a:lnTo>
                    <a:pt x="178231" y="604786"/>
                  </a:lnTo>
                  <a:lnTo>
                    <a:pt x="178092" y="605561"/>
                  </a:lnTo>
                  <a:lnTo>
                    <a:pt x="178104" y="605840"/>
                  </a:lnTo>
                  <a:lnTo>
                    <a:pt x="179133" y="607314"/>
                  </a:lnTo>
                  <a:lnTo>
                    <a:pt x="179019" y="608634"/>
                  </a:lnTo>
                  <a:lnTo>
                    <a:pt x="178701" y="609828"/>
                  </a:lnTo>
                  <a:lnTo>
                    <a:pt x="178612" y="610882"/>
                  </a:lnTo>
                  <a:lnTo>
                    <a:pt x="178701" y="611085"/>
                  </a:lnTo>
                  <a:lnTo>
                    <a:pt x="179273" y="611301"/>
                  </a:lnTo>
                  <a:lnTo>
                    <a:pt x="179349" y="613956"/>
                  </a:lnTo>
                  <a:lnTo>
                    <a:pt x="179565" y="613956"/>
                  </a:lnTo>
                  <a:lnTo>
                    <a:pt x="179920" y="612978"/>
                  </a:lnTo>
                  <a:lnTo>
                    <a:pt x="180568" y="611022"/>
                  </a:lnTo>
                  <a:lnTo>
                    <a:pt x="180746" y="610590"/>
                  </a:lnTo>
                  <a:lnTo>
                    <a:pt x="181178" y="609828"/>
                  </a:lnTo>
                  <a:lnTo>
                    <a:pt x="181356" y="610311"/>
                  </a:lnTo>
                  <a:lnTo>
                    <a:pt x="181571" y="611085"/>
                  </a:lnTo>
                  <a:lnTo>
                    <a:pt x="181686" y="611365"/>
                  </a:lnTo>
                  <a:lnTo>
                    <a:pt x="181787" y="611581"/>
                  </a:lnTo>
                  <a:lnTo>
                    <a:pt x="181864" y="612140"/>
                  </a:lnTo>
                  <a:lnTo>
                    <a:pt x="182791" y="611085"/>
                  </a:lnTo>
                  <a:lnTo>
                    <a:pt x="182791" y="614235"/>
                  </a:lnTo>
                  <a:lnTo>
                    <a:pt x="183222" y="614654"/>
                  </a:lnTo>
                  <a:lnTo>
                    <a:pt x="183616" y="614934"/>
                  </a:lnTo>
                  <a:lnTo>
                    <a:pt x="184226" y="615429"/>
                  </a:lnTo>
                  <a:lnTo>
                    <a:pt x="184200" y="611085"/>
                  </a:lnTo>
                  <a:lnTo>
                    <a:pt x="184175" y="609828"/>
                  </a:lnTo>
                  <a:lnTo>
                    <a:pt x="184302" y="607872"/>
                  </a:lnTo>
                  <a:lnTo>
                    <a:pt x="184480" y="606818"/>
                  </a:lnTo>
                  <a:lnTo>
                    <a:pt x="184696" y="605840"/>
                  </a:lnTo>
                  <a:lnTo>
                    <a:pt x="185102" y="604367"/>
                  </a:lnTo>
                  <a:close/>
                </a:path>
                <a:path w="238759" h="699134">
                  <a:moveTo>
                    <a:pt x="187921" y="508279"/>
                  </a:moveTo>
                  <a:lnTo>
                    <a:pt x="187706" y="508279"/>
                  </a:lnTo>
                  <a:lnTo>
                    <a:pt x="187871" y="508406"/>
                  </a:lnTo>
                  <a:lnTo>
                    <a:pt x="187921" y="508279"/>
                  </a:lnTo>
                  <a:close/>
                </a:path>
                <a:path w="238759" h="699134">
                  <a:moveTo>
                    <a:pt x="189052" y="359689"/>
                  </a:moveTo>
                  <a:lnTo>
                    <a:pt x="188569" y="358419"/>
                  </a:lnTo>
                  <a:lnTo>
                    <a:pt x="187388" y="353339"/>
                  </a:lnTo>
                  <a:lnTo>
                    <a:pt x="186880" y="350799"/>
                  </a:lnTo>
                  <a:lnTo>
                    <a:pt x="185089" y="339369"/>
                  </a:lnTo>
                  <a:lnTo>
                    <a:pt x="182537" y="324129"/>
                  </a:lnTo>
                  <a:lnTo>
                    <a:pt x="182219" y="324129"/>
                  </a:lnTo>
                  <a:lnTo>
                    <a:pt x="181356" y="330479"/>
                  </a:lnTo>
                  <a:lnTo>
                    <a:pt x="181038" y="331749"/>
                  </a:lnTo>
                  <a:lnTo>
                    <a:pt x="180924" y="334289"/>
                  </a:lnTo>
                  <a:lnTo>
                    <a:pt x="181063" y="335559"/>
                  </a:lnTo>
                  <a:lnTo>
                    <a:pt x="182219" y="335559"/>
                  </a:lnTo>
                  <a:lnTo>
                    <a:pt x="182041" y="336829"/>
                  </a:lnTo>
                  <a:lnTo>
                    <a:pt x="181825" y="338099"/>
                  </a:lnTo>
                  <a:lnTo>
                    <a:pt x="181178" y="339369"/>
                  </a:lnTo>
                  <a:lnTo>
                    <a:pt x="181825" y="341909"/>
                  </a:lnTo>
                  <a:lnTo>
                    <a:pt x="182473" y="343179"/>
                  </a:lnTo>
                  <a:lnTo>
                    <a:pt x="183184" y="345719"/>
                  </a:lnTo>
                  <a:lnTo>
                    <a:pt x="184365" y="345719"/>
                  </a:lnTo>
                  <a:lnTo>
                    <a:pt x="185305" y="348259"/>
                  </a:lnTo>
                  <a:lnTo>
                    <a:pt x="185559" y="348259"/>
                  </a:lnTo>
                  <a:lnTo>
                    <a:pt x="184734" y="350799"/>
                  </a:lnTo>
                  <a:lnTo>
                    <a:pt x="185483" y="352069"/>
                  </a:lnTo>
                  <a:lnTo>
                    <a:pt x="185775" y="353339"/>
                  </a:lnTo>
                  <a:lnTo>
                    <a:pt x="186016" y="353339"/>
                  </a:lnTo>
                  <a:lnTo>
                    <a:pt x="186169" y="354609"/>
                  </a:lnTo>
                  <a:lnTo>
                    <a:pt x="185699" y="355879"/>
                  </a:lnTo>
                  <a:lnTo>
                    <a:pt x="185305" y="355879"/>
                  </a:lnTo>
                  <a:lnTo>
                    <a:pt x="183184" y="357149"/>
                  </a:lnTo>
                  <a:lnTo>
                    <a:pt x="182841" y="359689"/>
                  </a:lnTo>
                  <a:lnTo>
                    <a:pt x="189052" y="359689"/>
                  </a:lnTo>
                  <a:close/>
                </a:path>
                <a:path w="238759" h="699134">
                  <a:moveTo>
                    <a:pt x="192582" y="633476"/>
                  </a:moveTo>
                  <a:lnTo>
                    <a:pt x="191693" y="632218"/>
                  </a:lnTo>
                  <a:lnTo>
                    <a:pt x="191300" y="631659"/>
                  </a:lnTo>
                  <a:lnTo>
                    <a:pt x="190538" y="632218"/>
                  </a:lnTo>
                  <a:lnTo>
                    <a:pt x="189890" y="631939"/>
                  </a:lnTo>
                  <a:lnTo>
                    <a:pt x="190182" y="630885"/>
                  </a:lnTo>
                  <a:lnTo>
                    <a:pt x="190309" y="630262"/>
                  </a:lnTo>
                  <a:lnTo>
                    <a:pt x="190614" y="629488"/>
                  </a:lnTo>
                  <a:lnTo>
                    <a:pt x="190830" y="628789"/>
                  </a:lnTo>
                  <a:lnTo>
                    <a:pt x="190715" y="628370"/>
                  </a:lnTo>
                  <a:lnTo>
                    <a:pt x="190614" y="628154"/>
                  </a:lnTo>
                  <a:lnTo>
                    <a:pt x="190436" y="628015"/>
                  </a:lnTo>
                  <a:lnTo>
                    <a:pt x="189433" y="630262"/>
                  </a:lnTo>
                  <a:lnTo>
                    <a:pt x="189128" y="630186"/>
                  </a:lnTo>
                  <a:lnTo>
                    <a:pt x="188239" y="629983"/>
                  </a:lnTo>
                  <a:lnTo>
                    <a:pt x="188188" y="629831"/>
                  </a:lnTo>
                  <a:lnTo>
                    <a:pt x="188150" y="629488"/>
                  </a:lnTo>
                  <a:lnTo>
                    <a:pt x="188747" y="627811"/>
                  </a:lnTo>
                  <a:lnTo>
                    <a:pt x="188963" y="627253"/>
                  </a:lnTo>
                  <a:lnTo>
                    <a:pt x="189204" y="626833"/>
                  </a:lnTo>
                  <a:lnTo>
                    <a:pt x="189788" y="625500"/>
                  </a:lnTo>
                  <a:lnTo>
                    <a:pt x="190004" y="624801"/>
                  </a:lnTo>
                  <a:lnTo>
                    <a:pt x="188036" y="624801"/>
                  </a:lnTo>
                  <a:lnTo>
                    <a:pt x="186524" y="627811"/>
                  </a:lnTo>
                  <a:lnTo>
                    <a:pt x="186245" y="626897"/>
                  </a:lnTo>
                  <a:lnTo>
                    <a:pt x="186131" y="626618"/>
                  </a:lnTo>
                  <a:lnTo>
                    <a:pt x="185877" y="625716"/>
                  </a:lnTo>
                  <a:lnTo>
                    <a:pt x="184086" y="630186"/>
                  </a:lnTo>
                  <a:lnTo>
                    <a:pt x="183794" y="630123"/>
                  </a:lnTo>
                  <a:lnTo>
                    <a:pt x="183756" y="628713"/>
                  </a:lnTo>
                  <a:lnTo>
                    <a:pt x="183451" y="628230"/>
                  </a:lnTo>
                  <a:lnTo>
                    <a:pt x="183362" y="628091"/>
                  </a:lnTo>
                  <a:lnTo>
                    <a:pt x="182905" y="628230"/>
                  </a:lnTo>
                  <a:lnTo>
                    <a:pt x="182473" y="628154"/>
                  </a:lnTo>
                  <a:lnTo>
                    <a:pt x="182346" y="627037"/>
                  </a:lnTo>
                  <a:lnTo>
                    <a:pt x="182295" y="626338"/>
                  </a:lnTo>
                  <a:lnTo>
                    <a:pt x="182003" y="626833"/>
                  </a:lnTo>
                  <a:lnTo>
                    <a:pt x="181686" y="627037"/>
                  </a:lnTo>
                  <a:lnTo>
                    <a:pt x="181571" y="627532"/>
                  </a:lnTo>
                  <a:lnTo>
                    <a:pt x="180606" y="630262"/>
                  </a:lnTo>
                  <a:lnTo>
                    <a:pt x="179425" y="629907"/>
                  </a:lnTo>
                  <a:lnTo>
                    <a:pt x="179273" y="629831"/>
                  </a:lnTo>
                  <a:lnTo>
                    <a:pt x="179044" y="630262"/>
                  </a:lnTo>
                  <a:lnTo>
                    <a:pt x="178917" y="630885"/>
                  </a:lnTo>
                  <a:lnTo>
                    <a:pt x="179311" y="632498"/>
                  </a:lnTo>
                  <a:lnTo>
                    <a:pt x="179565" y="632574"/>
                  </a:lnTo>
                  <a:lnTo>
                    <a:pt x="181279" y="632917"/>
                  </a:lnTo>
                  <a:lnTo>
                    <a:pt x="180962" y="634111"/>
                  </a:lnTo>
                  <a:lnTo>
                    <a:pt x="180314" y="635368"/>
                  </a:lnTo>
                  <a:lnTo>
                    <a:pt x="180213" y="636422"/>
                  </a:lnTo>
                  <a:lnTo>
                    <a:pt x="181000" y="635927"/>
                  </a:lnTo>
                  <a:lnTo>
                    <a:pt x="181495" y="635571"/>
                  </a:lnTo>
                  <a:lnTo>
                    <a:pt x="181343" y="637120"/>
                  </a:lnTo>
                  <a:lnTo>
                    <a:pt x="181241" y="638860"/>
                  </a:lnTo>
                  <a:lnTo>
                    <a:pt x="181787" y="639495"/>
                  </a:lnTo>
                  <a:lnTo>
                    <a:pt x="182295" y="640473"/>
                  </a:lnTo>
                  <a:lnTo>
                    <a:pt x="183121" y="639000"/>
                  </a:lnTo>
                  <a:lnTo>
                    <a:pt x="183578" y="639140"/>
                  </a:lnTo>
                  <a:lnTo>
                    <a:pt x="183705" y="639000"/>
                  </a:lnTo>
                  <a:lnTo>
                    <a:pt x="183908" y="638797"/>
                  </a:lnTo>
                  <a:lnTo>
                    <a:pt x="184365" y="638378"/>
                  </a:lnTo>
                  <a:lnTo>
                    <a:pt x="184835" y="637743"/>
                  </a:lnTo>
                  <a:lnTo>
                    <a:pt x="185343" y="637120"/>
                  </a:lnTo>
                  <a:lnTo>
                    <a:pt x="185877" y="636562"/>
                  </a:lnTo>
                  <a:lnTo>
                    <a:pt x="186016" y="635571"/>
                  </a:lnTo>
                  <a:lnTo>
                    <a:pt x="186131" y="634809"/>
                  </a:lnTo>
                  <a:lnTo>
                    <a:pt x="187096" y="636130"/>
                  </a:lnTo>
                  <a:lnTo>
                    <a:pt x="188201" y="634809"/>
                  </a:lnTo>
                  <a:lnTo>
                    <a:pt x="188391" y="634593"/>
                  </a:lnTo>
                  <a:lnTo>
                    <a:pt x="188607" y="634250"/>
                  </a:lnTo>
                  <a:lnTo>
                    <a:pt x="188887" y="633895"/>
                  </a:lnTo>
                  <a:lnTo>
                    <a:pt x="189001" y="636206"/>
                  </a:lnTo>
                  <a:lnTo>
                    <a:pt x="192036" y="633895"/>
                  </a:lnTo>
                  <a:lnTo>
                    <a:pt x="192582" y="633476"/>
                  </a:lnTo>
                  <a:close/>
                </a:path>
                <a:path w="238759" h="699134">
                  <a:moveTo>
                    <a:pt x="194271" y="672592"/>
                  </a:moveTo>
                  <a:lnTo>
                    <a:pt x="194170" y="669785"/>
                  </a:lnTo>
                  <a:lnTo>
                    <a:pt x="194017" y="668883"/>
                  </a:lnTo>
                  <a:lnTo>
                    <a:pt x="193954" y="668388"/>
                  </a:lnTo>
                  <a:lnTo>
                    <a:pt x="193916" y="667194"/>
                  </a:lnTo>
                  <a:lnTo>
                    <a:pt x="192976" y="666572"/>
                  </a:lnTo>
                  <a:lnTo>
                    <a:pt x="193230" y="665238"/>
                  </a:lnTo>
                  <a:lnTo>
                    <a:pt x="192405" y="662724"/>
                  </a:lnTo>
                  <a:lnTo>
                    <a:pt x="192874" y="661466"/>
                  </a:lnTo>
                  <a:lnTo>
                    <a:pt x="193052" y="659993"/>
                  </a:lnTo>
                  <a:lnTo>
                    <a:pt x="193141" y="659498"/>
                  </a:lnTo>
                  <a:lnTo>
                    <a:pt x="193217" y="657402"/>
                  </a:lnTo>
                  <a:lnTo>
                    <a:pt x="193268" y="655231"/>
                  </a:lnTo>
                  <a:lnTo>
                    <a:pt x="193370" y="654469"/>
                  </a:lnTo>
                  <a:lnTo>
                    <a:pt x="193446" y="653491"/>
                  </a:lnTo>
                  <a:lnTo>
                    <a:pt x="193522" y="653211"/>
                  </a:lnTo>
                  <a:lnTo>
                    <a:pt x="193662" y="652653"/>
                  </a:lnTo>
                  <a:lnTo>
                    <a:pt x="192735" y="652297"/>
                  </a:lnTo>
                  <a:lnTo>
                    <a:pt x="192303" y="652157"/>
                  </a:lnTo>
                  <a:lnTo>
                    <a:pt x="191935" y="651179"/>
                  </a:lnTo>
                  <a:lnTo>
                    <a:pt x="191363" y="650405"/>
                  </a:lnTo>
                  <a:lnTo>
                    <a:pt x="190969" y="650201"/>
                  </a:lnTo>
                  <a:lnTo>
                    <a:pt x="190817" y="650405"/>
                  </a:lnTo>
                  <a:lnTo>
                    <a:pt x="190715" y="651243"/>
                  </a:lnTo>
                  <a:lnTo>
                    <a:pt x="189357" y="653211"/>
                  </a:lnTo>
                  <a:lnTo>
                    <a:pt x="188569" y="650125"/>
                  </a:lnTo>
                  <a:lnTo>
                    <a:pt x="187312" y="650125"/>
                  </a:lnTo>
                  <a:lnTo>
                    <a:pt x="187325" y="653491"/>
                  </a:lnTo>
                  <a:lnTo>
                    <a:pt x="187667" y="655370"/>
                  </a:lnTo>
                  <a:lnTo>
                    <a:pt x="186309" y="657542"/>
                  </a:lnTo>
                  <a:lnTo>
                    <a:pt x="187604" y="657402"/>
                  </a:lnTo>
                  <a:lnTo>
                    <a:pt x="187744" y="660908"/>
                  </a:lnTo>
                  <a:lnTo>
                    <a:pt x="189255" y="659498"/>
                  </a:lnTo>
                  <a:lnTo>
                    <a:pt x="189471" y="659790"/>
                  </a:lnTo>
                  <a:lnTo>
                    <a:pt x="188823" y="661809"/>
                  </a:lnTo>
                  <a:lnTo>
                    <a:pt x="189611" y="663778"/>
                  </a:lnTo>
                  <a:lnTo>
                    <a:pt x="189649" y="666572"/>
                  </a:lnTo>
                  <a:lnTo>
                    <a:pt x="189826" y="666915"/>
                  </a:lnTo>
                  <a:lnTo>
                    <a:pt x="189966" y="670064"/>
                  </a:lnTo>
                  <a:lnTo>
                    <a:pt x="190436" y="669785"/>
                  </a:lnTo>
                  <a:lnTo>
                    <a:pt x="190931" y="669366"/>
                  </a:lnTo>
                  <a:lnTo>
                    <a:pt x="191655" y="668883"/>
                  </a:lnTo>
                  <a:lnTo>
                    <a:pt x="191719" y="671118"/>
                  </a:lnTo>
                  <a:lnTo>
                    <a:pt x="192227" y="672376"/>
                  </a:lnTo>
                  <a:lnTo>
                    <a:pt x="193370" y="672731"/>
                  </a:lnTo>
                  <a:lnTo>
                    <a:pt x="194056" y="672871"/>
                  </a:lnTo>
                  <a:lnTo>
                    <a:pt x="194271" y="672592"/>
                  </a:lnTo>
                  <a:close/>
                </a:path>
                <a:path w="238759" h="699134">
                  <a:moveTo>
                    <a:pt x="197777" y="416839"/>
                  </a:moveTo>
                  <a:lnTo>
                    <a:pt x="196938" y="414299"/>
                  </a:lnTo>
                  <a:lnTo>
                    <a:pt x="194525" y="414299"/>
                  </a:lnTo>
                  <a:lnTo>
                    <a:pt x="192659" y="414299"/>
                  </a:lnTo>
                  <a:lnTo>
                    <a:pt x="191871" y="416839"/>
                  </a:lnTo>
                  <a:lnTo>
                    <a:pt x="197777" y="416839"/>
                  </a:lnTo>
                  <a:close/>
                </a:path>
                <a:path w="238759" h="699134">
                  <a:moveTo>
                    <a:pt x="199263" y="566381"/>
                  </a:moveTo>
                  <a:lnTo>
                    <a:pt x="199009" y="566585"/>
                  </a:lnTo>
                  <a:lnTo>
                    <a:pt x="198653" y="567080"/>
                  </a:lnTo>
                  <a:lnTo>
                    <a:pt x="197142" y="566724"/>
                  </a:lnTo>
                  <a:lnTo>
                    <a:pt x="196697" y="567918"/>
                  </a:lnTo>
                  <a:lnTo>
                    <a:pt x="196062" y="570090"/>
                  </a:lnTo>
                  <a:lnTo>
                    <a:pt x="195567" y="570306"/>
                  </a:lnTo>
                  <a:lnTo>
                    <a:pt x="195199" y="570649"/>
                  </a:lnTo>
                  <a:lnTo>
                    <a:pt x="194995" y="569887"/>
                  </a:lnTo>
                  <a:lnTo>
                    <a:pt x="194652" y="569112"/>
                  </a:lnTo>
                  <a:lnTo>
                    <a:pt x="194729" y="568337"/>
                  </a:lnTo>
                  <a:lnTo>
                    <a:pt x="194868" y="567918"/>
                  </a:lnTo>
                  <a:lnTo>
                    <a:pt x="195173" y="567080"/>
                  </a:lnTo>
                  <a:lnTo>
                    <a:pt x="195275" y="566585"/>
                  </a:lnTo>
                  <a:lnTo>
                    <a:pt x="195287" y="565543"/>
                  </a:lnTo>
                  <a:lnTo>
                    <a:pt x="194348" y="564210"/>
                  </a:lnTo>
                  <a:lnTo>
                    <a:pt x="194487" y="563308"/>
                  </a:lnTo>
                  <a:lnTo>
                    <a:pt x="194665" y="562889"/>
                  </a:lnTo>
                  <a:lnTo>
                    <a:pt x="195173" y="561479"/>
                  </a:lnTo>
                  <a:lnTo>
                    <a:pt x="190652" y="556729"/>
                  </a:lnTo>
                  <a:lnTo>
                    <a:pt x="190474" y="556729"/>
                  </a:lnTo>
                  <a:lnTo>
                    <a:pt x="190284" y="556793"/>
                  </a:lnTo>
                  <a:lnTo>
                    <a:pt x="190106" y="556793"/>
                  </a:lnTo>
                  <a:lnTo>
                    <a:pt x="189433" y="556729"/>
                  </a:lnTo>
                  <a:lnTo>
                    <a:pt x="188747" y="556729"/>
                  </a:lnTo>
                  <a:lnTo>
                    <a:pt x="187744" y="556653"/>
                  </a:lnTo>
                  <a:lnTo>
                    <a:pt x="187629" y="557631"/>
                  </a:lnTo>
                  <a:lnTo>
                    <a:pt x="187820" y="558190"/>
                  </a:lnTo>
                  <a:lnTo>
                    <a:pt x="188341" y="560501"/>
                  </a:lnTo>
                  <a:lnTo>
                    <a:pt x="188607" y="562470"/>
                  </a:lnTo>
                  <a:lnTo>
                    <a:pt x="187337" y="565543"/>
                  </a:lnTo>
                  <a:lnTo>
                    <a:pt x="187286" y="566305"/>
                  </a:lnTo>
                  <a:lnTo>
                    <a:pt x="187185" y="567359"/>
                  </a:lnTo>
                  <a:lnTo>
                    <a:pt x="187058" y="567994"/>
                  </a:lnTo>
                  <a:lnTo>
                    <a:pt x="187413" y="568337"/>
                  </a:lnTo>
                  <a:lnTo>
                    <a:pt x="189395" y="564146"/>
                  </a:lnTo>
                  <a:lnTo>
                    <a:pt x="189611" y="564426"/>
                  </a:lnTo>
                  <a:lnTo>
                    <a:pt x="188734" y="567080"/>
                  </a:lnTo>
                  <a:lnTo>
                    <a:pt x="188493" y="569112"/>
                  </a:lnTo>
                  <a:lnTo>
                    <a:pt x="189001" y="568693"/>
                  </a:lnTo>
                  <a:lnTo>
                    <a:pt x="189534" y="568337"/>
                  </a:lnTo>
                  <a:lnTo>
                    <a:pt x="190042" y="567918"/>
                  </a:lnTo>
                  <a:lnTo>
                    <a:pt x="190131" y="568693"/>
                  </a:lnTo>
                  <a:lnTo>
                    <a:pt x="189966" y="569455"/>
                  </a:lnTo>
                  <a:lnTo>
                    <a:pt x="189611" y="570725"/>
                  </a:lnTo>
                  <a:lnTo>
                    <a:pt x="189369" y="571982"/>
                  </a:lnTo>
                  <a:lnTo>
                    <a:pt x="189255" y="573379"/>
                  </a:lnTo>
                  <a:lnTo>
                    <a:pt x="189395" y="573798"/>
                  </a:lnTo>
                  <a:lnTo>
                    <a:pt x="189865" y="574992"/>
                  </a:lnTo>
                  <a:lnTo>
                    <a:pt x="190106" y="575894"/>
                  </a:lnTo>
                  <a:lnTo>
                    <a:pt x="189103" y="577227"/>
                  </a:lnTo>
                  <a:lnTo>
                    <a:pt x="189255" y="578269"/>
                  </a:lnTo>
                  <a:lnTo>
                    <a:pt x="189255" y="579247"/>
                  </a:lnTo>
                  <a:lnTo>
                    <a:pt x="190220" y="578408"/>
                  </a:lnTo>
                  <a:lnTo>
                    <a:pt x="190220" y="579526"/>
                  </a:lnTo>
                  <a:lnTo>
                    <a:pt x="189966" y="580161"/>
                  </a:lnTo>
                  <a:lnTo>
                    <a:pt x="189471" y="580936"/>
                  </a:lnTo>
                  <a:lnTo>
                    <a:pt x="190106" y="581431"/>
                  </a:lnTo>
                  <a:lnTo>
                    <a:pt x="190652" y="581914"/>
                  </a:lnTo>
                  <a:lnTo>
                    <a:pt x="191325" y="582129"/>
                  </a:lnTo>
                  <a:lnTo>
                    <a:pt x="191935" y="582053"/>
                  </a:lnTo>
                  <a:lnTo>
                    <a:pt x="192151" y="581990"/>
                  </a:lnTo>
                  <a:lnTo>
                    <a:pt x="192366" y="580656"/>
                  </a:lnTo>
                  <a:lnTo>
                    <a:pt x="192620" y="578408"/>
                  </a:lnTo>
                  <a:lnTo>
                    <a:pt x="192697" y="576453"/>
                  </a:lnTo>
                  <a:lnTo>
                    <a:pt x="192798" y="575411"/>
                  </a:lnTo>
                  <a:lnTo>
                    <a:pt x="193052" y="575271"/>
                  </a:lnTo>
                  <a:lnTo>
                    <a:pt x="193230" y="575195"/>
                  </a:lnTo>
                  <a:lnTo>
                    <a:pt x="193751" y="575894"/>
                  </a:lnTo>
                  <a:lnTo>
                    <a:pt x="194132" y="576453"/>
                  </a:lnTo>
                  <a:lnTo>
                    <a:pt x="194589" y="577088"/>
                  </a:lnTo>
                  <a:lnTo>
                    <a:pt x="195745" y="575894"/>
                  </a:lnTo>
                  <a:lnTo>
                    <a:pt x="195783" y="575195"/>
                  </a:lnTo>
                  <a:lnTo>
                    <a:pt x="195846" y="573798"/>
                  </a:lnTo>
                  <a:lnTo>
                    <a:pt x="196278" y="571982"/>
                  </a:lnTo>
                  <a:lnTo>
                    <a:pt x="196456" y="571347"/>
                  </a:lnTo>
                  <a:lnTo>
                    <a:pt x="196824" y="570649"/>
                  </a:lnTo>
                  <a:lnTo>
                    <a:pt x="196926" y="570445"/>
                  </a:lnTo>
                  <a:lnTo>
                    <a:pt x="197180" y="570445"/>
                  </a:lnTo>
                  <a:lnTo>
                    <a:pt x="198475" y="570725"/>
                  </a:lnTo>
                  <a:lnTo>
                    <a:pt x="198564" y="570445"/>
                  </a:lnTo>
                  <a:lnTo>
                    <a:pt x="198869" y="569531"/>
                  </a:lnTo>
                  <a:lnTo>
                    <a:pt x="199085" y="568134"/>
                  </a:lnTo>
                  <a:lnTo>
                    <a:pt x="199097" y="567080"/>
                  </a:lnTo>
                  <a:lnTo>
                    <a:pt x="199186" y="566585"/>
                  </a:lnTo>
                  <a:lnTo>
                    <a:pt x="199263" y="566381"/>
                  </a:lnTo>
                  <a:close/>
                </a:path>
                <a:path w="238759" h="699134">
                  <a:moveTo>
                    <a:pt x="202272" y="689521"/>
                  </a:moveTo>
                  <a:lnTo>
                    <a:pt x="200939" y="690359"/>
                  </a:lnTo>
                  <a:lnTo>
                    <a:pt x="200939" y="690079"/>
                  </a:lnTo>
                  <a:lnTo>
                    <a:pt x="200939" y="689940"/>
                  </a:lnTo>
                  <a:lnTo>
                    <a:pt x="200850" y="688327"/>
                  </a:lnTo>
                  <a:lnTo>
                    <a:pt x="200583" y="687209"/>
                  </a:lnTo>
                  <a:lnTo>
                    <a:pt x="200101" y="689305"/>
                  </a:lnTo>
                  <a:lnTo>
                    <a:pt x="199974" y="689940"/>
                  </a:lnTo>
                  <a:lnTo>
                    <a:pt x="199618" y="689660"/>
                  </a:lnTo>
                  <a:lnTo>
                    <a:pt x="199326" y="689381"/>
                  </a:lnTo>
                  <a:lnTo>
                    <a:pt x="199390" y="687984"/>
                  </a:lnTo>
                  <a:lnTo>
                    <a:pt x="199720" y="685596"/>
                  </a:lnTo>
                  <a:lnTo>
                    <a:pt x="199936" y="683437"/>
                  </a:lnTo>
                  <a:lnTo>
                    <a:pt x="199593" y="682802"/>
                  </a:lnTo>
                  <a:lnTo>
                    <a:pt x="199478" y="682447"/>
                  </a:lnTo>
                  <a:lnTo>
                    <a:pt x="199224" y="682802"/>
                  </a:lnTo>
                  <a:lnTo>
                    <a:pt x="197510" y="688467"/>
                  </a:lnTo>
                  <a:lnTo>
                    <a:pt x="197637" y="688886"/>
                  </a:lnTo>
                  <a:lnTo>
                    <a:pt x="197713" y="690079"/>
                  </a:lnTo>
                  <a:lnTo>
                    <a:pt x="197675" y="689864"/>
                  </a:lnTo>
                  <a:lnTo>
                    <a:pt x="197459" y="689521"/>
                  </a:lnTo>
                  <a:lnTo>
                    <a:pt x="196888" y="688543"/>
                  </a:lnTo>
                  <a:lnTo>
                    <a:pt x="196062" y="687070"/>
                  </a:lnTo>
                  <a:lnTo>
                    <a:pt x="195173" y="688124"/>
                  </a:lnTo>
                  <a:lnTo>
                    <a:pt x="195110" y="691972"/>
                  </a:lnTo>
                  <a:lnTo>
                    <a:pt x="194779" y="692810"/>
                  </a:lnTo>
                  <a:lnTo>
                    <a:pt x="194335" y="694131"/>
                  </a:lnTo>
                  <a:lnTo>
                    <a:pt x="194056" y="694905"/>
                  </a:lnTo>
                  <a:lnTo>
                    <a:pt x="193382" y="693089"/>
                  </a:lnTo>
                  <a:lnTo>
                    <a:pt x="193332" y="692810"/>
                  </a:lnTo>
                  <a:lnTo>
                    <a:pt x="193662" y="691972"/>
                  </a:lnTo>
                  <a:lnTo>
                    <a:pt x="194487" y="691476"/>
                  </a:lnTo>
                  <a:lnTo>
                    <a:pt x="194665" y="691337"/>
                  </a:lnTo>
                  <a:lnTo>
                    <a:pt x="194919" y="691756"/>
                  </a:lnTo>
                  <a:lnTo>
                    <a:pt x="195110" y="691972"/>
                  </a:lnTo>
                  <a:lnTo>
                    <a:pt x="195110" y="688187"/>
                  </a:lnTo>
                  <a:lnTo>
                    <a:pt x="194741" y="688543"/>
                  </a:lnTo>
                  <a:lnTo>
                    <a:pt x="194525" y="688047"/>
                  </a:lnTo>
                  <a:lnTo>
                    <a:pt x="194449" y="687425"/>
                  </a:lnTo>
                  <a:lnTo>
                    <a:pt x="194170" y="687209"/>
                  </a:lnTo>
                  <a:lnTo>
                    <a:pt x="193738" y="686790"/>
                  </a:lnTo>
                  <a:lnTo>
                    <a:pt x="192951" y="686231"/>
                  </a:lnTo>
                  <a:lnTo>
                    <a:pt x="191719" y="688124"/>
                  </a:lnTo>
                  <a:lnTo>
                    <a:pt x="190398" y="688124"/>
                  </a:lnTo>
                  <a:lnTo>
                    <a:pt x="189141" y="688467"/>
                  </a:lnTo>
                  <a:lnTo>
                    <a:pt x="189001" y="688606"/>
                  </a:lnTo>
                  <a:lnTo>
                    <a:pt x="188747" y="688886"/>
                  </a:lnTo>
                  <a:lnTo>
                    <a:pt x="189649" y="689305"/>
                  </a:lnTo>
                  <a:lnTo>
                    <a:pt x="189966" y="691273"/>
                  </a:lnTo>
                  <a:lnTo>
                    <a:pt x="191693" y="689521"/>
                  </a:lnTo>
                  <a:lnTo>
                    <a:pt x="191947" y="689940"/>
                  </a:lnTo>
                  <a:lnTo>
                    <a:pt x="192049" y="690918"/>
                  </a:lnTo>
                  <a:lnTo>
                    <a:pt x="191985" y="691337"/>
                  </a:lnTo>
                  <a:lnTo>
                    <a:pt x="191858" y="691896"/>
                  </a:lnTo>
                  <a:lnTo>
                    <a:pt x="191655" y="692251"/>
                  </a:lnTo>
                  <a:lnTo>
                    <a:pt x="191401" y="693089"/>
                  </a:lnTo>
                  <a:lnTo>
                    <a:pt x="191300" y="693851"/>
                  </a:lnTo>
                  <a:lnTo>
                    <a:pt x="191973" y="694842"/>
                  </a:lnTo>
                  <a:lnTo>
                    <a:pt x="192659" y="695325"/>
                  </a:lnTo>
                  <a:lnTo>
                    <a:pt x="193192" y="696163"/>
                  </a:lnTo>
                  <a:lnTo>
                    <a:pt x="193522" y="696722"/>
                  </a:lnTo>
                  <a:lnTo>
                    <a:pt x="193700" y="697636"/>
                  </a:lnTo>
                  <a:lnTo>
                    <a:pt x="194017" y="698550"/>
                  </a:lnTo>
                  <a:lnTo>
                    <a:pt x="195529" y="698334"/>
                  </a:lnTo>
                  <a:lnTo>
                    <a:pt x="195821" y="695680"/>
                  </a:lnTo>
                  <a:lnTo>
                    <a:pt x="196278" y="694905"/>
                  </a:lnTo>
                  <a:lnTo>
                    <a:pt x="196748" y="694131"/>
                  </a:lnTo>
                  <a:lnTo>
                    <a:pt x="197396" y="694905"/>
                  </a:lnTo>
                  <a:lnTo>
                    <a:pt x="197675" y="695185"/>
                  </a:lnTo>
                  <a:lnTo>
                    <a:pt x="198170" y="694131"/>
                  </a:lnTo>
                  <a:lnTo>
                    <a:pt x="199186" y="691972"/>
                  </a:lnTo>
                  <a:lnTo>
                    <a:pt x="199542" y="691616"/>
                  </a:lnTo>
                  <a:lnTo>
                    <a:pt x="200152" y="693508"/>
                  </a:lnTo>
                  <a:lnTo>
                    <a:pt x="201256" y="691616"/>
                  </a:lnTo>
                  <a:lnTo>
                    <a:pt x="201409" y="691337"/>
                  </a:lnTo>
                  <a:lnTo>
                    <a:pt x="201625" y="690918"/>
                  </a:lnTo>
                  <a:lnTo>
                    <a:pt x="201980" y="690359"/>
                  </a:lnTo>
                  <a:lnTo>
                    <a:pt x="202272" y="689521"/>
                  </a:lnTo>
                  <a:close/>
                </a:path>
                <a:path w="238759" h="699134">
                  <a:moveTo>
                    <a:pt x="203746" y="600671"/>
                  </a:moveTo>
                  <a:lnTo>
                    <a:pt x="203504" y="600036"/>
                  </a:lnTo>
                  <a:lnTo>
                    <a:pt x="203352" y="599401"/>
                  </a:lnTo>
                  <a:lnTo>
                    <a:pt x="203123" y="599198"/>
                  </a:lnTo>
                  <a:lnTo>
                    <a:pt x="202234" y="598347"/>
                  </a:lnTo>
                  <a:lnTo>
                    <a:pt x="202095" y="598208"/>
                  </a:lnTo>
                  <a:lnTo>
                    <a:pt x="201841" y="597649"/>
                  </a:lnTo>
                  <a:lnTo>
                    <a:pt x="201676" y="597306"/>
                  </a:lnTo>
                  <a:lnTo>
                    <a:pt x="201764" y="595071"/>
                  </a:lnTo>
                  <a:lnTo>
                    <a:pt x="201485" y="594855"/>
                  </a:lnTo>
                  <a:lnTo>
                    <a:pt x="200939" y="595769"/>
                  </a:lnTo>
                  <a:lnTo>
                    <a:pt x="200329" y="596747"/>
                  </a:lnTo>
                  <a:lnTo>
                    <a:pt x="199834" y="597649"/>
                  </a:lnTo>
                  <a:lnTo>
                    <a:pt x="199694" y="597585"/>
                  </a:lnTo>
                  <a:lnTo>
                    <a:pt x="199402" y="597306"/>
                  </a:lnTo>
                  <a:lnTo>
                    <a:pt x="200304" y="594233"/>
                  </a:lnTo>
                  <a:lnTo>
                    <a:pt x="200456" y="593737"/>
                  </a:lnTo>
                  <a:lnTo>
                    <a:pt x="200571" y="593255"/>
                  </a:lnTo>
                  <a:lnTo>
                    <a:pt x="200698" y="592124"/>
                  </a:lnTo>
                  <a:lnTo>
                    <a:pt x="200329" y="592124"/>
                  </a:lnTo>
                  <a:lnTo>
                    <a:pt x="199974" y="592061"/>
                  </a:lnTo>
                  <a:lnTo>
                    <a:pt x="199478" y="592061"/>
                  </a:lnTo>
                  <a:lnTo>
                    <a:pt x="199009" y="590727"/>
                  </a:lnTo>
                  <a:lnTo>
                    <a:pt x="197573" y="594233"/>
                  </a:lnTo>
                  <a:lnTo>
                    <a:pt x="196850" y="592124"/>
                  </a:lnTo>
                  <a:lnTo>
                    <a:pt x="196532" y="592201"/>
                  </a:lnTo>
                  <a:lnTo>
                    <a:pt x="196126" y="593674"/>
                  </a:lnTo>
                  <a:lnTo>
                    <a:pt x="195884" y="595274"/>
                  </a:lnTo>
                  <a:lnTo>
                    <a:pt x="194703" y="598347"/>
                  </a:lnTo>
                  <a:lnTo>
                    <a:pt x="193090" y="593255"/>
                  </a:lnTo>
                  <a:lnTo>
                    <a:pt x="191935" y="595071"/>
                  </a:lnTo>
                  <a:lnTo>
                    <a:pt x="189572" y="598703"/>
                  </a:lnTo>
                  <a:lnTo>
                    <a:pt x="190080" y="600036"/>
                  </a:lnTo>
                  <a:lnTo>
                    <a:pt x="191693" y="599198"/>
                  </a:lnTo>
                  <a:lnTo>
                    <a:pt x="191147" y="601091"/>
                  </a:lnTo>
                  <a:lnTo>
                    <a:pt x="191058" y="601929"/>
                  </a:lnTo>
                  <a:lnTo>
                    <a:pt x="190931" y="603465"/>
                  </a:lnTo>
                  <a:lnTo>
                    <a:pt x="192011" y="603948"/>
                  </a:lnTo>
                  <a:lnTo>
                    <a:pt x="191630" y="605497"/>
                  </a:lnTo>
                  <a:lnTo>
                    <a:pt x="191579" y="606894"/>
                  </a:lnTo>
                  <a:lnTo>
                    <a:pt x="192544" y="606894"/>
                  </a:lnTo>
                  <a:lnTo>
                    <a:pt x="193446" y="607174"/>
                  </a:lnTo>
                  <a:lnTo>
                    <a:pt x="195097" y="606475"/>
                  </a:lnTo>
                  <a:lnTo>
                    <a:pt x="195821" y="605497"/>
                  </a:lnTo>
                  <a:lnTo>
                    <a:pt x="196608" y="604786"/>
                  </a:lnTo>
                  <a:lnTo>
                    <a:pt x="196926" y="603046"/>
                  </a:lnTo>
                  <a:lnTo>
                    <a:pt x="197180" y="603046"/>
                  </a:lnTo>
                  <a:lnTo>
                    <a:pt x="197319" y="603465"/>
                  </a:lnTo>
                  <a:lnTo>
                    <a:pt x="197535" y="604304"/>
                  </a:lnTo>
                  <a:lnTo>
                    <a:pt x="198412" y="603046"/>
                  </a:lnTo>
                  <a:lnTo>
                    <a:pt x="199656" y="601294"/>
                  </a:lnTo>
                  <a:lnTo>
                    <a:pt x="199694" y="601649"/>
                  </a:lnTo>
                  <a:lnTo>
                    <a:pt x="199580" y="601992"/>
                  </a:lnTo>
                  <a:lnTo>
                    <a:pt x="199301" y="602488"/>
                  </a:lnTo>
                  <a:lnTo>
                    <a:pt x="199148" y="603669"/>
                  </a:lnTo>
                  <a:lnTo>
                    <a:pt x="199377" y="604786"/>
                  </a:lnTo>
                  <a:lnTo>
                    <a:pt x="199720" y="605066"/>
                  </a:lnTo>
                  <a:lnTo>
                    <a:pt x="199834" y="604723"/>
                  </a:lnTo>
                  <a:lnTo>
                    <a:pt x="200406" y="601992"/>
                  </a:lnTo>
                  <a:lnTo>
                    <a:pt x="201485" y="601649"/>
                  </a:lnTo>
                  <a:lnTo>
                    <a:pt x="203060" y="601370"/>
                  </a:lnTo>
                  <a:lnTo>
                    <a:pt x="203390" y="600951"/>
                  </a:lnTo>
                  <a:lnTo>
                    <a:pt x="203746" y="600671"/>
                  </a:lnTo>
                  <a:close/>
                </a:path>
                <a:path w="238759" h="699134">
                  <a:moveTo>
                    <a:pt x="205066" y="639914"/>
                  </a:moveTo>
                  <a:lnTo>
                    <a:pt x="203568" y="637324"/>
                  </a:lnTo>
                  <a:lnTo>
                    <a:pt x="204457" y="634530"/>
                  </a:lnTo>
                  <a:lnTo>
                    <a:pt x="204000" y="634949"/>
                  </a:lnTo>
                  <a:lnTo>
                    <a:pt x="203784" y="635088"/>
                  </a:lnTo>
                  <a:lnTo>
                    <a:pt x="203415" y="635431"/>
                  </a:lnTo>
                  <a:lnTo>
                    <a:pt x="203352" y="634733"/>
                  </a:lnTo>
                  <a:lnTo>
                    <a:pt x="203136" y="633895"/>
                  </a:lnTo>
                  <a:lnTo>
                    <a:pt x="203314" y="633615"/>
                  </a:lnTo>
                  <a:lnTo>
                    <a:pt x="204457" y="631380"/>
                  </a:lnTo>
                  <a:lnTo>
                    <a:pt x="203492" y="628992"/>
                  </a:lnTo>
                  <a:lnTo>
                    <a:pt x="203606" y="625919"/>
                  </a:lnTo>
                  <a:lnTo>
                    <a:pt x="203276" y="624878"/>
                  </a:lnTo>
                  <a:lnTo>
                    <a:pt x="203415" y="624103"/>
                  </a:lnTo>
                  <a:lnTo>
                    <a:pt x="203962" y="621931"/>
                  </a:lnTo>
                  <a:lnTo>
                    <a:pt x="202984" y="620179"/>
                  </a:lnTo>
                  <a:lnTo>
                    <a:pt x="202844" y="617740"/>
                  </a:lnTo>
                  <a:lnTo>
                    <a:pt x="202095" y="617105"/>
                  </a:lnTo>
                  <a:lnTo>
                    <a:pt x="201231" y="617105"/>
                  </a:lnTo>
                  <a:lnTo>
                    <a:pt x="200329" y="618020"/>
                  </a:lnTo>
                  <a:lnTo>
                    <a:pt x="199974" y="618439"/>
                  </a:lnTo>
                  <a:lnTo>
                    <a:pt x="199758" y="619061"/>
                  </a:lnTo>
                  <a:lnTo>
                    <a:pt x="199504" y="619620"/>
                  </a:lnTo>
                  <a:lnTo>
                    <a:pt x="199402" y="619417"/>
                  </a:lnTo>
                  <a:lnTo>
                    <a:pt x="199402" y="618578"/>
                  </a:lnTo>
                  <a:lnTo>
                    <a:pt x="199478" y="617029"/>
                  </a:lnTo>
                  <a:lnTo>
                    <a:pt x="198183" y="616407"/>
                  </a:lnTo>
                  <a:lnTo>
                    <a:pt x="197358" y="616051"/>
                  </a:lnTo>
                  <a:lnTo>
                    <a:pt x="197358" y="616610"/>
                  </a:lnTo>
                  <a:lnTo>
                    <a:pt x="197319" y="617245"/>
                  </a:lnTo>
                  <a:lnTo>
                    <a:pt x="197573" y="618921"/>
                  </a:lnTo>
                  <a:lnTo>
                    <a:pt x="197929" y="619975"/>
                  </a:lnTo>
                  <a:lnTo>
                    <a:pt x="198043" y="621093"/>
                  </a:lnTo>
                  <a:lnTo>
                    <a:pt x="198145" y="621792"/>
                  </a:lnTo>
                  <a:lnTo>
                    <a:pt x="198005" y="622566"/>
                  </a:lnTo>
                  <a:lnTo>
                    <a:pt x="197891" y="623328"/>
                  </a:lnTo>
                  <a:lnTo>
                    <a:pt x="197751" y="624103"/>
                  </a:lnTo>
                  <a:lnTo>
                    <a:pt x="197535" y="624941"/>
                  </a:lnTo>
                  <a:lnTo>
                    <a:pt x="197535" y="625856"/>
                  </a:lnTo>
                  <a:lnTo>
                    <a:pt x="199085" y="622909"/>
                  </a:lnTo>
                  <a:lnTo>
                    <a:pt x="199504" y="623265"/>
                  </a:lnTo>
                  <a:lnTo>
                    <a:pt x="199186" y="625221"/>
                  </a:lnTo>
                  <a:lnTo>
                    <a:pt x="198869" y="626554"/>
                  </a:lnTo>
                  <a:lnTo>
                    <a:pt x="199694" y="626478"/>
                  </a:lnTo>
                  <a:lnTo>
                    <a:pt x="199910" y="627176"/>
                  </a:lnTo>
                  <a:lnTo>
                    <a:pt x="199910" y="628015"/>
                  </a:lnTo>
                  <a:lnTo>
                    <a:pt x="199720" y="628434"/>
                  </a:lnTo>
                  <a:lnTo>
                    <a:pt x="199504" y="630682"/>
                  </a:lnTo>
                  <a:lnTo>
                    <a:pt x="198691" y="632358"/>
                  </a:lnTo>
                  <a:lnTo>
                    <a:pt x="199618" y="634873"/>
                  </a:lnTo>
                  <a:lnTo>
                    <a:pt x="199326" y="635711"/>
                  </a:lnTo>
                  <a:lnTo>
                    <a:pt x="199263" y="636422"/>
                  </a:lnTo>
                  <a:lnTo>
                    <a:pt x="199656" y="635787"/>
                  </a:lnTo>
                  <a:lnTo>
                    <a:pt x="200698" y="636905"/>
                  </a:lnTo>
                  <a:lnTo>
                    <a:pt x="201193" y="637400"/>
                  </a:lnTo>
                  <a:lnTo>
                    <a:pt x="200520" y="638581"/>
                  </a:lnTo>
                  <a:lnTo>
                    <a:pt x="201409" y="637603"/>
                  </a:lnTo>
                  <a:lnTo>
                    <a:pt x="201625" y="637324"/>
                  </a:lnTo>
                  <a:lnTo>
                    <a:pt x="203174" y="638302"/>
                  </a:lnTo>
                  <a:lnTo>
                    <a:pt x="203847" y="638657"/>
                  </a:lnTo>
                  <a:lnTo>
                    <a:pt x="202958" y="641515"/>
                  </a:lnTo>
                  <a:lnTo>
                    <a:pt x="203276" y="641451"/>
                  </a:lnTo>
                  <a:lnTo>
                    <a:pt x="204457" y="642645"/>
                  </a:lnTo>
                  <a:lnTo>
                    <a:pt x="205066" y="639914"/>
                  </a:lnTo>
                  <a:close/>
                </a:path>
                <a:path w="238759" h="699134">
                  <a:moveTo>
                    <a:pt x="213398" y="659358"/>
                  </a:moveTo>
                  <a:lnTo>
                    <a:pt x="213182" y="658660"/>
                  </a:lnTo>
                  <a:lnTo>
                    <a:pt x="212788" y="658101"/>
                  </a:lnTo>
                  <a:lnTo>
                    <a:pt x="211785" y="658241"/>
                  </a:lnTo>
                  <a:lnTo>
                    <a:pt x="211353" y="658241"/>
                  </a:lnTo>
                  <a:lnTo>
                    <a:pt x="211416" y="657479"/>
                  </a:lnTo>
                  <a:lnTo>
                    <a:pt x="211493" y="655866"/>
                  </a:lnTo>
                  <a:lnTo>
                    <a:pt x="211531" y="655447"/>
                  </a:lnTo>
                  <a:lnTo>
                    <a:pt x="211709" y="654532"/>
                  </a:lnTo>
                  <a:lnTo>
                    <a:pt x="211569" y="654329"/>
                  </a:lnTo>
                  <a:lnTo>
                    <a:pt x="211239" y="654748"/>
                  </a:lnTo>
                  <a:lnTo>
                    <a:pt x="211061" y="655231"/>
                  </a:lnTo>
                  <a:lnTo>
                    <a:pt x="210566" y="655866"/>
                  </a:lnTo>
                  <a:lnTo>
                    <a:pt x="210235" y="656082"/>
                  </a:lnTo>
                  <a:lnTo>
                    <a:pt x="210019" y="656285"/>
                  </a:lnTo>
                  <a:lnTo>
                    <a:pt x="209956" y="655866"/>
                  </a:lnTo>
                  <a:lnTo>
                    <a:pt x="209740" y="655370"/>
                  </a:lnTo>
                  <a:lnTo>
                    <a:pt x="209981" y="653910"/>
                  </a:lnTo>
                  <a:lnTo>
                    <a:pt x="210235" y="652856"/>
                  </a:lnTo>
                  <a:lnTo>
                    <a:pt x="210413" y="652233"/>
                  </a:lnTo>
                  <a:lnTo>
                    <a:pt x="209981" y="651598"/>
                  </a:lnTo>
                  <a:lnTo>
                    <a:pt x="209626" y="650824"/>
                  </a:lnTo>
                  <a:lnTo>
                    <a:pt x="208876" y="650125"/>
                  </a:lnTo>
                  <a:lnTo>
                    <a:pt x="208191" y="650062"/>
                  </a:lnTo>
                  <a:lnTo>
                    <a:pt x="208013" y="650405"/>
                  </a:lnTo>
                  <a:lnTo>
                    <a:pt x="207403" y="651459"/>
                  </a:lnTo>
                  <a:lnTo>
                    <a:pt x="206933" y="652716"/>
                  </a:lnTo>
                  <a:lnTo>
                    <a:pt x="206400" y="653910"/>
                  </a:lnTo>
                  <a:lnTo>
                    <a:pt x="205219" y="656920"/>
                  </a:lnTo>
                  <a:lnTo>
                    <a:pt x="204889" y="656285"/>
                  </a:lnTo>
                  <a:lnTo>
                    <a:pt x="204749" y="655942"/>
                  </a:lnTo>
                  <a:lnTo>
                    <a:pt x="204635" y="655802"/>
                  </a:lnTo>
                  <a:lnTo>
                    <a:pt x="202920" y="657961"/>
                  </a:lnTo>
                  <a:lnTo>
                    <a:pt x="202565" y="657618"/>
                  </a:lnTo>
                  <a:lnTo>
                    <a:pt x="203174" y="653135"/>
                  </a:lnTo>
                  <a:lnTo>
                    <a:pt x="202742" y="654189"/>
                  </a:lnTo>
                  <a:lnTo>
                    <a:pt x="202628" y="654392"/>
                  </a:lnTo>
                  <a:lnTo>
                    <a:pt x="202018" y="655307"/>
                  </a:lnTo>
                  <a:lnTo>
                    <a:pt x="201371" y="656082"/>
                  </a:lnTo>
                  <a:lnTo>
                    <a:pt x="200583" y="657339"/>
                  </a:lnTo>
                  <a:lnTo>
                    <a:pt x="200520" y="657821"/>
                  </a:lnTo>
                  <a:lnTo>
                    <a:pt x="200329" y="658317"/>
                  </a:lnTo>
                  <a:lnTo>
                    <a:pt x="200583" y="658380"/>
                  </a:lnTo>
                  <a:lnTo>
                    <a:pt x="202349" y="660488"/>
                  </a:lnTo>
                  <a:lnTo>
                    <a:pt x="203784" y="660628"/>
                  </a:lnTo>
                  <a:lnTo>
                    <a:pt x="203390" y="661670"/>
                  </a:lnTo>
                  <a:lnTo>
                    <a:pt x="203098" y="662724"/>
                  </a:lnTo>
                  <a:lnTo>
                    <a:pt x="202704" y="663638"/>
                  </a:lnTo>
                  <a:lnTo>
                    <a:pt x="202412" y="664756"/>
                  </a:lnTo>
                  <a:lnTo>
                    <a:pt x="203784" y="666356"/>
                  </a:lnTo>
                  <a:lnTo>
                    <a:pt x="204419" y="666076"/>
                  </a:lnTo>
                  <a:lnTo>
                    <a:pt x="204965" y="663562"/>
                  </a:lnTo>
                  <a:lnTo>
                    <a:pt x="206463" y="664337"/>
                  </a:lnTo>
                  <a:lnTo>
                    <a:pt x="207225" y="664756"/>
                  </a:lnTo>
                  <a:lnTo>
                    <a:pt x="206895" y="663702"/>
                  </a:lnTo>
                  <a:lnTo>
                    <a:pt x="207264" y="663422"/>
                  </a:lnTo>
                  <a:lnTo>
                    <a:pt x="207695" y="663206"/>
                  </a:lnTo>
                  <a:lnTo>
                    <a:pt x="208699" y="662305"/>
                  </a:lnTo>
                  <a:lnTo>
                    <a:pt x="209334" y="661885"/>
                  </a:lnTo>
                  <a:lnTo>
                    <a:pt x="209410" y="660209"/>
                  </a:lnTo>
                  <a:lnTo>
                    <a:pt x="209981" y="660069"/>
                  </a:lnTo>
                  <a:lnTo>
                    <a:pt x="210235" y="659853"/>
                  </a:lnTo>
                  <a:lnTo>
                    <a:pt x="210273" y="660349"/>
                  </a:lnTo>
                  <a:lnTo>
                    <a:pt x="210375" y="660831"/>
                  </a:lnTo>
                  <a:lnTo>
                    <a:pt x="210350" y="661327"/>
                  </a:lnTo>
                  <a:lnTo>
                    <a:pt x="210273" y="661809"/>
                  </a:lnTo>
                  <a:lnTo>
                    <a:pt x="210058" y="662165"/>
                  </a:lnTo>
                  <a:lnTo>
                    <a:pt x="209956" y="662647"/>
                  </a:lnTo>
                  <a:lnTo>
                    <a:pt x="211747" y="660831"/>
                  </a:lnTo>
                  <a:lnTo>
                    <a:pt x="213398" y="659358"/>
                  </a:lnTo>
                  <a:close/>
                </a:path>
                <a:path w="238759" h="699134">
                  <a:moveTo>
                    <a:pt x="214871" y="696722"/>
                  </a:moveTo>
                  <a:lnTo>
                    <a:pt x="214680" y="692670"/>
                  </a:lnTo>
                  <a:lnTo>
                    <a:pt x="213677" y="692670"/>
                  </a:lnTo>
                  <a:lnTo>
                    <a:pt x="213461" y="691972"/>
                  </a:lnTo>
                  <a:lnTo>
                    <a:pt x="213677" y="688263"/>
                  </a:lnTo>
                  <a:lnTo>
                    <a:pt x="213245" y="686295"/>
                  </a:lnTo>
                  <a:lnTo>
                    <a:pt x="213182" y="682879"/>
                  </a:lnTo>
                  <a:lnTo>
                    <a:pt x="213220" y="681329"/>
                  </a:lnTo>
                  <a:lnTo>
                    <a:pt x="213677" y="678395"/>
                  </a:lnTo>
                  <a:lnTo>
                    <a:pt x="213245" y="677621"/>
                  </a:lnTo>
                  <a:lnTo>
                    <a:pt x="212636" y="676783"/>
                  </a:lnTo>
                  <a:lnTo>
                    <a:pt x="211569" y="678878"/>
                  </a:lnTo>
                  <a:lnTo>
                    <a:pt x="210845" y="679030"/>
                  </a:lnTo>
                  <a:lnTo>
                    <a:pt x="209524" y="677341"/>
                  </a:lnTo>
                  <a:lnTo>
                    <a:pt x="209156" y="676998"/>
                  </a:lnTo>
                  <a:lnTo>
                    <a:pt x="208762" y="676719"/>
                  </a:lnTo>
                  <a:lnTo>
                    <a:pt x="208445" y="676363"/>
                  </a:lnTo>
                  <a:lnTo>
                    <a:pt x="208407" y="676998"/>
                  </a:lnTo>
                  <a:lnTo>
                    <a:pt x="208330" y="677621"/>
                  </a:lnTo>
                  <a:lnTo>
                    <a:pt x="208229" y="679589"/>
                  </a:lnTo>
                  <a:lnTo>
                    <a:pt x="208114" y="680986"/>
                  </a:lnTo>
                  <a:lnTo>
                    <a:pt x="208051" y="682447"/>
                  </a:lnTo>
                  <a:lnTo>
                    <a:pt x="208876" y="683298"/>
                  </a:lnTo>
                  <a:lnTo>
                    <a:pt x="209626" y="683996"/>
                  </a:lnTo>
                  <a:lnTo>
                    <a:pt x="210451" y="684974"/>
                  </a:lnTo>
                  <a:lnTo>
                    <a:pt x="210375" y="686015"/>
                  </a:lnTo>
                  <a:lnTo>
                    <a:pt x="210019" y="687489"/>
                  </a:lnTo>
                  <a:lnTo>
                    <a:pt x="209334" y="689940"/>
                  </a:lnTo>
                  <a:lnTo>
                    <a:pt x="209626" y="690778"/>
                  </a:lnTo>
                  <a:lnTo>
                    <a:pt x="210019" y="691476"/>
                  </a:lnTo>
                  <a:lnTo>
                    <a:pt x="209981" y="693572"/>
                  </a:lnTo>
                  <a:lnTo>
                    <a:pt x="210667" y="693928"/>
                  </a:lnTo>
                  <a:lnTo>
                    <a:pt x="211239" y="694486"/>
                  </a:lnTo>
                  <a:lnTo>
                    <a:pt x="211670" y="694982"/>
                  </a:lnTo>
                  <a:lnTo>
                    <a:pt x="212102" y="695325"/>
                  </a:lnTo>
                  <a:lnTo>
                    <a:pt x="212496" y="695960"/>
                  </a:lnTo>
                  <a:lnTo>
                    <a:pt x="214871" y="696722"/>
                  </a:lnTo>
                  <a:close/>
                </a:path>
                <a:path w="238759" h="699134">
                  <a:moveTo>
                    <a:pt x="214934" y="567359"/>
                  </a:moveTo>
                  <a:lnTo>
                    <a:pt x="213029" y="567220"/>
                  </a:lnTo>
                  <a:lnTo>
                    <a:pt x="213029" y="566242"/>
                  </a:lnTo>
                  <a:lnTo>
                    <a:pt x="213029" y="565264"/>
                  </a:lnTo>
                  <a:lnTo>
                    <a:pt x="213029" y="565048"/>
                  </a:lnTo>
                  <a:lnTo>
                    <a:pt x="212940" y="564349"/>
                  </a:lnTo>
                  <a:lnTo>
                    <a:pt x="212178" y="562673"/>
                  </a:lnTo>
                  <a:lnTo>
                    <a:pt x="210769" y="565048"/>
                  </a:lnTo>
                  <a:lnTo>
                    <a:pt x="210845" y="564210"/>
                  </a:lnTo>
                  <a:lnTo>
                    <a:pt x="210845" y="562952"/>
                  </a:lnTo>
                  <a:lnTo>
                    <a:pt x="211569" y="561695"/>
                  </a:lnTo>
                  <a:lnTo>
                    <a:pt x="212204" y="561200"/>
                  </a:lnTo>
                  <a:lnTo>
                    <a:pt x="212039" y="560857"/>
                  </a:lnTo>
                  <a:lnTo>
                    <a:pt x="211099" y="558888"/>
                  </a:lnTo>
                  <a:lnTo>
                    <a:pt x="209765" y="558888"/>
                  </a:lnTo>
                  <a:lnTo>
                    <a:pt x="208978" y="560158"/>
                  </a:lnTo>
                  <a:lnTo>
                    <a:pt x="208699" y="560857"/>
                  </a:lnTo>
                  <a:lnTo>
                    <a:pt x="208483" y="558609"/>
                  </a:lnTo>
                  <a:lnTo>
                    <a:pt x="208013" y="559663"/>
                  </a:lnTo>
                  <a:lnTo>
                    <a:pt x="206984" y="561695"/>
                  </a:lnTo>
                  <a:lnTo>
                    <a:pt x="206717" y="562254"/>
                  </a:lnTo>
                  <a:lnTo>
                    <a:pt x="205676" y="564210"/>
                  </a:lnTo>
                  <a:lnTo>
                    <a:pt x="205816" y="562952"/>
                  </a:lnTo>
                  <a:lnTo>
                    <a:pt x="206108" y="560501"/>
                  </a:lnTo>
                  <a:lnTo>
                    <a:pt x="204457" y="562952"/>
                  </a:lnTo>
                  <a:lnTo>
                    <a:pt x="203568" y="561416"/>
                  </a:lnTo>
                  <a:lnTo>
                    <a:pt x="203200" y="562254"/>
                  </a:lnTo>
                  <a:lnTo>
                    <a:pt x="202666" y="563791"/>
                  </a:lnTo>
                  <a:lnTo>
                    <a:pt x="201053" y="565264"/>
                  </a:lnTo>
                  <a:lnTo>
                    <a:pt x="200329" y="564908"/>
                  </a:lnTo>
                  <a:lnTo>
                    <a:pt x="199326" y="564349"/>
                  </a:lnTo>
                  <a:lnTo>
                    <a:pt x="199224" y="566305"/>
                  </a:lnTo>
                  <a:lnTo>
                    <a:pt x="200050" y="566242"/>
                  </a:lnTo>
                  <a:lnTo>
                    <a:pt x="200545" y="566661"/>
                  </a:lnTo>
                  <a:lnTo>
                    <a:pt x="200621" y="568896"/>
                  </a:lnTo>
                  <a:lnTo>
                    <a:pt x="201015" y="569595"/>
                  </a:lnTo>
                  <a:lnTo>
                    <a:pt x="201447" y="571207"/>
                  </a:lnTo>
                  <a:lnTo>
                    <a:pt x="201625" y="572122"/>
                  </a:lnTo>
                  <a:lnTo>
                    <a:pt x="202018" y="573443"/>
                  </a:lnTo>
                  <a:lnTo>
                    <a:pt x="202234" y="574001"/>
                  </a:lnTo>
                  <a:lnTo>
                    <a:pt x="203568" y="575411"/>
                  </a:lnTo>
                  <a:lnTo>
                    <a:pt x="204965" y="575056"/>
                  </a:lnTo>
                  <a:lnTo>
                    <a:pt x="206146" y="573303"/>
                  </a:lnTo>
                  <a:lnTo>
                    <a:pt x="206717" y="573024"/>
                  </a:lnTo>
                  <a:lnTo>
                    <a:pt x="206971" y="573163"/>
                  </a:lnTo>
                  <a:lnTo>
                    <a:pt x="207657" y="573722"/>
                  </a:lnTo>
                  <a:lnTo>
                    <a:pt x="207937" y="573303"/>
                  </a:lnTo>
                  <a:lnTo>
                    <a:pt x="208051" y="573024"/>
                  </a:lnTo>
                  <a:lnTo>
                    <a:pt x="208419" y="572122"/>
                  </a:lnTo>
                  <a:lnTo>
                    <a:pt x="209130" y="570445"/>
                  </a:lnTo>
                  <a:lnTo>
                    <a:pt x="209550" y="570445"/>
                  </a:lnTo>
                  <a:lnTo>
                    <a:pt x="210413" y="572325"/>
                  </a:lnTo>
                  <a:lnTo>
                    <a:pt x="211455" y="570788"/>
                  </a:lnTo>
                  <a:lnTo>
                    <a:pt x="211645" y="570445"/>
                  </a:lnTo>
                  <a:lnTo>
                    <a:pt x="212356" y="569112"/>
                  </a:lnTo>
                  <a:lnTo>
                    <a:pt x="214223" y="569671"/>
                  </a:lnTo>
                  <a:lnTo>
                    <a:pt x="214350" y="569112"/>
                  </a:lnTo>
                  <a:lnTo>
                    <a:pt x="214579" y="568198"/>
                  </a:lnTo>
                  <a:lnTo>
                    <a:pt x="214934" y="567359"/>
                  </a:lnTo>
                  <a:close/>
                </a:path>
                <a:path w="238759" h="699134">
                  <a:moveTo>
                    <a:pt x="216585" y="597725"/>
                  </a:moveTo>
                  <a:lnTo>
                    <a:pt x="215226" y="598843"/>
                  </a:lnTo>
                  <a:lnTo>
                    <a:pt x="215074" y="597789"/>
                  </a:lnTo>
                  <a:lnTo>
                    <a:pt x="214680" y="596671"/>
                  </a:lnTo>
                  <a:lnTo>
                    <a:pt x="214972" y="594436"/>
                  </a:lnTo>
                  <a:lnTo>
                    <a:pt x="215506" y="593178"/>
                  </a:lnTo>
                  <a:lnTo>
                    <a:pt x="214503" y="591566"/>
                  </a:lnTo>
                  <a:lnTo>
                    <a:pt x="214655" y="590804"/>
                  </a:lnTo>
                  <a:lnTo>
                    <a:pt x="214680" y="590308"/>
                  </a:lnTo>
                  <a:lnTo>
                    <a:pt x="215112" y="587298"/>
                  </a:lnTo>
                  <a:lnTo>
                    <a:pt x="214680" y="586320"/>
                  </a:lnTo>
                  <a:lnTo>
                    <a:pt x="212001" y="585063"/>
                  </a:lnTo>
                  <a:lnTo>
                    <a:pt x="211277" y="584568"/>
                  </a:lnTo>
                  <a:lnTo>
                    <a:pt x="210591" y="586384"/>
                  </a:lnTo>
                  <a:lnTo>
                    <a:pt x="210375" y="587514"/>
                  </a:lnTo>
                  <a:lnTo>
                    <a:pt x="210058" y="587514"/>
                  </a:lnTo>
                  <a:lnTo>
                    <a:pt x="210058" y="584708"/>
                  </a:lnTo>
                  <a:lnTo>
                    <a:pt x="209308" y="584923"/>
                  </a:lnTo>
                  <a:lnTo>
                    <a:pt x="208724" y="583171"/>
                  </a:lnTo>
                  <a:lnTo>
                    <a:pt x="207759" y="584149"/>
                  </a:lnTo>
                  <a:lnTo>
                    <a:pt x="209626" y="587298"/>
                  </a:lnTo>
                  <a:lnTo>
                    <a:pt x="207873" y="590448"/>
                  </a:lnTo>
                  <a:lnTo>
                    <a:pt x="207835" y="593598"/>
                  </a:lnTo>
                  <a:lnTo>
                    <a:pt x="207975" y="593598"/>
                  </a:lnTo>
                  <a:lnTo>
                    <a:pt x="208191" y="593737"/>
                  </a:lnTo>
                  <a:lnTo>
                    <a:pt x="208445" y="592963"/>
                  </a:lnTo>
                  <a:lnTo>
                    <a:pt x="208622" y="592124"/>
                  </a:lnTo>
                  <a:lnTo>
                    <a:pt x="209092" y="591007"/>
                  </a:lnTo>
                  <a:lnTo>
                    <a:pt x="209486" y="590804"/>
                  </a:lnTo>
                  <a:lnTo>
                    <a:pt x="209765" y="590524"/>
                  </a:lnTo>
                  <a:lnTo>
                    <a:pt x="209804" y="591083"/>
                  </a:lnTo>
                  <a:lnTo>
                    <a:pt x="209918" y="591705"/>
                  </a:lnTo>
                  <a:lnTo>
                    <a:pt x="209588" y="593115"/>
                  </a:lnTo>
                  <a:lnTo>
                    <a:pt x="208661" y="593813"/>
                  </a:lnTo>
                  <a:lnTo>
                    <a:pt x="209550" y="595071"/>
                  </a:lnTo>
                  <a:lnTo>
                    <a:pt x="209804" y="594855"/>
                  </a:lnTo>
                  <a:lnTo>
                    <a:pt x="210350" y="594296"/>
                  </a:lnTo>
                  <a:lnTo>
                    <a:pt x="210566" y="594436"/>
                  </a:lnTo>
                  <a:lnTo>
                    <a:pt x="210667" y="594575"/>
                  </a:lnTo>
                  <a:lnTo>
                    <a:pt x="210375" y="595833"/>
                  </a:lnTo>
                  <a:lnTo>
                    <a:pt x="210197" y="597230"/>
                  </a:lnTo>
                  <a:lnTo>
                    <a:pt x="209486" y="599401"/>
                  </a:lnTo>
                  <a:lnTo>
                    <a:pt x="209334" y="600176"/>
                  </a:lnTo>
                  <a:lnTo>
                    <a:pt x="209918" y="600735"/>
                  </a:lnTo>
                  <a:lnTo>
                    <a:pt x="210705" y="601433"/>
                  </a:lnTo>
                  <a:lnTo>
                    <a:pt x="210591" y="602132"/>
                  </a:lnTo>
                  <a:lnTo>
                    <a:pt x="210058" y="603110"/>
                  </a:lnTo>
                  <a:lnTo>
                    <a:pt x="209842" y="603605"/>
                  </a:lnTo>
                  <a:lnTo>
                    <a:pt x="209740" y="604227"/>
                  </a:lnTo>
                  <a:lnTo>
                    <a:pt x="209524" y="605002"/>
                  </a:lnTo>
                  <a:lnTo>
                    <a:pt x="210235" y="605205"/>
                  </a:lnTo>
                  <a:lnTo>
                    <a:pt x="210629" y="605282"/>
                  </a:lnTo>
                  <a:lnTo>
                    <a:pt x="210921" y="606399"/>
                  </a:lnTo>
                  <a:lnTo>
                    <a:pt x="209740" y="608291"/>
                  </a:lnTo>
                  <a:lnTo>
                    <a:pt x="211353" y="608571"/>
                  </a:lnTo>
                  <a:lnTo>
                    <a:pt x="211747" y="606120"/>
                  </a:lnTo>
                  <a:lnTo>
                    <a:pt x="212204" y="608774"/>
                  </a:lnTo>
                  <a:lnTo>
                    <a:pt x="212534" y="608850"/>
                  </a:lnTo>
                  <a:lnTo>
                    <a:pt x="212852" y="607872"/>
                  </a:lnTo>
                  <a:lnTo>
                    <a:pt x="213245" y="606894"/>
                  </a:lnTo>
                  <a:lnTo>
                    <a:pt x="213639" y="605777"/>
                  </a:lnTo>
                  <a:lnTo>
                    <a:pt x="214934" y="606894"/>
                  </a:lnTo>
                  <a:lnTo>
                    <a:pt x="212966" y="607656"/>
                  </a:lnTo>
                  <a:lnTo>
                    <a:pt x="213614" y="608571"/>
                  </a:lnTo>
                  <a:lnTo>
                    <a:pt x="214223" y="608774"/>
                  </a:lnTo>
                  <a:lnTo>
                    <a:pt x="214896" y="608914"/>
                  </a:lnTo>
                  <a:lnTo>
                    <a:pt x="215722" y="609193"/>
                  </a:lnTo>
                  <a:lnTo>
                    <a:pt x="214503" y="605282"/>
                  </a:lnTo>
                  <a:lnTo>
                    <a:pt x="215506" y="601713"/>
                  </a:lnTo>
                  <a:lnTo>
                    <a:pt x="216585" y="597725"/>
                  </a:lnTo>
                  <a:close/>
                </a:path>
                <a:path w="238759" h="699134">
                  <a:moveTo>
                    <a:pt x="224523" y="627316"/>
                  </a:moveTo>
                  <a:lnTo>
                    <a:pt x="223964" y="625995"/>
                  </a:lnTo>
                  <a:lnTo>
                    <a:pt x="223761" y="625436"/>
                  </a:lnTo>
                  <a:lnTo>
                    <a:pt x="223621" y="625081"/>
                  </a:lnTo>
                  <a:lnTo>
                    <a:pt x="223266" y="624382"/>
                  </a:lnTo>
                  <a:lnTo>
                    <a:pt x="223164" y="624103"/>
                  </a:lnTo>
                  <a:lnTo>
                    <a:pt x="222681" y="622769"/>
                  </a:lnTo>
                  <a:lnTo>
                    <a:pt x="222580" y="622071"/>
                  </a:lnTo>
                  <a:lnTo>
                    <a:pt x="222250" y="620877"/>
                  </a:lnTo>
                  <a:lnTo>
                    <a:pt x="221970" y="622071"/>
                  </a:lnTo>
                  <a:lnTo>
                    <a:pt x="221843" y="622769"/>
                  </a:lnTo>
                  <a:lnTo>
                    <a:pt x="221399" y="623824"/>
                  </a:lnTo>
                  <a:lnTo>
                    <a:pt x="220967" y="623887"/>
                  </a:lnTo>
                  <a:lnTo>
                    <a:pt x="220675" y="624103"/>
                  </a:lnTo>
                  <a:lnTo>
                    <a:pt x="220649" y="622769"/>
                  </a:lnTo>
                  <a:lnTo>
                    <a:pt x="221018" y="621868"/>
                  </a:lnTo>
                  <a:lnTo>
                    <a:pt x="221107" y="621652"/>
                  </a:lnTo>
                  <a:lnTo>
                    <a:pt x="221678" y="620674"/>
                  </a:lnTo>
                  <a:lnTo>
                    <a:pt x="222008" y="620039"/>
                  </a:lnTo>
                  <a:lnTo>
                    <a:pt x="221183" y="617943"/>
                  </a:lnTo>
                  <a:lnTo>
                    <a:pt x="219849" y="617943"/>
                  </a:lnTo>
                  <a:lnTo>
                    <a:pt x="218922" y="620674"/>
                  </a:lnTo>
                  <a:lnTo>
                    <a:pt x="218630" y="621169"/>
                  </a:lnTo>
                  <a:lnTo>
                    <a:pt x="218376" y="621868"/>
                  </a:lnTo>
                  <a:lnTo>
                    <a:pt x="218211" y="621728"/>
                  </a:lnTo>
                  <a:lnTo>
                    <a:pt x="218084" y="620877"/>
                  </a:lnTo>
                  <a:lnTo>
                    <a:pt x="217982" y="619620"/>
                  </a:lnTo>
                  <a:lnTo>
                    <a:pt x="217881" y="619480"/>
                  </a:lnTo>
                  <a:lnTo>
                    <a:pt x="215442" y="625436"/>
                  </a:lnTo>
                  <a:lnTo>
                    <a:pt x="215392" y="625157"/>
                  </a:lnTo>
                  <a:lnTo>
                    <a:pt x="215087" y="623404"/>
                  </a:lnTo>
                  <a:lnTo>
                    <a:pt x="214795" y="622071"/>
                  </a:lnTo>
                  <a:lnTo>
                    <a:pt x="214007" y="625157"/>
                  </a:lnTo>
                  <a:lnTo>
                    <a:pt x="213398" y="624179"/>
                  </a:lnTo>
                  <a:lnTo>
                    <a:pt x="214109" y="620737"/>
                  </a:lnTo>
                  <a:lnTo>
                    <a:pt x="213639" y="621169"/>
                  </a:lnTo>
                  <a:lnTo>
                    <a:pt x="213245" y="621372"/>
                  </a:lnTo>
                  <a:lnTo>
                    <a:pt x="213156" y="621868"/>
                  </a:lnTo>
                  <a:lnTo>
                    <a:pt x="212966" y="623404"/>
                  </a:lnTo>
                  <a:lnTo>
                    <a:pt x="212140" y="623824"/>
                  </a:lnTo>
                  <a:lnTo>
                    <a:pt x="211023" y="624738"/>
                  </a:lnTo>
                  <a:lnTo>
                    <a:pt x="210642" y="625221"/>
                  </a:lnTo>
                  <a:lnTo>
                    <a:pt x="210451" y="625436"/>
                  </a:lnTo>
                  <a:lnTo>
                    <a:pt x="210629" y="627316"/>
                  </a:lnTo>
                  <a:lnTo>
                    <a:pt x="213067" y="625995"/>
                  </a:lnTo>
                  <a:lnTo>
                    <a:pt x="212102" y="629272"/>
                  </a:lnTo>
                  <a:lnTo>
                    <a:pt x="212420" y="628929"/>
                  </a:lnTo>
                  <a:lnTo>
                    <a:pt x="213017" y="628510"/>
                  </a:lnTo>
                  <a:lnTo>
                    <a:pt x="213461" y="628154"/>
                  </a:lnTo>
                  <a:lnTo>
                    <a:pt x="213537" y="628510"/>
                  </a:lnTo>
                  <a:lnTo>
                    <a:pt x="213652" y="628929"/>
                  </a:lnTo>
                  <a:lnTo>
                    <a:pt x="213715" y="629907"/>
                  </a:lnTo>
                  <a:lnTo>
                    <a:pt x="213614" y="630682"/>
                  </a:lnTo>
                  <a:lnTo>
                    <a:pt x="213360" y="631240"/>
                  </a:lnTo>
                  <a:lnTo>
                    <a:pt x="213029" y="632294"/>
                  </a:lnTo>
                  <a:lnTo>
                    <a:pt x="213499" y="631939"/>
                  </a:lnTo>
                  <a:lnTo>
                    <a:pt x="213791" y="631799"/>
                  </a:lnTo>
                  <a:lnTo>
                    <a:pt x="214007" y="631596"/>
                  </a:lnTo>
                  <a:lnTo>
                    <a:pt x="214287" y="632917"/>
                  </a:lnTo>
                  <a:lnTo>
                    <a:pt x="214464" y="633552"/>
                  </a:lnTo>
                  <a:lnTo>
                    <a:pt x="215544" y="631596"/>
                  </a:lnTo>
                  <a:lnTo>
                    <a:pt x="216446" y="632434"/>
                  </a:lnTo>
                  <a:lnTo>
                    <a:pt x="217309" y="632358"/>
                  </a:lnTo>
                  <a:lnTo>
                    <a:pt x="217487" y="631520"/>
                  </a:lnTo>
                  <a:lnTo>
                    <a:pt x="217766" y="630262"/>
                  </a:lnTo>
                  <a:lnTo>
                    <a:pt x="217944" y="630123"/>
                  </a:lnTo>
                  <a:lnTo>
                    <a:pt x="219786" y="629348"/>
                  </a:lnTo>
                  <a:lnTo>
                    <a:pt x="220459" y="628154"/>
                  </a:lnTo>
                  <a:lnTo>
                    <a:pt x="220789" y="627595"/>
                  </a:lnTo>
                  <a:lnTo>
                    <a:pt x="220611" y="629907"/>
                  </a:lnTo>
                  <a:lnTo>
                    <a:pt x="220497" y="632155"/>
                  </a:lnTo>
                  <a:lnTo>
                    <a:pt x="220751" y="632294"/>
                  </a:lnTo>
                  <a:lnTo>
                    <a:pt x="220967" y="631799"/>
                  </a:lnTo>
                  <a:lnTo>
                    <a:pt x="221183" y="631456"/>
                  </a:lnTo>
                  <a:lnTo>
                    <a:pt x="221754" y="629069"/>
                  </a:lnTo>
                  <a:lnTo>
                    <a:pt x="222681" y="628510"/>
                  </a:lnTo>
                  <a:lnTo>
                    <a:pt x="224091" y="628154"/>
                  </a:lnTo>
                  <a:lnTo>
                    <a:pt x="224332" y="627735"/>
                  </a:lnTo>
                  <a:lnTo>
                    <a:pt x="224459" y="627595"/>
                  </a:lnTo>
                  <a:lnTo>
                    <a:pt x="224523" y="627316"/>
                  </a:lnTo>
                  <a:close/>
                </a:path>
                <a:path w="238759" h="699134">
                  <a:moveTo>
                    <a:pt x="226237" y="659650"/>
                  </a:moveTo>
                  <a:lnTo>
                    <a:pt x="226161" y="658241"/>
                  </a:lnTo>
                  <a:lnTo>
                    <a:pt x="225806" y="658037"/>
                  </a:lnTo>
                  <a:lnTo>
                    <a:pt x="224663" y="661606"/>
                  </a:lnTo>
                  <a:lnTo>
                    <a:pt x="224510" y="661606"/>
                  </a:lnTo>
                  <a:lnTo>
                    <a:pt x="224447" y="660133"/>
                  </a:lnTo>
                  <a:lnTo>
                    <a:pt x="225196" y="658799"/>
                  </a:lnTo>
                  <a:lnTo>
                    <a:pt x="225272" y="658520"/>
                  </a:lnTo>
                  <a:lnTo>
                    <a:pt x="225513" y="657618"/>
                  </a:lnTo>
                  <a:lnTo>
                    <a:pt x="224116" y="656145"/>
                  </a:lnTo>
                  <a:lnTo>
                    <a:pt x="224053" y="655662"/>
                  </a:lnTo>
                  <a:lnTo>
                    <a:pt x="223964" y="655167"/>
                  </a:lnTo>
                  <a:lnTo>
                    <a:pt x="223799" y="654672"/>
                  </a:lnTo>
                  <a:lnTo>
                    <a:pt x="223151" y="655167"/>
                  </a:lnTo>
                  <a:lnTo>
                    <a:pt x="222580" y="655662"/>
                  </a:lnTo>
                  <a:lnTo>
                    <a:pt x="222656" y="653910"/>
                  </a:lnTo>
                  <a:lnTo>
                    <a:pt x="223723" y="652233"/>
                  </a:lnTo>
                  <a:lnTo>
                    <a:pt x="223837" y="651179"/>
                  </a:lnTo>
                  <a:lnTo>
                    <a:pt x="223939" y="649008"/>
                  </a:lnTo>
                  <a:lnTo>
                    <a:pt x="223875" y="647534"/>
                  </a:lnTo>
                  <a:lnTo>
                    <a:pt x="223608" y="646836"/>
                  </a:lnTo>
                  <a:lnTo>
                    <a:pt x="223329" y="646417"/>
                  </a:lnTo>
                  <a:lnTo>
                    <a:pt x="223113" y="646417"/>
                  </a:lnTo>
                  <a:lnTo>
                    <a:pt x="222935" y="646493"/>
                  </a:lnTo>
                  <a:lnTo>
                    <a:pt x="222796" y="646836"/>
                  </a:lnTo>
                  <a:lnTo>
                    <a:pt x="222618" y="647192"/>
                  </a:lnTo>
                  <a:lnTo>
                    <a:pt x="222250" y="647750"/>
                  </a:lnTo>
                  <a:lnTo>
                    <a:pt x="221640" y="649008"/>
                  </a:lnTo>
                  <a:lnTo>
                    <a:pt x="221538" y="648868"/>
                  </a:lnTo>
                  <a:lnTo>
                    <a:pt x="221399" y="648804"/>
                  </a:lnTo>
                  <a:lnTo>
                    <a:pt x="221488" y="647192"/>
                  </a:lnTo>
                  <a:lnTo>
                    <a:pt x="221551" y="646772"/>
                  </a:lnTo>
                  <a:lnTo>
                    <a:pt x="221792" y="645020"/>
                  </a:lnTo>
                  <a:lnTo>
                    <a:pt x="221500" y="645439"/>
                  </a:lnTo>
                  <a:lnTo>
                    <a:pt x="221107" y="645998"/>
                  </a:lnTo>
                  <a:lnTo>
                    <a:pt x="220853" y="646353"/>
                  </a:lnTo>
                  <a:lnTo>
                    <a:pt x="220637" y="646772"/>
                  </a:lnTo>
                  <a:lnTo>
                    <a:pt x="220535" y="646353"/>
                  </a:lnTo>
                  <a:lnTo>
                    <a:pt x="219417" y="643839"/>
                  </a:lnTo>
                  <a:lnTo>
                    <a:pt x="219062" y="643978"/>
                  </a:lnTo>
                  <a:lnTo>
                    <a:pt x="218630" y="644042"/>
                  </a:lnTo>
                  <a:lnTo>
                    <a:pt x="219417" y="646214"/>
                  </a:lnTo>
                  <a:lnTo>
                    <a:pt x="219494" y="647192"/>
                  </a:lnTo>
                  <a:lnTo>
                    <a:pt x="219062" y="649147"/>
                  </a:lnTo>
                  <a:lnTo>
                    <a:pt x="218376" y="651738"/>
                  </a:lnTo>
                  <a:lnTo>
                    <a:pt x="218554" y="651522"/>
                  </a:lnTo>
                  <a:lnTo>
                    <a:pt x="218770" y="651179"/>
                  </a:lnTo>
                  <a:lnTo>
                    <a:pt x="218960" y="651243"/>
                  </a:lnTo>
                  <a:lnTo>
                    <a:pt x="219240" y="651319"/>
                  </a:lnTo>
                  <a:lnTo>
                    <a:pt x="219671" y="651598"/>
                  </a:lnTo>
                  <a:lnTo>
                    <a:pt x="220027" y="652932"/>
                  </a:lnTo>
                  <a:lnTo>
                    <a:pt x="220091" y="653910"/>
                  </a:lnTo>
                  <a:lnTo>
                    <a:pt x="220179" y="656145"/>
                  </a:lnTo>
                  <a:lnTo>
                    <a:pt x="219925" y="657199"/>
                  </a:lnTo>
                  <a:lnTo>
                    <a:pt x="219494" y="658660"/>
                  </a:lnTo>
                  <a:lnTo>
                    <a:pt x="219989" y="658520"/>
                  </a:lnTo>
                  <a:lnTo>
                    <a:pt x="220421" y="658520"/>
                  </a:lnTo>
                  <a:lnTo>
                    <a:pt x="220967" y="658596"/>
                  </a:lnTo>
                  <a:lnTo>
                    <a:pt x="220637" y="660133"/>
                  </a:lnTo>
                  <a:lnTo>
                    <a:pt x="220243" y="661746"/>
                  </a:lnTo>
                  <a:lnTo>
                    <a:pt x="219989" y="663003"/>
                  </a:lnTo>
                  <a:lnTo>
                    <a:pt x="219989" y="664260"/>
                  </a:lnTo>
                  <a:lnTo>
                    <a:pt x="220497" y="664121"/>
                  </a:lnTo>
                  <a:lnTo>
                    <a:pt x="220891" y="663981"/>
                  </a:lnTo>
                  <a:lnTo>
                    <a:pt x="220675" y="666851"/>
                  </a:lnTo>
                  <a:lnTo>
                    <a:pt x="222402" y="667486"/>
                  </a:lnTo>
                  <a:lnTo>
                    <a:pt x="223939" y="665594"/>
                  </a:lnTo>
                  <a:lnTo>
                    <a:pt x="223799" y="666851"/>
                  </a:lnTo>
                  <a:lnTo>
                    <a:pt x="223761" y="667486"/>
                  </a:lnTo>
                  <a:lnTo>
                    <a:pt x="224294" y="667829"/>
                  </a:lnTo>
                  <a:lnTo>
                    <a:pt x="225374" y="668667"/>
                  </a:lnTo>
                  <a:lnTo>
                    <a:pt x="226060" y="668045"/>
                  </a:lnTo>
                  <a:lnTo>
                    <a:pt x="226148" y="666851"/>
                  </a:lnTo>
                  <a:lnTo>
                    <a:pt x="225717" y="665594"/>
                  </a:lnTo>
                  <a:lnTo>
                    <a:pt x="225221" y="663981"/>
                  </a:lnTo>
                  <a:lnTo>
                    <a:pt x="225056" y="663346"/>
                  </a:lnTo>
                  <a:lnTo>
                    <a:pt x="224802" y="661746"/>
                  </a:lnTo>
                  <a:lnTo>
                    <a:pt x="226021" y="659930"/>
                  </a:lnTo>
                  <a:lnTo>
                    <a:pt x="226237" y="659650"/>
                  </a:lnTo>
                  <a:close/>
                </a:path>
                <a:path w="238759" h="699134">
                  <a:moveTo>
                    <a:pt x="232689" y="639089"/>
                  </a:moveTo>
                  <a:lnTo>
                    <a:pt x="232079" y="635279"/>
                  </a:lnTo>
                  <a:lnTo>
                    <a:pt x="231444" y="630199"/>
                  </a:lnTo>
                  <a:lnTo>
                    <a:pt x="230835" y="625119"/>
                  </a:lnTo>
                  <a:lnTo>
                    <a:pt x="230327" y="621309"/>
                  </a:lnTo>
                  <a:lnTo>
                    <a:pt x="229857" y="618769"/>
                  </a:lnTo>
                  <a:lnTo>
                    <a:pt x="229184" y="613689"/>
                  </a:lnTo>
                  <a:lnTo>
                    <a:pt x="228892" y="613689"/>
                  </a:lnTo>
                  <a:lnTo>
                    <a:pt x="228600" y="612419"/>
                  </a:lnTo>
                  <a:lnTo>
                    <a:pt x="228460" y="612419"/>
                  </a:lnTo>
                  <a:lnTo>
                    <a:pt x="228815" y="606069"/>
                  </a:lnTo>
                  <a:lnTo>
                    <a:pt x="227838" y="603529"/>
                  </a:lnTo>
                  <a:lnTo>
                    <a:pt x="227355" y="602259"/>
                  </a:lnTo>
                  <a:lnTo>
                    <a:pt x="226669" y="594639"/>
                  </a:lnTo>
                  <a:lnTo>
                    <a:pt x="226453" y="593369"/>
                  </a:lnTo>
                  <a:lnTo>
                    <a:pt x="226237" y="592099"/>
                  </a:lnTo>
                  <a:lnTo>
                    <a:pt x="226060" y="590829"/>
                  </a:lnTo>
                  <a:lnTo>
                    <a:pt x="225882" y="589559"/>
                  </a:lnTo>
                  <a:lnTo>
                    <a:pt x="224980" y="589559"/>
                  </a:lnTo>
                  <a:lnTo>
                    <a:pt x="224510" y="590829"/>
                  </a:lnTo>
                  <a:lnTo>
                    <a:pt x="224370" y="589559"/>
                  </a:lnTo>
                  <a:lnTo>
                    <a:pt x="224193" y="589559"/>
                  </a:lnTo>
                  <a:lnTo>
                    <a:pt x="224624" y="587019"/>
                  </a:lnTo>
                  <a:lnTo>
                    <a:pt x="224510" y="585749"/>
                  </a:lnTo>
                  <a:lnTo>
                    <a:pt x="223939" y="584479"/>
                  </a:lnTo>
                  <a:lnTo>
                    <a:pt x="223939" y="583209"/>
                  </a:lnTo>
                  <a:lnTo>
                    <a:pt x="224726" y="581939"/>
                  </a:lnTo>
                  <a:lnTo>
                    <a:pt x="224878" y="580669"/>
                  </a:lnTo>
                  <a:lnTo>
                    <a:pt x="224116" y="578129"/>
                  </a:lnTo>
                  <a:lnTo>
                    <a:pt x="223761" y="578129"/>
                  </a:lnTo>
                  <a:lnTo>
                    <a:pt x="223799" y="573049"/>
                  </a:lnTo>
                  <a:lnTo>
                    <a:pt x="223012" y="569239"/>
                  </a:lnTo>
                  <a:lnTo>
                    <a:pt x="222072" y="564159"/>
                  </a:lnTo>
                  <a:lnTo>
                    <a:pt x="221399" y="561619"/>
                  </a:lnTo>
                  <a:lnTo>
                    <a:pt x="220637" y="559079"/>
                  </a:lnTo>
                  <a:lnTo>
                    <a:pt x="219494" y="553999"/>
                  </a:lnTo>
                  <a:lnTo>
                    <a:pt x="219024" y="553999"/>
                  </a:lnTo>
                  <a:lnTo>
                    <a:pt x="218630" y="552729"/>
                  </a:lnTo>
                  <a:lnTo>
                    <a:pt x="218554" y="547649"/>
                  </a:lnTo>
                  <a:lnTo>
                    <a:pt x="217309" y="543839"/>
                  </a:lnTo>
                  <a:lnTo>
                    <a:pt x="216090" y="536219"/>
                  </a:lnTo>
                  <a:lnTo>
                    <a:pt x="215150" y="532409"/>
                  </a:lnTo>
                  <a:lnTo>
                    <a:pt x="214680" y="528599"/>
                  </a:lnTo>
                  <a:lnTo>
                    <a:pt x="214071" y="524789"/>
                  </a:lnTo>
                  <a:lnTo>
                    <a:pt x="213893" y="519709"/>
                  </a:lnTo>
                  <a:lnTo>
                    <a:pt x="213283" y="514629"/>
                  </a:lnTo>
                  <a:lnTo>
                    <a:pt x="211747" y="505739"/>
                  </a:lnTo>
                  <a:lnTo>
                    <a:pt x="210019" y="494309"/>
                  </a:lnTo>
                  <a:lnTo>
                    <a:pt x="209130" y="487959"/>
                  </a:lnTo>
                  <a:lnTo>
                    <a:pt x="208724" y="485419"/>
                  </a:lnTo>
                  <a:lnTo>
                    <a:pt x="208622" y="484771"/>
                  </a:lnTo>
                  <a:lnTo>
                    <a:pt x="208622" y="491769"/>
                  </a:lnTo>
                  <a:lnTo>
                    <a:pt x="207873" y="493039"/>
                  </a:lnTo>
                  <a:lnTo>
                    <a:pt x="207975" y="496849"/>
                  </a:lnTo>
                  <a:lnTo>
                    <a:pt x="208407" y="499389"/>
                  </a:lnTo>
                  <a:lnTo>
                    <a:pt x="208267" y="500659"/>
                  </a:lnTo>
                  <a:lnTo>
                    <a:pt x="208229" y="503199"/>
                  </a:lnTo>
                  <a:lnTo>
                    <a:pt x="206108" y="503199"/>
                  </a:lnTo>
                  <a:lnTo>
                    <a:pt x="205828" y="504469"/>
                  </a:lnTo>
                  <a:lnTo>
                    <a:pt x="205676" y="505739"/>
                  </a:lnTo>
                  <a:lnTo>
                    <a:pt x="205460" y="505739"/>
                  </a:lnTo>
                  <a:lnTo>
                    <a:pt x="205320" y="507009"/>
                  </a:lnTo>
                  <a:lnTo>
                    <a:pt x="203923" y="504469"/>
                  </a:lnTo>
                  <a:lnTo>
                    <a:pt x="203847" y="503199"/>
                  </a:lnTo>
                  <a:lnTo>
                    <a:pt x="203847" y="500659"/>
                  </a:lnTo>
                  <a:lnTo>
                    <a:pt x="202412" y="499389"/>
                  </a:lnTo>
                  <a:lnTo>
                    <a:pt x="198970" y="499389"/>
                  </a:lnTo>
                  <a:lnTo>
                    <a:pt x="198221" y="500659"/>
                  </a:lnTo>
                  <a:lnTo>
                    <a:pt x="196888" y="500659"/>
                  </a:lnTo>
                  <a:lnTo>
                    <a:pt x="196608" y="501929"/>
                  </a:lnTo>
                  <a:lnTo>
                    <a:pt x="196456" y="501929"/>
                  </a:lnTo>
                  <a:lnTo>
                    <a:pt x="196456" y="503199"/>
                  </a:lnTo>
                  <a:lnTo>
                    <a:pt x="195999" y="503199"/>
                  </a:lnTo>
                  <a:lnTo>
                    <a:pt x="195821" y="501929"/>
                  </a:lnTo>
                  <a:lnTo>
                    <a:pt x="196062" y="501929"/>
                  </a:lnTo>
                  <a:lnTo>
                    <a:pt x="196215" y="500659"/>
                  </a:lnTo>
                  <a:lnTo>
                    <a:pt x="197281" y="498119"/>
                  </a:lnTo>
                  <a:lnTo>
                    <a:pt x="197396" y="496849"/>
                  </a:lnTo>
                  <a:lnTo>
                    <a:pt x="196634" y="495579"/>
                  </a:lnTo>
                  <a:lnTo>
                    <a:pt x="196608" y="494309"/>
                  </a:lnTo>
                  <a:lnTo>
                    <a:pt x="196850" y="493039"/>
                  </a:lnTo>
                  <a:lnTo>
                    <a:pt x="198107" y="491769"/>
                  </a:lnTo>
                  <a:lnTo>
                    <a:pt x="197675" y="489229"/>
                  </a:lnTo>
                  <a:lnTo>
                    <a:pt x="197319" y="485419"/>
                  </a:lnTo>
                  <a:lnTo>
                    <a:pt x="198399" y="482879"/>
                  </a:lnTo>
                  <a:lnTo>
                    <a:pt x="198869" y="480339"/>
                  </a:lnTo>
                  <a:lnTo>
                    <a:pt x="199263" y="480339"/>
                  </a:lnTo>
                  <a:lnTo>
                    <a:pt x="200482" y="481609"/>
                  </a:lnTo>
                  <a:lnTo>
                    <a:pt x="200799" y="480339"/>
                  </a:lnTo>
                  <a:lnTo>
                    <a:pt x="201193" y="479069"/>
                  </a:lnTo>
                  <a:lnTo>
                    <a:pt x="201371" y="479069"/>
                  </a:lnTo>
                  <a:lnTo>
                    <a:pt x="201447" y="477799"/>
                  </a:lnTo>
                  <a:lnTo>
                    <a:pt x="201917" y="477799"/>
                  </a:lnTo>
                  <a:lnTo>
                    <a:pt x="202133" y="479069"/>
                  </a:lnTo>
                  <a:lnTo>
                    <a:pt x="202450" y="480339"/>
                  </a:lnTo>
                  <a:lnTo>
                    <a:pt x="202742" y="485419"/>
                  </a:lnTo>
                  <a:lnTo>
                    <a:pt x="204965" y="487959"/>
                  </a:lnTo>
                  <a:lnTo>
                    <a:pt x="206578" y="486689"/>
                  </a:lnTo>
                  <a:lnTo>
                    <a:pt x="206832" y="485419"/>
                  </a:lnTo>
                  <a:lnTo>
                    <a:pt x="207327" y="485419"/>
                  </a:lnTo>
                  <a:lnTo>
                    <a:pt x="207695" y="487959"/>
                  </a:lnTo>
                  <a:lnTo>
                    <a:pt x="207899" y="489229"/>
                  </a:lnTo>
                  <a:lnTo>
                    <a:pt x="208305" y="490499"/>
                  </a:lnTo>
                  <a:lnTo>
                    <a:pt x="208622" y="491769"/>
                  </a:lnTo>
                  <a:lnTo>
                    <a:pt x="208622" y="484771"/>
                  </a:lnTo>
                  <a:lnTo>
                    <a:pt x="207530" y="477799"/>
                  </a:lnTo>
                  <a:lnTo>
                    <a:pt x="207327" y="476529"/>
                  </a:lnTo>
                  <a:lnTo>
                    <a:pt x="206832" y="473989"/>
                  </a:lnTo>
                  <a:lnTo>
                    <a:pt x="206324" y="471449"/>
                  </a:lnTo>
                  <a:lnTo>
                    <a:pt x="205498" y="467639"/>
                  </a:lnTo>
                  <a:lnTo>
                    <a:pt x="205066" y="465099"/>
                  </a:lnTo>
                  <a:lnTo>
                    <a:pt x="204749" y="462559"/>
                  </a:lnTo>
                  <a:lnTo>
                    <a:pt x="204419" y="457606"/>
                  </a:lnTo>
                  <a:lnTo>
                    <a:pt x="204419" y="468909"/>
                  </a:lnTo>
                  <a:lnTo>
                    <a:pt x="204025" y="470179"/>
                  </a:lnTo>
                  <a:lnTo>
                    <a:pt x="203784" y="471449"/>
                  </a:lnTo>
                  <a:lnTo>
                    <a:pt x="203415" y="472719"/>
                  </a:lnTo>
                  <a:lnTo>
                    <a:pt x="202704" y="473989"/>
                  </a:lnTo>
                  <a:lnTo>
                    <a:pt x="202628" y="472719"/>
                  </a:lnTo>
                  <a:lnTo>
                    <a:pt x="201764" y="471449"/>
                  </a:lnTo>
                  <a:lnTo>
                    <a:pt x="201587" y="472719"/>
                  </a:lnTo>
                  <a:lnTo>
                    <a:pt x="201231" y="473989"/>
                  </a:lnTo>
                  <a:lnTo>
                    <a:pt x="200977" y="475259"/>
                  </a:lnTo>
                  <a:lnTo>
                    <a:pt x="200621" y="476529"/>
                  </a:lnTo>
                  <a:lnTo>
                    <a:pt x="200406" y="476529"/>
                  </a:lnTo>
                  <a:lnTo>
                    <a:pt x="199186" y="475259"/>
                  </a:lnTo>
                  <a:lnTo>
                    <a:pt x="198831" y="477799"/>
                  </a:lnTo>
                  <a:lnTo>
                    <a:pt x="198145" y="479069"/>
                  </a:lnTo>
                  <a:lnTo>
                    <a:pt x="197612" y="479069"/>
                  </a:lnTo>
                  <a:lnTo>
                    <a:pt x="197713" y="477799"/>
                  </a:lnTo>
                  <a:lnTo>
                    <a:pt x="197751" y="476529"/>
                  </a:lnTo>
                  <a:lnTo>
                    <a:pt x="197612" y="475259"/>
                  </a:lnTo>
                  <a:lnTo>
                    <a:pt x="197612" y="473989"/>
                  </a:lnTo>
                  <a:lnTo>
                    <a:pt x="197459" y="472719"/>
                  </a:lnTo>
                  <a:lnTo>
                    <a:pt x="197675" y="472719"/>
                  </a:lnTo>
                  <a:lnTo>
                    <a:pt x="198043" y="471449"/>
                  </a:lnTo>
                  <a:lnTo>
                    <a:pt x="197713" y="470179"/>
                  </a:lnTo>
                  <a:lnTo>
                    <a:pt x="196062" y="467639"/>
                  </a:lnTo>
                  <a:lnTo>
                    <a:pt x="195821" y="467296"/>
                  </a:lnTo>
                  <a:lnTo>
                    <a:pt x="195821" y="491769"/>
                  </a:lnTo>
                  <a:lnTo>
                    <a:pt x="195821" y="493039"/>
                  </a:lnTo>
                  <a:lnTo>
                    <a:pt x="195630" y="493039"/>
                  </a:lnTo>
                  <a:lnTo>
                    <a:pt x="194703" y="494309"/>
                  </a:lnTo>
                  <a:lnTo>
                    <a:pt x="194386" y="495579"/>
                  </a:lnTo>
                  <a:lnTo>
                    <a:pt x="195529" y="498119"/>
                  </a:lnTo>
                  <a:lnTo>
                    <a:pt x="195668" y="498119"/>
                  </a:lnTo>
                  <a:lnTo>
                    <a:pt x="195529" y="499389"/>
                  </a:lnTo>
                  <a:lnTo>
                    <a:pt x="194995" y="500659"/>
                  </a:lnTo>
                  <a:lnTo>
                    <a:pt x="193446" y="504469"/>
                  </a:lnTo>
                  <a:lnTo>
                    <a:pt x="190474" y="504469"/>
                  </a:lnTo>
                  <a:lnTo>
                    <a:pt x="190322" y="505739"/>
                  </a:lnTo>
                  <a:lnTo>
                    <a:pt x="190004" y="507009"/>
                  </a:lnTo>
                  <a:lnTo>
                    <a:pt x="189725" y="508406"/>
                  </a:lnTo>
                  <a:lnTo>
                    <a:pt x="189433" y="509549"/>
                  </a:lnTo>
                  <a:lnTo>
                    <a:pt x="187871" y="508406"/>
                  </a:lnTo>
                  <a:lnTo>
                    <a:pt x="186842" y="510819"/>
                  </a:lnTo>
                  <a:lnTo>
                    <a:pt x="185801" y="512089"/>
                  </a:lnTo>
                  <a:lnTo>
                    <a:pt x="185699" y="510819"/>
                  </a:lnTo>
                  <a:lnTo>
                    <a:pt x="185585" y="508279"/>
                  </a:lnTo>
                  <a:lnTo>
                    <a:pt x="185521" y="507009"/>
                  </a:lnTo>
                  <a:lnTo>
                    <a:pt x="185343" y="505739"/>
                  </a:lnTo>
                  <a:lnTo>
                    <a:pt x="186804" y="503199"/>
                  </a:lnTo>
                  <a:lnTo>
                    <a:pt x="185445" y="501929"/>
                  </a:lnTo>
                  <a:lnTo>
                    <a:pt x="185305" y="498119"/>
                  </a:lnTo>
                  <a:lnTo>
                    <a:pt x="182753" y="496849"/>
                  </a:lnTo>
                  <a:lnTo>
                    <a:pt x="181648" y="498119"/>
                  </a:lnTo>
                  <a:lnTo>
                    <a:pt x="179997" y="498119"/>
                  </a:lnTo>
                  <a:lnTo>
                    <a:pt x="179920" y="495579"/>
                  </a:lnTo>
                  <a:lnTo>
                    <a:pt x="179209" y="496849"/>
                  </a:lnTo>
                  <a:lnTo>
                    <a:pt x="178092" y="498119"/>
                  </a:lnTo>
                  <a:lnTo>
                    <a:pt x="178625" y="500659"/>
                  </a:lnTo>
                  <a:lnTo>
                    <a:pt x="179311" y="501929"/>
                  </a:lnTo>
                  <a:lnTo>
                    <a:pt x="178739" y="504469"/>
                  </a:lnTo>
                  <a:lnTo>
                    <a:pt x="178015" y="507009"/>
                  </a:lnTo>
                  <a:lnTo>
                    <a:pt x="177126" y="509549"/>
                  </a:lnTo>
                  <a:lnTo>
                    <a:pt x="178384" y="509549"/>
                  </a:lnTo>
                  <a:lnTo>
                    <a:pt x="178663" y="508279"/>
                  </a:lnTo>
                  <a:lnTo>
                    <a:pt x="179057" y="508279"/>
                  </a:lnTo>
                  <a:lnTo>
                    <a:pt x="179057" y="509549"/>
                  </a:lnTo>
                  <a:lnTo>
                    <a:pt x="178917" y="510819"/>
                  </a:lnTo>
                  <a:lnTo>
                    <a:pt x="178625" y="512089"/>
                  </a:lnTo>
                  <a:lnTo>
                    <a:pt x="177952" y="513359"/>
                  </a:lnTo>
                  <a:lnTo>
                    <a:pt x="179311" y="514629"/>
                  </a:lnTo>
                  <a:lnTo>
                    <a:pt x="179425" y="515899"/>
                  </a:lnTo>
                  <a:lnTo>
                    <a:pt x="178206" y="517169"/>
                  </a:lnTo>
                  <a:lnTo>
                    <a:pt x="178384" y="518439"/>
                  </a:lnTo>
                  <a:lnTo>
                    <a:pt x="178841" y="519709"/>
                  </a:lnTo>
                  <a:lnTo>
                    <a:pt x="179311" y="519709"/>
                  </a:lnTo>
                  <a:lnTo>
                    <a:pt x="179527" y="520979"/>
                  </a:lnTo>
                  <a:lnTo>
                    <a:pt x="179920" y="522249"/>
                  </a:lnTo>
                  <a:lnTo>
                    <a:pt x="180136" y="523519"/>
                  </a:lnTo>
                  <a:lnTo>
                    <a:pt x="180492" y="523519"/>
                  </a:lnTo>
                  <a:lnTo>
                    <a:pt x="181787" y="524789"/>
                  </a:lnTo>
                  <a:lnTo>
                    <a:pt x="182714" y="523519"/>
                  </a:lnTo>
                  <a:lnTo>
                    <a:pt x="184010" y="523519"/>
                  </a:lnTo>
                  <a:lnTo>
                    <a:pt x="184302" y="524789"/>
                  </a:lnTo>
                  <a:lnTo>
                    <a:pt x="184518" y="524789"/>
                  </a:lnTo>
                  <a:lnTo>
                    <a:pt x="184442" y="526059"/>
                  </a:lnTo>
                  <a:lnTo>
                    <a:pt x="183972" y="527329"/>
                  </a:lnTo>
                  <a:lnTo>
                    <a:pt x="183540" y="527329"/>
                  </a:lnTo>
                  <a:lnTo>
                    <a:pt x="183184" y="528599"/>
                  </a:lnTo>
                  <a:lnTo>
                    <a:pt x="183438" y="529869"/>
                  </a:lnTo>
                  <a:lnTo>
                    <a:pt x="183730" y="529869"/>
                  </a:lnTo>
                  <a:lnTo>
                    <a:pt x="184365" y="531139"/>
                  </a:lnTo>
                  <a:lnTo>
                    <a:pt x="184442" y="532409"/>
                  </a:lnTo>
                  <a:lnTo>
                    <a:pt x="183121" y="534949"/>
                  </a:lnTo>
                  <a:lnTo>
                    <a:pt x="182651" y="536219"/>
                  </a:lnTo>
                  <a:lnTo>
                    <a:pt x="181495" y="537489"/>
                  </a:lnTo>
                  <a:lnTo>
                    <a:pt x="180860" y="538759"/>
                  </a:lnTo>
                  <a:lnTo>
                    <a:pt x="179425" y="538759"/>
                  </a:lnTo>
                  <a:lnTo>
                    <a:pt x="178231" y="541299"/>
                  </a:lnTo>
                  <a:lnTo>
                    <a:pt x="176225" y="541299"/>
                  </a:lnTo>
                  <a:lnTo>
                    <a:pt x="175221" y="543839"/>
                  </a:lnTo>
                  <a:lnTo>
                    <a:pt x="174790" y="545109"/>
                  </a:lnTo>
                  <a:lnTo>
                    <a:pt x="174510" y="545109"/>
                  </a:lnTo>
                  <a:lnTo>
                    <a:pt x="174396" y="543839"/>
                  </a:lnTo>
                  <a:lnTo>
                    <a:pt x="174180" y="543839"/>
                  </a:lnTo>
                  <a:lnTo>
                    <a:pt x="174574" y="541299"/>
                  </a:lnTo>
                  <a:lnTo>
                    <a:pt x="175006" y="540029"/>
                  </a:lnTo>
                  <a:lnTo>
                    <a:pt x="174104" y="538759"/>
                  </a:lnTo>
                  <a:lnTo>
                    <a:pt x="173926" y="538759"/>
                  </a:lnTo>
                  <a:lnTo>
                    <a:pt x="174142" y="537489"/>
                  </a:lnTo>
                  <a:lnTo>
                    <a:pt x="174967" y="536219"/>
                  </a:lnTo>
                  <a:lnTo>
                    <a:pt x="175183" y="534949"/>
                  </a:lnTo>
                  <a:lnTo>
                    <a:pt x="173494" y="533679"/>
                  </a:lnTo>
                  <a:lnTo>
                    <a:pt x="173037" y="532409"/>
                  </a:lnTo>
                  <a:lnTo>
                    <a:pt x="171996" y="531139"/>
                  </a:lnTo>
                  <a:lnTo>
                    <a:pt x="168986" y="531139"/>
                  </a:lnTo>
                  <a:lnTo>
                    <a:pt x="168694" y="529869"/>
                  </a:lnTo>
                  <a:lnTo>
                    <a:pt x="169405" y="526059"/>
                  </a:lnTo>
                  <a:lnTo>
                    <a:pt x="169341" y="522249"/>
                  </a:lnTo>
                  <a:lnTo>
                    <a:pt x="168363" y="522249"/>
                  </a:lnTo>
                  <a:lnTo>
                    <a:pt x="167728" y="524789"/>
                  </a:lnTo>
                  <a:lnTo>
                    <a:pt x="168770" y="528599"/>
                  </a:lnTo>
                  <a:lnTo>
                    <a:pt x="168363" y="529869"/>
                  </a:lnTo>
                  <a:lnTo>
                    <a:pt x="167436" y="531139"/>
                  </a:lnTo>
                  <a:lnTo>
                    <a:pt x="167259" y="532409"/>
                  </a:lnTo>
                  <a:lnTo>
                    <a:pt x="168084" y="534949"/>
                  </a:lnTo>
                  <a:lnTo>
                    <a:pt x="167830" y="536219"/>
                  </a:lnTo>
                  <a:lnTo>
                    <a:pt x="167551" y="537489"/>
                  </a:lnTo>
                  <a:lnTo>
                    <a:pt x="167259" y="540029"/>
                  </a:lnTo>
                  <a:lnTo>
                    <a:pt x="166751" y="541299"/>
                  </a:lnTo>
                  <a:lnTo>
                    <a:pt x="166395" y="543839"/>
                  </a:lnTo>
                  <a:lnTo>
                    <a:pt x="165569" y="543839"/>
                  </a:lnTo>
                  <a:lnTo>
                    <a:pt x="164922" y="542569"/>
                  </a:lnTo>
                  <a:lnTo>
                    <a:pt x="164211" y="543839"/>
                  </a:lnTo>
                  <a:lnTo>
                    <a:pt x="164122" y="545160"/>
                  </a:lnTo>
                  <a:lnTo>
                    <a:pt x="163855" y="546379"/>
                  </a:lnTo>
                  <a:lnTo>
                    <a:pt x="163639" y="546379"/>
                  </a:lnTo>
                  <a:lnTo>
                    <a:pt x="163347" y="547649"/>
                  </a:lnTo>
                  <a:lnTo>
                    <a:pt x="163029" y="547649"/>
                  </a:lnTo>
                  <a:lnTo>
                    <a:pt x="162699" y="545109"/>
                  </a:lnTo>
                  <a:lnTo>
                    <a:pt x="162382" y="543839"/>
                  </a:lnTo>
                  <a:lnTo>
                    <a:pt x="161950" y="541299"/>
                  </a:lnTo>
                  <a:lnTo>
                    <a:pt x="161518" y="538759"/>
                  </a:lnTo>
                  <a:lnTo>
                    <a:pt x="158610" y="538759"/>
                  </a:lnTo>
                  <a:lnTo>
                    <a:pt x="157213" y="540029"/>
                  </a:lnTo>
                  <a:lnTo>
                    <a:pt x="156959" y="541299"/>
                  </a:lnTo>
                  <a:lnTo>
                    <a:pt x="156489" y="541299"/>
                  </a:lnTo>
                  <a:lnTo>
                    <a:pt x="155663" y="538759"/>
                  </a:lnTo>
                  <a:lnTo>
                    <a:pt x="155270" y="536219"/>
                  </a:lnTo>
                  <a:lnTo>
                    <a:pt x="155422" y="536219"/>
                  </a:lnTo>
                  <a:lnTo>
                    <a:pt x="156324" y="533679"/>
                  </a:lnTo>
                  <a:lnTo>
                    <a:pt x="156781" y="532409"/>
                  </a:lnTo>
                  <a:lnTo>
                    <a:pt x="156464" y="529869"/>
                  </a:lnTo>
                  <a:lnTo>
                    <a:pt x="156248" y="528599"/>
                  </a:lnTo>
                  <a:lnTo>
                    <a:pt x="156679" y="527329"/>
                  </a:lnTo>
                  <a:lnTo>
                    <a:pt x="156921" y="524789"/>
                  </a:lnTo>
                  <a:lnTo>
                    <a:pt x="157137" y="523519"/>
                  </a:lnTo>
                  <a:lnTo>
                    <a:pt x="157429" y="522249"/>
                  </a:lnTo>
                  <a:lnTo>
                    <a:pt x="157746" y="520979"/>
                  </a:lnTo>
                  <a:lnTo>
                    <a:pt x="159397" y="520979"/>
                  </a:lnTo>
                  <a:lnTo>
                    <a:pt x="159512" y="519709"/>
                  </a:lnTo>
                  <a:lnTo>
                    <a:pt x="159575" y="518439"/>
                  </a:lnTo>
                  <a:lnTo>
                    <a:pt x="159943" y="518439"/>
                  </a:lnTo>
                  <a:lnTo>
                    <a:pt x="160401" y="517169"/>
                  </a:lnTo>
                  <a:lnTo>
                    <a:pt x="161480" y="523519"/>
                  </a:lnTo>
                  <a:lnTo>
                    <a:pt x="162344" y="524789"/>
                  </a:lnTo>
                  <a:lnTo>
                    <a:pt x="165608" y="524789"/>
                  </a:lnTo>
                  <a:lnTo>
                    <a:pt x="165963" y="523519"/>
                  </a:lnTo>
                  <a:lnTo>
                    <a:pt x="166179" y="523519"/>
                  </a:lnTo>
                  <a:lnTo>
                    <a:pt x="166789" y="522249"/>
                  </a:lnTo>
                  <a:lnTo>
                    <a:pt x="167830" y="522249"/>
                  </a:lnTo>
                  <a:lnTo>
                    <a:pt x="168084" y="520979"/>
                  </a:lnTo>
                  <a:lnTo>
                    <a:pt x="169405" y="520979"/>
                  </a:lnTo>
                  <a:lnTo>
                    <a:pt x="169697" y="522249"/>
                  </a:lnTo>
                  <a:lnTo>
                    <a:pt x="169875" y="520979"/>
                  </a:lnTo>
                  <a:lnTo>
                    <a:pt x="170268" y="520979"/>
                  </a:lnTo>
                  <a:lnTo>
                    <a:pt x="170776" y="518439"/>
                  </a:lnTo>
                  <a:lnTo>
                    <a:pt x="171958" y="518439"/>
                  </a:lnTo>
                  <a:lnTo>
                    <a:pt x="172999" y="517169"/>
                  </a:lnTo>
                  <a:lnTo>
                    <a:pt x="173926" y="517169"/>
                  </a:lnTo>
                  <a:lnTo>
                    <a:pt x="174434" y="515899"/>
                  </a:lnTo>
                  <a:lnTo>
                    <a:pt x="174536" y="514629"/>
                  </a:lnTo>
                  <a:lnTo>
                    <a:pt x="174612" y="513359"/>
                  </a:lnTo>
                  <a:lnTo>
                    <a:pt x="175221" y="512089"/>
                  </a:lnTo>
                  <a:lnTo>
                    <a:pt x="177228" y="513359"/>
                  </a:lnTo>
                  <a:lnTo>
                    <a:pt x="177444" y="513359"/>
                  </a:lnTo>
                  <a:lnTo>
                    <a:pt x="177584" y="512089"/>
                  </a:lnTo>
                  <a:lnTo>
                    <a:pt x="177736" y="510819"/>
                  </a:lnTo>
                  <a:lnTo>
                    <a:pt x="176695" y="510819"/>
                  </a:lnTo>
                  <a:lnTo>
                    <a:pt x="176555" y="510819"/>
                  </a:lnTo>
                  <a:lnTo>
                    <a:pt x="174828" y="510819"/>
                  </a:lnTo>
                  <a:lnTo>
                    <a:pt x="174396" y="512089"/>
                  </a:lnTo>
                  <a:lnTo>
                    <a:pt x="174218" y="513359"/>
                  </a:lnTo>
                  <a:lnTo>
                    <a:pt x="173710" y="513359"/>
                  </a:lnTo>
                  <a:lnTo>
                    <a:pt x="173278" y="512089"/>
                  </a:lnTo>
                  <a:lnTo>
                    <a:pt x="172923" y="510819"/>
                  </a:lnTo>
                  <a:lnTo>
                    <a:pt x="172732" y="509549"/>
                  </a:lnTo>
                  <a:lnTo>
                    <a:pt x="172351" y="507009"/>
                  </a:lnTo>
                  <a:lnTo>
                    <a:pt x="169659" y="507009"/>
                  </a:lnTo>
                  <a:lnTo>
                    <a:pt x="168363" y="505739"/>
                  </a:lnTo>
                  <a:lnTo>
                    <a:pt x="167551" y="509549"/>
                  </a:lnTo>
                  <a:lnTo>
                    <a:pt x="167081" y="509549"/>
                  </a:lnTo>
                  <a:lnTo>
                    <a:pt x="166573" y="508279"/>
                  </a:lnTo>
                  <a:lnTo>
                    <a:pt x="166217" y="508279"/>
                  </a:lnTo>
                  <a:lnTo>
                    <a:pt x="165430" y="503199"/>
                  </a:lnTo>
                  <a:lnTo>
                    <a:pt x="165709" y="501929"/>
                  </a:lnTo>
                  <a:lnTo>
                    <a:pt x="165862" y="501929"/>
                  </a:lnTo>
                  <a:lnTo>
                    <a:pt x="166573" y="500659"/>
                  </a:lnTo>
                  <a:lnTo>
                    <a:pt x="166751" y="499389"/>
                  </a:lnTo>
                  <a:lnTo>
                    <a:pt x="166319" y="495579"/>
                  </a:lnTo>
                  <a:lnTo>
                    <a:pt x="166903" y="490499"/>
                  </a:lnTo>
                  <a:lnTo>
                    <a:pt x="167474" y="489229"/>
                  </a:lnTo>
                  <a:lnTo>
                    <a:pt x="167589" y="487959"/>
                  </a:lnTo>
                  <a:lnTo>
                    <a:pt x="167830" y="485419"/>
                  </a:lnTo>
                  <a:lnTo>
                    <a:pt x="168300" y="485419"/>
                  </a:lnTo>
                  <a:lnTo>
                    <a:pt x="169557" y="486689"/>
                  </a:lnTo>
                  <a:lnTo>
                    <a:pt x="169989" y="486689"/>
                  </a:lnTo>
                  <a:lnTo>
                    <a:pt x="170345" y="485419"/>
                  </a:lnTo>
                  <a:lnTo>
                    <a:pt x="170484" y="484149"/>
                  </a:lnTo>
                  <a:lnTo>
                    <a:pt x="171958" y="485419"/>
                  </a:lnTo>
                  <a:lnTo>
                    <a:pt x="172885" y="485419"/>
                  </a:lnTo>
                  <a:lnTo>
                    <a:pt x="172427" y="486689"/>
                  </a:lnTo>
                  <a:lnTo>
                    <a:pt x="172212" y="487959"/>
                  </a:lnTo>
                  <a:lnTo>
                    <a:pt x="172135" y="489229"/>
                  </a:lnTo>
                  <a:lnTo>
                    <a:pt x="172389" y="490499"/>
                  </a:lnTo>
                  <a:lnTo>
                    <a:pt x="172923" y="491769"/>
                  </a:lnTo>
                  <a:lnTo>
                    <a:pt x="175298" y="493039"/>
                  </a:lnTo>
                  <a:lnTo>
                    <a:pt x="177190" y="489229"/>
                  </a:lnTo>
                  <a:lnTo>
                    <a:pt x="178841" y="490499"/>
                  </a:lnTo>
                  <a:lnTo>
                    <a:pt x="179476" y="489229"/>
                  </a:lnTo>
                  <a:lnTo>
                    <a:pt x="180098" y="487959"/>
                  </a:lnTo>
                  <a:lnTo>
                    <a:pt x="179997" y="489229"/>
                  </a:lnTo>
                  <a:lnTo>
                    <a:pt x="179844" y="490499"/>
                  </a:lnTo>
                  <a:lnTo>
                    <a:pt x="179235" y="491769"/>
                  </a:lnTo>
                  <a:lnTo>
                    <a:pt x="178917" y="493039"/>
                  </a:lnTo>
                  <a:lnTo>
                    <a:pt x="179628" y="494309"/>
                  </a:lnTo>
                  <a:lnTo>
                    <a:pt x="179781" y="495579"/>
                  </a:lnTo>
                  <a:lnTo>
                    <a:pt x="179920" y="495579"/>
                  </a:lnTo>
                  <a:lnTo>
                    <a:pt x="180428" y="495579"/>
                  </a:lnTo>
                  <a:lnTo>
                    <a:pt x="180962" y="494309"/>
                  </a:lnTo>
                  <a:lnTo>
                    <a:pt x="181254" y="491769"/>
                  </a:lnTo>
                  <a:lnTo>
                    <a:pt x="181063" y="491769"/>
                  </a:lnTo>
                  <a:lnTo>
                    <a:pt x="181000" y="489229"/>
                  </a:lnTo>
                  <a:lnTo>
                    <a:pt x="181140" y="489229"/>
                  </a:lnTo>
                  <a:lnTo>
                    <a:pt x="181178" y="487959"/>
                  </a:lnTo>
                  <a:lnTo>
                    <a:pt x="181432" y="487959"/>
                  </a:lnTo>
                  <a:lnTo>
                    <a:pt x="182295" y="485419"/>
                  </a:lnTo>
                  <a:lnTo>
                    <a:pt x="182651" y="484149"/>
                  </a:lnTo>
                  <a:lnTo>
                    <a:pt x="184302" y="484149"/>
                  </a:lnTo>
                  <a:lnTo>
                    <a:pt x="184950" y="482879"/>
                  </a:lnTo>
                  <a:lnTo>
                    <a:pt x="185801" y="482879"/>
                  </a:lnTo>
                  <a:lnTo>
                    <a:pt x="186232" y="481609"/>
                  </a:lnTo>
                  <a:lnTo>
                    <a:pt x="186740" y="480339"/>
                  </a:lnTo>
                  <a:lnTo>
                    <a:pt x="186880" y="479069"/>
                  </a:lnTo>
                  <a:lnTo>
                    <a:pt x="187172" y="479069"/>
                  </a:lnTo>
                  <a:lnTo>
                    <a:pt x="188785" y="480339"/>
                  </a:lnTo>
                  <a:lnTo>
                    <a:pt x="189052" y="479069"/>
                  </a:lnTo>
                  <a:lnTo>
                    <a:pt x="189318" y="477799"/>
                  </a:lnTo>
                  <a:lnTo>
                    <a:pt x="190258" y="476529"/>
                  </a:lnTo>
                  <a:lnTo>
                    <a:pt x="190690" y="477799"/>
                  </a:lnTo>
                  <a:lnTo>
                    <a:pt x="190868" y="479069"/>
                  </a:lnTo>
                  <a:lnTo>
                    <a:pt x="190004" y="480339"/>
                  </a:lnTo>
                  <a:lnTo>
                    <a:pt x="189865" y="481609"/>
                  </a:lnTo>
                  <a:lnTo>
                    <a:pt x="190690" y="482879"/>
                  </a:lnTo>
                  <a:lnTo>
                    <a:pt x="191147" y="484149"/>
                  </a:lnTo>
                  <a:lnTo>
                    <a:pt x="190690" y="485419"/>
                  </a:lnTo>
                  <a:lnTo>
                    <a:pt x="190868" y="485419"/>
                  </a:lnTo>
                  <a:lnTo>
                    <a:pt x="191084" y="486689"/>
                  </a:lnTo>
                  <a:lnTo>
                    <a:pt x="191477" y="487959"/>
                  </a:lnTo>
                  <a:lnTo>
                    <a:pt x="191579" y="489229"/>
                  </a:lnTo>
                  <a:lnTo>
                    <a:pt x="191871" y="489229"/>
                  </a:lnTo>
                  <a:lnTo>
                    <a:pt x="192443" y="490499"/>
                  </a:lnTo>
                  <a:lnTo>
                    <a:pt x="193192" y="491769"/>
                  </a:lnTo>
                  <a:lnTo>
                    <a:pt x="195821" y="491769"/>
                  </a:lnTo>
                  <a:lnTo>
                    <a:pt x="195821" y="467296"/>
                  </a:lnTo>
                  <a:lnTo>
                    <a:pt x="195199" y="466369"/>
                  </a:lnTo>
                  <a:lnTo>
                    <a:pt x="195021" y="466369"/>
                  </a:lnTo>
                  <a:lnTo>
                    <a:pt x="194348" y="465099"/>
                  </a:lnTo>
                  <a:lnTo>
                    <a:pt x="191300" y="465099"/>
                  </a:lnTo>
                  <a:lnTo>
                    <a:pt x="191655" y="463829"/>
                  </a:lnTo>
                  <a:lnTo>
                    <a:pt x="192011" y="463829"/>
                  </a:lnTo>
                  <a:lnTo>
                    <a:pt x="192582" y="462559"/>
                  </a:lnTo>
                  <a:lnTo>
                    <a:pt x="193268" y="461289"/>
                  </a:lnTo>
                  <a:lnTo>
                    <a:pt x="192227" y="458749"/>
                  </a:lnTo>
                  <a:lnTo>
                    <a:pt x="192303" y="457479"/>
                  </a:lnTo>
                  <a:lnTo>
                    <a:pt x="192443" y="457479"/>
                  </a:lnTo>
                  <a:lnTo>
                    <a:pt x="193052" y="456209"/>
                  </a:lnTo>
                  <a:lnTo>
                    <a:pt x="193802" y="454939"/>
                  </a:lnTo>
                  <a:lnTo>
                    <a:pt x="194386" y="452399"/>
                  </a:lnTo>
                  <a:lnTo>
                    <a:pt x="194741" y="452399"/>
                  </a:lnTo>
                  <a:lnTo>
                    <a:pt x="195135" y="451129"/>
                  </a:lnTo>
                  <a:lnTo>
                    <a:pt x="195529" y="452399"/>
                  </a:lnTo>
                  <a:lnTo>
                    <a:pt x="196392" y="453669"/>
                  </a:lnTo>
                  <a:lnTo>
                    <a:pt x="197612" y="451129"/>
                  </a:lnTo>
                  <a:lnTo>
                    <a:pt x="197891" y="449859"/>
                  </a:lnTo>
                  <a:lnTo>
                    <a:pt x="198145" y="448589"/>
                  </a:lnTo>
                  <a:lnTo>
                    <a:pt x="199758" y="448589"/>
                  </a:lnTo>
                  <a:lnTo>
                    <a:pt x="200837" y="447319"/>
                  </a:lnTo>
                  <a:lnTo>
                    <a:pt x="199758" y="449859"/>
                  </a:lnTo>
                  <a:lnTo>
                    <a:pt x="200050" y="451129"/>
                  </a:lnTo>
                  <a:lnTo>
                    <a:pt x="200799" y="452399"/>
                  </a:lnTo>
                  <a:lnTo>
                    <a:pt x="200799" y="453669"/>
                  </a:lnTo>
                  <a:lnTo>
                    <a:pt x="200698" y="456209"/>
                  </a:lnTo>
                  <a:lnTo>
                    <a:pt x="201371" y="458749"/>
                  </a:lnTo>
                  <a:lnTo>
                    <a:pt x="202565" y="461289"/>
                  </a:lnTo>
                  <a:lnTo>
                    <a:pt x="203923" y="462559"/>
                  </a:lnTo>
                  <a:lnTo>
                    <a:pt x="203606" y="466369"/>
                  </a:lnTo>
                  <a:lnTo>
                    <a:pt x="204419" y="468909"/>
                  </a:lnTo>
                  <a:lnTo>
                    <a:pt x="204419" y="457606"/>
                  </a:lnTo>
                  <a:lnTo>
                    <a:pt x="204241" y="454939"/>
                  </a:lnTo>
                  <a:lnTo>
                    <a:pt x="203530" y="449859"/>
                  </a:lnTo>
                  <a:lnTo>
                    <a:pt x="202184" y="444779"/>
                  </a:lnTo>
                  <a:lnTo>
                    <a:pt x="200837" y="439699"/>
                  </a:lnTo>
                  <a:lnTo>
                    <a:pt x="199910" y="434619"/>
                  </a:lnTo>
                  <a:lnTo>
                    <a:pt x="199618" y="425564"/>
                  </a:lnTo>
                  <a:lnTo>
                    <a:pt x="199618" y="439699"/>
                  </a:lnTo>
                  <a:lnTo>
                    <a:pt x="199542" y="442239"/>
                  </a:lnTo>
                  <a:lnTo>
                    <a:pt x="199085" y="444779"/>
                  </a:lnTo>
                  <a:lnTo>
                    <a:pt x="196888" y="442239"/>
                  </a:lnTo>
                  <a:lnTo>
                    <a:pt x="197535" y="446049"/>
                  </a:lnTo>
                  <a:lnTo>
                    <a:pt x="196710" y="447319"/>
                  </a:lnTo>
                  <a:lnTo>
                    <a:pt x="196456" y="447319"/>
                  </a:lnTo>
                  <a:lnTo>
                    <a:pt x="196062" y="443509"/>
                  </a:lnTo>
                  <a:lnTo>
                    <a:pt x="195745" y="442239"/>
                  </a:lnTo>
                  <a:lnTo>
                    <a:pt x="195414" y="440969"/>
                  </a:lnTo>
                  <a:lnTo>
                    <a:pt x="192951" y="438429"/>
                  </a:lnTo>
                  <a:lnTo>
                    <a:pt x="191655" y="438429"/>
                  </a:lnTo>
                  <a:lnTo>
                    <a:pt x="191655" y="454939"/>
                  </a:lnTo>
                  <a:lnTo>
                    <a:pt x="191516" y="456209"/>
                  </a:lnTo>
                  <a:lnTo>
                    <a:pt x="190868" y="457479"/>
                  </a:lnTo>
                  <a:lnTo>
                    <a:pt x="189611" y="458749"/>
                  </a:lnTo>
                  <a:lnTo>
                    <a:pt x="190931" y="461289"/>
                  </a:lnTo>
                  <a:lnTo>
                    <a:pt x="191084" y="461289"/>
                  </a:lnTo>
                  <a:lnTo>
                    <a:pt x="190906" y="462559"/>
                  </a:lnTo>
                  <a:lnTo>
                    <a:pt x="190500" y="463829"/>
                  </a:lnTo>
                  <a:lnTo>
                    <a:pt x="190042" y="463829"/>
                  </a:lnTo>
                  <a:lnTo>
                    <a:pt x="189611" y="465099"/>
                  </a:lnTo>
                  <a:lnTo>
                    <a:pt x="189433" y="466369"/>
                  </a:lnTo>
                  <a:lnTo>
                    <a:pt x="189572" y="466369"/>
                  </a:lnTo>
                  <a:lnTo>
                    <a:pt x="190080" y="468909"/>
                  </a:lnTo>
                  <a:lnTo>
                    <a:pt x="190500" y="471449"/>
                  </a:lnTo>
                  <a:lnTo>
                    <a:pt x="189395" y="472719"/>
                  </a:lnTo>
                  <a:lnTo>
                    <a:pt x="189141" y="473989"/>
                  </a:lnTo>
                  <a:lnTo>
                    <a:pt x="188925" y="476529"/>
                  </a:lnTo>
                  <a:lnTo>
                    <a:pt x="187883" y="476529"/>
                  </a:lnTo>
                  <a:lnTo>
                    <a:pt x="187096" y="475259"/>
                  </a:lnTo>
                  <a:lnTo>
                    <a:pt x="186563" y="476529"/>
                  </a:lnTo>
                  <a:lnTo>
                    <a:pt x="186232" y="477799"/>
                  </a:lnTo>
                  <a:lnTo>
                    <a:pt x="186016" y="477799"/>
                  </a:lnTo>
                  <a:lnTo>
                    <a:pt x="185953" y="480339"/>
                  </a:lnTo>
                  <a:lnTo>
                    <a:pt x="185089" y="480339"/>
                  </a:lnTo>
                  <a:lnTo>
                    <a:pt x="184518" y="475259"/>
                  </a:lnTo>
                  <a:lnTo>
                    <a:pt x="184048" y="473989"/>
                  </a:lnTo>
                  <a:lnTo>
                    <a:pt x="183438" y="472719"/>
                  </a:lnTo>
                  <a:lnTo>
                    <a:pt x="180492" y="471449"/>
                  </a:lnTo>
                  <a:lnTo>
                    <a:pt x="179311" y="471449"/>
                  </a:lnTo>
                  <a:lnTo>
                    <a:pt x="179273" y="472719"/>
                  </a:lnTo>
                  <a:lnTo>
                    <a:pt x="176517" y="475259"/>
                  </a:lnTo>
                  <a:lnTo>
                    <a:pt x="176364" y="475259"/>
                  </a:lnTo>
                  <a:lnTo>
                    <a:pt x="176695" y="473989"/>
                  </a:lnTo>
                  <a:lnTo>
                    <a:pt x="177126" y="471449"/>
                  </a:lnTo>
                  <a:lnTo>
                    <a:pt x="176872" y="470179"/>
                  </a:lnTo>
                  <a:lnTo>
                    <a:pt x="176225" y="468909"/>
                  </a:lnTo>
                  <a:lnTo>
                    <a:pt x="176517" y="467639"/>
                  </a:lnTo>
                  <a:lnTo>
                    <a:pt x="177126" y="466369"/>
                  </a:lnTo>
                  <a:lnTo>
                    <a:pt x="177584" y="465099"/>
                  </a:lnTo>
                  <a:lnTo>
                    <a:pt x="177736" y="463829"/>
                  </a:lnTo>
                  <a:lnTo>
                    <a:pt x="177228" y="462559"/>
                  </a:lnTo>
                  <a:lnTo>
                    <a:pt x="177342" y="461289"/>
                  </a:lnTo>
                  <a:lnTo>
                    <a:pt x="177736" y="458749"/>
                  </a:lnTo>
                  <a:lnTo>
                    <a:pt x="178625" y="453669"/>
                  </a:lnTo>
                  <a:lnTo>
                    <a:pt x="180314" y="454939"/>
                  </a:lnTo>
                  <a:lnTo>
                    <a:pt x="181038" y="453669"/>
                  </a:lnTo>
                  <a:lnTo>
                    <a:pt x="181317" y="452399"/>
                  </a:lnTo>
                  <a:lnTo>
                    <a:pt x="181610" y="451129"/>
                  </a:lnTo>
                  <a:lnTo>
                    <a:pt x="181825" y="449859"/>
                  </a:lnTo>
                  <a:lnTo>
                    <a:pt x="182575" y="449859"/>
                  </a:lnTo>
                  <a:lnTo>
                    <a:pt x="182867" y="451129"/>
                  </a:lnTo>
                  <a:lnTo>
                    <a:pt x="182257" y="452399"/>
                  </a:lnTo>
                  <a:lnTo>
                    <a:pt x="183400" y="453669"/>
                  </a:lnTo>
                  <a:lnTo>
                    <a:pt x="183540" y="454939"/>
                  </a:lnTo>
                  <a:lnTo>
                    <a:pt x="183616" y="456209"/>
                  </a:lnTo>
                  <a:lnTo>
                    <a:pt x="185267" y="458749"/>
                  </a:lnTo>
                  <a:lnTo>
                    <a:pt x="186880" y="457479"/>
                  </a:lnTo>
                  <a:lnTo>
                    <a:pt x="188277" y="458749"/>
                  </a:lnTo>
                  <a:lnTo>
                    <a:pt x="188658" y="457479"/>
                  </a:lnTo>
                  <a:lnTo>
                    <a:pt x="189039" y="456209"/>
                  </a:lnTo>
                  <a:lnTo>
                    <a:pt x="190258" y="457479"/>
                  </a:lnTo>
                  <a:lnTo>
                    <a:pt x="190906" y="456209"/>
                  </a:lnTo>
                  <a:lnTo>
                    <a:pt x="191541" y="454939"/>
                  </a:lnTo>
                  <a:lnTo>
                    <a:pt x="191655" y="438429"/>
                  </a:lnTo>
                  <a:lnTo>
                    <a:pt x="191363" y="439699"/>
                  </a:lnTo>
                  <a:lnTo>
                    <a:pt x="190906" y="440969"/>
                  </a:lnTo>
                  <a:lnTo>
                    <a:pt x="190436" y="442239"/>
                  </a:lnTo>
                  <a:lnTo>
                    <a:pt x="189395" y="440969"/>
                  </a:lnTo>
                  <a:lnTo>
                    <a:pt x="189255" y="439699"/>
                  </a:lnTo>
                  <a:lnTo>
                    <a:pt x="188887" y="440969"/>
                  </a:lnTo>
                  <a:lnTo>
                    <a:pt x="188671" y="440969"/>
                  </a:lnTo>
                  <a:lnTo>
                    <a:pt x="188353" y="442239"/>
                  </a:lnTo>
                  <a:lnTo>
                    <a:pt x="187667" y="442239"/>
                  </a:lnTo>
                  <a:lnTo>
                    <a:pt x="187744" y="440969"/>
                  </a:lnTo>
                  <a:lnTo>
                    <a:pt x="187921" y="440969"/>
                  </a:lnTo>
                  <a:lnTo>
                    <a:pt x="188315" y="439699"/>
                  </a:lnTo>
                  <a:lnTo>
                    <a:pt x="189103" y="438429"/>
                  </a:lnTo>
                  <a:lnTo>
                    <a:pt x="187744" y="435889"/>
                  </a:lnTo>
                  <a:lnTo>
                    <a:pt x="188061" y="434619"/>
                  </a:lnTo>
                  <a:lnTo>
                    <a:pt x="188963" y="433349"/>
                  </a:lnTo>
                  <a:lnTo>
                    <a:pt x="189966" y="432079"/>
                  </a:lnTo>
                  <a:lnTo>
                    <a:pt x="188785" y="426999"/>
                  </a:lnTo>
                  <a:lnTo>
                    <a:pt x="189750" y="424459"/>
                  </a:lnTo>
                  <a:lnTo>
                    <a:pt x="190830" y="420649"/>
                  </a:lnTo>
                  <a:lnTo>
                    <a:pt x="192582" y="421919"/>
                  </a:lnTo>
                  <a:lnTo>
                    <a:pt x="193370" y="420649"/>
                  </a:lnTo>
                  <a:lnTo>
                    <a:pt x="194017" y="420649"/>
                  </a:lnTo>
                  <a:lnTo>
                    <a:pt x="194881" y="421919"/>
                  </a:lnTo>
                  <a:lnTo>
                    <a:pt x="194310" y="423189"/>
                  </a:lnTo>
                  <a:lnTo>
                    <a:pt x="194233" y="425729"/>
                  </a:lnTo>
                  <a:lnTo>
                    <a:pt x="194665" y="428269"/>
                  </a:lnTo>
                  <a:lnTo>
                    <a:pt x="196888" y="429539"/>
                  </a:lnTo>
                  <a:lnTo>
                    <a:pt x="198653" y="429539"/>
                  </a:lnTo>
                  <a:lnTo>
                    <a:pt x="198793" y="430809"/>
                  </a:lnTo>
                  <a:lnTo>
                    <a:pt x="199009" y="432079"/>
                  </a:lnTo>
                  <a:lnTo>
                    <a:pt x="199326" y="432079"/>
                  </a:lnTo>
                  <a:lnTo>
                    <a:pt x="199542" y="433349"/>
                  </a:lnTo>
                  <a:lnTo>
                    <a:pt x="198869" y="435889"/>
                  </a:lnTo>
                  <a:lnTo>
                    <a:pt x="199047" y="437159"/>
                  </a:lnTo>
                  <a:lnTo>
                    <a:pt x="199618" y="439699"/>
                  </a:lnTo>
                  <a:lnTo>
                    <a:pt x="199618" y="425564"/>
                  </a:lnTo>
                  <a:lnTo>
                    <a:pt x="199542" y="423189"/>
                  </a:lnTo>
                  <a:lnTo>
                    <a:pt x="198615" y="419379"/>
                  </a:lnTo>
                  <a:lnTo>
                    <a:pt x="198196" y="418109"/>
                  </a:lnTo>
                  <a:lnTo>
                    <a:pt x="190969" y="418109"/>
                  </a:lnTo>
                  <a:lnTo>
                    <a:pt x="189395" y="418109"/>
                  </a:lnTo>
                  <a:lnTo>
                    <a:pt x="187629" y="418109"/>
                  </a:lnTo>
                  <a:lnTo>
                    <a:pt x="187629" y="432079"/>
                  </a:lnTo>
                  <a:lnTo>
                    <a:pt x="187528" y="433349"/>
                  </a:lnTo>
                  <a:lnTo>
                    <a:pt x="187210" y="434619"/>
                  </a:lnTo>
                  <a:lnTo>
                    <a:pt x="186804" y="434619"/>
                  </a:lnTo>
                  <a:lnTo>
                    <a:pt x="186131" y="437159"/>
                  </a:lnTo>
                  <a:lnTo>
                    <a:pt x="185369" y="438429"/>
                  </a:lnTo>
                  <a:lnTo>
                    <a:pt x="186601" y="439699"/>
                  </a:lnTo>
                  <a:lnTo>
                    <a:pt x="186448" y="440969"/>
                  </a:lnTo>
                  <a:lnTo>
                    <a:pt x="186309" y="440969"/>
                  </a:lnTo>
                  <a:lnTo>
                    <a:pt x="185801" y="442239"/>
                  </a:lnTo>
                  <a:lnTo>
                    <a:pt x="185229" y="443509"/>
                  </a:lnTo>
                  <a:lnTo>
                    <a:pt x="184442" y="446049"/>
                  </a:lnTo>
                  <a:lnTo>
                    <a:pt x="184010" y="447319"/>
                  </a:lnTo>
                  <a:lnTo>
                    <a:pt x="183438" y="446049"/>
                  </a:lnTo>
                  <a:lnTo>
                    <a:pt x="182689" y="444779"/>
                  </a:lnTo>
                  <a:lnTo>
                    <a:pt x="182143" y="444779"/>
                  </a:lnTo>
                  <a:lnTo>
                    <a:pt x="181711" y="446049"/>
                  </a:lnTo>
                  <a:lnTo>
                    <a:pt x="181432" y="446049"/>
                  </a:lnTo>
                  <a:lnTo>
                    <a:pt x="180860" y="448589"/>
                  </a:lnTo>
                  <a:lnTo>
                    <a:pt x="179628" y="448589"/>
                  </a:lnTo>
                  <a:lnTo>
                    <a:pt x="178917" y="449859"/>
                  </a:lnTo>
                  <a:lnTo>
                    <a:pt x="178168" y="451129"/>
                  </a:lnTo>
                  <a:lnTo>
                    <a:pt x="177990" y="452399"/>
                  </a:lnTo>
                  <a:lnTo>
                    <a:pt x="177520" y="452399"/>
                  </a:lnTo>
                  <a:lnTo>
                    <a:pt x="177736" y="451129"/>
                  </a:lnTo>
                  <a:lnTo>
                    <a:pt x="177876" y="448589"/>
                  </a:lnTo>
                  <a:lnTo>
                    <a:pt x="177190" y="447319"/>
                  </a:lnTo>
                  <a:lnTo>
                    <a:pt x="177520" y="446049"/>
                  </a:lnTo>
                  <a:lnTo>
                    <a:pt x="177660" y="444779"/>
                  </a:lnTo>
                  <a:lnTo>
                    <a:pt x="177990" y="443509"/>
                  </a:lnTo>
                  <a:lnTo>
                    <a:pt x="177838" y="443509"/>
                  </a:lnTo>
                  <a:lnTo>
                    <a:pt x="176695" y="442239"/>
                  </a:lnTo>
                  <a:lnTo>
                    <a:pt x="176085" y="440524"/>
                  </a:lnTo>
                  <a:lnTo>
                    <a:pt x="176085" y="466369"/>
                  </a:lnTo>
                  <a:lnTo>
                    <a:pt x="175831" y="467639"/>
                  </a:lnTo>
                  <a:lnTo>
                    <a:pt x="174650" y="470179"/>
                  </a:lnTo>
                  <a:lnTo>
                    <a:pt x="175907" y="472719"/>
                  </a:lnTo>
                  <a:lnTo>
                    <a:pt x="175399" y="473989"/>
                  </a:lnTo>
                  <a:lnTo>
                    <a:pt x="174713" y="475259"/>
                  </a:lnTo>
                  <a:lnTo>
                    <a:pt x="174396" y="475259"/>
                  </a:lnTo>
                  <a:lnTo>
                    <a:pt x="173926" y="477799"/>
                  </a:lnTo>
                  <a:lnTo>
                    <a:pt x="173139" y="479069"/>
                  </a:lnTo>
                  <a:lnTo>
                    <a:pt x="170840" y="479069"/>
                  </a:lnTo>
                  <a:lnTo>
                    <a:pt x="170129" y="480339"/>
                  </a:lnTo>
                  <a:lnTo>
                    <a:pt x="169595" y="481609"/>
                  </a:lnTo>
                  <a:lnTo>
                    <a:pt x="169189" y="482879"/>
                  </a:lnTo>
                  <a:lnTo>
                    <a:pt x="168948" y="482879"/>
                  </a:lnTo>
                  <a:lnTo>
                    <a:pt x="168262" y="484149"/>
                  </a:lnTo>
                  <a:lnTo>
                    <a:pt x="166827" y="484149"/>
                  </a:lnTo>
                  <a:lnTo>
                    <a:pt x="166179" y="482879"/>
                  </a:lnTo>
                  <a:lnTo>
                    <a:pt x="166255" y="481609"/>
                  </a:lnTo>
                  <a:lnTo>
                    <a:pt x="166966" y="477799"/>
                  </a:lnTo>
                  <a:lnTo>
                    <a:pt x="166471" y="476529"/>
                  </a:lnTo>
                  <a:lnTo>
                    <a:pt x="165925" y="475259"/>
                  </a:lnTo>
                  <a:lnTo>
                    <a:pt x="165519" y="473989"/>
                  </a:lnTo>
                  <a:lnTo>
                    <a:pt x="165100" y="472719"/>
                  </a:lnTo>
                  <a:lnTo>
                    <a:pt x="164922" y="472719"/>
                  </a:lnTo>
                  <a:lnTo>
                    <a:pt x="164922" y="507009"/>
                  </a:lnTo>
                  <a:lnTo>
                    <a:pt x="164706" y="508279"/>
                  </a:lnTo>
                  <a:lnTo>
                    <a:pt x="163779" y="509549"/>
                  </a:lnTo>
                  <a:lnTo>
                    <a:pt x="163245" y="510819"/>
                  </a:lnTo>
                  <a:lnTo>
                    <a:pt x="162306" y="513359"/>
                  </a:lnTo>
                  <a:lnTo>
                    <a:pt x="162052" y="513359"/>
                  </a:lnTo>
                  <a:lnTo>
                    <a:pt x="159727" y="514629"/>
                  </a:lnTo>
                  <a:lnTo>
                    <a:pt x="158038" y="517169"/>
                  </a:lnTo>
                  <a:lnTo>
                    <a:pt x="156921" y="520979"/>
                  </a:lnTo>
                  <a:lnTo>
                    <a:pt x="156705" y="520979"/>
                  </a:lnTo>
                  <a:lnTo>
                    <a:pt x="156679" y="519709"/>
                  </a:lnTo>
                  <a:lnTo>
                    <a:pt x="156895" y="519709"/>
                  </a:lnTo>
                  <a:lnTo>
                    <a:pt x="157137" y="517169"/>
                  </a:lnTo>
                  <a:lnTo>
                    <a:pt x="156527" y="514629"/>
                  </a:lnTo>
                  <a:lnTo>
                    <a:pt x="157391" y="512089"/>
                  </a:lnTo>
                  <a:lnTo>
                    <a:pt x="157099" y="510819"/>
                  </a:lnTo>
                  <a:lnTo>
                    <a:pt x="156133" y="509549"/>
                  </a:lnTo>
                  <a:lnTo>
                    <a:pt x="155702" y="509549"/>
                  </a:lnTo>
                  <a:lnTo>
                    <a:pt x="154635" y="508279"/>
                  </a:lnTo>
                  <a:lnTo>
                    <a:pt x="152044" y="508279"/>
                  </a:lnTo>
                  <a:lnTo>
                    <a:pt x="151904" y="507009"/>
                  </a:lnTo>
                  <a:lnTo>
                    <a:pt x="152082" y="505739"/>
                  </a:lnTo>
                  <a:lnTo>
                    <a:pt x="152552" y="504469"/>
                  </a:lnTo>
                  <a:lnTo>
                    <a:pt x="153047" y="503199"/>
                  </a:lnTo>
                  <a:lnTo>
                    <a:pt x="152514" y="500659"/>
                  </a:lnTo>
                  <a:lnTo>
                    <a:pt x="152654" y="500659"/>
                  </a:lnTo>
                  <a:lnTo>
                    <a:pt x="152730" y="499389"/>
                  </a:lnTo>
                  <a:lnTo>
                    <a:pt x="153123" y="499389"/>
                  </a:lnTo>
                  <a:lnTo>
                    <a:pt x="153479" y="498119"/>
                  </a:lnTo>
                  <a:lnTo>
                    <a:pt x="153949" y="496849"/>
                  </a:lnTo>
                  <a:lnTo>
                    <a:pt x="154305" y="495579"/>
                  </a:lnTo>
                  <a:lnTo>
                    <a:pt x="154851" y="495579"/>
                  </a:lnTo>
                  <a:lnTo>
                    <a:pt x="155702" y="494309"/>
                  </a:lnTo>
                  <a:lnTo>
                    <a:pt x="156286" y="494309"/>
                  </a:lnTo>
                  <a:lnTo>
                    <a:pt x="156552" y="493039"/>
                  </a:lnTo>
                  <a:lnTo>
                    <a:pt x="156819" y="491769"/>
                  </a:lnTo>
                  <a:lnTo>
                    <a:pt x="156895" y="490499"/>
                  </a:lnTo>
                  <a:lnTo>
                    <a:pt x="160185" y="490499"/>
                  </a:lnTo>
                  <a:lnTo>
                    <a:pt x="160553" y="491769"/>
                  </a:lnTo>
                  <a:lnTo>
                    <a:pt x="160401" y="491769"/>
                  </a:lnTo>
                  <a:lnTo>
                    <a:pt x="159550" y="494309"/>
                  </a:lnTo>
                  <a:lnTo>
                    <a:pt x="160159" y="495579"/>
                  </a:lnTo>
                  <a:lnTo>
                    <a:pt x="160616" y="499389"/>
                  </a:lnTo>
                  <a:lnTo>
                    <a:pt x="161772" y="500659"/>
                  </a:lnTo>
                  <a:lnTo>
                    <a:pt x="164680" y="500659"/>
                  </a:lnTo>
                  <a:lnTo>
                    <a:pt x="164465" y="501929"/>
                  </a:lnTo>
                  <a:lnTo>
                    <a:pt x="164211" y="504469"/>
                  </a:lnTo>
                  <a:lnTo>
                    <a:pt x="163245" y="504469"/>
                  </a:lnTo>
                  <a:lnTo>
                    <a:pt x="164249" y="505739"/>
                  </a:lnTo>
                  <a:lnTo>
                    <a:pt x="164922" y="507009"/>
                  </a:lnTo>
                  <a:lnTo>
                    <a:pt x="164922" y="472719"/>
                  </a:lnTo>
                  <a:lnTo>
                    <a:pt x="163918" y="472719"/>
                  </a:lnTo>
                  <a:lnTo>
                    <a:pt x="162267" y="473989"/>
                  </a:lnTo>
                  <a:lnTo>
                    <a:pt x="161556" y="473989"/>
                  </a:lnTo>
                  <a:lnTo>
                    <a:pt x="161620" y="472719"/>
                  </a:lnTo>
                  <a:lnTo>
                    <a:pt x="161772" y="471449"/>
                  </a:lnTo>
                  <a:lnTo>
                    <a:pt x="162420" y="470179"/>
                  </a:lnTo>
                  <a:lnTo>
                    <a:pt x="162636" y="468909"/>
                  </a:lnTo>
                  <a:lnTo>
                    <a:pt x="162306" y="467639"/>
                  </a:lnTo>
                  <a:lnTo>
                    <a:pt x="162166" y="466369"/>
                  </a:lnTo>
                  <a:lnTo>
                    <a:pt x="162128" y="465099"/>
                  </a:lnTo>
                  <a:lnTo>
                    <a:pt x="162267" y="465099"/>
                  </a:lnTo>
                  <a:lnTo>
                    <a:pt x="162915" y="462559"/>
                  </a:lnTo>
                  <a:lnTo>
                    <a:pt x="163385" y="461289"/>
                  </a:lnTo>
                  <a:lnTo>
                    <a:pt x="163855" y="460019"/>
                  </a:lnTo>
                  <a:lnTo>
                    <a:pt x="165925" y="458749"/>
                  </a:lnTo>
                  <a:lnTo>
                    <a:pt x="166611" y="458749"/>
                  </a:lnTo>
                  <a:lnTo>
                    <a:pt x="166966" y="457479"/>
                  </a:lnTo>
                  <a:lnTo>
                    <a:pt x="166966" y="456209"/>
                  </a:lnTo>
                  <a:lnTo>
                    <a:pt x="167220" y="454939"/>
                  </a:lnTo>
                  <a:lnTo>
                    <a:pt x="168363" y="454939"/>
                  </a:lnTo>
                  <a:lnTo>
                    <a:pt x="170268" y="453669"/>
                  </a:lnTo>
                  <a:lnTo>
                    <a:pt x="170522" y="454939"/>
                  </a:lnTo>
                  <a:lnTo>
                    <a:pt x="171602" y="456209"/>
                  </a:lnTo>
                  <a:lnTo>
                    <a:pt x="170662" y="458749"/>
                  </a:lnTo>
                  <a:lnTo>
                    <a:pt x="170446" y="458749"/>
                  </a:lnTo>
                  <a:lnTo>
                    <a:pt x="170878" y="461289"/>
                  </a:lnTo>
                  <a:lnTo>
                    <a:pt x="171170" y="461289"/>
                  </a:lnTo>
                  <a:lnTo>
                    <a:pt x="171208" y="462559"/>
                  </a:lnTo>
                  <a:lnTo>
                    <a:pt x="171488" y="465099"/>
                  </a:lnTo>
                  <a:lnTo>
                    <a:pt x="172669" y="466369"/>
                  </a:lnTo>
                  <a:lnTo>
                    <a:pt x="174320" y="465099"/>
                  </a:lnTo>
                  <a:lnTo>
                    <a:pt x="175793" y="465099"/>
                  </a:lnTo>
                  <a:lnTo>
                    <a:pt x="176085" y="466369"/>
                  </a:lnTo>
                  <a:lnTo>
                    <a:pt x="176085" y="440524"/>
                  </a:lnTo>
                  <a:lnTo>
                    <a:pt x="175793" y="439699"/>
                  </a:lnTo>
                  <a:lnTo>
                    <a:pt x="172351" y="439699"/>
                  </a:lnTo>
                  <a:lnTo>
                    <a:pt x="172135" y="438429"/>
                  </a:lnTo>
                  <a:lnTo>
                    <a:pt x="172605" y="437159"/>
                  </a:lnTo>
                  <a:lnTo>
                    <a:pt x="173431" y="434619"/>
                  </a:lnTo>
                  <a:lnTo>
                    <a:pt x="172859" y="430809"/>
                  </a:lnTo>
                  <a:lnTo>
                    <a:pt x="173748" y="429539"/>
                  </a:lnTo>
                  <a:lnTo>
                    <a:pt x="174218" y="428269"/>
                  </a:lnTo>
                  <a:lnTo>
                    <a:pt x="174929" y="425729"/>
                  </a:lnTo>
                  <a:lnTo>
                    <a:pt x="175260" y="425729"/>
                  </a:lnTo>
                  <a:lnTo>
                    <a:pt x="176695" y="426999"/>
                  </a:lnTo>
                  <a:lnTo>
                    <a:pt x="176974" y="426999"/>
                  </a:lnTo>
                  <a:lnTo>
                    <a:pt x="177800" y="424459"/>
                  </a:lnTo>
                  <a:lnTo>
                    <a:pt x="178168" y="421919"/>
                  </a:lnTo>
                  <a:lnTo>
                    <a:pt x="180352" y="421919"/>
                  </a:lnTo>
                  <a:lnTo>
                    <a:pt x="180746" y="420649"/>
                  </a:lnTo>
                  <a:lnTo>
                    <a:pt x="181470" y="419379"/>
                  </a:lnTo>
                  <a:lnTo>
                    <a:pt x="182143" y="419379"/>
                  </a:lnTo>
                  <a:lnTo>
                    <a:pt x="182219" y="420649"/>
                  </a:lnTo>
                  <a:lnTo>
                    <a:pt x="181787" y="420649"/>
                  </a:lnTo>
                  <a:lnTo>
                    <a:pt x="181686" y="421919"/>
                  </a:lnTo>
                  <a:lnTo>
                    <a:pt x="181495" y="423189"/>
                  </a:lnTo>
                  <a:lnTo>
                    <a:pt x="182791" y="424459"/>
                  </a:lnTo>
                  <a:lnTo>
                    <a:pt x="182219" y="426999"/>
                  </a:lnTo>
                  <a:lnTo>
                    <a:pt x="183083" y="429539"/>
                  </a:lnTo>
                  <a:lnTo>
                    <a:pt x="183222" y="430809"/>
                  </a:lnTo>
                  <a:lnTo>
                    <a:pt x="184442" y="432079"/>
                  </a:lnTo>
                  <a:lnTo>
                    <a:pt x="185521" y="433349"/>
                  </a:lnTo>
                  <a:lnTo>
                    <a:pt x="186994" y="432079"/>
                  </a:lnTo>
                  <a:lnTo>
                    <a:pt x="187629" y="432079"/>
                  </a:lnTo>
                  <a:lnTo>
                    <a:pt x="187629" y="418109"/>
                  </a:lnTo>
                  <a:lnTo>
                    <a:pt x="180492" y="418109"/>
                  </a:lnTo>
                  <a:lnTo>
                    <a:pt x="177990" y="418109"/>
                  </a:lnTo>
                  <a:lnTo>
                    <a:pt x="177736" y="420649"/>
                  </a:lnTo>
                  <a:lnTo>
                    <a:pt x="176517" y="420649"/>
                  </a:lnTo>
                  <a:lnTo>
                    <a:pt x="176263" y="419379"/>
                  </a:lnTo>
                  <a:lnTo>
                    <a:pt x="176085" y="418109"/>
                  </a:lnTo>
                  <a:lnTo>
                    <a:pt x="176009" y="416839"/>
                  </a:lnTo>
                  <a:lnTo>
                    <a:pt x="175793" y="414299"/>
                  </a:lnTo>
                  <a:lnTo>
                    <a:pt x="174866" y="413029"/>
                  </a:lnTo>
                  <a:lnTo>
                    <a:pt x="172389" y="413029"/>
                  </a:lnTo>
                  <a:lnTo>
                    <a:pt x="172389" y="429539"/>
                  </a:lnTo>
                  <a:lnTo>
                    <a:pt x="172212" y="430809"/>
                  </a:lnTo>
                  <a:lnTo>
                    <a:pt x="170561" y="434619"/>
                  </a:lnTo>
                  <a:lnTo>
                    <a:pt x="171310" y="435889"/>
                  </a:lnTo>
                  <a:lnTo>
                    <a:pt x="171424" y="437159"/>
                  </a:lnTo>
                  <a:lnTo>
                    <a:pt x="171272" y="437159"/>
                  </a:lnTo>
                  <a:lnTo>
                    <a:pt x="171094" y="438429"/>
                  </a:lnTo>
                  <a:lnTo>
                    <a:pt x="170446" y="439699"/>
                  </a:lnTo>
                  <a:lnTo>
                    <a:pt x="169595" y="440969"/>
                  </a:lnTo>
                  <a:lnTo>
                    <a:pt x="170624" y="443509"/>
                  </a:lnTo>
                  <a:lnTo>
                    <a:pt x="170014" y="446049"/>
                  </a:lnTo>
                  <a:lnTo>
                    <a:pt x="168732" y="452399"/>
                  </a:lnTo>
                  <a:lnTo>
                    <a:pt x="168516" y="451129"/>
                  </a:lnTo>
                  <a:lnTo>
                    <a:pt x="167259" y="451129"/>
                  </a:lnTo>
                  <a:lnTo>
                    <a:pt x="166319" y="452399"/>
                  </a:lnTo>
                  <a:lnTo>
                    <a:pt x="166039" y="453669"/>
                  </a:lnTo>
                  <a:lnTo>
                    <a:pt x="165709" y="453669"/>
                  </a:lnTo>
                  <a:lnTo>
                    <a:pt x="165430" y="452399"/>
                  </a:lnTo>
                  <a:lnTo>
                    <a:pt x="164998" y="451129"/>
                  </a:lnTo>
                  <a:lnTo>
                    <a:pt x="164426" y="449859"/>
                  </a:lnTo>
                  <a:lnTo>
                    <a:pt x="163880" y="448589"/>
                  </a:lnTo>
                  <a:lnTo>
                    <a:pt x="163271" y="448589"/>
                  </a:lnTo>
                  <a:lnTo>
                    <a:pt x="162420" y="447319"/>
                  </a:lnTo>
                  <a:lnTo>
                    <a:pt x="161226" y="447319"/>
                  </a:lnTo>
                  <a:lnTo>
                    <a:pt x="160693" y="449859"/>
                  </a:lnTo>
                  <a:lnTo>
                    <a:pt x="160439" y="449859"/>
                  </a:lnTo>
                  <a:lnTo>
                    <a:pt x="159969" y="451129"/>
                  </a:lnTo>
                  <a:lnTo>
                    <a:pt x="159181" y="449859"/>
                  </a:lnTo>
                  <a:lnTo>
                    <a:pt x="159181" y="444779"/>
                  </a:lnTo>
                  <a:lnTo>
                    <a:pt x="159397" y="443509"/>
                  </a:lnTo>
                  <a:lnTo>
                    <a:pt x="159943" y="440969"/>
                  </a:lnTo>
                  <a:lnTo>
                    <a:pt x="159969" y="439699"/>
                  </a:lnTo>
                  <a:lnTo>
                    <a:pt x="160121" y="438429"/>
                  </a:lnTo>
                  <a:lnTo>
                    <a:pt x="160223" y="433349"/>
                  </a:lnTo>
                  <a:lnTo>
                    <a:pt x="160439" y="433349"/>
                  </a:lnTo>
                  <a:lnTo>
                    <a:pt x="160502" y="432079"/>
                  </a:lnTo>
                  <a:lnTo>
                    <a:pt x="160616" y="429539"/>
                  </a:lnTo>
                  <a:lnTo>
                    <a:pt x="162128" y="429539"/>
                  </a:lnTo>
                  <a:lnTo>
                    <a:pt x="162598" y="428269"/>
                  </a:lnTo>
                  <a:lnTo>
                    <a:pt x="162839" y="426999"/>
                  </a:lnTo>
                  <a:lnTo>
                    <a:pt x="163169" y="425729"/>
                  </a:lnTo>
                  <a:lnTo>
                    <a:pt x="163487" y="428269"/>
                  </a:lnTo>
                  <a:lnTo>
                    <a:pt x="163855" y="429539"/>
                  </a:lnTo>
                  <a:lnTo>
                    <a:pt x="164211" y="432079"/>
                  </a:lnTo>
                  <a:lnTo>
                    <a:pt x="164922" y="433349"/>
                  </a:lnTo>
                  <a:lnTo>
                    <a:pt x="167043" y="433349"/>
                  </a:lnTo>
                  <a:lnTo>
                    <a:pt x="168186" y="434619"/>
                  </a:lnTo>
                  <a:lnTo>
                    <a:pt x="168554" y="433349"/>
                  </a:lnTo>
                  <a:lnTo>
                    <a:pt x="169164" y="432079"/>
                  </a:lnTo>
                  <a:lnTo>
                    <a:pt x="170700" y="432079"/>
                  </a:lnTo>
                  <a:lnTo>
                    <a:pt x="171094" y="430809"/>
                  </a:lnTo>
                  <a:lnTo>
                    <a:pt x="171348" y="430809"/>
                  </a:lnTo>
                  <a:lnTo>
                    <a:pt x="171424" y="429539"/>
                  </a:lnTo>
                  <a:lnTo>
                    <a:pt x="172389" y="429539"/>
                  </a:lnTo>
                  <a:lnTo>
                    <a:pt x="172389" y="413029"/>
                  </a:lnTo>
                  <a:lnTo>
                    <a:pt x="171310" y="413029"/>
                  </a:lnTo>
                  <a:lnTo>
                    <a:pt x="170700" y="415569"/>
                  </a:lnTo>
                  <a:lnTo>
                    <a:pt x="168948" y="415569"/>
                  </a:lnTo>
                  <a:lnTo>
                    <a:pt x="168186" y="416839"/>
                  </a:lnTo>
                  <a:lnTo>
                    <a:pt x="168160" y="414299"/>
                  </a:lnTo>
                  <a:lnTo>
                    <a:pt x="170484" y="411759"/>
                  </a:lnTo>
                  <a:lnTo>
                    <a:pt x="168160" y="410489"/>
                  </a:lnTo>
                  <a:lnTo>
                    <a:pt x="168795" y="407949"/>
                  </a:lnTo>
                  <a:lnTo>
                    <a:pt x="169125" y="407949"/>
                  </a:lnTo>
                  <a:lnTo>
                    <a:pt x="169468" y="406679"/>
                  </a:lnTo>
                  <a:lnTo>
                    <a:pt x="169799" y="405409"/>
                  </a:lnTo>
                  <a:lnTo>
                    <a:pt x="169621" y="404139"/>
                  </a:lnTo>
                  <a:lnTo>
                    <a:pt x="169189" y="401599"/>
                  </a:lnTo>
                  <a:lnTo>
                    <a:pt x="169621" y="397789"/>
                  </a:lnTo>
                  <a:lnTo>
                    <a:pt x="170878" y="395249"/>
                  </a:lnTo>
                  <a:lnTo>
                    <a:pt x="171094" y="395249"/>
                  </a:lnTo>
                  <a:lnTo>
                    <a:pt x="171386" y="396519"/>
                  </a:lnTo>
                  <a:lnTo>
                    <a:pt x="170776" y="399059"/>
                  </a:lnTo>
                  <a:lnTo>
                    <a:pt x="171640" y="400329"/>
                  </a:lnTo>
                  <a:lnTo>
                    <a:pt x="172389" y="401599"/>
                  </a:lnTo>
                  <a:lnTo>
                    <a:pt x="172821" y="400329"/>
                  </a:lnTo>
                  <a:lnTo>
                    <a:pt x="173532" y="400329"/>
                  </a:lnTo>
                  <a:lnTo>
                    <a:pt x="173532" y="397789"/>
                  </a:lnTo>
                  <a:lnTo>
                    <a:pt x="173532" y="396519"/>
                  </a:lnTo>
                  <a:lnTo>
                    <a:pt x="171919" y="397789"/>
                  </a:lnTo>
                  <a:lnTo>
                    <a:pt x="173139" y="393979"/>
                  </a:lnTo>
                  <a:lnTo>
                    <a:pt x="173532" y="395249"/>
                  </a:lnTo>
                  <a:lnTo>
                    <a:pt x="173901" y="395249"/>
                  </a:lnTo>
                  <a:lnTo>
                    <a:pt x="174320" y="396519"/>
                  </a:lnTo>
                  <a:lnTo>
                    <a:pt x="174612" y="397789"/>
                  </a:lnTo>
                  <a:lnTo>
                    <a:pt x="174650" y="399059"/>
                  </a:lnTo>
                  <a:lnTo>
                    <a:pt x="175653" y="401599"/>
                  </a:lnTo>
                  <a:lnTo>
                    <a:pt x="176441" y="401599"/>
                  </a:lnTo>
                  <a:lnTo>
                    <a:pt x="177126" y="402869"/>
                  </a:lnTo>
                  <a:lnTo>
                    <a:pt x="176949" y="404139"/>
                  </a:lnTo>
                  <a:lnTo>
                    <a:pt x="176695" y="404139"/>
                  </a:lnTo>
                  <a:lnTo>
                    <a:pt x="177622" y="405409"/>
                  </a:lnTo>
                  <a:lnTo>
                    <a:pt x="178879" y="404139"/>
                  </a:lnTo>
                  <a:lnTo>
                    <a:pt x="179133" y="402869"/>
                  </a:lnTo>
                  <a:lnTo>
                    <a:pt x="179451" y="401599"/>
                  </a:lnTo>
                  <a:lnTo>
                    <a:pt x="179882" y="400329"/>
                  </a:lnTo>
                  <a:lnTo>
                    <a:pt x="180428" y="400329"/>
                  </a:lnTo>
                  <a:lnTo>
                    <a:pt x="180746" y="399059"/>
                  </a:lnTo>
                  <a:lnTo>
                    <a:pt x="182041" y="399059"/>
                  </a:lnTo>
                  <a:lnTo>
                    <a:pt x="181889" y="400329"/>
                  </a:lnTo>
                  <a:lnTo>
                    <a:pt x="181787" y="401599"/>
                  </a:lnTo>
                  <a:lnTo>
                    <a:pt x="181648" y="402869"/>
                  </a:lnTo>
                  <a:lnTo>
                    <a:pt x="182321" y="404139"/>
                  </a:lnTo>
                  <a:lnTo>
                    <a:pt x="182295" y="405409"/>
                  </a:lnTo>
                  <a:lnTo>
                    <a:pt x="181432" y="407949"/>
                  </a:lnTo>
                  <a:lnTo>
                    <a:pt x="181038" y="409219"/>
                  </a:lnTo>
                  <a:lnTo>
                    <a:pt x="181610" y="410489"/>
                  </a:lnTo>
                  <a:lnTo>
                    <a:pt x="181889" y="411759"/>
                  </a:lnTo>
                  <a:lnTo>
                    <a:pt x="181394" y="414299"/>
                  </a:lnTo>
                  <a:lnTo>
                    <a:pt x="181254" y="415569"/>
                  </a:lnTo>
                  <a:lnTo>
                    <a:pt x="180822" y="416839"/>
                  </a:lnTo>
                  <a:lnTo>
                    <a:pt x="189141" y="416839"/>
                  </a:lnTo>
                  <a:lnTo>
                    <a:pt x="189001" y="410489"/>
                  </a:lnTo>
                  <a:lnTo>
                    <a:pt x="188823" y="409219"/>
                  </a:lnTo>
                  <a:lnTo>
                    <a:pt x="188137" y="409219"/>
                  </a:lnTo>
                  <a:lnTo>
                    <a:pt x="187629" y="407949"/>
                  </a:lnTo>
                  <a:lnTo>
                    <a:pt x="187096" y="406679"/>
                  </a:lnTo>
                  <a:lnTo>
                    <a:pt x="184442" y="406679"/>
                  </a:lnTo>
                  <a:lnTo>
                    <a:pt x="183121" y="407949"/>
                  </a:lnTo>
                  <a:lnTo>
                    <a:pt x="183324" y="406679"/>
                  </a:lnTo>
                  <a:lnTo>
                    <a:pt x="183438" y="405409"/>
                  </a:lnTo>
                  <a:lnTo>
                    <a:pt x="184150" y="402869"/>
                  </a:lnTo>
                  <a:lnTo>
                    <a:pt x="185267" y="401599"/>
                  </a:lnTo>
                  <a:lnTo>
                    <a:pt x="183972" y="399059"/>
                  </a:lnTo>
                  <a:lnTo>
                    <a:pt x="184518" y="399059"/>
                  </a:lnTo>
                  <a:lnTo>
                    <a:pt x="185013" y="396519"/>
                  </a:lnTo>
                  <a:lnTo>
                    <a:pt x="186093" y="395249"/>
                  </a:lnTo>
                  <a:lnTo>
                    <a:pt x="188671" y="395249"/>
                  </a:lnTo>
                  <a:lnTo>
                    <a:pt x="188671" y="393979"/>
                  </a:lnTo>
                  <a:lnTo>
                    <a:pt x="188671" y="392709"/>
                  </a:lnTo>
                  <a:lnTo>
                    <a:pt x="189103" y="392709"/>
                  </a:lnTo>
                  <a:lnTo>
                    <a:pt x="189865" y="391439"/>
                  </a:lnTo>
                  <a:lnTo>
                    <a:pt x="191655" y="393979"/>
                  </a:lnTo>
                  <a:lnTo>
                    <a:pt x="191477" y="395249"/>
                  </a:lnTo>
                  <a:lnTo>
                    <a:pt x="191185" y="396519"/>
                  </a:lnTo>
                  <a:lnTo>
                    <a:pt x="191516" y="397789"/>
                  </a:lnTo>
                  <a:lnTo>
                    <a:pt x="191973" y="402869"/>
                  </a:lnTo>
                  <a:lnTo>
                    <a:pt x="192836" y="404139"/>
                  </a:lnTo>
                  <a:lnTo>
                    <a:pt x="194703" y="405409"/>
                  </a:lnTo>
                  <a:lnTo>
                    <a:pt x="194881" y="406679"/>
                  </a:lnTo>
                  <a:lnTo>
                    <a:pt x="194589" y="406679"/>
                  </a:lnTo>
                  <a:lnTo>
                    <a:pt x="194233" y="407949"/>
                  </a:lnTo>
                  <a:lnTo>
                    <a:pt x="194589" y="409219"/>
                  </a:lnTo>
                  <a:lnTo>
                    <a:pt x="195821" y="413029"/>
                  </a:lnTo>
                  <a:lnTo>
                    <a:pt x="196519" y="413029"/>
                  </a:lnTo>
                  <a:lnTo>
                    <a:pt x="196100" y="411759"/>
                  </a:lnTo>
                  <a:lnTo>
                    <a:pt x="195414" y="407949"/>
                  </a:lnTo>
                  <a:lnTo>
                    <a:pt x="195745" y="396519"/>
                  </a:lnTo>
                  <a:lnTo>
                    <a:pt x="194386" y="387629"/>
                  </a:lnTo>
                  <a:lnTo>
                    <a:pt x="191757" y="374929"/>
                  </a:lnTo>
                  <a:lnTo>
                    <a:pt x="191249" y="371119"/>
                  </a:lnTo>
                  <a:lnTo>
                    <a:pt x="191084" y="369849"/>
                  </a:lnTo>
                  <a:lnTo>
                    <a:pt x="190284" y="364972"/>
                  </a:lnTo>
                  <a:lnTo>
                    <a:pt x="190284" y="382549"/>
                  </a:lnTo>
                  <a:lnTo>
                    <a:pt x="190182" y="386359"/>
                  </a:lnTo>
                  <a:lnTo>
                    <a:pt x="188353" y="386359"/>
                  </a:lnTo>
                  <a:lnTo>
                    <a:pt x="188315" y="388899"/>
                  </a:lnTo>
                  <a:lnTo>
                    <a:pt x="188137" y="390169"/>
                  </a:lnTo>
                  <a:lnTo>
                    <a:pt x="187667" y="391439"/>
                  </a:lnTo>
                  <a:lnTo>
                    <a:pt x="187096" y="391439"/>
                  </a:lnTo>
                  <a:lnTo>
                    <a:pt x="187210" y="390169"/>
                  </a:lnTo>
                  <a:lnTo>
                    <a:pt x="187667" y="388899"/>
                  </a:lnTo>
                  <a:lnTo>
                    <a:pt x="187312" y="387629"/>
                  </a:lnTo>
                  <a:lnTo>
                    <a:pt x="186347" y="386359"/>
                  </a:lnTo>
                  <a:lnTo>
                    <a:pt x="185305" y="385089"/>
                  </a:lnTo>
                  <a:lnTo>
                    <a:pt x="184861" y="383819"/>
                  </a:lnTo>
                  <a:lnTo>
                    <a:pt x="182791" y="383819"/>
                  </a:lnTo>
                  <a:lnTo>
                    <a:pt x="181889" y="383819"/>
                  </a:lnTo>
                  <a:lnTo>
                    <a:pt x="180314" y="383819"/>
                  </a:lnTo>
                  <a:lnTo>
                    <a:pt x="179781" y="385089"/>
                  </a:lnTo>
                  <a:lnTo>
                    <a:pt x="179273" y="386359"/>
                  </a:lnTo>
                  <a:lnTo>
                    <a:pt x="179209" y="385089"/>
                  </a:lnTo>
                  <a:lnTo>
                    <a:pt x="178816" y="385089"/>
                  </a:lnTo>
                  <a:lnTo>
                    <a:pt x="178816" y="383819"/>
                  </a:lnTo>
                  <a:lnTo>
                    <a:pt x="179057" y="383819"/>
                  </a:lnTo>
                  <a:lnTo>
                    <a:pt x="179997" y="382549"/>
                  </a:lnTo>
                  <a:lnTo>
                    <a:pt x="180644" y="380009"/>
                  </a:lnTo>
                  <a:lnTo>
                    <a:pt x="179844" y="378739"/>
                  </a:lnTo>
                  <a:lnTo>
                    <a:pt x="179628" y="378739"/>
                  </a:lnTo>
                  <a:lnTo>
                    <a:pt x="179705" y="377469"/>
                  </a:lnTo>
                  <a:lnTo>
                    <a:pt x="180644" y="374929"/>
                  </a:lnTo>
                  <a:lnTo>
                    <a:pt x="180530" y="373659"/>
                  </a:lnTo>
                  <a:lnTo>
                    <a:pt x="180428" y="372389"/>
                  </a:lnTo>
                  <a:lnTo>
                    <a:pt x="179844" y="368579"/>
                  </a:lnTo>
                  <a:lnTo>
                    <a:pt x="181140" y="364769"/>
                  </a:lnTo>
                  <a:lnTo>
                    <a:pt x="182041" y="366039"/>
                  </a:lnTo>
                  <a:lnTo>
                    <a:pt x="182930" y="366039"/>
                  </a:lnTo>
                  <a:lnTo>
                    <a:pt x="183146" y="364769"/>
                  </a:lnTo>
                  <a:lnTo>
                    <a:pt x="183324" y="363499"/>
                  </a:lnTo>
                  <a:lnTo>
                    <a:pt x="183654" y="363499"/>
                  </a:lnTo>
                  <a:lnTo>
                    <a:pt x="183972" y="362229"/>
                  </a:lnTo>
                  <a:lnTo>
                    <a:pt x="184365" y="363499"/>
                  </a:lnTo>
                  <a:lnTo>
                    <a:pt x="184873" y="364769"/>
                  </a:lnTo>
                  <a:lnTo>
                    <a:pt x="184797" y="368579"/>
                  </a:lnTo>
                  <a:lnTo>
                    <a:pt x="185585" y="369849"/>
                  </a:lnTo>
                  <a:lnTo>
                    <a:pt x="187312" y="372389"/>
                  </a:lnTo>
                  <a:lnTo>
                    <a:pt x="188353" y="372389"/>
                  </a:lnTo>
                  <a:lnTo>
                    <a:pt x="189318" y="371119"/>
                  </a:lnTo>
                  <a:lnTo>
                    <a:pt x="189611" y="372389"/>
                  </a:lnTo>
                  <a:lnTo>
                    <a:pt x="189966" y="373659"/>
                  </a:lnTo>
                  <a:lnTo>
                    <a:pt x="190106" y="374929"/>
                  </a:lnTo>
                  <a:lnTo>
                    <a:pt x="190220" y="376199"/>
                  </a:lnTo>
                  <a:lnTo>
                    <a:pt x="189966" y="377469"/>
                  </a:lnTo>
                  <a:lnTo>
                    <a:pt x="189572" y="378739"/>
                  </a:lnTo>
                  <a:lnTo>
                    <a:pt x="189471" y="380009"/>
                  </a:lnTo>
                  <a:lnTo>
                    <a:pt x="190284" y="382549"/>
                  </a:lnTo>
                  <a:lnTo>
                    <a:pt x="190284" y="364972"/>
                  </a:lnTo>
                  <a:lnTo>
                    <a:pt x="190042" y="363499"/>
                  </a:lnTo>
                  <a:lnTo>
                    <a:pt x="189788" y="362229"/>
                  </a:lnTo>
                  <a:lnTo>
                    <a:pt x="189534" y="360959"/>
                  </a:lnTo>
                  <a:lnTo>
                    <a:pt x="182714" y="360959"/>
                  </a:lnTo>
                  <a:lnTo>
                    <a:pt x="180276" y="360959"/>
                  </a:lnTo>
                  <a:lnTo>
                    <a:pt x="179844" y="363499"/>
                  </a:lnTo>
                  <a:lnTo>
                    <a:pt x="179527" y="363499"/>
                  </a:lnTo>
                  <a:lnTo>
                    <a:pt x="180060" y="360959"/>
                  </a:lnTo>
                  <a:lnTo>
                    <a:pt x="179781" y="359689"/>
                  </a:lnTo>
                  <a:lnTo>
                    <a:pt x="179209" y="358419"/>
                  </a:lnTo>
                  <a:lnTo>
                    <a:pt x="179273" y="357149"/>
                  </a:lnTo>
                  <a:lnTo>
                    <a:pt x="180136" y="355879"/>
                  </a:lnTo>
                  <a:lnTo>
                    <a:pt x="179273" y="353339"/>
                  </a:lnTo>
                  <a:lnTo>
                    <a:pt x="179425" y="352069"/>
                  </a:lnTo>
                  <a:lnTo>
                    <a:pt x="179425" y="350799"/>
                  </a:lnTo>
                  <a:lnTo>
                    <a:pt x="178917" y="350799"/>
                  </a:lnTo>
                  <a:lnTo>
                    <a:pt x="178663" y="349529"/>
                  </a:lnTo>
                  <a:lnTo>
                    <a:pt x="178409" y="350799"/>
                  </a:lnTo>
                  <a:lnTo>
                    <a:pt x="177876" y="350799"/>
                  </a:lnTo>
                  <a:lnTo>
                    <a:pt x="176364" y="358419"/>
                  </a:lnTo>
                  <a:lnTo>
                    <a:pt x="174929" y="364769"/>
                  </a:lnTo>
                  <a:lnTo>
                    <a:pt x="173215" y="371119"/>
                  </a:lnTo>
                  <a:lnTo>
                    <a:pt x="172669" y="372389"/>
                  </a:lnTo>
                  <a:lnTo>
                    <a:pt x="172250" y="373659"/>
                  </a:lnTo>
                  <a:lnTo>
                    <a:pt x="172173" y="374929"/>
                  </a:lnTo>
                  <a:lnTo>
                    <a:pt x="173075" y="373659"/>
                  </a:lnTo>
                  <a:lnTo>
                    <a:pt x="173685" y="373659"/>
                  </a:lnTo>
                  <a:lnTo>
                    <a:pt x="174790" y="376199"/>
                  </a:lnTo>
                  <a:lnTo>
                    <a:pt x="177406" y="376199"/>
                  </a:lnTo>
                  <a:lnTo>
                    <a:pt x="178308" y="374929"/>
                  </a:lnTo>
                  <a:lnTo>
                    <a:pt x="178308" y="377469"/>
                  </a:lnTo>
                  <a:lnTo>
                    <a:pt x="178054" y="377469"/>
                  </a:lnTo>
                  <a:lnTo>
                    <a:pt x="177584" y="378739"/>
                  </a:lnTo>
                  <a:lnTo>
                    <a:pt x="177622" y="380009"/>
                  </a:lnTo>
                  <a:lnTo>
                    <a:pt x="178231" y="381279"/>
                  </a:lnTo>
                  <a:lnTo>
                    <a:pt x="178269" y="382549"/>
                  </a:lnTo>
                  <a:lnTo>
                    <a:pt x="178054" y="382549"/>
                  </a:lnTo>
                  <a:lnTo>
                    <a:pt x="177622" y="383819"/>
                  </a:lnTo>
                  <a:lnTo>
                    <a:pt x="177012" y="385089"/>
                  </a:lnTo>
                  <a:lnTo>
                    <a:pt x="176580" y="386359"/>
                  </a:lnTo>
                  <a:lnTo>
                    <a:pt x="174320" y="386359"/>
                  </a:lnTo>
                  <a:lnTo>
                    <a:pt x="173355" y="387629"/>
                  </a:lnTo>
                  <a:lnTo>
                    <a:pt x="172859" y="387629"/>
                  </a:lnTo>
                  <a:lnTo>
                    <a:pt x="172643" y="388899"/>
                  </a:lnTo>
                  <a:lnTo>
                    <a:pt x="172351" y="390169"/>
                  </a:lnTo>
                  <a:lnTo>
                    <a:pt x="172034" y="391439"/>
                  </a:lnTo>
                  <a:lnTo>
                    <a:pt x="169595" y="391439"/>
                  </a:lnTo>
                  <a:lnTo>
                    <a:pt x="168186" y="390169"/>
                  </a:lnTo>
                  <a:lnTo>
                    <a:pt x="169405" y="388899"/>
                  </a:lnTo>
                  <a:lnTo>
                    <a:pt x="169481" y="386359"/>
                  </a:lnTo>
                  <a:lnTo>
                    <a:pt x="169164" y="386359"/>
                  </a:lnTo>
                  <a:lnTo>
                    <a:pt x="167906" y="388899"/>
                  </a:lnTo>
                  <a:lnTo>
                    <a:pt x="167335" y="391439"/>
                  </a:lnTo>
                  <a:lnTo>
                    <a:pt x="166751" y="392709"/>
                  </a:lnTo>
                  <a:lnTo>
                    <a:pt x="166217" y="393979"/>
                  </a:lnTo>
                  <a:lnTo>
                    <a:pt x="165608" y="395249"/>
                  </a:lnTo>
                  <a:lnTo>
                    <a:pt x="165138" y="396519"/>
                  </a:lnTo>
                  <a:lnTo>
                    <a:pt x="164426" y="396519"/>
                  </a:lnTo>
                  <a:lnTo>
                    <a:pt x="163639" y="399059"/>
                  </a:lnTo>
                  <a:lnTo>
                    <a:pt x="162420" y="401523"/>
                  </a:lnTo>
                  <a:lnTo>
                    <a:pt x="162420" y="404139"/>
                  </a:lnTo>
                  <a:lnTo>
                    <a:pt x="161264" y="404139"/>
                  </a:lnTo>
                  <a:lnTo>
                    <a:pt x="161442" y="402869"/>
                  </a:lnTo>
                  <a:lnTo>
                    <a:pt x="161696" y="401599"/>
                  </a:lnTo>
                  <a:lnTo>
                    <a:pt x="162166" y="402869"/>
                  </a:lnTo>
                  <a:lnTo>
                    <a:pt x="162420" y="404139"/>
                  </a:lnTo>
                  <a:lnTo>
                    <a:pt x="162420" y="401523"/>
                  </a:lnTo>
                  <a:lnTo>
                    <a:pt x="161264" y="399059"/>
                  </a:lnTo>
                  <a:lnTo>
                    <a:pt x="162344" y="397789"/>
                  </a:lnTo>
                  <a:lnTo>
                    <a:pt x="162775" y="396519"/>
                  </a:lnTo>
                  <a:lnTo>
                    <a:pt x="161340" y="396519"/>
                  </a:lnTo>
                  <a:lnTo>
                    <a:pt x="160045" y="395249"/>
                  </a:lnTo>
                  <a:lnTo>
                    <a:pt x="158902" y="395249"/>
                  </a:lnTo>
                  <a:lnTo>
                    <a:pt x="157391" y="402869"/>
                  </a:lnTo>
                  <a:lnTo>
                    <a:pt x="157137" y="402869"/>
                  </a:lnTo>
                  <a:lnTo>
                    <a:pt x="156464" y="404139"/>
                  </a:lnTo>
                  <a:lnTo>
                    <a:pt x="156603" y="405409"/>
                  </a:lnTo>
                  <a:lnTo>
                    <a:pt x="157467" y="406679"/>
                  </a:lnTo>
                  <a:lnTo>
                    <a:pt x="158000" y="406679"/>
                  </a:lnTo>
                  <a:lnTo>
                    <a:pt x="158330" y="407949"/>
                  </a:lnTo>
                  <a:lnTo>
                    <a:pt x="159258" y="407949"/>
                  </a:lnTo>
                  <a:lnTo>
                    <a:pt x="159397" y="404139"/>
                  </a:lnTo>
                  <a:lnTo>
                    <a:pt x="161124" y="405409"/>
                  </a:lnTo>
                  <a:lnTo>
                    <a:pt x="161556" y="405409"/>
                  </a:lnTo>
                  <a:lnTo>
                    <a:pt x="161404" y="407949"/>
                  </a:lnTo>
                  <a:lnTo>
                    <a:pt x="161696" y="407949"/>
                  </a:lnTo>
                  <a:lnTo>
                    <a:pt x="161772" y="406679"/>
                  </a:lnTo>
                  <a:lnTo>
                    <a:pt x="162775" y="406679"/>
                  </a:lnTo>
                  <a:lnTo>
                    <a:pt x="164312" y="407949"/>
                  </a:lnTo>
                  <a:lnTo>
                    <a:pt x="165608" y="406679"/>
                  </a:lnTo>
                  <a:lnTo>
                    <a:pt x="167690" y="406679"/>
                  </a:lnTo>
                  <a:lnTo>
                    <a:pt x="167830" y="407949"/>
                  </a:lnTo>
                  <a:lnTo>
                    <a:pt x="167551" y="409219"/>
                  </a:lnTo>
                  <a:lnTo>
                    <a:pt x="166865" y="410489"/>
                  </a:lnTo>
                  <a:lnTo>
                    <a:pt x="166357" y="411759"/>
                  </a:lnTo>
                  <a:lnTo>
                    <a:pt x="167513" y="414299"/>
                  </a:lnTo>
                  <a:lnTo>
                    <a:pt x="166357" y="418109"/>
                  </a:lnTo>
                  <a:lnTo>
                    <a:pt x="165785" y="419379"/>
                  </a:lnTo>
                  <a:lnTo>
                    <a:pt x="165138" y="420649"/>
                  </a:lnTo>
                  <a:lnTo>
                    <a:pt x="162814" y="420649"/>
                  </a:lnTo>
                  <a:lnTo>
                    <a:pt x="161772" y="425729"/>
                  </a:lnTo>
                  <a:lnTo>
                    <a:pt x="160794" y="425729"/>
                  </a:lnTo>
                  <a:lnTo>
                    <a:pt x="159550" y="423189"/>
                  </a:lnTo>
                  <a:lnTo>
                    <a:pt x="159689" y="423189"/>
                  </a:lnTo>
                  <a:lnTo>
                    <a:pt x="159905" y="421919"/>
                  </a:lnTo>
                  <a:lnTo>
                    <a:pt x="160223" y="420649"/>
                  </a:lnTo>
                  <a:lnTo>
                    <a:pt x="159727" y="418109"/>
                  </a:lnTo>
                  <a:lnTo>
                    <a:pt x="157899" y="418109"/>
                  </a:lnTo>
                  <a:lnTo>
                    <a:pt x="157035" y="421919"/>
                  </a:lnTo>
                  <a:lnTo>
                    <a:pt x="154736" y="424459"/>
                  </a:lnTo>
                  <a:lnTo>
                    <a:pt x="153416" y="428269"/>
                  </a:lnTo>
                  <a:lnTo>
                    <a:pt x="152552" y="429539"/>
                  </a:lnTo>
                  <a:lnTo>
                    <a:pt x="151650" y="432079"/>
                  </a:lnTo>
                  <a:lnTo>
                    <a:pt x="150825" y="434619"/>
                  </a:lnTo>
                  <a:lnTo>
                    <a:pt x="151041" y="435889"/>
                  </a:lnTo>
                  <a:lnTo>
                    <a:pt x="151180" y="437159"/>
                  </a:lnTo>
                  <a:lnTo>
                    <a:pt x="152298" y="434619"/>
                  </a:lnTo>
                  <a:lnTo>
                    <a:pt x="152082" y="432079"/>
                  </a:lnTo>
                  <a:lnTo>
                    <a:pt x="154305" y="432079"/>
                  </a:lnTo>
                  <a:lnTo>
                    <a:pt x="154381" y="433349"/>
                  </a:lnTo>
                  <a:lnTo>
                    <a:pt x="153911" y="434619"/>
                  </a:lnTo>
                  <a:lnTo>
                    <a:pt x="153593" y="434619"/>
                  </a:lnTo>
                  <a:lnTo>
                    <a:pt x="153771" y="435889"/>
                  </a:lnTo>
                  <a:lnTo>
                    <a:pt x="153771" y="437159"/>
                  </a:lnTo>
                  <a:lnTo>
                    <a:pt x="153949" y="438429"/>
                  </a:lnTo>
                  <a:lnTo>
                    <a:pt x="154203" y="440969"/>
                  </a:lnTo>
                  <a:lnTo>
                    <a:pt x="155244" y="442239"/>
                  </a:lnTo>
                  <a:lnTo>
                    <a:pt x="157784" y="442239"/>
                  </a:lnTo>
                  <a:lnTo>
                    <a:pt x="157962" y="443509"/>
                  </a:lnTo>
                  <a:lnTo>
                    <a:pt x="157784" y="443509"/>
                  </a:lnTo>
                  <a:lnTo>
                    <a:pt x="157175" y="444779"/>
                  </a:lnTo>
                  <a:lnTo>
                    <a:pt x="156679" y="447319"/>
                  </a:lnTo>
                  <a:lnTo>
                    <a:pt x="157822" y="448589"/>
                  </a:lnTo>
                  <a:lnTo>
                    <a:pt x="157251" y="451129"/>
                  </a:lnTo>
                  <a:lnTo>
                    <a:pt x="156895" y="452399"/>
                  </a:lnTo>
                  <a:lnTo>
                    <a:pt x="156070" y="454939"/>
                  </a:lnTo>
                  <a:lnTo>
                    <a:pt x="153695" y="454939"/>
                  </a:lnTo>
                  <a:lnTo>
                    <a:pt x="152984" y="456209"/>
                  </a:lnTo>
                  <a:lnTo>
                    <a:pt x="152476" y="458749"/>
                  </a:lnTo>
                  <a:lnTo>
                    <a:pt x="152082" y="460019"/>
                  </a:lnTo>
                  <a:lnTo>
                    <a:pt x="150964" y="460019"/>
                  </a:lnTo>
                  <a:lnTo>
                    <a:pt x="150329" y="458749"/>
                  </a:lnTo>
                  <a:lnTo>
                    <a:pt x="151790" y="456209"/>
                  </a:lnTo>
                  <a:lnTo>
                    <a:pt x="150749" y="453669"/>
                  </a:lnTo>
                  <a:lnTo>
                    <a:pt x="149504" y="448589"/>
                  </a:lnTo>
                  <a:lnTo>
                    <a:pt x="146913" y="448589"/>
                  </a:lnTo>
                  <a:lnTo>
                    <a:pt x="146164" y="451129"/>
                  </a:lnTo>
                  <a:lnTo>
                    <a:pt x="145630" y="452399"/>
                  </a:lnTo>
                  <a:lnTo>
                    <a:pt x="145415" y="453669"/>
                  </a:lnTo>
                  <a:lnTo>
                    <a:pt x="144907" y="456209"/>
                  </a:lnTo>
                  <a:lnTo>
                    <a:pt x="144729" y="457479"/>
                  </a:lnTo>
                  <a:lnTo>
                    <a:pt x="144475" y="458749"/>
                  </a:lnTo>
                  <a:lnTo>
                    <a:pt x="144297" y="460019"/>
                  </a:lnTo>
                  <a:lnTo>
                    <a:pt x="142786" y="458749"/>
                  </a:lnTo>
                  <a:lnTo>
                    <a:pt x="142722" y="461289"/>
                  </a:lnTo>
                  <a:lnTo>
                    <a:pt x="142214" y="462559"/>
                  </a:lnTo>
                  <a:lnTo>
                    <a:pt x="142328" y="463829"/>
                  </a:lnTo>
                  <a:lnTo>
                    <a:pt x="141681" y="463829"/>
                  </a:lnTo>
                  <a:lnTo>
                    <a:pt x="141351" y="465099"/>
                  </a:lnTo>
                  <a:lnTo>
                    <a:pt x="141325" y="463829"/>
                  </a:lnTo>
                  <a:lnTo>
                    <a:pt x="141287" y="458749"/>
                  </a:lnTo>
                  <a:lnTo>
                    <a:pt x="140741" y="457479"/>
                  </a:lnTo>
                  <a:lnTo>
                    <a:pt x="140030" y="458749"/>
                  </a:lnTo>
                  <a:lnTo>
                    <a:pt x="139128" y="457479"/>
                  </a:lnTo>
                  <a:lnTo>
                    <a:pt x="138811" y="460019"/>
                  </a:lnTo>
                  <a:lnTo>
                    <a:pt x="138734" y="461289"/>
                  </a:lnTo>
                  <a:lnTo>
                    <a:pt x="138087" y="463829"/>
                  </a:lnTo>
                  <a:lnTo>
                    <a:pt x="138239" y="465099"/>
                  </a:lnTo>
                  <a:lnTo>
                    <a:pt x="139458" y="466369"/>
                  </a:lnTo>
                  <a:lnTo>
                    <a:pt x="139890" y="466369"/>
                  </a:lnTo>
                  <a:lnTo>
                    <a:pt x="139890" y="465099"/>
                  </a:lnTo>
                  <a:lnTo>
                    <a:pt x="140817" y="466369"/>
                  </a:lnTo>
                  <a:lnTo>
                    <a:pt x="140957" y="466369"/>
                  </a:lnTo>
                  <a:lnTo>
                    <a:pt x="141211" y="468909"/>
                  </a:lnTo>
                  <a:lnTo>
                    <a:pt x="141287" y="471449"/>
                  </a:lnTo>
                  <a:lnTo>
                    <a:pt x="141503" y="471449"/>
                  </a:lnTo>
                  <a:lnTo>
                    <a:pt x="141859" y="470179"/>
                  </a:lnTo>
                  <a:lnTo>
                    <a:pt x="142392" y="468909"/>
                  </a:lnTo>
                  <a:lnTo>
                    <a:pt x="142760" y="465099"/>
                  </a:lnTo>
                  <a:lnTo>
                    <a:pt x="144043" y="466369"/>
                  </a:lnTo>
                  <a:lnTo>
                    <a:pt x="144335" y="465099"/>
                  </a:lnTo>
                  <a:lnTo>
                    <a:pt x="145161" y="466369"/>
                  </a:lnTo>
                  <a:lnTo>
                    <a:pt x="145021" y="467639"/>
                  </a:lnTo>
                  <a:lnTo>
                    <a:pt x="144805" y="468909"/>
                  </a:lnTo>
                  <a:lnTo>
                    <a:pt x="144691" y="470179"/>
                  </a:lnTo>
                  <a:lnTo>
                    <a:pt x="144805" y="472719"/>
                  </a:lnTo>
                  <a:lnTo>
                    <a:pt x="144983" y="472719"/>
                  </a:lnTo>
                  <a:lnTo>
                    <a:pt x="145122" y="476529"/>
                  </a:lnTo>
                  <a:lnTo>
                    <a:pt x="146024" y="477799"/>
                  </a:lnTo>
                  <a:lnTo>
                    <a:pt x="148094" y="476529"/>
                  </a:lnTo>
                  <a:lnTo>
                    <a:pt x="148564" y="476529"/>
                  </a:lnTo>
                  <a:lnTo>
                    <a:pt x="148526" y="477799"/>
                  </a:lnTo>
                  <a:lnTo>
                    <a:pt x="148424" y="479069"/>
                  </a:lnTo>
                  <a:lnTo>
                    <a:pt x="148564" y="479069"/>
                  </a:lnTo>
                  <a:lnTo>
                    <a:pt x="148640" y="480339"/>
                  </a:lnTo>
                  <a:lnTo>
                    <a:pt x="148958" y="479069"/>
                  </a:lnTo>
                  <a:lnTo>
                    <a:pt x="149250" y="479069"/>
                  </a:lnTo>
                  <a:lnTo>
                    <a:pt x="150545" y="477799"/>
                  </a:lnTo>
                  <a:lnTo>
                    <a:pt x="150469" y="476529"/>
                  </a:lnTo>
                  <a:lnTo>
                    <a:pt x="150177" y="471449"/>
                  </a:lnTo>
                  <a:lnTo>
                    <a:pt x="150685" y="468909"/>
                  </a:lnTo>
                  <a:lnTo>
                    <a:pt x="151003" y="466369"/>
                  </a:lnTo>
                  <a:lnTo>
                    <a:pt x="151472" y="465099"/>
                  </a:lnTo>
                  <a:lnTo>
                    <a:pt x="151612" y="463829"/>
                  </a:lnTo>
                  <a:lnTo>
                    <a:pt x="152082" y="463829"/>
                  </a:lnTo>
                  <a:lnTo>
                    <a:pt x="152831" y="462559"/>
                  </a:lnTo>
                  <a:lnTo>
                    <a:pt x="153301" y="462559"/>
                  </a:lnTo>
                  <a:lnTo>
                    <a:pt x="153733" y="461289"/>
                  </a:lnTo>
                  <a:lnTo>
                    <a:pt x="154089" y="463829"/>
                  </a:lnTo>
                  <a:lnTo>
                    <a:pt x="154343" y="465099"/>
                  </a:lnTo>
                  <a:lnTo>
                    <a:pt x="155486" y="468909"/>
                  </a:lnTo>
                  <a:lnTo>
                    <a:pt x="157683" y="468909"/>
                  </a:lnTo>
                  <a:lnTo>
                    <a:pt x="158864" y="466369"/>
                  </a:lnTo>
                  <a:lnTo>
                    <a:pt x="160045" y="466369"/>
                  </a:lnTo>
                  <a:lnTo>
                    <a:pt x="160159" y="467639"/>
                  </a:lnTo>
                  <a:lnTo>
                    <a:pt x="160223" y="468909"/>
                  </a:lnTo>
                  <a:lnTo>
                    <a:pt x="160045" y="468909"/>
                  </a:lnTo>
                  <a:lnTo>
                    <a:pt x="160909" y="470179"/>
                  </a:lnTo>
                  <a:lnTo>
                    <a:pt x="160616" y="471449"/>
                  </a:lnTo>
                  <a:lnTo>
                    <a:pt x="160045" y="472719"/>
                  </a:lnTo>
                  <a:lnTo>
                    <a:pt x="159575" y="473989"/>
                  </a:lnTo>
                  <a:lnTo>
                    <a:pt x="159613" y="475259"/>
                  </a:lnTo>
                  <a:lnTo>
                    <a:pt x="160007" y="476529"/>
                  </a:lnTo>
                  <a:lnTo>
                    <a:pt x="160261" y="477799"/>
                  </a:lnTo>
                  <a:lnTo>
                    <a:pt x="159969" y="479069"/>
                  </a:lnTo>
                  <a:lnTo>
                    <a:pt x="159791" y="480339"/>
                  </a:lnTo>
                  <a:lnTo>
                    <a:pt x="159550" y="481609"/>
                  </a:lnTo>
                  <a:lnTo>
                    <a:pt x="158648" y="485419"/>
                  </a:lnTo>
                  <a:lnTo>
                    <a:pt x="156527" y="485419"/>
                  </a:lnTo>
                  <a:lnTo>
                    <a:pt x="156095" y="486689"/>
                  </a:lnTo>
                  <a:lnTo>
                    <a:pt x="155816" y="487959"/>
                  </a:lnTo>
                  <a:lnTo>
                    <a:pt x="155206" y="485419"/>
                  </a:lnTo>
                  <a:lnTo>
                    <a:pt x="154876" y="482879"/>
                  </a:lnTo>
                  <a:lnTo>
                    <a:pt x="153301" y="482879"/>
                  </a:lnTo>
                  <a:lnTo>
                    <a:pt x="151790" y="481609"/>
                  </a:lnTo>
                  <a:lnTo>
                    <a:pt x="151218" y="482269"/>
                  </a:lnTo>
                  <a:lnTo>
                    <a:pt x="151218" y="505739"/>
                  </a:lnTo>
                  <a:lnTo>
                    <a:pt x="149466" y="509549"/>
                  </a:lnTo>
                  <a:lnTo>
                    <a:pt x="150685" y="510819"/>
                  </a:lnTo>
                  <a:lnTo>
                    <a:pt x="150749" y="512089"/>
                  </a:lnTo>
                  <a:lnTo>
                    <a:pt x="150291" y="514629"/>
                  </a:lnTo>
                  <a:lnTo>
                    <a:pt x="149898" y="517169"/>
                  </a:lnTo>
                  <a:lnTo>
                    <a:pt x="149428" y="519709"/>
                  </a:lnTo>
                  <a:lnTo>
                    <a:pt x="147091" y="519709"/>
                  </a:lnTo>
                  <a:lnTo>
                    <a:pt x="146697" y="522249"/>
                  </a:lnTo>
                  <a:lnTo>
                    <a:pt x="146456" y="520979"/>
                  </a:lnTo>
                  <a:lnTo>
                    <a:pt x="145948" y="518439"/>
                  </a:lnTo>
                  <a:lnTo>
                    <a:pt x="145656" y="517169"/>
                  </a:lnTo>
                  <a:lnTo>
                    <a:pt x="145161" y="517169"/>
                  </a:lnTo>
                  <a:lnTo>
                    <a:pt x="144805" y="515899"/>
                  </a:lnTo>
                  <a:lnTo>
                    <a:pt x="143941" y="517169"/>
                  </a:lnTo>
                  <a:lnTo>
                    <a:pt x="142392" y="515899"/>
                  </a:lnTo>
                  <a:lnTo>
                    <a:pt x="141782" y="515899"/>
                  </a:lnTo>
                  <a:lnTo>
                    <a:pt x="141287" y="518439"/>
                  </a:lnTo>
                  <a:lnTo>
                    <a:pt x="140677" y="518439"/>
                  </a:lnTo>
                  <a:lnTo>
                    <a:pt x="140525" y="517169"/>
                  </a:lnTo>
                  <a:lnTo>
                    <a:pt x="140500" y="515899"/>
                  </a:lnTo>
                  <a:lnTo>
                    <a:pt x="139674" y="513359"/>
                  </a:lnTo>
                  <a:lnTo>
                    <a:pt x="139954" y="512089"/>
                  </a:lnTo>
                  <a:lnTo>
                    <a:pt x="140525" y="510819"/>
                  </a:lnTo>
                  <a:lnTo>
                    <a:pt x="140957" y="509549"/>
                  </a:lnTo>
                  <a:lnTo>
                    <a:pt x="141249" y="508406"/>
                  </a:lnTo>
                  <a:lnTo>
                    <a:pt x="141135" y="504469"/>
                  </a:lnTo>
                  <a:lnTo>
                    <a:pt x="141503" y="501929"/>
                  </a:lnTo>
                  <a:lnTo>
                    <a:pt x="141960" y="499389"/>
                  </a:lnTo>
                  <a:lnTo>
                    <a:pt x="142354" y="499389"/>
                  </a:lnTo>
                  <a:lnTo>
                    <a:pt x="142608" y="498119"/>
                  </a:lnTo>
                  <a:lnTo>
                    <a:pt x="143217" y="498119"/>
                  </a:lnTo>
                  <a:lnTo>
                    <a:pt x="143903" y="496849"/>
                  </a:lnTo>
                  <a:lnTo>
                    <a:pt x="145199" y="496849"/>
                  </a:lnTo>
                  <a:lnTo>
                    <a:pt x="145415" y="498119"/>
                  </a:lnTo>
                  <a:lnTo>
                    <a:pt x="145656" y="499389"/>
                  </a:lnTo>
                  <a:lnTo>
                    <a:pt x="146659" y="503199"/>
                  </a:lnTo>
                  <a:lnTo>
                    <a:pt x="147777" y="501929"/>
                  </a:lnTo>
                  <a:lnTo>
                    <a:pt x="149034" y="501929"/>
                  </a:lnTo>
                  <a:lnTo>
                    <a:pt x="149313" y="500659"/>
                  </a:lnTo>
                  <a:lnTo>
                    <a:pt x="149961" y="500659"/>
                  </a:lnTo>
                  <a:lnTo>
                    <a:pt x="150685" y="499389"/>
                  </a:lnTo>
                  <a:lnTo>
                    <a:pt x="150749" y="500659"/>
                  </a:lnTo>
                  <a:lnTo>
                    <a:pt x="150939" y="500659"/>
                  </a:lnTo>
                  <a:lnTo>
                    <a:pt x="151155" y="503199"/>
                  </a:lnTo>
                  <a:lnTo>
                    <a:pt x="151218" y="505739"/>
                  </a:lnTo>
                  <a:lnTo>
                    <a:pt x="151218" y="482269"/>
                  </a:lnTo>
                  <a:lnTo>
                    <a:pt x="150685" y="482879"/>
                  </a:lnTo>
                  <a:lnTo>
                    <a:pt x="149961" y="485419"/>
                  </a:lnTo>
                  <a:lnTo>
                    <a:pt x="149720" y="485419"/>
                  </a:lnTo>
                  <a:lnTo>
                    <a:pt x="149936" y="481609"/>
                  </a:lnTo>
                  <a:lnTo>
                    <a:pt x="149313" y="481609"/>
                  </a:lnTo>
                  <a:lnTo>
                    <a:pt x="148856" y="482879"/>
                  </a:lnTo>
                  <a:lnTo>
                    <a:pt x="148640" y="482879"/>
                  </a:lnTo>
                  <a:lnTo>
                    <a:pt x="148031" y="485419"/>
                  </a:lnTo>
                  <a:lnTo>
                    <a:pt x="147561" y="486689"/>
                  </a:lnTo>
                  <a:lnTo>
                    <a:pt x="146735" y="489229"/>
                  </a:lnTo>
                  <a:lnTo>
                    <a:pt x="146088" y="489229"/>
                  </a:lnTo>
                  <a:lnTo>
                    <a:pt x="144729" y="487959"/>
                  </a:lnTo>
                  <a:lnTo>
                    <a:pt x="144005" y="490499"/>
                  </a:lnTo>
                  <a:lnTo>
                    <a:pt x="143827" y="491769"/>
                  </a:lnTo>
                  <a:lnTo>
                    <a:pt x="143510" y="491769"/>
                  </a:lnTo>
                  <a:lnTo>
                    <a:pt x="143078" y="493039"/>
                  </a:lnTo>
                  <a:lnTo>
                    <a:pt x="141325" y="493039"/>
                  </a:lnTo>
                  <a:lnTo>
                    <a:pt x="140957" y="490499"/>
                  </a:lnTo>
                  <a:lnTo>
                    <a:pt x="141287" y="489229"/>
                  </a:lnTo>
                  <a:lnTo>
                    <a:pt x="141744" y="487959"/>
                  </a:lnTo>
                  <a:lnTo>
                    <a:pt x="141503" y="486689"/>
                  </a:lnTo>
                  <a:lnTo>
                    <a:pt x="140423" y="485419"/>
                  </a:lnTo>
                  <a:lnTo>
                    <a:pt x="140208" y="484149"/>
                  </a:lnTo>
                  <a:lnTo>
                    <a:pt x="139636" y="482879"/>
                  </a:lnTo>
                  <a:lnTo>
                    <a:pt x="139166" y="482879"/>
                  </a:lnTo>
                  <a:lnTo>
                    <a:pt x="138557" y="484149"/>
                  </a:lnTo>
                  <a:lnTo>
                    <a:pt x="136944" y="484149"/>
                  </a:lnTo>
                  <a:lnTo>
                    <a:pt x="136550" y="485419"/>
                  </a:lnTo>
                  <a:lnTo>
                    <a:pt x="138239" y="486689"/>
                  </a:lnTo>
                  <a:lnTo>
                    <a:pt x="136944" y="487959"/>
                  </a:lnTo>
                  <a:lnTo>
                    <a:pt x="136410" y="486689"/>
                  </a:lnTo>
                  <a:lnTo>
                    <a:pt x="136118" y="486689"/>
                  </a:lnTo>
                  <a:lnTo>
                    <a:pt x="135864" y="487959"/>
                  </a:lnTo>
                  <a:lnTo>
                    <a:pt x="135509" y="487959"/>
                  </a:lnTo>
                  <a:lnTo>
                    <a:pt x="136550" y="489229"/>
                  </a:lnTo>
                  <a:lnTo>
                    <a:pt x="136156" y="490499"/>
                  </a:lnTo>
                  <a:lnTo>
                    <a:pt x="135369" y="491769"/>
                  </a:lnTo>
                  <a:lnTo>
                    <a:pt x="135077" y="491769"/>
                  </a:lnTo>
                  <a:lnTo>
                    <a:pt x="135115" y="493039"/>
                  </a:lnTo>
                  <a:lnTo>
                    <a:pt x="135470" y="495579"/>
                  </a:lnTo>
                  <a:lnTo>
                    <a:pt x="134251" y="496849"/>
                  </a:lnTo>
                  <a:lnTo>
                    <a:pt x="132994" y="499389"/>
                  </a:lnTo>
                  <a:lnTo>
                    <a:pt x="133108" y="500659"/>
                  </a:lnTo>
                  <a:lnTo>
                    <a:pt x="132676" y="501929"/>
                  </a:lnTo>
                  <a:lnTo>
                    <a:pt x="132245" y="501929"/>
                  </a:lnTo>
                  <a:lnTo>
                    <a:pt x="131699" y="503199"/>
                  </a:lnTo>
                  <a:lnTo>
                    <a:pt x="131851" y="503199"/>
                  </a:lnTo>
                  <a:lnTo>
                    <a:pt x="132499" y="505739"/>
                  </a:lnTo>
                  <a:lnTo>
                    <a:pt x="133070" y="505739"/>
                  </a:lnTo>
                  <a:lnTo>
                    <a:pt x="133934" y="504469"/>
                  </a:lnTo>
                  <a:lnTo>
                    <a:pt x="134721" y="504469"/>
                  </a:lnTo>
                  <a:lnTo>
                    <a:pt x="135686" y="508279"/>
                  </a:lnTo>
                  <a:lnTo>
                    <a:pt x="136652" y="510819"/>
                  </a:lnTo>
                  <a:lnTo>
                    <a:pt x="137375" y="509549"/>
                  </a:lnTo>
                  <a:lnTo>
                    <a:pt x="139090" y="509549"/>
                  </a:lnTo>
                  <a:lnTo>
                    <a:pt x="139636" y="510819"/>
                  </a:lnTo>
                  <a:lnTo>
                    <a:pt x="139306" y="510819"/>
                  </a:lnTo>
                  <a:lnTo>
                    <a:pt x="139128" y="512089"/>
                  </a:lnTo>
                  <a:lnTo>
                    <a:pt x="138303" y="513359"/>
                  </a:lnTo>
                  <a:lnTo>
                    <a:pt x="138303" y="514629"/>
                  </a:lnTo>
                  <a:lnTo>
                    <a:pt x="138950" y="517169"/>
                  </a:lnTo>
                  <a:lnTo>
                    <a:pt x="138303" y="519709"/>
                  </a:lnTo>
                  <a:lnTo>
                    <a:pt x="137807" y="520979"/>
                  </a:lnTo>
                  <a:lnTo>
                    <a:pt x="137261" y="520979"/>
                  </a:lnTo>
                  <a:lnTo>
                    <a:pt x="136982" y="522249"/>
                  </a:lnTo>
                  <a:lnTo>
                    <a:pt x="135216" y="522249"/>
                  </a:lnTo>
                  <a:lnTo>
                    <a:pt x="134429" y="523519"/>
                  </a:lnTo>
                  <a:lnTo>
                    <a:pt x="133070" y="524789"/>
                  </a:lnTo>
                  <a:lnTo>
                    <a:pt x="132105" y="526059"/>
                  </a:lnTo>
                  <a:lnTo>
                    <a:pt x="131203" y="526059"/>
                  </a:lnTo>
                  <a:lnTo>
                    <a:pt x="130962" y="524789"/>
                  </a:lnTo>
                  <a:lnTo>
                    <a:pt x="129730" y="518439"/>
                  </a:lnTo>
                  <a:lnTo>
                    <a:pt x="128371" y="520979"/>
                  </a:lnTo>
                  <a:lnTo>
                    <a:pt x="127152" y="522249"/>
                  </a:lnTo>
                  <a:lnTo>
                    <a:pt x="125895" y="524789"/>
                  </a:lnTo>
                  <a:lnTo>
                    <a:pt x="125603" y="524789"/>
                  </a:lnTo>
                  <a:lnTo>
                    <a:pt x="125679" y="523519"/>
                  </a:lnTo>
                  <a:lnTo>
                    <a:pt x="125717" y="522249"/>
                  </a:lnTo>
                  <a:lnTo>
                    <a:pt x="125818" y="520979"/>
                  </a:lnTo>
                  <a:lnTo>
                    <a:pt x="124421" y="520979"/>
                  </a:lnTo>
                  <a:lnTo>
                    <a:pt x="123456" y="522249"/>
                  </a:lnTo>
                  <a:lnTo>
                    <a:pt x="124206" y="519709"/>
                  </a:lnTo>
                  <a:lnTo>
                    <a:pt x="124993" y="517169"/>
                  </a:lnTo>
                  <a:lnTo>
                    <a:pt x="126111" y="512089"/>
                  </a:lnTo>
                  <a:lnTo>
                    <a:pt x="127190" y="510819"/>
                  </a:lnTo>
                  <a:lnTo>
                    <a:pt x="126720" y="507009"/>
                  </a:lnTo>
                  <a:lnTo>
                    <a:pt x="125780" y="509549"/>
                  </a:lnTo>
                  <a:lnTo>
                    <a:pt x="124206" y="512089"/>
                  </a:lnTo>
                  <a:lnTo>
                    <a:pt x="124129" y="513359"/>
                  </a:lnTo>
                  <a:lnTo>
                    <a:pt x="124129" y="514629"/>
                  </a:lnTo>
                  <a:lnTo>
                    <a:pt x="122555" y="519709"/>
                  </a:lnTo>
                  <a:lnTo>
                    <a:pt x="121767" y="520979"/>
                  </a:lnTo>
                  <a:lnTo>
                    <a:pt x="120192" y="526059"/>
                  </a:lnTo>
                  <a:lnTo>
                    <a:pt x="119253" y="528599"/>
                  </a:lnTo>
                  <a:lnTo>
                    <a:pt x="119545" y="529869"/>
                  </a:lnTo>
                  <a:lnTo>
                    <a:pt x="119583" y="531139"/>
                  </a:lnTo>
                  <a:lnTo>
                    <a:pt x="119976" y="531139"/>
                  </a:lnTo>
                  <a:lnTo>
                    <a:pt x="121259" y="527329"/>
                  </a:lnTo>
                  <a:lnTo>
                    <a:pt x="121983" y="526059"/>
                  </a:lnTo>
                  <a:lnTo>
                    <a:pt x="122339" y="524789"/>
                  </a:lnTo>
                  <a:lnTo>
                    <a:pt x="122809" y="524789"/>
                  </a:lnTo>
                  <a:lnTo>
                    <a:pt x="123456" y="523519"/>
                  </a:lnTo>
                  <a:lnTo>
                    <a:pt x="124167" y="523519"/>
                  </a:lnTo>
                  <a:lnTo>
                    <a:pt x="124320" y="524789"/>
                  </a:lnTo>
                  <a:lnTo>
                    <a:pt x="123888" y="526059"/>
                  </a:lnTo>
                  <a:lnTo>
                    <a:pt x="123736" y="527329"/>
                  </a:lnTo>
                  <a:lnTo>
                    <a:pt x="122377" y="529869"/>
                  </a:lnTo>
                  <a:lnTo>
                    <a:pt x="122237" y="531139"/>
                  </a:lnTo>
                  <a:lnTo>
                    <a:pt x="121843" y="532409"/>
                  </a:lnTo>
                  <a:lnTo>
                    <a:pt x="122910" y="532409"/>
                  </a:lnTo>
                  <a:lnTo>
                    <a:pt x="123634" y="529869"/>
                  </a:lnTo>
                  <a:lnTo>
                    <a:pt x="123952" y="528599"/>
                  </a:lnTo>
                  <a:lnTo>
                    <a:pt x="125349" y="528599"/>
                  </a:lnTo>
                  <a:lnTo>
                    <a:pt x="125145" y="529869"/>
                  </a:lnTo>
                  <a:lnTo>
                    <a:pt x="122910" y="532409"/>
                  </a:lnTo>
                  <a:lnTo>
                    <a:pt x="123418" y="532409"/>
                  </a:lnTo>
                  <a:lnTo>
                    <a:pt x="124167" y="534949"/>
                  </a:lnTo>
                  <a:lnTo>
                    <a:pt x="123774" y="538759"/>
                  </a:lnTo>
                  <a:lnTo>
                    <a:pt x="125425" y="541299"/>
                  </a:lnTo>
                  <a:lnTo>
                    <a:pt x="128193" y="541299"/>
                  </a:lnTo>
                  <a:lnTo>
                    <a:pt x="128041" y="542569"/>
                  </a:lnTo>
                  <a:lnTo>
                    <a:pt x="127863" y="542569"/>
                  </a:lnTo>
                  <a:lnTo>
                    <a:pt x="127723" y="543839"/>
                  </a:lnTo>
                  <a:lnTo>
                    <a:pt x="126784" y="545109"/>
                  </a:lnTo>
                  <a:lnTo>
                    <a:pt x="126898" y="546379"/>
                  </a:lnTo>
                  <a:lnTo>
                    <a:pt x="128689" y="547649"/>
                  </a:lnTo>
                  <a:lnTo>
                    <a:pt x="128587" y="548919"/>
                  </a:lnTo>
                  <a:lnTo>
                    <a:pt x="127368" y="551459"/>
                  </a:lnTo>
                  <a:lnTo>
                    <a:pt x="126644" y="552729"/>
                  </a:lnTo>
                  <a:lnTo>
                    <a:pt x="125857" y="553999"/>
                  </a:lnTo>
                  <a:lnTo>
                    <a:pt x="125679" y="553999"/>
                  </a:lnTo>
                  <a:lnTo>
                    <a:pt x="123952" y="552729"/>
                  </a:lnTo>
                  <a:lnTo>
                    <a:pt x="122847" y="555269"/>
                  </a:lnTo>
                  <a:lnTo>
                    <a:pt x="122669" y="555269"/>
                  </a:lnTo>
                  <a:lnTo>
                    <a:pt x="122275" y="556539"/>
                  </a:lnTo>
                  <a:lnTo>
                    <a:pt x="120942" y="556539"/>
                  </a:lnTo>
                  <a:lnTo>
                    <a:pt x="119646" y="557809"/>
                  </a:lnTo>
                  <a:lnTo>
                    <a:pt x="119329" y="559079"/>
                  </a:lnTo>
                  <a:lnTo>
                    <a:pt x="119214" y="560349"/>
                  </a:lnTo>
                  <a:lnTo>
                    <a:pt x="118757" y="560349"/>
                  </a:lnTo>
                  <a:lnTo>
                    <a:pt x="119367" y="557809"/>
                  </a:lnTo>
                  <a:lnTo>
                    <a:pt x="119545" y="556539"/>
                  </a:lnTo>
                  <a:lnTo>
                    <a:pt x="119037" y="553999"/>
                  </a:lnTo>
                  <a:lnTo>
                    <a:pt x="119367" y="552729"/>
                  </a:lnTo>
                  <a:lnTo>
                    <a:pt x="119583" y="551459"/>
                  </a:lnTo>
                  <a:lnTo>
                    <a:pt x="120192" y="550189"/>
                  </a:lnTo>
                  <a:lnTo>
                    <a:pt x="119113" y="548919"/>
                  </a:lnTo>
                  <a:lnTo>
                    <a:pt x="119545" y="547649"/>
                  </a:lnTo>
                  <a:lnTo>
                    <a:pt x="119684" y="546379"/>
                  </a:lnTo>
                  <a:lnTo>
                    <a:pt x="119824" y="546379"/>
                  </a:lnTo>
                  <a:lnTo>
                    <a:pt x="120002" y="545160"/>
                  </a:lnTo>
                  <a:lnTo>
                    <a:pt x="118897" y="546379"/>
                  </a:lnTo>
                  <a:lnTo>
                    <a:pt x="117716" y="548919"/>
                  </a:lnTo>
                  <a:lnTo>
                    <a:pt x="116598" y="551459"/>
                  </a:lnTo>
                  <a:lnTo>
                    <a:pt x="116243" y="551459"/>
                  </a:lnTo>
                  <a:lnTo>
                    <a:pt x="116243" y="553999"/>
                  </a:lnTo>
                  <a:lnTo>
                    <a:pt x="115709" y="553999"/>
                  </a:lnTo>
                  <a:lnTo>
                    <a:pt x="113550" y="559079"/>
                  </a:lnTo>
                  <a:lnTo>
                    <a:pt x="112039" y="562889"/>
                  </a:lnTo>
                  <a:lnTo>
                    <a:pt x="110464" y="565429"/>
                  </a:lnTo>
                  <a:lnTo>
                    <a:pt x="110248" y="566699"/>
                  </a:lnTo>
                  <a:lnTo>
                    <a:pt x="110248" y="567969"/>
                  </a:lnTo>
                  <a:lnTo>
                    <a:pt x="110578" y="567969"/>
                  </a:lnTo>
                  <a:lnTo>
                    <a:pt x="110972" y="566699"/>
                  </a:lnTo>
                  <a:lnTo>
                    <a:pt x="111112" y="566699"/>
                  </a:lnTo>
                  <a:lnTo>
                    <a:pt x="112407" y="564159"/>
                  </a:lnTo>
                  <a:lnTo>
                    <a:pt x="113474" y="562889"/>
                  </a:lnTo>
                  <a:lnTo>
                    <a:pt x="113766" y="564159"/>
                  </a:lnTo>
                  <a:lnTo>
                    <a:pt x="113982" y="567969"/>
                  </a:lnTo>
                  <a:lnTo>
                    <a:pt x="114947" y="569239"/>
                  </a:lnTo>
                  <a:lnTo>
                    <a:pt x="117894" y="569239"/>
                  </a:lnTo>
                  <a:lnTo>
                    <a:pt x="118757" y="570509"/>
                  </a:lnTo>
                  <a:lnTo>
                    <a:pt x="118186" y="570509"/>
                  </a:lnTo>
                  <a:lnTo>
                    <a:pt x="117817" y="571779"/>
                  </a:lnTo>
                  <a:lnTo>
                    <a:pt x="116852" y="573049"/>
                  </a:lnTo>
                  <a:lnTo>
                    <a:pt x="116649" y="574268"/>
                  </a:lnTo>
                  <a:lnTo>
                    <a:pt x="117462" y="576859"/>
                  </a:lnTo>
                  <a:lnTo>
                    <a:pt x="117462" y="578129"/>
                  </a:lnTo>
                  <a:lnTo>
                    <a:pt x="117284" y="578129"/>
                  </a:lnTo>
                  <a:lnTo>
                    <a:pt x="116890" y="579399"/>
                  </a:lnTo>
                  <a:lnTo>
                    <a:pt x="116420" y="580669"/>
                  </a:lnTo>
                  <a:lnTo>
                    <a:pt x="115811" y="581939"/>
                  </a:lnTo>
                  <a:lnTo>
                    <a:pt x="117678" y="581939"/>
                  </a:lnTo>
                  <a:lnTo>
                    <a:pt x="117462" y="580669"/>
                  </a:lnTo>
                  <a:lnTo>
                    <a:pt x="117678" y="580669"/>
                  </a:lnTo>
                  <a:lnTo>
                    <a:pt x="117856" y="579399"/>
                  </a:lnTo>
                  <a:lnTo>
                    <a:pt x="118110" y="579399"/>
                  </a:lnTo>
                  <a:lnTo>
                    <a:pt x="118795" y="578129"/>
                  </a:lnTo>
                  <a:lnTo>
                    <a:pt x="119329" y="576859"/>
                  </a:lnTo>
                  <a:lnTo>
                    <a:pt x="118059" y="574357"/>
                  </a:lnTo>
                  <a:lnTo>
                    <a:pt x="118579" y="573049"/>
                  </a:lnTo>
                  <a:lnTo>
                    <a:pt x="119151" y="571779"/>
                  </a:lnTo>
                  <a:lnTo>
                    <a:pt x="119468" y="570509"/>
                  </a:lnTo>
                  <a:lnTo>
                    <a:pt x="119684" y="570509"/>
                  </a:lnTo>
                  <a:lnTo>
                    <a:pt x="119761" y="567969"/>
                  </a:lnTo>
                  <a:lnTo>
                    <a:pt x="119545" y="566699"/>
                  </a:lnTo>
                  <a:lnTo>
                    <a:pt x="119405" y="566699"/>
                  </a:lnTo>
                  <a:lnTo>
                    <a:pt x="119037" y="564159"/>
                  </a:lnTo>
                  <a:lnTo>
                    <a:pt x="119900" y="562889"/>
                  </a:lnTo>
                  <a:lnTo>
                    <a:pt x="120472" y="561619"/>
                  </a:lnTo>
                  <a:lnTo>
                    <a:pt x="120840" y="560349"/>
                  </a:lnTo>
                  <a:lnTo>
                    <a:pt x="120980" y="561619"/>
                  </a:lnTo>
                  <a:lnTo>
                    <a:pt x="122021" y="561619"/>
                  </a:lnTo>
                  <a:lnTo>
                    <a:pt x="122453" y="560349"/>
                  </a:lnTo>
                  <a:lnTo>
                    <a:pt x="123063" y="559079"/>
                  </a:lnTo>
                  <a:lnTo>
                    <a:pt x="123342" y="557809"/>
                  </a:lnTo>
                  <a:lnTo>
                    <a:pt x="123990" y="557809"/>
                  </a:lnTo>
                  <a:lnTo>
                    <a:pt x="124079" y="559079"/>
                  </a:lnTo>
                  <a:lnTo>
                    <a:pt x="124167" y="561619"/>
                  </a:lnTo>
                  <a:lnTo>
                    <a:pt x="125031" y="565429"/>
                  </a:lnTo>
                  <a:lnTo>
                    <a:pt x="127330" y="567969"/>
                  </a:lnTo>
                  <a:lnTo>
                    <a:pt x="128689" y="566699"/>
                  </a:lnTo>
                  <a:lnTo>
                    <a:pt x="129235" y="566699"/>
                  </a:lnTo>
                  <a:lnTo>
                    <a:pt x="129628" y="565429"/>
                  </a:lnTo>
                  <a:lnTo>
                    <a:pt x="130378" y="565429"/>
                  </a:lnTo>
                  <a:lnTo>
                    <a:pt x="131381" y="564159"/>
                  </a:lnTo>
                  <a:lnTo>
                    <a:pt x="131127" y="566699"/>
                  </a:lnTo>
                  <a:lnTo>
                    <a:pt x="130949" y="567969"/>
                  </a:lnTo>
                  <a:lnTo>
                    <a:pt x="131165" y="567969"/>
                  </a:lnTo>
                  <a:lnTo>
                    <a:pt x="131991" y="569239"/>
                  </a:lnTo>
                  <a:lnTo>
                    <a:pt x="131991" y="570509"/>
                  </a:lnTo>
                  <a:lnTo>
                    <a:pt x="131241" y="571779"/>
                  </a:lnTo>
                  <a:lnTo>
                    <a:pt x="131025" y="573049"/>
                  </a:lnTo>
                  <a:lnTo>
                    <a:pt x="130098" y="574268"/>
                  </a:lnTo>
                  <a:lnTo>
                    <a:pt x="129870" y="575589"/>
                  </a:lnTo>
                  <a:lnTo>
                    <a:pt x="130479" y="575589"/>
                  </a:lnTo>
                  <a:lnTo>
                    <a:pt x="131203" y="576859"/>
                  </a:lnTo>
                  <a:lnTo>
                    <a:pt x="130848" y="578129"/>
                  </a:lnTo>
                  <a:lnTo>
                    <a:pt x="130632" y="579399"/>
                  </a:lnTo>
                  <a:lnTo>
                    <a:pt x="130479" y="579399"/>
                  </a:lnTo>
                  <a:lnTo>
                    <a:pt x="130162" y="580669"/>
                  </a:lnTo>
                  <a:lnTo>
                    <a:pt x="129844" y="583209"/>
                  </a:lnTo>
                  <a:lnTo>
                    <a:pt x="127546" y="583209"/>
                  </a:lnTo>
                  <a:lnTo>
                    <a:pt x="127215" y="585749"/>
                  </a:lnTo>
                  <a:lnTo>
                    <a:pt x="126784" y="585749"/>
                  </a:lnTo>
                  <a:lnTo>
                    <a:pt x="126504" y="587019"/>
                  </a:lnTo>
                  <a:lnTo>
                    <a:pt x="126212" y="587019"/>
                  </a:lnTo>
                  <a:lnTo>
                    <a:pt x="125895" y="585749"/>
                  </a:lnTo>
                  <a:lnTo>
                    <a:pt x="125285" y="584479"/>
                  </a:lnTo>
                  <a:lnTo>
                    <a:pt x="125349" y="583209"/>
                  </a:lnTo>
                  <a:lnTo>
                    <a:pt x="114490" y="583209"/>
                  </a:lnTo>
                  <a:lnTo>
                    <a:pt x="112687" y="583209"/>
                  </a:lnTo>
                  <a:lnTo>
                    <a:pt x="112369" y="584479"/>
                  </a:lnTo>
                  <a:lnTo>
                    <a:pt x="112191" y="585749"/>
                  </a:lnTo>
                  <a:lnTo>
                    <a:pt x="111937" y="587019"/>
                  </a:lnTo>
                  <a:lnTo>
                    <a:pt x="111213" y="587019"/>
                  </a:lnTo>
                  <a:lnTo>
                    <a:pt x="110210" y="585749"/>
                  </a:lnTo>
                  <a:lnTo>
                    <a:pt x="109753" y="587019"/>
                  </a:lnTo>
                  <a:lnTo>
                    <a:pt x="109601" y="588289"/>
                  </a:lnTo>
                  <a:lnTo>
                    <a:pt x="109575" y="589559"/>
                  </a:lnTo>
                  <a:lnTo>
                    <a:pt x="109283" y="589559"/>
                  </a:lnTo>
                  <a:lnTo>
                    <a:pt x="108851" y="590829"/>
                  </a:lnTo>
                  <a:lnTo>
                    <a:pt x="108458" y="588289"/>
                  </a:lnTo>
                  <a:lnTo>
                    <a:pt x="109105" y="585749"/>
                  </a:lnTo>
                  <a:lnTo>
                    <a:pt x="108204" y="580669"/>
                  </a:lnTo>
                  <a:lnTo>
                    <a:pt x="109245" y="578129"/>
                  </a:lnTo>
                  <a:lnTo>
                    <a:pt x="108496" y="575589"/>
                  </a:lnTo>
                  <a:lnTo>
                    <a:pt x="107162" y="578129"/>
                  </a:lnTo>
                  <a:lnTo>
                    <a:pt x="104660" y="580669"/>
                  </a:lnTo>
                  <a:lnTo>
                    <a:pt x="104368" y="580669"/>
                  </a:lnTo>
                  <a:lnTo>
                    <a:pt x="104368" y="583209"/>
                  </a:lnTo>
                  <a:lnTo>
                    <a:pt x="102933" y="583209"/>
                  </a:lnTo>
                  <a:lnTo>
                    <a:pt x="103073" y="581939"/>
                  </a:lnTo>
                  <a:lnTo>
                    <a:pt x="103289" y="581939"/>
                  </a:lnTo>
                  <a:lnTo>
                    <a:pt x="103797" y="580669"/>
                  </a:lnTo>
                  <a:lnTo>
                    <a:pt x="102717" y="578129"/>
                  </a:lnTo>
                  <a:lnTo>
                    <a:pt x="103149" y="578129"/>
                  </a:lnTo>
                  <a:lnTo>
                    <a:pt x="104533" y="574268"/>
                  </a:lnTo>
                  <a:lnTo>
                    <a:pt x="105486" y="571779"/>
                  </a:lnTo>
                  <a:lnTo>
                    <a:pt x="106667" y="569239"/>
                  </a:lnTo>
                  <a:lnTo>
                    <a:pt x="106807" y="567969"/>
                  </a:lnTo>
                  <a:lnTo>
                    <a:pt x="106121" y="567969"/>
                  </a:lnTo>
                  <a:lnTo>
                    <a:pt x="105664" y="569239"/>
                  </a:lnTo>
                  <a:lnTo>
                    <a:pt x="105371" y="569239"/>
                  </a:lnTo>
                  <a:lnTo>
                    <a:pt x="104584" y="570509"/>
                  </a:lnTo>
                  <a:lnTo>
                    <a:pt x="104076" y="573049"/>
                  </a:lnTo>
                  <a:lnTo>
                    <a:pt x="102209" y="571779"/>
                  </a:lnTo>
                  <a:lnTo>
                    <a:pt x="101752" y="573049"/>
                  </a:lnTo>
                  <a:lnTo>
                    <a:pt x="101142" y="573049"/>
                  </a:lnTo>
                  <a:lnTo>
                    <a:pt x="101028" y="571779"/>
                  </a:lnTo>
                  <a:lnTo>
                    <a:pt x="101752" y="570509"/>
                  </a:lnTo>
                  <a:lnTo>
                    <a:pt x="102425" y="567969"/>
                  </a:lnTo>
                  <a:lnTo>
                    <a:pt x="103073" y="565429"/>
                  </a:lnTo>
                  <a:lnTo>
                    <a:pt x="103289" y="565429"/>
                  </a:lnTo>
                  <a:lnTo>
                    <a:pt x="103543" y="564159"/>
                  </a:lnTo>
                  <a:lnTo>
                    <a:pt x="103225" y="562889"/>
                  </a:lnTo>
                  <a:lnTo>
                    <a:pt x="102679" y="562889"/>
                  </a:lnTo>
                  <a:lnTo>
                    <a:pt x="102184" y="564159"/>
                  </a:lnTo>
                  <a:lnTo>
                    <a:pt x="100380" y="564159"/>
                  </a:lnTo>
                  <a:lnTo>
                    <a:pt x="100164" y="565429"/>
                  </a:lnTo>
                  <a:lnTo>
                    <a:pt x="99923" y="564159"/>
                  </a:lnTo>
                  <a:lnTo>
                    <a:pt x="99669" y="564159"/>
                  </a:lnTo>
                  <a:lnTo>
                    <a:pt x="101206" y="560349"/>
                  </a:lnTo>
                  <a:lnTo>
                    <a:pt x="103505" y="556539"/>
                  </a:lnTo>
                  <a:lnTo>
                    <a:pt x="104368" y="552729"/>
                  </a:lnTo>
                  <a:lnTo>
                    <a:pt x="103974" y="552729"/>
                  </a:lnTo>
                  <a:lnTo>
                    <a:pt x="96367" y="569239"/>
                  </a:lnTo>
                  <a:lnTo>
                    <a:pt x="95618" y="570509"/>
                  </a:lnTo>
                  <a:lnTo>
                    <a:pt x="95643" y="571779"/>
                  </a:lnTo>
                  <a:lnTo>
                    <a:pt x="95859" y="573049"/>
                  </a:lnTo>
                  <a:lnTo>
                    <a:pt x="99275" y="565429"/>
                  </a:lnTo>
                  <a:lnTo>
                    <a:pt x="100241" y="567969"/>
                  </a:lnTo>
                  <a:lnTo>
                    <a:pt x="99707" y="567969"/>
                  </a:lnTo>
                  <a:lnTo>
                    <a:pt x="99377" y="569239"/>
                  </a:lnTo>
                  <a:lnTo>
                    <a:pt x="99021" y="570509"/>
                  </a:lnTo>
                  <a:lnTo>
                    <a:pt x="98552" y="571779"/>
                  </a:lnTo>
                  <a:lnTo>
                    <a:pt x="98234" y="571779"/>
                  </a:lnTo>
                  <a:lnTo>
                    <a:pt x="98120" y="574319"/>
                  </a:lnTo>
                  <a:lnTo>
                    <a:pt x="98729" y="574319"/>
                  </a:lnTo>
                  <a:lnTo>
                    <a:pt x="99275" y="575589"/>
                  </a:lnTo>
                  <a:lnTo>
                    <a:pt x="101206" y="574319"/>
                  </a:lnTo>
                  <a:lnTo>
                    <a:pt x="102425" y="574319"/>
                  </a:lnTo>
                  <a:lnTo>
                    <a:pt x="103759" y="573049"/>
                  </a:lnTo>
                  <a:lnTo>
                    <a:pt x="103581" y="574319"/>
                  </a:lnTo>
                  <a:lnTo>
                    <a:pt x="103365" y="574319"/>
                  </a:lnTo>
                  <a:lnTo>
                    <a:pt x="102539" y="576859"/>
                  </a:lnTo>
                  <a:lnTo>
                    <a:pt x="101638" y="578129"/>
                  </a:lnTo>
                  <a:lnTo>
                    <a:pt x="100812" y="579399"/>
                  </a:lnTo>
                  <a:lnTo>
                    <a:pt x="99021" y="584479"/>
                  </a:lnTo>
                  <a:lnTo>
                    <a:pt x="98196" y="585749"/>
                  </a:lnTo>
                  <a:lnTo>
                    <a:pt x="97942" y="587019"/>
                  </a:lnTo>
                  <a:lnTo>
                    <a:pt x="97942" y="588289"/>
                  </a:lnTo>
                  <a:lnTo>
                    <a:pt x="98120" y="589559"/>
                  </a:lnTo>
                  <a:lnTo>
                    <a:pt x="99161" y="587019"/>
                  </a:lnTo>
                  <a:lnTo>
                    <a:pt x="100063" y="585749"/>
                  </a:lnTo>
                  <a:lnTo>
                    <a:pt x="100888" y="583209"/>
                  </a:lnTo>
                  <a:lnTo>
                    <a:pt x="102895" y="583209"/>
                  </a:lnTo>
                  <a:lnTo>
                    <a:pt x="103149" y="585749"/>
                  </a:lnTo>
                  <a:lnTo>
                    <a:pt x="101384" y="587019"/>
                  </a:lnTo>
                  <a:lnTo>
                    <a:pt x="100990" y="587019"/>
                  </a:lnTo>
                  <a:lnTo>
                    <a:pt x="100749" y="588289"/>
                  </a:lnTo>
                  <a:lnTo>
                    <a:pt x="100279" y="588289"/>
                  </a:lnTo>
                  <a:lnTo>
                    <a:pt x="101574" y="589559"/>
                  </a:lnTo>
                  <a:lnTo>
                    <a:pt x="100241" y="590829"/>
                  </a:lnTo>
                  <a:lnTo>
                    <a:pt x="100279" y="593369"/>
                  </a:lnTo>
                  <a:lnTo>
                    <a:pt x="101574" y="590829"/>
                  </a:lnTo>
                  <a:lnTo>
                    <a:pt x="103759" y="588289"/>
                  </a:lnTo>
                  <a:lnTo>
                    <a:pt x="104152" y="588289"/>
                  </a:lnTo>
                  <a:lnTo>
                    <a:pt x="104076" y="589559"/>
                  </a:lnTo>
                  <a:lnTo>
                    <a:pt x="103860" y="589559"/>
                  </a:lnTo>
                  <a:lnTo>
                    <a:pt x="104076" y="593369"/>
                  </a:lnTo>
                  <a:lnTo>
                    <a:pt x="103225" y="597179"/>
                  </a:lnTo>
                  <a:lnTo>
                    <a:pt x="105511" y="599719"/>
                  </a:lnTo>
                  <a:lnTo>
                    <a:pt x="106489" y="599719"/>
                  </a:lnTo>
                  <a:lnTo>
                    <a:pt x="107632" y="600989"/>
                  </a:lnTo>
                  <a:lnTo>
                    <a:pt x="108280" y="600989"/>
                  </a:lnTo>
                  <a:lnTo>
                    <a:pt x="107378" y="603529"/>
                  </a:lnTo>
                  <a:lnTo>
                    <a:pt x="106807" y="603529"/>
                  </a:lnTo>
                  <a:lnTo>
                    <a:pt x="106451" y="604799"/>
                  </a:lnTo>
                  <a:lnTo>
                    <a:pt x="106375" y="606069"/>
                  </a:lnTo>
                  <a:lnTo>
                    <a:pt x="107810" y="607339"/>
                  </a:lnTo>
                  <a:lnTo>
                    <a:pt x="107772" y="608609"/>
                  </a:lnTo>
                  <a:lnTo>
                    <a:pt x="106553" y="611149"/>
                  </a:lnTo>
                  <a:lnTo>
                    <a:pt x="106273" y="611149"/>
                  </a:lnTo>
                  <a:lnTo>
                    <a:pt x="105448" y="612419"/>
                  </a:lnTo>
                  <a:lnTo>
                    <a:pt x="104940" y="613689"/>
                  </a:lnTo>
                  <a:lnTo>
                    <a:pt x="102285" y="613689"/>
                  </a:lnTo>
                  <a:lnTo>
                    <a:pt x="102311" y="616229"/>
                  </a:lnTo>
                  <a:lnTo>
                    <a:pt x="103682" y="616229"/>
                  </a:lnTo>
                  <a:lnTo>
                    <a:pt x="104584" y="617499"/>
                  </a:lnTo>
                  <a:lnTo>
                    <a:pt x="103720" y="621309"/>
                  </a:lnTo>
                  <a:lnTo>
                    <a:pt x="104406" y="625119"/>
                  </a:lnTo>
                  <a:lnTo>
                    <a:pt x="106299" y="627659"/>
                  </a:lnTo>
                  <a:lnTo>
                    <a:pt x="107416" y="627659"/>
                  </a:lnTo>
                  <a:lnTo>
                    <a:pt x="107950" y="626389"/>
                  </a:lnTo>
                  <a:lnTo>
                    <a:pt x="109499" y="626389"/>
                  </a:lnTo>
                  <a:lnTo>
                    <a:pt x="110147" y="625119"/>
                  </a:lnTo>
                  <a:lnTo>
                    <a:pt x="110820" y="623849"/>
                  </a:lnTo>
                  <a:lnTo>
                    <a:pt x="111112" y="625119"/>
                  </a:lnTo>
                  <a:lnTo>
                    <a:pt x="110972" y="626389"/>
                  </a:lnTo>
                  <a:lnTo>
                    <a:pt x="110680" y="626389"/>
                  </a:lnTo>
                  <a:lnTo>
                    <a:pt x="109931" y="627659"/>
                  </a:lnTo>
                  <a:lnTo>
                    <a:pt x="109499" y="628929"/>
                  </a:lnTo>
                  <a:lnTo>
                    <a:pt x="110147" y="631469"/>
                  </a:lnTo>
                  <a:lnTo>
                    <a:pt x="110363" y="631469"/>
                  </a:lnTo>
                  <a:lnTo>
                    <a:pt x="110578" y="632739"/>
                  </a:lnTo>
                  <a:lnTo>
                    <a:pt x="109677" y="634009"/>
                  </a:lnTo>
                  <a:lnTo>
                    <a:pt x="109816" y="635279"/>
                  </a:lnTo>
                  <a:lnTo>
                    <a:pt x="109677" y="640359"/>
                  </a:lnTo>
                  <a:lnTo>
                    <a:pt x="109067" y="644169"/>
                  </a:lnTo>
                  <a:lnTo>
                    <a:pt x="108712" y="646709"/>
                  </a:lnTo>
                  <a:lnTo>
                    <a:pt x="107848" y="646709"/>
                  </a:lnTo>
                  <a:lnTo>
                    <a:pt x="107162" y="644169"/>
                  </a:lnTo>
                  <a:lnTo>
                    <a:pt x="106883" y="645439"/>
                  </a:lnTo>
                  <a:lnTo>
                    <a:pt x="105803" y="649249"/>
                  </a:lnTo>
                  <a:lnTo>
                    <a:pt x="105371" y="649249"/>
                  </a:lnTo>
                  <a:lnTo>
                    <a:pt x="105156" y="647979"/>
                  </a:lnTo>
                  <a:lnTo>
                    <a:pt x="104762" y="646709"/>
                  </a:lnTo>
                  <a:lnTo>
                    <a:pt x="104660" y="645439"/>
                  </a:lnTo>
                  <a:lnTo>
                    <a:pt x="104508" y="641629"/>
                  </a:lnTo>
                  <a:lnTo>
                    <a:pt x="103111" y="639089"/>
                  </a:lnTo>
                  <a:lnTo>
                    <a:pt x="101180" y="640359"/>
                  </a:lnTo>
                  <a:lnTo>
                    <a:pt x="100139" y="640359"/>
                  </a:lnTo>
                  <a:lnTo>
                    <a:pt x="97942" y="641629"/>
                  </a:lnTo>
                  <a:lnTo>
                    <a:pt x="97942" y="640359"/>
                  </a:lnTo>
                  <a:lnTo>
                    <a:pt x="97802" y="640359"/>
                  </a:lnTo>
                  <a:lnTo>
                    <a:pt x="97726" y="639089"/>
                  </a:lnTo>
                  <a:lnTo>
                    <a:pt x="97155" y="640359"/>
                  </a:lnTo>
                  <a:lnTo>
                    <a:pt x="96469" y="641629"/>
                  </a:lnTo>
                  <a:lnTo>
                    <a:pt x="95643" y="644169"/>
                  </a:lnTo>
                  <a:lnTo>
                    <a:pt x="93065" y="644169"/>
                  </a:lnTo>
                  <a:lnTo>
                    <a:pt x="92417" y="645439"/>
                  </a:lnTo>
                  <a:lnTo>
                    <a:pt x="92748" y="647979"/>
                  </a:lnTo>
                  <a:lnTo>
                    <a:pt x="90589" y="647979"/>
                  </a:lnTo>
                  <a:lnTo>
                    <a:pt x="90233" y="649249"/>
                  </a:lnTo>
                  <a:lnTo>
                    <a:pt x="89725" y="650519"/>
                  </a:lnTo>
                  <a:lnTo>
                    <a:pt x="89230" y="650519"/>
                  </a:lnTo>
                  <a:lnTo>
                    <a:pt x="89941" y="647979"/>
                  </a:lnTo>
                  <a:lnTo>
                    <a:pt x="89979" y="646709"/>
                  </a:lnTo>
                  <a:lnTo>
                    <a:pt x="89293" y="644169"/>
                  </a:lnTo>
                  <a:lnTo>
                    <a:pt x="90411" y="641629"/>
                  </a:lnTo>
                  <a:lnTo>
                    <a:pt x="89014" y="639089"/>
                  </a:lnTo>
                  <a:lnTo>
                    <a:pt x="89014" y="635279"/>
                  </a:lnTo>
                  <a:lnTo>
                    <a:pt x="87045" y="635279"/>
                  </a:lnTo>
                  <a:lnTo>
                    <a:pt x="86436" y="634009"/>
                  </a:lnTo>
                  <a:lnTo>
                    <a:pt x="85712" y="634009"/>
                  </a:lnTo>
                  <a:lnTo>
                    <a:pt x="85750" y="636549"/>
                  </a:lnTo>
                  <a:lnTo>
                    <a:pt x="85280" y="641629"/>
                  </a:lnTo>
                  <a:lnTo>
                    <a:pt x="85204" y="642899"/>
                  </a:lnTo>
                  <a:lnTo>
                    <a:pt x="85001" y="644169"/>
                  </a:lnTo>
                  <a:lnTo>
                    <a:pt x="85496" y="645439"/>
                  </a:lnTo>
                  <a:lnTo>
                    <a:pt x="85712" y="645439"/>
                  </a:lnTo>
                  <a:lnTo>
                    <a:pt x="85674" y="646709"/>
                  </a:lnTo>
                  <a:lnTo>
                    <a:pt x="84848" y="649249"/>
                  </a:lnTo>
                  <a:lnTo>
                    <a:pt x="85928" y="651789"/>
                  </a:lnTo>
                  <a:lnTo>
                    <a:pt x="85420" y="654329"/>
                  </a:lnTo>
                  <a:lnTo>
                    <a:pt x="85140" y="655599"/>
                  </a:lnTo>
                  <a:lnTo>
                    <a:pt x="85102" y="658139"/>
                  </a:lnTo>
                  <a:lnTo>
                    <a:pt x="85318" y="659409"/>
                  </a:lnTo>
                  <a:lnTo>
                    <a:pt x="85420" y="660679"/>
                  </a:lnTo>
                  <a:lnTo>
                    <a:pt x="86144" y="660679"/>
                  </a:lnTo>
                  <a:lnTo>
                    <a:pt x="87464" y="661949"/>
                  </a:lnTo>
                  <a:lnTo>
                    <a:pt x="89446" y="661949"/>
                  </a:lnTo>
                  <a:lnTo>
                    <a:pt x="89331" y="655599"/>
                  </a:lnTo>
                  <a:lnTo>
                    <a:pt x="90157" y="654329"/>
                  </a:lnTo>
                  <a:lnTo>
                    <a:pt x="90373" y="653059"/>
                  </a:lnTo>
                  <a:lnTo>
                    <a:pt x="90309" y="650519"/>
                  </a:lnTo>
                  <a:lnTo>
                    <a:pt x="91351" y="650519"/>
                  </a:lnTo>
                  <a:lnTo>
                    <a:pt x="92494" y="651789"/>
                  </a:lnTo>
                  <a:lnTo>
                    <a:pt x="92786" y="650519"/>
                  </a:lnTo>
                  <a:lnTo>
                    <a:pt x="93179" y="649249"/>
                  </a:lnTo>
                  <a:lnTo>
                    <a:pt x="93421" y="649249"/>
                  </a:lnTo>
                  <a:lnTo>
                    <a:pt x="93713" y="647979"/>
                  </a:lnTo>
                  <a:lnTo>
                    <a:pt x="94424" y="651789"/>
                  </a:lnTo>
                  <a:lnTo>
                    <a:pt x="95148" y="654329"/>
                  </a:lnTo>
                  <a:lnTo>
                    <a:pt x="95440" y="655599"/>
                  </a:lnTo>
                  <a:lnTo>
                    <a:pt x="96507" y="656869"/>
                  </a:lnTo>
                  <a:lnTo>
                    <a:pt x="97980" y="656869"/>
                  </a:lnTo>
                  <a:lnTo>
                    <a:pt x="98628" y="654329"/>
                  </a:lnTo>
                  <a:lnTo>
                    <a:pt x="100558" y="656869"/>
                  </a:lnTo>
                  <a:lnTo>
                    <a:pt x="100926" y="654329"/>
                  </a:lnTo>
                  <a:lnTo>
                    <a:pt x="101752" y="654329"/>
                  </a:lnTo>
                  <a:lnTo>
                    <a:pt x="101790" y="655599"/>
                  </a:lnTo>
                  <a:lnTo>
                    <a:pt x="101460" y="655599"/>
                  </a:lnTo>
                  <a:lnTo>
                    <a:pt x="101142" y="656869"/>
                  </a:lnTo>
                  <a:lnTo>
                    <a:pt x="100279" y="658139"/>
                  </a:lnTo>
                  <a:lnTo>
                    <a:pt x="100101" y="659409"/>
                  </a:lnTo>
                  <a:lnTo>
                    <a:pt x="100926" y="660679"/>
                  </a:lnTo>
                  <a:lnTo>
                    <a:pt x="101180" y="660679"/>
                  </a:lnTo>
                  <a:lnTo>
                    <a:pt x="101358" y="661949"/>
                  </a:lnTo>
                  <a:lnTo>
                    <a:pt x="102209" y="661949"/>
                  </a:lnTo>
                  <a:lnTo>
                    <a:pt x="102463" y="660679"/>
                  </a:lnTo>
                  <a:lnTo>
                    <a:pt x="101993" y="659409"/>
                  </a:lnTo>
                  <a:lnTo>
                    <a:pt x="101104" y="658139"/>
                  </a:lnTo>
                  <a:lnTo>
                    <a:pt x="101892" y="656869"/>
                  </a:lnTo>
                  <a:lnTo>
                    <a:pt x="102400" y="655599"/>
                  </a:lnTo>
                  <a:lnTo>
                    <a:pt x="102679" y="654329"/>
                  </a:lnTo>
                  <a:lnTo>
                    <a:pt x="103225" y="654329"/>
                  </a:lnTo>
                  <a:lnTo>
                    <a:pt x="103898" y="653059"/>
                  </a:lnTo>
                  <a:lnTo>
                    <a:pt x="104190" y="651789"/>
                  </a:lnTo>
                  <a:lnTo>
                    <a:pt x="104406" y="653059"/>
                  </a:lnTo>
                  <a:lnTo>
                    <a:pt x="105905" y="653059"/>
                  </a:lnTo>
                  <a:lnTo>
                    <a:pt x="106248" y="651789"/>
                  </a:lnTo>
                  <a:lnTo>
                    <a:pt x="106591" y="650519"/>
                  </a:lnTo>
                  <a:lnTo>
                    <a:pt x="107848" y="649249"/>
                  </a:lnTo>
                  <a:lnTo>
                    <a:pt x="108813" y="649249"/>
                  </a:lnTo>
                  <a:lnTo>
                    <a:pt x="109245" y="647979"/>
                  </a:lnTo>
                  <a:lnTo>
                    <a:pt x="109537" y="646709"/>
                  </a:lnTo>
                  <a:lnTo>
                    <a:pt x="109753" y="645439"/>
                  </a:lnTo>
                  <a:lnTo>
                    <a:pt x="110756" y="645439"/>
                  </a:lnTo>
                  <a:lnTo>
                    <a:pt x="110972" y="646709"/>
                  </a:lnTo>
                  <a:lnTo>
                    <a:pt x="110185" y="647979"/>
                  </a:lnTo>
                  <a:lnTo>
                    <a:pt x="110680" y="649249"/>
                  </a:lnTo>
                  <a:lnTo>
                    <a:pt x="110642" y="653059"/>
                  </a:lnTo>
                  <a:lnTo>
                    <a:pt x="110604" y="654329"/>
                  </a:lnTo>
                  <a:lnTo>
                    <a:pt x="111112" y="655599"/>
                  </a:lnTo>
                  <a:lnTo>
                    <a:pt x="111010" y="658139"/>
                  </a:lnTo>
                  <a:lnTo>
                    <a:pt x="111836" y="659409"/>
                  </a:lnTo>
                  <a:lnTo>
                    <a:pt x="112623" y="660679"/>
                  </a:lnTo>
                  <a:lnTo>
                    <a:pt x="115925" y="660679"/>
                  </a:lnTo>
                  <a:lnTo>
                    <a:pt x="115709" y="661949"/>
                  </a:lnTo>
                  <a:lnTo>
                    <a:pt x="116459" y="661949"/>
                  </a:lnTo>
                  <a:lnTo>
                    <a:pt x="117068" y="660679"/>
                  </a:lnTo>
                  <a:lnTo>
                    <a:pt x="116814" y="659409"/>
                  </a:lnTo>
                  <a:lnTo>
                    <a:pt x="116027" y="656869"/>
                  </a:lnTo>
                  <a:lnTo>
                    <a:pt x="116751" y="653059"/>
                  </a:lnTo>
                  <a:lnTo>
                    <a:pt x="117678" y="650519"/>
                  </a:lnTo>
                  <a:lnTo>
                    <a:pt x="118033" y="649249"/>
                  </a:lnTo>
                  <a:lnTo>
                    <a:pt x="118795" y="649249"/>
                  </a:lnTo>
                  <a:lnTo>
                    <a:pt x="119646" y="650519"/>
                  </a:lnTo>
                  <a:lnTo>
                    <a:pt x="120116" y="649249"/>
                  </a:lnTo>
                  <a:lnTo>
                    <a:pt x="120408" y="646709"/>
                  </a:lnTo>
                  <a:lnTo>
                    <a:pt x="120726" y="646709"/>
                  </a:lnTo>
                  <a:lnTo>
                    <a:pt x="121043" y="645439"/>
                  </a:lnTo>
                  <a:lnTo>
                    <a:pt x="121767" y="647979"/>
                  </a:lnTo>
                  <a:lnTo>
                    <a:pt x="122415" y="649249"/>
                  </a:lnTo>
                  <a:lnTo>
                    <a:pt x="123063" y="651789"/>
                  </a:lnTo>
                  <a:lnTo>
                    <a:pt x="122631" y="653059"/>
                  </a:lnTo>
                  <a:lnTo>
                    <a:pt x="122339" y="653059"/>
                  </a:lnTo>
                  <a:lnTo>
                    <a:pt x="122555" y="654329"/>
                  </a:lnTo>
                  <a:lnTo>
                    <a:pt x="123063" y="655599"/>
                  </a:lnTo>
                  <a:lnTo>
                    <a:pt x="125996" y="655599"/>
                  </a:lnTo>
                  <a:lnTo>
                    <a:pt x="126682" y="654329"/>
                  </a:lnTo>
                  <a:lnTo>
                    <a:pt x="126936" y="653059"/>
                  </a:lnTo>
                  <a:lnTo>
                    <a:pt x="128371" y="654329"/>
                  </a:lnTo>
                  <a:lnTo>
                    <a:pt x="128409" y="655599"/>
                  </a:lnTo>
                  <a:lnTo>
                    <a:pt x="128257" y="656869"/>
                  </a:lnTo>
                  <a:lnTo>
                    <a:pt x="128765" y="658139"/>
                  </a:lnTo>
                  <a:lnTo>
                    <a:pt x="129044" y="659409"/>
                  </a:lnTo>
                  <a:lnTo>
                    <a:pt x="130086" y="658139"/>
                  </a:lnTo>
                  <a:lnTo>
                    <a:pt x="130416" y="656869"/>
                  </a:lnTo>
                  <a:lnTo>
                    <a:pt x="130340" y="654329"/>
                  </a:lnTo>
                  <a:lnTo>
                    <a:pt x="130695" y="651789"/>
                  </a:lnTo>
                  <a:lnTo>
                    <a:pt x="130949" y="651789"/>
                  </a:lnTo>
                  <a:lnTo>
                    <a:pt x="131025" y="650519"/>
                  </a:lnTo>
                  <a:lnTo>
                    <a:pt x="131559" y="649249"/>
                  </a:lnTo>
                  <a:lnTo>
                    <a:pt x="132346" y="647979"/>
                  </a:lnTo>
                  <a:lnTo>
                    <a:pt x="133781" y="647979"/>
                  </a:lnTo>
                  <a:lnTo>
                    <a:pt x="135039" y="646709"/>
                  </a:lnTo>
                  <a:lnTo>
                    <a:pt x="135026" y="645439"/>
                  </a:lnTo>
                  <a:lnTo>
                    <a:pt x="134937" y="642899"/>
                  </a:lnTo>
                  <a:lnTo>
                    <a:pt x="133718" y="642899"/>
                  </a:lnTo>
                  <a:lnTo>
                    <a:pt x="133134" y="641629"/>
                  </a:lnTo>
                  <a:lnTo>
                    <a:pt x="133172" y="640359"/>
                  </a:lnTo>
                  <a:lnTo>
                    <a:pt x="133210" y="639089"/>
                  </a:lnTo>
                  <a:lnTo>
                    <a:pt x="132499" y="636549"/>
                  </a:lnTo>
                  <a:lnTo>
                    <a:pt x="130162" y="635279"/>
                  </a:lnTo>
                  <a:lnTo>
                    <a:pt x="128409" y="637819"/>
                  </a:lnTo>
                  <a:lnTo>
                    <a:pt x="127977" y="639089"/>
                  </a:lnTo>
                  <a:lnTo>
                    <a:pt x="126212" y="639089"/>
                  </a:lnTo>
                  <a:lnTo>
                    <a:pt x="125349" y="640359"/>
                  </a:lnTo>
                  <a:lnTo>
                    <a:pt x="125857" y="637819"/>
                  </a:lnTo>
                  <a:lnTo>
                    <a:pt x="126034" y="636549"/>
                  </a:lnTo>
                  <a:lnTo>
                    <a:pt x="126428" y="635279"/>
                  </a:lnTo>
                  <a:lnTo>
                    <a:pt x="125857" y="632739"/>
                  </a:lnTo>
                  <a:lnTo>
                    <a:pt x="125425" y="631469"/>
                  </a:lnTo>
                  <a:lnTo>
                    <a:pt x="126288" y="630199"/>
                  </a:lnTo>
                  <a:lnTo>
                    <a:pt x="125425" y="630199"/>
                  </a:lnTo>
                  <a:lnTo>
                    <a:pt x="124104" y="634009"/>
                  </a:lnTo>
                  <a:lnTo>
                    <a:pt x="125209" y="636549"/>
                  </a:lnTo>
                  <a:lnTo>
                    <a:pt x="124739" y="637819"/>
                  </a:lnTo>
                  <a:lnTo>
                    <a:pt x="124206" y="639089"/>
                  </a:lnTo>
                  <a:lnTo>
                    <a:pt x="123913" y="640359"/>
                  </a:lnTo>
                  <a:lnTo>
                    <a:pt x="123456" y="641629"/>
                  </a:lnTo>
                  <a:lnTo>
                    <a:pt x="122555" y="641629"/>
                  </a:lnTo>
                  <a:lnTo>
                    <a:pt x="121589" y="642899"/>
                  </a:lnTo>
                  <a:lnTo>
                    <a:pt x="120116" y="642899"/>
                  </a:lnTo>
                  <a:lnTo>
                    <a:pt x="120040" y="645439"/>
                  </a:lnTo>
                  <a:lnTo>
                    <a:pt x="119900" y="646709"/>
                  </a:lnTo>
                  <a:lnTo>
                    <a:pt x="117856" y="646709"/>
                  </a:lnTo>
                  <a:lnTo>
                    <a:pt x="117322" y="647979"/>
                  </a:lnTo>
                  <a:lnTo>
                    <a:pt x="116751" y="649249"/>
                  </a:lnTo>
                  <a:lnTo>
                    <a:pt x="116535" y="649249"/>
                  </a:lnTo>
                  <a:lnTo>
                    <a:pt x="116243" y="650519"/>
                  </a:lnTo>
                  <a:lnTo>
                    <a:pt x="115811" y="650519"/>
                  </a:lnTo>
                  <a:lnTo>
                    <a:pt x="115811" y="649249"/>
                  </a:lnTo>
                  <a:lnTo>
                    <a:pt x="115633" y="649249"/>
                  </a:lnTo>
                  <a:lnTo>
                    <a:pt x="115887" y="647979"/>
                  </a:lnTo>
                  <a:lnTo>
                    <a:pt x="116344" y="646709"/>
                  </a:lnTo>
                  <a:lnTo>
                    <a:pt x="115925" y="645439"/>
                  </a:lnTo>
                  <a:lnTo>
                    <a:pt x="115735" y="644169"/>
                  </a:lnTo>
                  <a:lnTo>
                    <a:pt x="116319" y="640359"/>
                  </a:lnTo>
                  <a:lnTo>
                    <a:pt x="116166" y="639089"/>
                  </a:lnTo>
                  <a:lnTo>
                    <a:pt x="114731" y="635279"/>
                  </a:lnTo>
                  <a:lnTo>
                    <a:pt x="114198" y="634009"/>
                  </a:lnTo>
                  <a:lnTo>
                    <a:pt x="112369" y="635279"/>
                  </a:lnTo>
                  <a:lnTo>
                    <a:pt x="111467" y="634009"/>
                  </a:lnTo>
                  <a:lnTo>
                    <a:pt x="110604" y="634009"/>
                  </a:lnTo>
                  <a:lnTo>
                    <a:pt x="111036" y="632739"/>
                  </a:lnTo>
                  <a:lnTo>
                    <a:pt x="111328" y="632739"/>
                  </a:lnTo>
                  <a:lnTo>
                    <a:pt x="111721" y="631469"/>
                  </a:lnTo>
                  <a:lnTo>
                    <a:pt x="112153" y="630199"/>
                  </a:lnTo>
                  <a:lnTo>
                    <a:pt x="111975" y="628929"/>
                  </a:lnTo>
                  <a:lnTo>
                    <a:pt x="111213" y="626389"/>
                  </a:lnTo>
                  <a:lnTo>
                    <a:pt x="112471" y="625119"/>
                  </a:lnTo>
                  <a:lnTo>
                    <a:pt x="112864" y="623849"/>
                  </a:lnTo>
                  <a:lnTo>
                    <a:pt x="113271" y="622579"/>
                  </a:lnTo>
                  <a:lnTo>
                    <a:pt x="113842" y="621309"/>
                  </a:lnTo>
                  <a:lnTo>
                    <a:pt x="115493" y="621309"/>
                  </a:lnTo>
                  <a:lnTo>
                    <a:pt x="116103" y="620039"/>
                  </a:lnTo>
                  <a:lnTo>
                    <a:pt x="117106" y="620039"/>
                  </a:lnTo>
                  <a:lnTo>
                    <a:pt x="117500" y="618769"/>
                  </a:lnTo>
                  <a:lnTo>
                    <a:pt x="119430" y="618769"/>
                  </a:lnTo>
                  <a:lnTo>
                    <a:pt x="119481" y="617499"/>
                  </a:lnTo>
                  <a:lnTo>
                    <a:pt x="119583" y="614959"/>
                  </a:lnTo>
                  <a:lnTo>
                    <a:pt x="119037" y="614959"/>
                  </a:lnTo>
                  <a:lnTo>
                    <a:pt x="116814" y="614959"/>
                  </a:lnTo>
                  <a:lnTo>
                    <a:pt x="116243" y="616229"/>
                  </a:lnTo>
                  <a:lnTo>
                    <a:pt x="115595" y="617499"/>
                  </a:lnTo>
                  <a:lnTo>
                    <a:pt x="115201" y="616229"/>
                  </a:lnTo>
                  <a:lnTo>
                    <a:pt x="114769" y="614959"/>
                  </a:lnTo>
                  <a:lnTo>
                    <a:pt x="114604" y="612419"/>
                  </a:lnTo>
                  <a:lnTo>
                    <a:pt x="114452" y="609879"/>
                  </a:lnTo>
                  <a:lnTo>
                    <a:pt x="111544" y="609879"/>
                  </a:lnTo>
                  <a:lnTo>
                    <a:pt x="110794" y="608609"/>
                  </a:lnTo>
                  <a:lnTo>
                    <a:pt x="110401" y="608609"/>
                  </a:lnTo>
                  <a:lnTo>
                    <a:pt x="109816" y="609879"/>
                  </a:lnTo>
                  <a:lnTo>
                    <a:pt x="109385" y="611149"/>
                  </a:lnTo>
                  <a:lnTo>
                    <a:pt x="108381" y="611149"/>
                  </a:lnTo>
                  <a:lnTo>
                    <a:pt x="107772" y="612419"/>
                  </a:lnTo>
                  <a:lnTo>
                    <a:pt x="107099" y="612419"/>
                  </a:lnTo>
                  <a:lnTo>
                    <a:pt x="107162" y="611149"/>
                  </a:lnTo>
                  <a:lnTo>
                    <a:pt x="107416" y="611149"/>
                  </a:lnTo>
                  <a:lnTo>
                    <a:pt x="108204" y="609879"/>
                  </a:lnTo>
                  <a:lnTo>
                    <a:pt x="108712" y="608609"/>
                  </a:lnTo>
                  <a:lnTo>
                    <a:pt x="107848" y="604799"/>
                  </a:lnTo>
                  <a:lnTo>
                    <a:pt x="108165" y="603529"/>
                  </a:lnTo>
                  <a:lnTo>
                    <a:pt x="109105" y="600989"/>
                  </a:lnTo>
                  <a:lnTo>
                    <a:pt x="109067" y="599719"/>
                  </a:lnTo>
                  <a:lnTo>
                    <a:pt x="108712" y="597179"/>
                  </a:lnTo>
                  <a:lnTo>
                    <a:pt x="108750" y="595909"/>
                  </a:lnTo>
                  <a:lnTo>
                    <a:pt x="108927" y="594639"/>
                  </a:lnTo>
                  <a:lnTo>
                    <a:pt x="109143" y="593369"/>
                  </a:lnTo>
                  <a:lnTo>
                    <a:pt x="109601" y="592099"/>
                  </a:lnTo>
                  <a:lnTo>
                    <a:pt x="109880" y="590829"/>
                  </a:lnTo>
                  <a:lnTo>
                    <a:pt x="110147" y="589559"/>
                  </a:lnTo>
                  <a:lnTo>
                    <a:pt x="112039" y="589559"/>
                  </a:lnTo>
                  <a:lnTo>
                    <a:pt x="112191" y="588289"/>
                  </a:lnTo>
                  <a:lnTo>
                    <a:pt x="112623" y="587019"/>
                  </a:lnTo>
                  <a:lnTo>
                    <a:pt x="112979" y="587019"/>
                  </a:lnTo>
                  <a:lnTo>
                    <a:pt x="113233" y="585749"/>
                  </a:lnTo>
                  <a:lnTo>
                    <a:pt x="113411" y="587019"/>
                  </a:lnTo>
                  <a:lnTo>
                    <a:pt x="113766" y="587019"/>
                  </a:lnTo>
                  <a:lnTo>
                    <a:pt x="113982" y="589559"/>
                  </a:lnTo>
                  <a:lnTo>
                    <a:pt x="114058" y="593369"/>
                  </a:lnTo>
                  <a:lnTo>
                    <a:pt x="116636" y="597179"/>
                  </a:lnTo>
                  <a:lnTo>
                    <a:pt x="118249" y="595909"/>
                  </a:lnTo>
                  <a:lnTo>
                    <a:pt x="119253" y="594639"/>
                  </a:lnTo>
                  <a:lnTo>
                    <a:pt x="121297" y="594639"/>
                  </a:lnTo>
                  <a:lnTo>
                    <a:pt x="120472" y="595909"/>
                  </a:lnTo>
                  <a:lnTo>
                    <a:pt x="120408" y="597179"/>
                  </a:lnTo>
                  <a:lnTo>
                    <a:pt x="121259" y="599719"/>
                  </a:lnTo>
                  <a:lnTo>
                    <a:pt x="121158" y="600989"/>
                  </a:lnTo>
                  <a:lnTo>
                    <a:pt x="121691" y="599719"/>
                  </a:lnTo>
                  <a:lnTo>
                    <a:pt x="122593" y="599719"/>
                  </a:lnTo>
                  <a:lnTo>
                    <a:pt x="122555" y="598449"/>
                  </a:lnTo>
                  <a:lnTo>
                    <a:pt x="122237" y="597179"/>
                  </a:lnTo>
                  <a:lnTo>
                    <a:pt x="122593" y="594639"/>
                  </a:lnTo>
                  <a:lnTo>
                    <a:pt x="123558" y="593369"/>
                  </a:lnTo>
                  <a:lnTo>
                    <a:pt x="123558" y="592099"/>
                  </a:lnTo>
                  <a:lnTo>
                    <a:pt x="123888" y="590829"/>
                  </a:lnTo>
                  <a:lnTo>
                    <a:pt x="125209" y="589559"/>
                  </a:lnTo>
                  <a:lnTo>
                    <a:pt x="125996" y="589559"/>
                  </a:lnTo>
                  <a:lnTo>
                    <a:pt x="126860" y="590829"/>
                  </a:lnTo>
                  <a:lnTo>
                    <a:pt x="127114" y="589559"/>
                  </a:lnTo>
                  <a:lnTo>
                    <a:pt x="127546" y="589559"/>
                  </a:lnTo>
                  <a:lnTo>
                    <a:pt x="127723" y="588289"/>
                  </a:lnTo>
                  <a:lnTo>
                    <a:pt x="128219" y="588289"/>
                  </a:lnTo>
                  <a:lnTo>
                    <a:pt x="129120" y="589559"/>
                  </a:lnTo>
                  <a:lnTo>
                    <a:pt x="129413" y="588289"/>
                  </a:lnTo>
                  <a:lnTo>
                    <a:pt x="129984" y="587019"/>
                  </a:lnTo>
                  <a:lnTo>
                    <a:pt x="130479" y="587019"/>
                  </a:lnTo>
                  <a:lnTo>
                    <a:pt x="130848" y="585749"/>
                  </a:lnTo>
                  <a:lnTo>
                    <a:pt x="131241" y="585749"/>
                  </a:lnTo>
                  <a:lnTo>
                    <a:pt x="131775" y="589559"/>
                  </a:lnTo>
                  <a:lnTo>
                    <a:pt x="131457" y="589559"/>
                  </a:lnTo>
                  <a:lnTo>
                    <a:pt x="130987" y="590829"/>
                  </a:lnTo>
                  <a:lnTo>
                    <a:pt x="130987" y="592099"/>
                  </a:lnTo>
                  <a:lnTo>
                    <a:pt x="131559" y="593369"/>
                  </a:lnTo>
                  <a:lnTo>
                    <a:pt x="131813" y="594639"/>
                  </a:lnTo>
                  <a:lnTo>
                    <a:pt x="131813" y="595909"/>
                  </a:lnTo>
                  <a:lnTo>
                    <a:pt x="132029" y="595909"/>
                  </a:lnTo>
                  <a:lnTo>
                    <a:pt x="132562" y="597179"/>
                  </a:lnTo>
                  <a:lnTo>
                    <a:pt x="135801" y="597179"/>
                  </a:lnTo>
                  <a:lnTo>
                    <a:pt x="136118" y="598449"/>
                  </a:lnTo>
                  <a:lnTo>
                    <a:pt x="135293" y="600989"/>
                  </a:lnTo>
                  <a:lnTo>
                    <a:pt x="134785" y="602259"/>
                  </a:lnTo>
                  <a:lnTo>
                    <a:pt x="136156" y="604799"/>
                  </a:lnTo>
                  <a:lnTo>
                    <a:pt x="135331" y="606069"/>
                  </a:lnTo>
                  <a:lnTo>
                    <a:pt x="134175" y="608609"/>
                  </a:lnTo>
                  <a:lnTo>
                    <a:pt x="133426" y="609879"/>
                  </a:lnTo>
                  <a:lnTo>
                    <a:pt x="132930" y="611149"/>
                  </a:lnTo>
                  <a:lnTo>
                    <a:pt x="130200" y="611149"/>
                  </a:lnTo>
                  <a:lnTo>
                    <a:pt x="130060" y="616229"/>
                  </a:lnTo>
                  <a:lnTo>
                    <a:pt x="128435" y="614959"/>
                  </a:lnTo>
                  <a:lnTo>
                    <a:pt x="127762" y="614959"/>
                  </a:lnTo>
                  <a:lnTo>
                    <a:pt x="127152" y="616229"/>
                  </a:lnTo>
                  <a:lnTo>
                    <a:pt x="126720" y="614959"/>
                  </a:lnTo>
                  <a:lnTo>
                    <a:pt x="126466" y="613689"/>
                  </a:lnTo>
                  <a:lnTo>
                    <a:pt x="126504" y="611149"/>
                  </a:lnTo>
                  <a:lnTo>
                    <a:pt x="126580" y="609879"/>
                  </a:lnTo>
                  <a:lnTo>
                    <a:pt x="126542" y="608609"/>
                  </a:lnTo>
                  <a:lnTo>
                    <a:pt x="126428" y="607339"/>
                  </a:lnTo>
                  <a:lnTo>
                    <a:pt x="126288" y="604799"/>
                  </a:lnTo>
                  <a:lnTo>
                    <a:pt x="124993" y="603529"/>
                  </a:lnTo>
                  <a:lnTo>
                    <a:pt x="123888" y="603529"/>
                  </a:lnTo>
                  <a:lnTo>
                    <a:pt x="122593" y="604799"/>
                  </a:lnTo>
                  <a:lnTo>
                    <a:pt x="121335" y="603529"/>
                  </a:lnTo>
                  <a:lnTo>
                    <a:pt x="121297" y="600989"/>
                  </a:lnTo>
                  <a:lnTo>
                    <a:pt x="120256" y="602259"/>
                  </a:lnTo>
                  <a:lnTo>
                    <a:pt x="119189" y="603529"/>
                  </a:lnTo>
                  <a:lnTo>
                    <a:pt x="120230" y="606069"/>
                  </a:lnTo>
                  <a:lnTo>
                    <a:pt x="120015" y="608609"/>
                  </a:lnTo>
                  <a:lnTo>
                    <a:pt x="119799" y="611149"/>
                  </a:lnTo>
                  <a:lnTo>
                    <a:pt x="119291" y="613689"/>
                  </a:lnTo>
                  <a:lnTo>
                    <a:pt x="121259" y="613689"/>
                  </a:lnTo>
                  <a:lnTo>
                    <a:pt x="120726" y="616229"/>
                  </a:lnTo>
                  <a:lnTo>
                    <a:pt x="120548" y="617499"/>
                  </a:lnTo>
                  <a:lnTo>
                    <a:pt x="120510" y="618769"/>
                  </a:lnTo>
                  <a:lnTo>
                    <a:pt x="121297" y="620039"/>
                  </a:lnTo>
                  <a:lnTo>
                    <a:pt x="121513" y="621309"/>
                  </a:lnTo>
                  <a:lnTo>
                    <a:pt x="120472" y="623849"/>
                  </a:lnTo>
                  <a:lnTo>
                    <a:pt x="120764" y="625119"/>
                  </a:lnTo>
                  <a:lnTo>
                    <a:pt x="120980" y="627659"/>
                  </a:lnTo>
                  <a:lnTo>
                    <a:pt x="123063" y="628929"/>
                  </a:lnTo>
                  <a:lnTo>
                    <a:pt x="127076" y="628929"/>
                  </a:lnTo>
                  <a:lnTo>
                    <a:pt x="127292" y="627659"/>
                  </a:lnTo>
                  <a:lnTo>
                    <a:pt x="126504" y="625119"/>
                  </a:lnTo>
                  <a:lnTo>
                    <a:pt x="126936" y="623849"/>
                  </a:lnTo>
                  <a:lnTo>
                    <a:pt x="127431" y="621309"/>
                  </a:lnTo>
                  <a:lnTo>
                    <a:pt x="127584" y="621309"/>
                  </a:lnTo>
                  <a:lnTo>
                    <a:pt x="127723" y="620039"/>
                  </a:lnTo>
                  <a:lnTo>
                    <a:pt x="127863" y="617499"/>
                  </a:lnTo>
                  <a:lnTo>
                    <a:pt x="129984" y="617499"/>
                  </a:lnTo>
                  <a:lnTo>
                    <a:pt x="130771" y="616229"/>
                  </a:lnTo>
                  <a:lnTo>
                    <a:pt x="130848" y="613689"/>
                  </a:lnTo>
                  <a:lnTo>
                    <a:pt x="131889" y="613689"/>
                  </a:lnTo>
                  <a:lnTo>
                    <a:pt x="132130" y="617499"/>
                  </a:lnTo>
                  <a:lnTo>
                    <a:pt x="132422" y="618769"/>
                  </a:lnTo>
                  <a:lnTo>
                    <a:pt x="132715" y="621309"/>
                  </a:lnTo>
                  <a:lnTo>
                    <a:pt x="135585" y="622579"/>
                  </a:lnTo>
                  <a:lnTo>
                    <a:pt x="137731" y="620039"/>
                  </a:lnTo>
                  <a:lnTo>
                    <a:pt x="139166" y="620039"/>
                  </a:lnTo>
                  <a:lnTo>
                    <a:pt x="139026" y="621309"/>
                  </a:lnTo>
                  <a:lnTo>
                    <a:pt x="139026" y="622579"/>
                  </a:lnTo>
                  <a:lnTo>
                    <a:pt x="138874" y="622579"/>
                  </a:lnTo>
                  <a:lnTo>
                    <a:pt x="139636" y="625119"/>
                  </a:lnTo>
                  <a:lnTo>
                    <a:pt x="139458" y="626389"/>
                  </a:lnTo>
                  <a:lnTo>
                    <a:pt x="138163" y="627659"/>
                  </a:lnTo>
                  <a:lnTo>
                    <a:pt x="138125" y="628929"/>
                  </a:lnTo>
                  <a:lnTo>
                    <a:pt x="138874" y="632739"/>
                  </a:lnTo>
                  <a:lnTo>
                    <a:pt x="139026" y="634009"/>
                  </a:lnTo>
                  <a:lnTo>
                    <a:pt x="138341" y="636549"/>
                  </a:lnTo>
                  <a:lnTo>
                    <a:pt x="138049" y="636549"/>
                  </a:lnTo>
                  <a:lnTo>
                    <a:pt x="137845" y="639089"/>
                  </a:lnTo>
                  <a:lnTo>
                    <a:pt x="139382" y="639089"/>
                  </a:lnTo>
                  <a:lnTo>
                    <a:pt x="139344" y="645439"/>
                  </a:lnTo>
                  <a:lnTo>
                    <a:pt x="139382" y="646709"/>
                  </a:lnTo>
                  <a:lnTo>
                    <a:pt x="139166" y="647979"/>
                  </a:lnTo>
                  <a:lnTo>
                    <a:pt x="139039" y="650519"/>
                  </a:lnTo>
                  <a:lnTo>
                    <a:pt x="139128" y="651789"/>
                  </a:lnTo>
                  <a:lnTo>
                    <a:pt x="140716" y="654329"/>
                  </a:lnTo>
                  <a:lnTo>
                    <a:pt x="141960" y="654329"/>
                  </a:lnTo>
                  <a:lnTo>
                    <a:pt x="143256" y="651789"/>
                  </a:lnTo>
                  <a:lnTo>
                    <a:pt x="144729" y="654329"/>
                  </a:lnTo>
                  <a:lnTo>
                    <a:pt x="144576" y="651789"/>
                  </a:lnTo>
                  <a:lnTo>
                    <a:pt x="144259" y="646709"/>
                  </a:lnTo>
                  <a:lnTo>
                    <a:pt x="145516" y="644169"/>
                  </a:lnTo>
                  <a:lnTo>
                    <a:pt x="144043" y="644169"/>
                  </a:lnTo>
                  <a:lnTo>
                    <a:pt x="143510" y="642899"/>
                  </a:lnTo>
                  <a:lnTo>
                    <a:pt x="144005" y="641629"/>
                  </a:lnTo>
                  <a:lnTo>
                    <a:pt x="144259" y="640359"/>
                  </a:lnTo>
                  <a:lnTo>
                    <a:pt x="144589" y="639089"/>
                  </a:lnTo>
                  <a:lnTo>
                    <a:pt x="143827" y="637819"/>
                  </a:lnTo>
                  <a:lnTo>
                    <a:pt x="143586" y="637819"/>
                  </a:lnTo>
                  <a:lnTo>
                    <a:pt x="143789" y="635279"/>
                  </a:lnTo>
                  <a:lnTo>
                    <a:pt x="144005" y="634009"/>
                  </a:lnTo>
                  <a:lnTo>
                    <a:pt x="143903" y="631469"/>
                  </a:lnTo>
                  <a:lnTo>
                    <a:pt x="143370" y="630199"/>
                  </a:lnTo>
                  <a:lnTo>
                    <a:pt x="143040" y="628929"/>
                  </a:lnTo>
                  <a:lnTo>
                    <a:pt x="142430" y="627659"/>
                  </a:lnTo>
                  <a:lnTo>
                    <a:pt x="141249" y="628929"/>
                  </a:lnTo>
                  <a:lnTo>
                    <a:pt x="139992" y="628929"/>
                  </a:lnTo>
                  <a:lnTo>
                    <a:pt x="139598" y="627659"/>
                  </a:lnTo>
                  <a:lnTo>
                    <a:pt x="139420" y="627659"/>
                  </a:lnTo>
                  <a:lnTo>
                    <a:pt x="139522" y="626389"/>
                  </a:lnTo>
                  <a:lnTo>
                    <a:pt x="139776" y="626389"/>
                  </a:lnTo>
                  <a:lnTo>
                    <a:pt x="140677" y="625119"/>
                  </a:lnTo>
                  <a:lnTo>
                    <a:pt x="141033" y="623849"/>
                  </a:lnTo>
                  <a:lnTo>
                    <a:pt x="140093" y="621309"/>
                  </a:lnTo>
                  <a:lnTo>
                    <a:pt x="140208" y="620039"/>
                  </a:lnTo>
                  <a:lnTo>
                    <a:pt x="140677" y="618769"/>
                  </a:lnTo>
                  <a:lnTo>
                    <a:pt x="141249" y="618769"/>
                  </a:lnTo>
                  <a:lnTo>
                    <a:pt x="141897" y="614959"/>
                  </a:lnTo>
                  <a:lnTo>
                    <a:pt x="142786" y="614959"/>
                  </a:lnTo>
                  <a:lnTo>
                    <a:pt x="144767" y="613689"/>
                  </a:lnTo>
                  <a:lnTo>
                    <a:pt x="145161" y="613689"/>
                  </a:lnTo>
                  <a:lnTo>
                    <a:pt x="145224" y="609879"/>
                  </a:lnTo>
                  <a:lnTo>
                    <a:pt x="147916" y="609879"/>
                  </a:lnTo>
                  <a:lnTo>
                    <a:pt x="148209" y="608609"/>
                  </a:lnTo>
                  <a:lnTo>
                    <a:pt x="148463" y="608609"/>
                  </a:lnTo>
                  <a:lnTo>
                    <a:pt x="148640" y="609879"/>
                  </a:lnTo>
                  <a:lnTo>
                    <a:pt x="148958" y="609879"/>
                  </a:lnTo>
                  <a:lnTo>
                    <a:pt x="148386" y="613689"/>
                  </a:lnTo>
                  <a:lnTo>
                    <a:pt x="149313" y="616229"/>
                  </a:lnTo>
                  <a:lnTo>
                    <a:pt x="150114" y="620039"/>
                  </a:lnTo>
                  <a:lnTo>
                    <a:pt x="150723" y="621309"/>
                  </a:lnTo>
                  <a:lnTo>
                    <a:pt x="155244" y="621309"/>
                  </a:lnTo>
                  <a:lnTo>
                    <a:pt x="155054" y="620039"/>
                  </a:lnTo>
                  <a:lnTo>
                    <a:pt x="154851" y="617499"/>
                  </a:lnTo>
                  <a:lnTo>
                    <a:pt x="154520" y="614959"/>
                  </a:lnTo>
                  <a:lnTo>
                    <a:pt x="154203" y="613689"/>
                  </a:lnTo>
                  <a:lnTo>
                    <a:pt x="154381" y="612419"/>
                  </a:lnTo>
                  <a:lnTo>
                    <a:pt x="154559" y="612419"/>
                  </a:lnTo>
                  <a:lnTo>
                    <a:pt x="155092" y="611149"/>
                  </a:lnTo>
                  <a:lnTo>
                    <a:pt x="154305" y="609879"/>
                  </a:lnTo>
                  <a:lnTo>
                    <a:pt x="154228" y="608609"/>
                  </a:lnTo>
                  <a:lnTo>
                    <a:pt x="154381" y="608609"/>
                  </a:lnTo>
                  <a:lnTo>
                    <a:pt x="154736" y="607339"/>
                  </a:lnTo>
                  <a:lnTo>
                    <a:pt x="154305" y="606069"/>
                  </a:lnTo>
                  <a:lnTo>
                    <a:pt x="154025" y="604799"/>
                  </a:lnTo>
                  <a:lnTo>
                    <a:pt x="154127" y="603529"/>
                  </a:lnTo>
                  <a:lnTo>
                    <a:pt x="154660" y="602259"/>
                  </a:lnTo>
                  <a:lnTo>
                    <a:pt x="153619" y="599719"/>
                  </a:lnTo>
                  <a:lnTo>
                    <a:pt x="152552" y="598449"/>
                  </a:lnTo>
                  <a:lnTo>
                    <a:pt x="152044" y="597179"/>
                  </a:lnTo>
                  <a:lnTo>
                    <a:pt x="151612" y="597179"/>
                  </a:lnTo>
                  <a:lnTo>
                    <a:pt x="151155" y="598449"/>
                  </a:lnTo>
                  <a:lnTo>
                    <a:pt x="150507" y="599719"/>
                  </a:lnTo>
                  <a:lnTo>
                    <a:pt x="149860" y="599719"/>
                  </a:lnTo>
                  <a:lnTo>
                    <a:pt x="148996" y="597179"/>
                  </a:lnTo>
                  <a:lnTo>
                    <a:pt x="148526" y="595909"/>
                  </a:lnTo>
                  <a:lnTo>
                    <a:pt x="147739" y="597179"/>
                  </a:lnTo>
                  <a:lnTo>
                    <a:pt x="147561" y="598449"/>
                  </a:lnTo>
                  <a:lnTo>
                    <a:pt x="148780" y="602259"/>
                  </a:lnTo>
                  <a:lnTo>
                    <a:pt x="148209" y="604799"/>
                  </a:lnTo>
                  <a:lnTo>
                    <a:pt x="147307" y="607339"/>
                  </a:lnTo>
                  <a:lnTo>
                    <a:pt x="145338" y="607339"/>
                  </a:lnTo>
                  <a:lnTo>
                    <a:pt x="145199" y="608609"/>
                  </a:lnTo>
                  <a:lnTo>
                    <a:pt x="144691" y="609879"/>
                  </a:lnTo>
                  <a:lnTo>
                    <a:pt x="144335" y="611149"/>
                  </a:lnTo>
                  <a:lnTo>
                    <a:pt x="143687" y="611149"/>
                  </a:lnTo>
                  <a:lnTo>
                    <a:pt x="143510" y="609879"/>
                  </a:lnTo>
                  <a:lnTo>
                    <a:pt x="143103" y="606069"/>
                  </a:lnTo>
                  <a:lnTo>
                    <a:pt x="142963" y="604799"/>
                  </a:lnTo>
                  <a:lnTo>
                    <a:pt x="142074" y="603529"/>
                  </a:lnTo>
                  <a:lnTo>
                    <a:pt x="140855" y="604799"/>
                  </a:lnTo>
                  <a:lnTo>
                    <a:pt x="140068" y="604799"/>
                  </a:lnTo>
                  <a:lnTo>
                    <a:pt x="139458" y="603529"/>
                  </a:lnTo>
                  <a:lnTo>
                    <a:pt x="139128" y="604799"/>
                  </a:lnTo>
                  <a:lnTo>
                    <a:pt x="138696" y="604799"/>
                  </a:lnTo>
                  <a:lnTo>
                    <a:pt x="138379" y="606069"/>
                  </a:lnTo>
                  <a:lnTo>
                    <a:pt x="136728" y="606069"/>
                  </a:lnTo>
                  <a:lnTo>
                    <a:pt x="136613" y="604799"/>
                  </a:lnTo>
                  <a:lnTo>
                    <a:pt x="136652" y="603529"/>
                  </a:lnTo>
                  <a:lnTo>
                    <a:pt x="136728" y="598449"/>
                  </a:lnTo>
                  <a:lnTo>
                    <a:pt x="137045" y="598449"/>
                  </a:lnTo>
                  <a:lnTo>
                    <a:pt x="137655" y="595909"/>
                  </a:lnTo>
                  <a:lnTo>
                    <a:pt x="137299" y="593369"/>
                  </a:lnTo>
                  <a:lnTo>
                    <a:pt x="137261" y="590829"/>
                  </a:lnTo>
                  <a:lnTo>
                    <a:pt x="138264" y="588289"/>
                  </a:lnTo>
                  <a:lnTo>
                    <a:pt x="138734" y="588289"/>
                  </a:lnTo>
                  <a:lnTo>
                    <a:pt x="140068" y="587019"/>
                  </a:lnTo>
                  <a:lnTo>
                    <a:pt x="140525" y="587019"/>
                  </a:lnTo>
                  <a:lnTo>
                    <a:pt x="140741" y="584479"/>
                  </a:lnTo>
                  <a:lnTo>
                    <a:pt x="141427" y="583209"/>
                  </a:lnTo>
                  <a:lnTo>
                    <a:pt x="141566" y="583209"/>
                  </a:lnTo>
                  <a:lnTo>
                    <a:pt x="141744" y="584479"/>
                  </a:lnTo>
                  <a:lnTo>
                    <a:pt x="142074" y="585749"/>
                  </a:lnTo>
                  <a:lnTo>
                    <a:pt x="142074" y="588289"/>
                  </a:lnTo>
                  <a:lnTo>
                    <a:pt x="142786" y="590829"/>
                  </a:lnTo>
                  <a:lnTo>
                    <a:pt x="145199" y="592099"/>
                  </a:lnTo>
                  <a:lnTo>
                    <a:pt x="146265" y="590829"/>
                  </a:lnTo>
                  <a:lnTo>
                    <a:pt x="146418" y="590829"/>
                  </a:lnTo>
                  <a:lnTo>
                    <a:pt x="146697" y="588289"/>
                  </a:lnTo>
                  <a:lnTo>
                    <a:pt x="147701" y="588289"/>
                  </a:lnTo>
                  <a:lnTo>
                    <a:pt x="148742" y="589559"/>
                  </a:lnTo>
                  <a:lnTo>
                    <a:pt x="148094" y="590829"/>
                  </a:lnTo>
                  <a:lnTo>
                    <a:pt x="148031" y="593369"/>
                  </a:lnTo>
                  <a:lnTo>
                    <a:pt x="149644" y="594639"/>
                  </a:lnTo>
                  <a:lnTo>
                    <a:pt x="150114" y="593369"/>
                  </a:lnTo>
                  <a:lnTo>
                    <a:pt x="150253" y="592099"/>
                  </a:lnTo>
                  <a:lnTo>
                    <a:pt x="149961" y="592099"/>
                  </a:lnTo>
                  <a:lnTo>
                    <a:pt x="149606" y="589559"/>
                  </a:lnTo>
                  <a:lnTo>
                    <a:pt x="149682" y="588289"/>
                  </a:lnTo>
                  <a:lnTo>
                    <a:pt x="150469" y="588289"/>
                  </a:lnTo>
                  <a:lnTo>
                    <a:pt x="150545" y="587019"/>
                  </a:lnTo>
                  <a:lnTo>
                    <a:pt x="150901" y="584479"/>
                  </a:lnTo>
                  <a:lnTo>
                    <a:pt x="152260" y="583209"/>
                  </a:lnTo>
                  <a:lnTo>
                    <a:pt x="153619" y="583209"/>
                  </a:lnTo>
                  <a:lnTo>
                    <a:pt x="153987" y="581939"/>
                  </a:lnTo>
                  <a:lnTo>
                    <a:pt x="154228" y="581939"/>
                  </a:lnTo>
                  <a:lnTo>
                    <a:pt x="154774" y="579399"/>
                  </a:lnTo>
                  <a:lnTo>
                    <a:pt x="155486" y="578129"/>
                  </a:lnTo>
                  <a:lnTo>
                    <a:pt x="156527" y="579399"/>
                  </a:lnTo>
                  <a:lnTo>
                    <a:pt x="156895" y="578129"/>
                  </a:lnTo>
                  <a:lnTo>
                    <a:pt x="157251" y="578129"/>
                  </a:lnTo>
                  <a:lnTo>
                    <a:pt x="157467" y="576859"/>
                  </a:lnTo>
                  <a:lnTo>
                    <a:pt x="155600" y="576859"/>
                  </a:lnTo>
                  <a:lnTo>
                    <a:pt x="154774" y="575589"/>
                  </a:lnTo>
                  <a:lnTo>
                    <a:pt x="154520" y="576859"/>
                  </a:lnTo>
                  <a:lnTo>
                    <a:pt x="154419" y="578129"/>
                  </a:lnTo>
                  <a:lnTo>
                    <a:pt x="154343" y="579399"/>
                  </a:lnTo>
                  <a:lnTo>
                    <a:pt x="152984" y="579399"/>
                  </a:lnTo>
                  <a:lnTo>
                    <a:pt x="152869" y="578129"/>
                  </a:lnTo>
                  <a:lnTo>
                    <a:pt x="152476" y="576859"/>
                  </a:lnTo>
                  <a:lnTo>
                    <a:pt x="152120" y="575589"/>
                  </a:lnTo>
                  <a:lnTo>
                    <a:pt x="150469" y="571779"/>
                  </a:lnTo>
                  <a:lnTo>
                    <a:pt x="148894" y="573049"/>
                  </a:lnTo>
                  <a:lnTo>
                    <a:pt x="147878" y="574319"/>
                  </a:lnTo>
                  <a:lnTo>
                    <a:pt x="147027" y="574319"/>
                  </a:lnTo>
                  <a:lnTo>
                    <a:pt x="146481" y="575589"/>
                  </a:lnTo>
                  <a:lnTo>
                    <a:pt x="146024" y="575589"/>
                  </a:lnTo>
                  <a:lnTo>
                    <a:pt x="145300" y="576859"/>
                  </a:lnTo>
                  <a:lnTo>
                    <a:pt x="145376" y="574357"/>
                  </a:lnTo>
                  <a:lnTo>
                    <a:pt x="144259" y="575589"/>
                  </a:lnTo>
                  <a:lnTo>
                    <a:pt x="144119" y="575589"/>
                  </a:lnTo>
                  <a:lnTo>
                    <a:pt x="143586" y="578129"/>
                  </a:lnTo>
                  <a:lnTo>
                    <a:pt x="143002" y="579399"/>
                  </a:lnTo>
                  <a:lnTo>
                    <a:pt x="141109" y="579399"/>
                  </a:lnTo>
                  <a:lnTo>
                    <a:pt x="140601" y="580669"/>
                  </a:lnTo>
                  <a:lnTo>
                    <a:pt x="140208" y="581939"/>
                  </a:lnTo>
                  <a:lnTo>
                    <a:pt x="139890" y="581939"/>
                  </a:lnTo>
                  <a:lnTo>
                    <a:pt x="138023" y="583209"/>
                  </a:lnTo>
                  <a:lnTo>
                    <a:pt x="137160" y="581939"/>
                  </a:lnTo>
                  <a:lnTo>
                    <a:pt x="136804" y="580669"/>
                  </a:lnTo>
                  <a:lnTo>
                    <a:pt x="137261" y="578129"/>
                  </a:lnTo>
                  <a:lnTo>
                    <a:pt x="137160" y="576859"/>
                  </a:lnTo>
                  <a:lnTo>
                    <a:pt x="136829" y="576859"/>
                  </a:lnTo>
                  <a:lnTo>
                    <a:pt x="136334" y="575589"/>
                  </a:lnTo>
                  <a:lnTo>
                    <a:pt x="135547" y="574319"/>
                  </a:lnTo>
                  <a:lnTo>
                    <a:pt x="134823" y="573049"/>
                  </a:lnTo>
                  <a:lnTo>
                    <a:pt x="133781" y="573049"/>
                  </a:lnTo>
                  <a:lnTo>
                    <a:pt x="133540" y="574319"/>
                  </a:lnTo>
                  <a:lnTo>
                    <a:pt x="133210" y="574319"/>
                  </a:lnTo>
                  <a:lnTo>
                    <a:pt x="131457" y="573049"/>
                  </a:lnTo>
                  <a:lnTo>
                    <a:pt x="131889" y="573049"/>
                  </a:lnTo>
                  <a:lnTo>
                    <a:pt x="132638" y="570509"/>
                  </a:lnTo>
                  <a:lnTo>
                    <a:pt x="133070" y="569239"/>
                  </a:lnTo>
                  <a:lnTo>
                    <a:pt x="133134" y="567969"/>
                  </a:lnTo>
                  <a:lnTo>
                    <a:pt x="132321" y="566699"/>
                  </a:lnTo>
                  <a:lnTo>
                    <a:pt x="132245" y="565429"/>
                  </a:lnTo>
                  <a:lnTo>
                    <a:pt x="132422" y="564159"/>
                  </a:lnTo>
                  <a:lnTo>
                    <a:pt x="133604" y="562889"/>
                  </a:lnTo>
                  <a:lnTo>
                    <a:pt x="134569" y="560349"/>
                  </a:lnTo>
                  <a:lnTo>
                    <a:pt x="136550" y="559079"/>
                  </a:lnTo>
                  <a:lnTo>
                    <a:pt x="137020" y="559079"/>
                  </a:lnTo>
                  <a:lnTo>
                    <a:pt x="137414" y="557809"/>
                  </a:lnTo>
                  <a:lnTo>
                    <a:pt x="138049" y="556539"/>
                  </a:lnTo>
                  <a:lnTo>
                    <a:pt x="137871" y="555269"/>
                  </a:lnTo>
                  <a:lnTo>
                    <a:pt x="140068" y="555269"/>
                  </a:lnTo>
                  <a:lnTo>
                    <a:pt x="141351" y="557809"/>
                  </a:lnTo>
                  <a:lnTo>
                    <a:pt x="141109" y="559079"/>
                  </a:lnTo>
                  <a:lnTo>
                    <a:pt x="140284" y="559079"/>
                  </a:lnTo>
                  <a:lnTo>
                    <a:pt x="140462" y="560349"/>
                  </a:lnTo>
                  <a:lnTo>
                    <a:pt x="140919" y="561619"/>
                  </a:lnTo>
                  <a:lnTo>
                    <a:pt x="141033" y="562889"/>
                  </a:lnTo>
                  <a:lnTo>
                    <a:pt x="141211" y="564159"/>
                  </a:lnTo>
                  <a:lnTo>
                    <a:pt x="140919" y="564159"/>
                  </a:lnTo>
                  <a:lnTo>
                    <a:pt x="141325" y="565429"/>
                  </a:lnTo>
                  <a:lnTo>
                    <a:pt x="141566" y="565429"/>
                  </a:lnTo>
                  <a:lnTo>
                    <a:pt x="142074" y="566699"/>
                  </a:lnTo>
                  <a:lnTo>
                    <a:pt x="143040" y="567969"/>
                  </a:lnTo>
                  <a:lnTo>
                    <a:pt x="144653" y="565429"/>
                  </a:lnTo>
                  <a:lnTo>
                    <a:pt x="145300" y="566699"/>
                  </a:lnTo>
                  <a:lnTo>
                    <a:pt x="145656" y="567969"/>
                  </a:lnTo>
                  <a:lnTo>
                    <a:pt x="146202" y="566699"/>
                  </a:lnTo>
                  <a:lnTo>
                    <a:pt x="146913" y="565429"/>
                  </a:lnTo>
                  <a:lnTo>
                    <a:pt x="146481" y="560349"/>
                  </a:lnTo>
                  <a:lnTo>
                    <a:pt x="147027" y="557809"/>
                  </a:lnTo>
                  <a:lnTo>
                    <a:pt x="148386" y="553999"/>
                  </a:lnTo>
                  <a:lnTo>
                    <a:pt x="150114" y="553999"/>
                  </a:lnTo>
                  <a:lnTo>
                    <a:pt x="150177" y="552729"/>
                  </a:lnTo>
                  <a:lnTo>
                    <a:pt x="147878" y="552729"/>
                  </a:lnTo>
                  <a:lnTo>
                    <a:pt x="139204" y="552729"/>
                  </a:lnTo>
                  <a:lnTo>
                    <a:pt x="139026" y="552729"/>
                  </a:lnTo>
                  <a:lnTo>
                    <a:pt x="137414" y="552729"/>
                  </a:lnTo>
                  <a:lnTo>
                    <a:pt x="137045" y="553999"/>
                  </a:lnTo>
                  <a:lnTo>
                    <a:pt x="136982" y="555269"/>
                  </a:lnTo>
                  <a:lnTo>
                    <a:pt x="136194" y="555269"/>
                  </a:lnTo>
                  <a:lnTo>
                    <a:pt x="136156" y="553999"/>
                  </a:lnTo>
                  <a:lnTo>
                    <a:pt x="136080" y="551459"/>
                  </a:lnTo>
                  <a:lnTo>
                    <a:pt x="135001" y="550189"/>
                  </a:lnTo>
                  <a:lnTo>
                    <a:pt x="134251" y="548919"/>
                  </a:lnTo>
                  <a:lnTo>
                    <a:pt x="132740" y="548919"/>
                  </a:lnTo>
                  <a:lnTo>
                    <a:pt x="132207" y="550189"/>
                  </a:lnTo>
                  <a:lnTo>
                    <a:pt x="129197" y="550189"/>
                  </a:lnTo>
                  <a:lnTo>
                    <a:pt x="129870" y="548919"/>
                  </a:lnTo>
                  <a:lnTo>
                    <a:pt x="129870" y="547649"/>
                  </a:lnTo>
                  <a:lnTo>
                    <a:pt x="128981" y="546379"/>
                  </a:lnTo>
                  <a:lnTo>
                    <a:pt x="128333" y="545109"/>
                  </a:lnTo>
                  <a:lnTo>
                    <a:pt x="128473" y="543839"/>
                  </a:lnTo>
                  <a:lnTo>
                    <a:pt x="129044" y="543839"/>
                  </a:lnTo>
                  <a:lnTo>
                    <a:pt x="129908" y="542569"/>
                  </a:lnTo>
                  <a:lnTo>
                    <a:pt x="130200" y="541299"/>
                  </a:lnTo>
                  <a:lnTo>
                    <a:pt x="130086" y="538759"/>
                  </a:lnTo>
                  <a:lnTo>
                    <a:pt x="129946" y="537489"/>
                  </a:lnTo>
                  <a:lnTo>
                    <a:pt x="130632" y="534949"/>
                  </a:lnTo>
                  <a:lnTo>
                    <a:pt x="131991" y="531139"/>
                  </a:lnTo>
                  <a:lnTo>
                    <a:pt x="133172" y="531139"/>
                  </a:lnTo>
                  <a:lnTo>
                    <a:pt x="133540" y="529869"/>
                  </a:lnTo>
                  <a:lnTo>
                    <a:pt x="133819" y="529869"/>
                  </a:lnTo>
                  <a:lnTo>
                    <a:pt x="134073" y="528599"/>
                  </a:lnTo>
                  <a:lnTo>
                    <a:pt x="134429" y="528599"/>
                  </a:lnTo>
                  <a:lnTo>
                    <a:pt x="134823" y="527329"/>
                  </a:lnTo>
                  <a:lnTo>
                    <a:pt x="135039" y="528599"/>
                  </a:lnTo>
                  <a:lnTo>
                    <a:pt x="135369" y="529869"/>
                  </a:lnTo>
                  <a:lnTo>
                    <a:pt x="135470" y="533679"/>
                  </a:lnTo>
                  <a:lnTo>
                    <a:pt x="136372" y="533679"/>
                  </a:lnTo>
                  <a:lnTo>
                    <a:pt x="137236" y="534949"/>
                  </a:lnTo>
                  <a:lnTo>
                    <a:pt x="139852" y="534949"/>
                  </a:lnTo>
                  <a:lnTo>
                    <a:pt x="140601" y="533679"/>
                  </a:lnTo>
                  <a:lnTo>
                    <a:pt x="141033" y="533679"/>
                  </a:lnTo>
                  <a:lnTo>
                    <a:pt x="141528" y="532409"/>
                  </a:lnTo>
                  <a:lnTo>
                    <a:pt x="141528" y="534949"/>
                  </a:lnTo>
                  <a:lnTo>
                    <a:pt x="141325" y="536219"/>
                  </a:lnTo>
                  <a:lnTo>
                    <a:pt x="141960" y="537489"/>
                  </a:lnTo>
                  <a:lnTo>
                    <a:pt x="141782" y="538759"/>
                  </a:lnTo>
                  <a:lnTo>
                    <a:pt x="141427" y="540029"/>
                  </a:lnTo>
                  <a:lnTo>
                    <a:pt x="140639" y="542569"/>
                  </a:lnTo>
                  <a:lnTo>
                    <a:pt x="141643" y="546379"/>
                  </a:lnTo>
                  <a:lnTo>
                    <a:pt x="140309" y="548919"/>
                  </a:lnTo>
                  <a:lnTo>
                    <a:pt x="139776" y="551459"/>
                  </a:lnTo>
                  <a:lnTo>
                    <a:pt x="147701" y="551459"/>
                  </a:lnTo>
                  <a:lnTo>
                    <a:pt x="147523" y="550189"/>
                  </a:lnTo>
                  <a:lnTo>
                    <a:pt x="147129" y="547649"/>
                  </a:lnTo>
                  <a:lnTo>
                    <a:pt x="146634" y="542569"/>
                  </a:lnTo>
                  <a:lnTo>
                    <a:pt x="145910" y="541299"/>
                  </a:lnTo>
                  <a:lnTo>
                    <a:pt x="145199" y="540029"/>
                  </a:lnTo>
                  <a:lnTo>
                    <a:pt x="143649" y="541299"/>
                  </a:lnTo>
                  <a:lnTo>
                    <a:pt x="143256" y="541299"/>
                  </a:lnTo>
                  <a:lnTo>
                    <a:pt x="142862" y="540029"/>
                  </a:lnTo>
                  <a:lnTo>
                    <a:pt x="142608" y="540029"/>
                  </a:lnTo>
                  <a:lnTo>
                    <a:pt x="142760" y="538759"/>
                  </a:lnTo>
                  <a:lnTo>
                    <a:pt x="142938" y="538759"/>
                  </a:lnTo>
                  <a:lnTo>
                    <a:pt x="143078" y="537489"/>
                  </a:lnTo>
                  <a:lnTo>
                    <a:pt x="143586" y="537489"/>
                  </a:lnTo>
                  <a:lnTo>
                    <a:pt x="143002" y="534949"/>
                  </a:lnTo>
                  <a:lnTo>
                    <a:pt x="143814" y="532409"/>
                  </a:lnTo>
                  <a:lnTo>
                    <a:pt x="144221" y="531139"/>
                  </a:lnTo>
                  <a:lnTo>
                    <a:pt x="144983" y="528599"/>
                  </a:lnTo>
                  <a:lnTo>
                    <a:pt x="145592" y="528599"/>
                  </a:lnTo>
                  <a:lnTo>
                    <a:pt x="146850" y="527329"/>
                  </a:lnTo>
                  <a:lnTo>
                    <a:pt x="147561" y="526059"/>
                  </a:lnTo>
                  <a:lnTo>
                    <a:pt x="148348" y="523519"/>
                  </a:lnTo>
                  <a:lnTo>
                    <a:pt x="150075" y="523519"/>
                  </a:lnTo>
                  <a:lnTo>
                    <a:pt x="150291" y="526059"/>
                  </a:lnTo>
                  <a:lnTo>
                    <a:pt x="149898" y="528599"/>
                  </a:lnTo>
                  <a:lnTo>
                    <a:pt x="150787" y="529869"/>
                  </a:lnTo>
                  <a:lnTo>
                    <a:pt x="151003" y="529869"/>
                  </a:lnTo>
                  <a:lnTo>
                    <a:pt x="151117" y="533679"/>
                  </a:lnTo>
                  <a:lnTo>
                    <a:pt x="152044" y="534949"/>
                  </a:lnTo>
                  <a:lnTo>
                    <a:pt x="154228" y="533679"/>
                  </a:lnTo>
                  <a:lnTo>
                    <a:pt x="155384" y="533679"/>
                  </a:lnTo>
                  <a:lnTo>
                    <a:pt x="154851" y="534949"/>
                  </a:lnTo>
                  <a:lnTo>
                    <a:pt x="153695" y="538759"/>
                  </a:lnTo>
                  <a:lnTo>
                    <a:pt x="155244" y="540029"/>
                  </a:lnTo>
                  <a:lnTo>
                    <a:pt x="155092" y="541299"/>
                  </a:lnTo>
                  <a:lnTo>
                    <a:pt x="154597" y="542569"/>
                  </a:lnTo>
                  <a:lnTo>
                    <a:pt x="154203" y="542569"/>
                  </a:lnTo>
                  <a:lnTo>
                    <a:pt x="153949" y="543839"/>
                  </a:lnTo>
                  <a:lnTo>
                    <a:pt x="152615" y="546379"/>
                  </a:lnTo>
                  <a:lnTo>
                    <a:pt x="152082" y="546379"/>
                  </a:lnTo>
                  <a:lnTo>
                    <a:pt x="151472" y="547649"/>
                  </a:lnTo>
                  <a:lnTo>
                    <a:pt x="150507" y="547649"/>
                  </a:lnTo>
                  <a:lnTo>
                    <a:pt x="149720" y="551459"/>
                  </a:lnTo>
                  <a:lnTo>
                    <a:pt x="150253" y="551459"/>
                  </a:lnTo>
                  <a:lnTo>
                    <a:pt x="150609" y="550189"/>
                  </a:lnTo>
                  <a:lnTo>
                    <a:pt x="151003" y="550189"/>
                  </a:lnTo>
                  <a:lnTo>
                    <a:pt x="151549" y="553999"/>
                  </a:lnTo>
                  <a:lnTo>
                    <a:pt x="151980" y="557809"/>
                  </a:lnTo>
                  <a:lnTo>
                    <a:pt x="155879" y="557809"/>
                  </a:lnTo>
                  <a:lnTo>
                    <a:pt x="156387" y="555269"/>
                  </a:lnTo>
                  <a:lnTo>
                    <a:pt x="158826" y="555269"/>
                  </a:lnTo>
                  <a:lnTo>
                    <a:pt x="158115" y="557809"/>
                  </a:lnTo>
                  <a:lnTo>
                    <a:pt x="157683" y="559079"/>
                  </a:lnTo>
                  <a:lnTo>
                    <a:pt x="159334" y="560349"/>
                  </a:lnTo>
                  <a:lnTo>
                    <a:pt x="159905" y="560349"/>
                  </a:lnTo>
                  <a:lnTo>
                    <a:pt x="159905" y="559079"/>
                  </a:lnTo>
                  <a:lnTo>
                    <a:pt x="159473" y="557809"/>
                  </a:lnTo>
                  <a:lnTo>
                    <a:pt x="159042" y="557809"/>
                  </a:lnTo>
                  <a:lnTo>
                    <a:pt x="158902" y="556539"/>
                  </a:lnTo>
                  <a:lnTo>
                    <a:pt x="159829" y="555269"/>
                  </a:lnTo>
                  <a:lnTo>
                    <a:pt x="160159" y="553999"/>
                  </a:lnTo>
                  <a:lnTo>
                    <a:pt x="160578" y="551459"/>
                  </a:lnTo>
                  <a:lnTo>
                    <a:pt x="161734" y="551459"/>
                  </a:lnTo>
                  <a:lnTo>
                    <a:pt x="162826" y="550189"/>
                  </a:lnTo>
                  <a:lnTo>
                    <a:pt x="163918" y="548919"/>
                  </a:lnTo>
                  <a:lnTo>
                    <a:pt x="164249" y="548919"/>
                  </a:lnTo>
                  <a:lnTo>
                    <a:pt x="163880" y="546379"/>
                  </a:lnTo>
                  <a:lnTo>
                    <a:pt x="164922" y="546379"/>
                  </a:lnTo>
                  <a:lnTo>
                    <a:pt x="165709" y="545109"/>
                  </a:lnTo>
                  <a:lnTo>
                    <a:pt x="167513" y="545109"/>
                  </a:lnTo>
                  <a:lnTo>
                    <a:pt x="167652" y="546379"/>
                  </a:lnTo>
                  <a:lnTo>
                    <a:pt x="167830" y="548919"/>
                  </a:lnTo>
                  <a:lnTo>
                    <a:pt x="168795" y="547649"/>
                  </a:lnTo>
                  <a:lnTo>
                    <a:pt x="168986" y="547649"/>
                  </a:lnTo>
                  <a:lnTo>
                    <a:pt x="169341" y="548919"/>
                  </a:lnTo>
                  <a:lnTo>
                    <a:pt x="169341" y="550189"/>
                  </a:lnTo>
                  <a:lnTo>
                    <a:pt x="168363" y="551459"/>
                  </a:lnTo>
                  <a:lnTo>
                    <a:pt x="168516" y="552729"/>
                  </a:lnTo>
                  <a:lnTo>
                    <a:pt x="169125" y="555269"/>
                  </a:lnTo>
                  <a:lnTo>
                    <a:pt x="169265" y="556539"/>
                  </a:lnTo>
                  <a:lnTo>
                    <a:pt x="170421" y="557809"/>
                  </a:lnTo>
                  <a:lnTo>
                    <a:pt x="172859" y="557809"/>
                  </a:lnTo>
                  <a:lnTo>
                    <a:pt x="173494" y="556539"/>
                  </a:lnTo>
                  <a:lnTo>
                    <a:pt x="174218" y="556539"/>
                  </a:lnTo>
                  <a:lnTo>
                    <a:pt x="174358" y="557809"/>
                  </a:lnTo>
                  <a:lnTo>
                    <a:pt x="174434" y="556539"/>
                  </a:lnTo>
                  <a:lnTo>
                    <a:pt x="174536" y="553999"/>
                  </a:lnTo>
                  <a:lnTo>
                    <a:pt x="174650" y="552729"/>
                  </a:lnTo>
                  <a:lnTo>
                    <a:pt x="174650" y="547649"/>
                  </a:lnTo>
                  <a:lnTo>
                    <a:pt x="176225" y="545109"/>
                  </a:lnTo>
                  <a:lnTo>
                    <a:pt x="177990" y="545109"/>
                  </a:lnTo>
                  <a:lnTo>
                    <a:pt x="178384" y="543839"/>
                  </a:lnTo>
                  <a:lnTo>
                    <a:pt x="178701" y="542569"/>
                  </a:lnTo>
                  <a:lnTo>
                    <a:pt x="178879" y="541299"/>
                  </a:lnTo>
                  <a:lnTo>
                    <a:pt x="179882" y="541299"/>
                  </a:lnTo>
                  <a:lnTo>
                    <a:pt x="180822" y="545109"/>
                  </a:lnTo>
                  <a:lnTo>
                    <a:pt x="180822" y="546379"/>
                  </a:lnTo>
                  <a:lnTo>
                    <a:pt x="181711" y="548919"/>
                  </a:lnTo>
                  <a:lnTo>
                    <a:pt x="184365" y="548919"/>
                  </a:lnTo>
                  <a:lnTo>
                    <a:pt x="185483" y="547649"/>
                  </a:lnTo>
                  <a:lnTo>
                    <a:pt x="186194" y="546379"/>
                  </a:lnTo>
                  <a:lnTo>
                    <a:pt x="187960" y="546379"/>
                  </a:lnTo>
                  <a:lnTo>
                    <a:pt x="188823" y="545109"/>
                  </a:lnTo>
                  <a:lnTo>
                    <a:pt x="189141" y="545109"/>
                  </a:lnTo>
                  <a:lnTo>
                    <a:pt x="189826" y="546379"/>
                  </a:lnTo>
                  <a:lnTo>
                    <a:pt x="190715" y="545109"/>
                  </a:lnTo>
                  <a:lnTo>
                    <a:pt x="191579" y="543839"/>
                  </a:lnTo>
                  <a:lnTo>
                    <a:pt x="192544" y="542569"/>
                  </a:lnTo>
                  <a:lnTo>
                    <a:pt x="194487" y="542569"/>
                  </a:lnTo>
                  <a:lnTo>
                    <a:pt x="194703" y="541299"/>
                  </a:lnTo>
                  <a:lnTo>
                    <a:pt x="194564" y="540029"/>
                  </a:lnTo>
                  <a:lnTo>
                    <a:pt x="193586" y="541299"/>
                  </a:lnTo>
                  <a:lnTo>
                    <a:pt x="193306" y="541299"/>
                  </a:lnTo>
                  <a:lnTo>
                    <a:pt x="192659" y="537489"/>
                  </a:lnTo>
                  <a:lnTo>
                    <a:pt x="192366" y="536219"/>
                  </a:lnTo>
                  <a:lnTo>
                    <a:pt x="192087" y="534949"/>
                  </a:lnTo>
                  <a:lnTo>
                    <a:pt x="191820" y="533679"/>
                  </a:lnTo>
                  <a:lnTo>
                    <a:pt x="191541" y="532409"/>
                  </a:lnTo>
                  <a:lnTo>
                    <a:pt x="191046" y="533679"/>
                  </a:lnTo>
                  <a:lnTo>
                    <a:pt x="190220" y="533679"/>
                  </a:lnTo>
                  <a:lnTo>
                    <a:pt x="190182" y="532409"/>
                  </a:lnTo>
                  <a:lnTo>
                    <a:pt x="189318" y="532409"/>
                  </a:lnTo>
                  <a:lnTo>
                    <a:pt x="188785" y="533679"/>
                  </a:lnTo>
                  <a:lnTo>
                    <a:pt x="188137" y="534949"/>
                  </a:lnTo>
                  <a:lnTo>
                    <a:pt x="187845" y="532409"/>
                  </a:lnTo>
                  <a:lnTo>
                    <a:pt x="187312" y="533679"/>
                  </a:lnTo>
                  <a:lnTo>
                    <a:pt x="186778" y="533679"/>
                  </a:lnTo>
                  <a:lnTo>
                    <a:pt x="186194" y="534949"/>
                  </a:lnTo>
                  <a:lnTo>
                    <a:pt x="185013" y="532409"/>
                  </a:lnTo>
                  <a:lnTo>
                    <a:pt x="184873" y="536219"/>
                  </a:lnTo>
                  <a:lnTo>
                    <a:pt x="183730" y="536219"/>
                  </a:lnTo>
                  <a:lnTo>
                    <a:pt x="184873" y="532409"/>
                  </a:lnTo>
                  <a:lnTo>
                    <a:pt x="185661" y="529869"/>
                  </a:lnTo>
                  <a:lnTo>
                    <a:pt x="184442" y="529869"/>
                  </a:lnTo>
                  <a:lnTo>
                    <a:pt x="184365" y="528599"/>
                  </a:lnTo>
                  <a:lnTo>
                    <a:pt x="184658" y="527329"/>
                  </a:lnTo>
                  <a:lnTo>
                    <a:pt x="185089" y="526059"/>
                  </a:lnTo>
                  <a:lnTo>
                    <a:pt x="185483" y="524789"/>
                  </a:lnTo>
                  <a:lnTo>
                    <a:pt x="185585" y="523519"/>
                  </a:lnTo>
                  <a:lnTo>
                    <a:pt x="185229" y="520979"/>
                  </a:lnTo>
                  <a:lnTo>
                    <a:pt x="185305" y="519709"/>
                  </a:lnTo>
                  <a:lnTo>
                    <a:pt x="186563" y="515899"/>
                  </a:lnTo>
                  <a:lnTo>
                    <a:pt x="186956" y="514629"/>
                  </a:lnTo>
                  <a:lnTo>
                    <a:pt x="187337" y="512089"/>
                  </a:lnTo>
                  <a:lnTo>
                    <a:pt x="187528" y="510819"/>
                  </a:lnTo>
                  <a:lnTo>
                    <a:pt x="188607" y="510819"/>
                  </a:lnTo>
                  <a:lnTo>
                    <a:pt x="189179" y="512089"/>
                  </a:lnTo>
                  <a:lnTo>
                    <a:pt x="189611" y="512089"/>
                  </a:lnTo>
                  <a:lnTo>
                    <a:pt x="189826" y="510819"/>
                  </a:lnTo>
                  <a:lnTo>
                    <a:pt x="189890" y="509549"/>
                  </a:lnTo>
                  <a:lnTo>
                    <a:pt x="190284" y="509549"/>
                  </a:lnTo>
                  <a:lnTo>
                    <a:pt x="190754" y="508279"/>
                  </a:lnTo>
                  <a:lnTo>
                    <a:pt x="190931" y="509549"/>
                  </a:lnTo>
                  <a:lnTo>
                    <a:pt x="191109" y="510819"/>
                  </a:lnTo>
                  <a:lnTo>
                    <a:pt x="191655" y="512089"/>
                  </a:lnTo>
                  <a:lnTo>
                    <a:pt x="192125" y="514629"/>
                  </a:lnTo>
                  <a:lnTo>
                    <a:pt x="192735" y="515899"/>
                  </a:lnTo>
                  <a:lnTo>
                    <a:pt x="193014" y="517169"/>
                  </a:lnTo>
                  <a:lnTo>
                    <a:pt x="196024" y="517169"/>
                  </a:lnTo>
                  <a:lnTo>
                    <a:pt x="196748" y="515899"/>
                  </a:lnTo>
                  <a:lnTo>
                    <a:pt x="197104" y="514629"/>
                  </a:lnTo>
                  <a:lnTo>
                    <a:pt x="198221" y="515899"/>
                  </a:lnTo>
                  <a:lnTo>
                    <a:pt x="198755" y="514629"/>
                  </a:lnTo>
                  <a:lnTo>
                    <a:pt x="200152" y="514629"/>
                  </a:lnTo>
                  <a:lnTo>
                    <a:pt x="200266" y="515899"/>
                  </a:lnTo>
                  <a:lnTo>
                    <a:pt x="200088" y="515899"/>
                  </a:lnTo>
                  <a:lnTo>
                    <a:pt x="199186" y="517169"/>
                  </a:lnTo>
                  <a:lnTo>
                    <a:pt x="198793" y="518439"/>
                  </a:lnTo>
                  <a:lnTo>
                    <a:pt x="199872" y="520979"/>
                  </a:lnTo>
                  <a:lnTo>
                    <a:pt x="199936" y="522249"/>
                  </a:lnTo>
                  <a:lnTo>
                    <a:pt x="199656" y="522249"/>
                  </a:lnTo>
                  <a:lnTo>
                    <a:pt x="199326" y="523519"/>
                  </a:lnTo>
                  <a:lnTo>
                    <a:pt x="199085" y="523519"/>
                  </a:lnTo>
                  <a:lnTo>
                    <a:pt x="198539" y="524789"/>
                  </a:lnTo>
                  <a:lnTo>
                    <a:pt x="198323" y="524789"/>
                  </a:lnTo>
                  <a:lnTo>
                    <a:pt x="198869" y="528599"/>
                  </a:lnTo>
                  <a:lnTo>
                    <a:pt x="199618" y="529869"/>
                  </a:lnTo>
                  <a:lnTo>
                    <a:pt x="198577" y="532409"/>
                  </a:lnTo>
                  <a:lnTo>
                    <a:pt x="198005" y="533679"/>
                  </a:lnTo>
                  <a:lnTo>
                    <a:pt x="198107" y="536219"/>
                  </a:lnTo>
                  <a:lnTo>
                    <a:pt x="197827" y="537489"/>
                  </a:lnTo>
                  <a:lnTo>
                    <a:pt x="199618" y="538759"/>
                  </a:lnTo>
                  <a:lnTo>
                    <a:pt x="199301" y="541299"/>
                  </a:lnTo>
                  <a:lnTo>
                    <a:pt x="200113" y="543839"/>
                  </a:lnTo>
                  <a:lnTo>
                    <a:pt x="199936" y="543839"/>
                  </a:lnTo>
                  <a:lnTo>
                    <a:pt x="199478" y="545109"/>
                  </a:lnTo>
                  <a:lnTo>
                    <a:pt x="199656" y="546379"/>
                  </a:lnTo>
                  <a:lnTo>
                    <a:pt x="200088" y="547649"/>
                  </a:lnTo>
                  <a:lnTo>
                    <a:pt x="200583" y="547649"/>
                  </a:lnTo>
                  <a:lnTo>
                    <a:pt x="200520" y="550189"/>
                  </a:lnTo>
                  <a:lnTo>
                    <a:pt x="201371" y="550189"/>
                  </a:lnTo>
                  <a:lnTo>
                    <a:pt x="202018" y="551459"/>
                  </a:lnTo>
                  <a:lnTo>
                    <a:pt x="202133" y="550189"/>
                  </a:lnTo>
                  <a:lnTo>
                    <a:pt x="203060" y="547649"/>
                  </a:lnTo>
                  <a:lnTo>
                    <a:pt x="203492" y="547649"/>
                  </a:lnTo>
                  <a:lnTo>
                    <a:pt x="204355" y="550189"/>
                  </a:lnTo>
                  <a:lnTo>
                    <a:pt x="204635" y="550189"/>
                  </a:lnTo>
                  <a:lnTo>
                    <a:pt x="204965" y="551459"/>
                  </a:lnTo>
                  <a:lnTo>
                    <a:pt x="206260" y="551459"/>
                  </a:lnTo>
                  <a:lnTo>
                    <a:pt x="206578" y="550189"/>
                  </a:lnTo>
                  <a:lnTo>
                    <a:pt x="206362" y="547649"/>
                  </a:lnTo>
                  <a:lnTo>
                    <a:pt x="205752" y="543839"/>
                  </a:lnTo>
                  <a:lnTo>
                    <a:pt x="206679" y="541299"/>
                  </a:lnTo>
                  <a:lnTo>
                    <a:pt x="206895" y="541299"/>
                  </a:lnTo>
                  <a:lnTo>
                    <a:pt x="206933" y="538759"/>
                  </a:lnTo>
                  <a:lnTo>
                    <a:pt x="205498" y="538759"/>
                  </a:lnTo>
                  <a:lnTo>
                    <a:pt x="205536" y="528599"/>
                  </a:lnTo>
                  <a:lnTo>
                    <a:pt x="205498" y="527329"/>
                  </a:lnTo>
                  <a:lnTo>
                    <a:pt x="205397" y="526059"/>
                  </a:lnTo>
                  <a:lnTo>
                    <a:pt x="204571" y="524789"/>
                  </a:lnTo>
                  <a:lnTo>
                    <a:pt x="203809" y="523519"/>
                  </a:lnTo>
                  <a:lnTo>
                    <a:pt x="202133" y="524789"/>
                  </a:lnTo>
                  <a:lnTo>
                    <a:pt x="200113" y="523519"/>
                  </a:lnTo>
                  <a:lnTo>
                    <a:pt x="201917" y="519709"/>
                  </a:lnTo>
                  <a:lnTo>
                    <a:pt x="201917" y="518439"/>
                  </a:lnTo>
                  <a:lnTo>
                    <a:pt x="200761" y="517169"/>
                  </a:lnTo>
                  <a:lnTo>
                    <a:pt x="201447" y="514629"/>
                  </a:lnTo>
                  <a:lnTo>
                    <a:pt x="202095" y="513359"/>
                  </a:lnTo>
                  <a:lnTo>
                    <a:pt x="202920" y="512089"/>
                  </a:lnTo>
                  <a:lnTo>
                    <a:pt x="203174" y="510819"/>
                  </a:lnTo>
                  <a:lnTo>
                    <a:pt x="205714" y="510819"/>
                  </a:lnTo>
                  <a:lnTo>
                    <a:pt x="206260" y="509549"/>
                  </a:lnTo>
                  <a:lnTo>
                    <a:pt x="206324" y="508279"/>
                  </a:lnTo>
                  <a:lnTo>
                    <a:pt x="206400" y="507009"/>
                  </a:lnTo>
                  <a:lnTo>
                    <a:pt x="208546" y="507009"/>
                  </a:lnTo>
                  <a:lnTo>
                    <a:pt x="208838" y="509549"/>
                  </a:lnTo>
                  <a:lnTo>
                    <a:pt x="208978" y="512089"/>
                  </a:lnTo>
                  <a:lnTo>
                    <a:pt x="209334" y="513359"/>
                  </a:lnTo>
                  <a:lnTo>
                    <a:pt x="209740" y="515899"/>
                  </a:lnTo>
                  <a:lnTo>
                    <a:pt x="209804" y="517169"/>
                  </a:lnTo>
                  <a:lnTo>
                    <a:pt x="210921" y="518439"/>
                  </a:lnTo>
                  <a:lnTo>
                    <a:pt x="211709" y="519709"/>
                  </a:lnTo>
                  <a:lnTo>
                    <a:pt x="212572" y="520979"/>
                  </a:lnTo>
                  <a:lnTo>
                    <a:pt x="213461" y="520979"/>
                  </a:lnTo>
                  <a:lnTo>
                    <a:pt x="212610" y="523519"/>
                  </a:lnTo>
                  <a:lnTo>
                    <a:pt x="212712" y="524789"/>
                  </a:lnTo>
                  <a:lnTo>
                    <a:pt x="213715" y="527329"/>
                  </a:lnTo>
                  <a:lnTo>
                    <a:pt x="212966" y="529869"/>
                  </a:lnTo>
                  <a:lnTo>
                    <a:pt x="212534" y="531139"/>
                  </a:lnTo>
                  <a:lnTo>
                    <a:pt x="211848" y="531139"/>
                  </a:lnTo>
                  <a:lnTo>
                    <a:pt x="211455" y="532409"/>
                  </a:lnTo>
                  <a:lnTo>
                    <a:pt x="209702" y="532409"/>
                  </a:lnTo>
                  <a:lnTo>
                    <a:pt x="209702" y="536219"/>
                  </a:lnTo>
                  <a:lnTo>
                    <a:pt x="209270" y="536219"/>
                  </a:lnTo>
                  <a:lnTo>
                    <a:pt x="207581" y="534949"/>
                  </a:lnTo>
                  <a:lnTo>
                    <a:pt x="207048" y="536219"/>
                  </a:lnTo>
                  <a:lnTo>
                    <a:pt x="207149" y="537489"/>
                  </a:lnTo>
                  <a:lnTo>
                    <a:pt x="207657" y="538759"/>
                  </a:lnTo>
                  <a:lnTo>
                    <a:pt x="209130" y="538759"/>
                  </a:lnTo>
                  <a:lnTo>
                    <a:pt x="209410" y="537489"/>
                  </a:lnTo>
                  <a:lnTo>
                    <a:pt x="209626" y="537489"/>
                  </a:lnTo>
                  <a:lnTo>
                    <a:pt x="210197" y="536219"/>
                  </a:lnTo>
                  <a:lnTo>
                    <a:pt x="210566" y="536219"/>
                  </a:lnTo>
                  <a:lnTo>
                    <a:pt x="210845" y="537489"/>
                  </a:lnTo>
                  <a:lnTo>
                    <a:pt x="211201" y="538759"/>
                  </a:lnTo>
                  <a:lnTo>
                    <a:pt x="211455" y="540029"/>
                  </a:lnTo>
                  <a:lnTo>
                    <a:pt x="211670" y="541299"/>
                  </a:lnTo>
                  <a:lnTo>
                    <a:pt x="211886" y="543839"/>
                  </a:lnTo>
                  <a:lnTo>
                    <a:pt x="212813" y="545109"/>
                  </a:lnTo>
                  <a:lnTo>
                    <a:pt x="215722" y="545109"/>
                  </a:lnTo>
                  <a:lnTo>
                    <a:pt x="216484" y="543839"/>
                  </a:lnTo>
                  <a:lnTo>
                    <a:pt x="217195" y="545109"/>
                  </a:lnTo>
                  <a:lnTo>
                    <a:pt x="217309" y="547649"/>
                  </a:lnTo>
                  <a:lnTo>
                    <a:pt x="217627" y="548919"/>
                  </a:lnTo>
                  <a:lnTo>
                    <a:pt x="217627" y="551459"/>
                  </a:lnTo>
                  <a:lnTo>
                    <a:pt x="217335" y="552729"/>
                  </a:lnTo>
                  <a:lnTo>
                    <a:pt x="216979" y="552729"/>
                  </a:lnTo>
                  <a:lnTo>
                    <a:pt x="216916" y="553999"/>
                  </a:lnTo>
                  <a:lnTo>
                    <a:pt x="217233" y="555269"/>
                  </a:lnTo>
                  <a:lnTo>
                    <a:pt x="217766" y="556539"/>
                  </a:lnTo>
                  <a:lnTo>
                    <a:pt x="218274" y="559079"/>
                  </a:lnTo>
                  <a:lnTo>
                    <a:pt x="217449" y="561619"/>
                  </a:lnTo>
                  <a:lnTo>
                    <a:pt x="217309" y="561619"/>
                  </a:lnTo>
                  <a:lnTo>
                    <a:pt x="217195" y="564159"/>
                  </a:lnTo>
                  <a:lnTo>
                    <a:pt x="216801" y="565429"/>
                  </a:lnTo>
                  <a:lnTo>
                    <a:pt x="215328" y="562889"/>
                  </a:lnTo>
                  <a:lnTo>
                    <a:pt x="214718" y="564159"/>
                  </a:lnTo>
                  <a:lnTo>
                    <a:pt x="214795" y="565429"/>
                  </a:lnTo>
                  <a:lnTo>
                    <a:pt x="215011" y="566699"/>
                  </a:lnTo>
                  <a:lnTo>
                    <a:pt x="217309" y="566699"/>
                  </a:lnTo>
                  <a:lnTo>
                    <a:pt x="217487" y="565429"/>
                  </a:lnTo>
                  <a:lnTo>
                    <a:pt x="218274" y="565429"/>
                  </a:lnTo>
                  <a:lnTo>
                    <a:pt x="218351" y="566699"/>
                  </a:lnTo>
                  <a:lnTo>
                    <a:pt x="218592" y="569239"/>
                  </a:lnTo>
                  <a:lnTo>
                    <a:pt x="218808" y="569239"/>
                  </a:lnTo>
                  <a:lnTo>
                    <a:pt x="218160" y="571779"/>
                  </a:lnTo>
                  <a:lnTo>
                    <a:pt x="218960" y="574357"/>
                  </a:lnTo>
                  <a:lnTo>
                    <a:pt x="219633" y="578129"/>
                  </a:lnTo>
                  <a:lnTo>
                    <a:pt x="220853" y="579399"/>
                  </a:lnTo>
                  <a:lnTo>
                    <a:pt x="223227" y="580669"/>
                  </a:lnTo>
                  <a:lnTo>
                    <a:pt x="223545" y="580669"/>
                  </a:lnTo>
                  <a:lnTo>
                    <a:pt x="222935" y="581939"/>
                  </a:lnTo>
                  <a:lnTo>
                    <a:pt x="222364" y="584479"/>
                  </a:lnTo>
                  <a:lnTo>
                    <a:pt x="222504" y="584479"/>
                  </a:lnTo>
                  <a:lnTo>
                    <a:pt x="223367" y="587019"/>
                  </a:lnTo>
                  <a:lnTo>
                    <a:pt x="223227" y="589559"/>
                  </a:lnTo>
                  <a:lnTo>
                    <a:pt x="222681" y="590829"/>
                  </a:lnTo>
                  <a:lnTo>
                    <a:pt x="222580" y="592099"/>
                  </a:lnTo>
                  <a:lnTo>
                    <a:pt x="222364" y="593369"/>
                  </a:lnTo>
                  <a:lnTo>
                    <a:pt x="221856" y="593369"/>
                  </a:lnTo>
                  <a:lnTo>
                    <a:pt x="220675" y="590829"/>
                  </a:lnTo>
                  <a:lnTo>
                    <a:pt x="219494" y="594639"/>
                  </a:lnTo>
                  <a:lnTo>
                    <a:pt x="220789" y="595909"/>
                  </a:lnTo>
                  <a:lnTo>
                    <a:pt x="221068" y="595909"/>
                  </a:lnTo>
                  <a:lnTo>
                    <a:pt x="221145" y="597179"/>
                  </a:lnTo>
                  <a:lnTo>
                    <a:pt x="221424" y="598449"/>
                  </a:lnTo>
                  <a:lnTo>
                    <a:pt x="221640" y="599719"/>
                  </a:lnTo>
                  <a:lnTo>
                    <a:pt x="222402" y="603529"/>
                  </a:lnTo>
                  <a:lnTo>
                    <a:pt x="224370" y="604799"/>
                  </a:lnTo>
                  <a:lnTo>
                    <a:pt x="226161" y="603529"/>
                  </a:lnTo>
                  <a:lnTo>
                    <a:pt x="226885" y="603529"/>
                  </a:lnTo>
                  <a:lnTo>
                    <a:pt x="227203" y="606069"/>
                  </a:lnTo>
                  <a:lnTo>
                    <a:pt x="227533" y="607339"/>
                  </a:lnTo>
                  <a:lnTo>
                    <a:pt x="227965" y="609879"/>
                  </a:lnTo>
                  <a:lnTo>
                    <a:pt x="227812" y="609879"/>
                  </a:lnTo>
                  <a:lnTo>
                    <a:pt x="226771" y="612419"/>
                  </a:lnTo>
                  <a:lnTo>
                    <a:pt x="227672" y="613689"/>
                  </a:lnTo>
                  <a:lnTo>
                    <a:pt x="227749" y="614959"/>
                  </a:lnTo>
                  <a:lnTo>
                    <a:pt x="227850" y="621309"/>
                  </a:lnTo>
                  <a:lnTo>
                    <a:pt x="227990" y="621309"/>
                  </a:lnTo>
                  <a:lnTo>
                    <a:pt x="227596" y="622579"/>
                  </a:lnTo>
                  <a:lnTo>
                    <a:pt x="227164" y="623849"/>
                  </a:lnTo>
                  <a:lnTo>
                    <a:pt x="226707" y="625119"/>
                  </a:lnTo>
                  <a:lnTo>
                    <a:pt x="228676" y="625119"/>
                  </a:lnTo>
                  <a:lnTo>
                    <a:pt x="229463" y="627659"/>
                  </a:lnTo>
                  <a:lnTo>
                    <a:pt x="228752" y="632739"/>
                  </a:lnTo>
                  <a:lnTo>
                    <a:pt x="230581" y="637819"/>
                  </a:lnTo>
                  <a:lnTo>
                    <a:pt x="231622" y="637819"/>
                  </a:lnTo>
                  <a:lnTo>
                    <a:pt x="232371" y="639089"/>
                  </a:lnTo>
                  <a:lnTo>
                    <a:pt x="232689" y="639089"/>
                  </a:lnTo>
                  <a:close/>
                </a:path>
                <a:path w="238759" h="699134">
                  <a:moveTo>
                    <a:pt x="234924" y="685596"/>
                  </a:moveTo>
                  <a:lnTo>
                    <a:pt x="232270" y="683717"/>
                  </a:lnTo>
                  <a:lnTo>
                    <a:pt x="232333" y="682942"/>
                  </a:lnTo>
                  <a:lnTo>
                    <a:pt x="232511" y="681748"/>
                  </a:lnTo>
                  <a:lnTo>
                    <a:pt x="232727" y="680567"/>
                  </a:lnTo>
                  <a:lnTo>
                    <a:pt x="232486" y="680427"/>
                  </a:lnTo>
                  <a:lnTo>
                    <a:pt x="232371" y="680288"/>
                  </a:lnTo>
                  <a:lnTo>
                    <a:pt x="232054" y="681469"/>
                  </a:lnTo>
                  <a:lnTo>
                    <a:pt x="231800" y="681964"/>
                  </a:lnTo>
                  <a:lnTo>
                    <a:pt x="231508" y="682383"/>
                  </a:lnTo>
                  <a:lnTo>
                    <a:pt x="230835" y="682879"/>
                  </a:lnTo>
                  <a:lnTo>
                    <a:pt x="230759" y="682307"/>
                  </a:lnTo>
                  <a:lnTo>
                    <a:pt x="230543" y="681609"/>
                  </a:lnTo>
                  <a:lnTo>
                    <a:pt x="230974" y="680072"/>
                  </a:lnTo>
                  <a:lnTo>
                    <a:pt x="231470" y="679094"/>
                  </a:lnTo>
                  <a:lnTo>
                    <a:pt x="231876" y="678180"/>
                  </a:lnTo>
                  <a:lnTo>
                    <a:pt x="230797" y="676363"/>
                  </a:lnTo>
                  <a:lnTo>
                    <a:pt x="230505" y="676363"/>
                  </a:lnTo>
                  <a:lnTo>
                    <a:pt x="229285" y="678319"/>
                  </a:lnTo>
                  <a:lnTo>
                    <a:pt x="228752" y="679094"/>
                  </a:lnTo>
                  <a:lnTo>
                    <a:pt x="228282" y="680212"/>
                  </a:lnTo>
                  <a:lnTo>
                    <a:pt x="227774" y="678319"/>
                  </a:lnTo>
                  <a:lnTo>
                    <a:pt x="226745" y="679653"/>
                  </a:lnTo>
                  <a:lnTo>
                    <a:pt x="226771" y="682307"/>
                  </a:lnTo>
                  <a:lnTo>
                    <a:pt x="225196" y="683158"/>
                  </a:lnTo>
                  <a:lnTo>
                    <a:pt x="225272" y="681405"/>
                  </a:lnTo>
                  <a:lnTo>
                    <a:pt x="225374" y="680288"/>
                  </a:lnTo>
                  <a:lnTo>
                    <a:pt x="224193" y="682802"/>
                  </a:lnTo>
                  <a:lnTo>
                    <a:pt x="223723" y="683856"/>
                  </a:lnTo>
                  <a:lnTo>
                    <a:pt x="223329" y="683501"/>
                  </a:lnTo>
                  <a:lnTo>
                    <a:pt x="223545" y="682307"/>
                  </a:lnTo>
                  <a:lnTo>
                    <a:pt x="224015" y="680008"/>
                  </a:lnTo>
                  <a:lnTo>
                    <a:pt x="220459" y="683577"/>
                  </a:lnTo>
                  <a:lnTo>
                    <a:pt x="220459" y="684695"/>
                  </a:lnTo>
                  <a:lnTo>
                    <a:pt x="220891" y="685812"/>
                  </a:lnTo>
                  <a:lnTo>
                    <a:pt x="222465" y="684898"/>
                  </a:lnTo>
                  <a:lnTo>
                    <a:pt x="222504" y="685393"/>
                  </a:lnTo>
                  <a:lnTo>
                    <a:pt x="222618" y="685596"/>
                  </a:lnTo>
                  <a:lnTo>
                    <a:pt x="222580" y="685736"/>
                  </a:lnTo>
                  <a:lnTo>
                    <a:pt x="221830" y="687565"/>
                  </a:lnTo>
                  <a:lnTo>
                    <a:pt x="222008" y="689241"/>
                  </a:lnTo>
                  <a:lnTo>
                    <a:pt x="222859" y="692531"/>
                  </a:lnTo>
                  <a:lnTo>
                    <a:pt x="223291" y="693013"/>
                  </a:lnTo>
                  <a:lnTo>
                    <a:pt x="225196" y="691616"/>
                  </a:lnTo>
                  <a:lnTo>
                    <a:pt x="226453" y="690575"/>
                  </a:lnTo>
                  <a:lnTo>
                    <a:pt x="227774" y="689521"/>
                  </a:lnTo>
                  <a:lnTo>
                    <a:pt x="227888" y="689800"/>
                  </a:lnTo>
                  <a:lnTo>
                    <a:pt x="228028" y="690003"/>
                  </a:lnTo>
                  <a:lnTo>
                    <a:pt x="228282" y="690499"/>
                  </a:lnTo>
                  <a:lnTo>
                    <a:pt x="228206" y="689521"/>
                  </a:lnTo>
                  <a:lnTo>
                    <a:pt x="228104" y="688822"/>
                  </a:lnTo>
                  <a:lnTo>
                    <a:pt x="228104" y="688467"/>
                  </a:lnTo>
                  <a:lnTo>
                    <a:pt x="229501" y="688746"/>
                  </a:lnTo>
                  <a:lnTo>
                    <a:pt x="230073" y="688822"/>
                  </a:lnTo>
                  <a:lnTo>
                    <a:pt x="230543" y="689864"/>
                  </a:lnTo>
                  <a:lnTo>
                    <a:pt x="230759" y="690435"/>
                  </a:lnTo>
                  <a:lnTo>
                    <a:pt x="231013" y="689940"/>
                  </a:lnTo>
                  <a:lnTo>
                    <a:pt x="231368" y="689521"/>
                  </a:lnTo>
                  <a:lnTo>
                    <a:pt x="232054" y="687844"/>
                  </a:lnTo>
                  <a:lnTo>
                    <a:pt x="232664" y="687070"/>
                  </a:lnTo>
                  <a:lnTo>
                    <a:pt x="234200" y="687285"/>
                  </a:lnTo>
                  <a:lnTo>
                    <a:pt x="234708" y="687070"/>
                  </a:lnTo>
                  <a:lnTo>
                    <a:pt x="234924" y="685596"/>
                  </a:lnTo>
                  <a:close/>
                </a:path>
                <a:path w="238759" h="699134">
                  <a:moveTo>
                    <a:pt x="235750" y="661466"/>
                  </a:moveTo>
                  <a:lnTo>
                    <a:pt x="234670" y="653694"/>
                  </a:lnTo>
                  <a:lnTo>
                    <a:pt x="232943" y="640537"/>
                  </a:lnTo>
                  <a:lnTo>
                    <a:pt x="232295" y="642010"/>
                  </a:lnTo>
                  <a:lnTo>
                    <a:pt x="232371" y="643140"/>
                  </a:lnTo>
                  <a:lnTo>
                    <a:pt x="233845" y="647954"/>
                  </a:lnTo>
                  <a:lnTo>
                    <a:pt x="233019" y="650341"/>
                  </a:lnTo>
                  <a:lnTo>
                    <a:pt x="230289" y="651383"/>
                  </a:lnTo>
                  <a:lnTo>
                    <a:pt x="229971" y="652233"/>
                  </a:lnTo>
                  <a:lnTo>
                    <a:pt x="229641" y="652792"/>
                  </a:lnTo>
                  <a:lnTo>
                    <a:pt x="231152" y="654113"/>
                  </a:lnTo>
                  <a:lnTo>
                    <a:pt x="231902" y="655027"/>
                  </a:lnTo>
                  <a:lnTo>
                    <a:pt x="231902" y="655726"/>
                  </a:lnTo>
                  <a:lnTo>
                    <a:pt x="232016" y="656221"/>
                  </a:lnTo>
                  <a:lnTo>
                    <a:pt x="232232" y="657682"/>
                  </a:lnTo>
                  <a:lnTo>
                    <a:pt x="232270" y="659358"/>
                  </a:lnTo>
                  <a:lnTo>
                    <a:pt x="233159" y="661746"/>
                  </a:lnTo>
                  <a:lnTo>
                    <a:pt x="234022" y="662305"/>
                  </a:lnTo>
                  <a:lnTo>
                    <a:pt x="234670" y="663143"/>
                  </a:lnTo>
                  <a:lnTo>
                    <a:pt x="235559" y="662368"/>
                  </a:lnTo>
                  <a:lnTo>
                    <a:pt x="235750" y="661466"/>
                  </a:lnTo>
                  <a:close/>
                </a:path>
                <a:path w="238759" h="699134">
                  <a:moveTo>
                    <a:pt x="238620" y="682663"/>
                  </a:moveTo>
                  <a:lnTo>
                    <a:pt x="238074" y="678738"/>
                  </a:lnTo>
                  <a:lnTo>
                    <a:pt x="237604" y="674890"/>
                  </a:lnTo>
                  <a:lnTo>
                    <a:pt x="236994" y="670699"/>
                  </a:lnTo>
                  <a:lnTo>
                    <a:pt x="236855" y="670420"/>
                  </a:lnTo>
                  <a:lnTo>
                    <a:pt x="236575" y="670204"/>
                  </a:lnTo>
                  <a:lnTo>
                    <a:pt x="236639" y="671753"/>
                  </a:lnTo>
                  <a:lnTo>
                    <a:pt x="236816" y="673290"/>
                  </a:lnTo>
                  <a:lnTo>
                    <a:pt x="236855" y="674827"/>
                  </a:lnTo>
                  <a:lnTo>
                    <a:pt x="236969" y="676719"/>
                  </a:lnTo>
                  <a:lnTo>
                    <a:pt x="237032" y="678599"/>
                  </a:lnTo>
                  <a:lnTo>
                    <a:pt x="237032" y="680491"/>
                  </a:lnTo>
                  <a:lnTo>
                    <a:pt x="236994" y="681405"/>
                  </a:lnTo>
                  <a:lnTo>
                    <a:pt x="236753" y="682028"/>
                  </a:lnTo>
                  <a:lnTo>
                    <a:pt x="235813" y="681609"/>
                  </a:lnTo>
                  <a:lnTo>
                    <a:pt x="235356" y="681888"/>
                  </a:lnTo>
                  <a:lnTo>
                    <a:pt x="235356" y="682447"/>
                  </a:lnTo>
                  <a:lnTo>
                    <a:pt x="235381" y="683018"/>
                  </a:lnTo>
                  <a:lnTo>
                    <a:pt x="237896" y="684898"/>
                  </a:lnTo>
                  <a:lnTo>
                    <a:pt x="238150" y="685457"/>
                  </a:lnTo>
                  <a:lnTo>
                    <a:pt x="238150" y="687908"/>
                  </a:lnTo>
                  <a:lnTo>
                    <a:pt x="238620" y="682663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109389" y="6083642"/>
              <a:ext cx="193675" cy="680085"/>
            </a:xfrm>
            <a:custGeom>
              <a:avLst/>
              <a:gdLst/>
              <a:ahLst/>
              <a:cxnLst/>
              <a:rect l="l" t="t" r="r" b="b"/>
              <a:pathLst>
                <a:path w="193675" h="680084">
                  <a:moveTo>
                    <a:pt x="1612" y="470674"/>
                  </a:moveTo>
                  <a:lnTo>
                    <a:pt x="1460" y="469633"/>
                  </a:lnTo>
                  <a:lnTo>
                    <a:pt x="1397" y="468706"/>
                  </a:lnTo>
                  <a:lnTo>
                    <a:pt x="1397" y="465632"/>
                  </a:lnTo>
                  <a:lnTo>
                    <a:pt x="635" y="465353"/>
                  </a:lnTo>
                  <a:lnTo>
                    <a:pt x="419" y="465632"/>
                  </a:lnTo>
                  <a:lnTo>
                    <a:pt x="495" y="468363"/>
                  </a:lnTo>
                  <a:lnTo>
                    <a:pt x="241" y="469912"/>
                  </a:lnTo>
                  <a:lnTo>
                    <a:pt x="101" y="471449"/>
                  </a:lnTo>
                  <a:lnTo>
                    <a:pt x="63" y="472008"/>
                  </a:lnTo>
                  <a:lnTo>
                    <a:pt x="0" y="472630"/>
                  </a:lnTo>
                  <a:lnTo>
                    <a:pt x="101" y="473189"/>
                  </a:lnTo>
                  <a:lnTo>
                    <a:pt x="215" y="473405"/>
                  </a:lnTo>
                  <a:lnTo>
                    <a:pt x="825" y="473608"/>
                  </a:lnTo>
                  <a:lnTo>
                    <a:pt x="965" y="473329"/>
                  </a:lnTo>
                  <a:lnTo>
                    <a:pt x="1282" y="472986"/>
                  </a:lnTo>
                  <a:lnTo>
                    <a:pt x="1574" y="472287"/>
                  </a:lnTo>
                  <a:lnTo>
                    <a:pt x="1574" y="471652"/>
                  </a:lnTo>
                  <a:lnTo>
                    <a:pt x="1612" y="470674"/>
                  </a:lnTo>
                  <a:close/>
                </a:path>
                <a:path w="193675" h="680084">
                  <a:moveTo>
                    <a:pt x="13487" y="12128"/>
                  </a:moveTo>
                  <a:lnTo>
                    <a:pt x="12763" y="11137"/>
                  </a:lnTo>
                  <a:lnTo>
                    <a:pt x="12230" y="10439"/>
                  </a:lnTo>
                  <a:lnTo>
                    <a:pt x="11480" y="9385"/>
                  </a:lnTo>
                  <a:lnTo>
                    <a:pt x="11328" y="12179"/>
                  </a:lnTo>
                  <a:lnTo>
                    <a:pt x="11696" y="12585"/>
                  </a:lnTo>
                  <a:lnTo>
                    <a:pt x="13487" y="12128"/>
                  </a:lnTo>
                  <a:close/>
                </a:path>
                <a:path w="193675" h="680084">
                  <a:moveTo>
                    <a:pt x="14592" y="1397"/>
                  </a:moveTo>
                  <a:lnTo>
                    <a:pt x="14554" y="1104"/>
                  </a:lnTo>
                  <a:lnTo>
                    <a:pt x="14490" y="698"/>
                  </a:lnTo>
                  <a:lnTo>
                    <a:pt x="14160" y="355"/>
                  </a:lnTo>
                  <a:lnTo>
                    <a:pt x="13944" y="0"/>
                  </a:lnTo>
                  <a:lnTo>
                    <a:pt x="13766" y="355"/>
                  </a:lnTo>
                  <a:lnTo>
                    <a:pt x="13411" y="698"/>
                  </a:lnTo>
                  <a:lnTo>
                    <a:pt x="13373" y="1104"/>
                  </a:lnTo>
                  <a:lnTo>
                    <a:pt x="13373" y="1397"/>
                  </a:lnTo>
                  <a:lnTo>
                    <a:pt x="13703" y="1803"/>
                  </a:lnTo>
                  <a:lnTo>
                    <a:pt x="14020" y="2565"/>
                  </a:lnTo>
                  <a:lnTo>
                    <a:pt x="14274" y="1803"/>
                  </a:lnTo>
                  <a:lnTo>
                    <a:pt x="14592" y="1397"/>
                  </a:lnTo>
                  <a:close/>
                </a:path>
                <a:path w="193675" h="680084">
                  <a:moveTo>
                    <a:pt x="15709" y="601230"/>
                  </a:moveTo>
                  <a:lnTo>
                    <a:pt x="15659" y="601091"/>
                  </a:lnTo>
                  <a:lnTo>
                    <a:pt x="14922" y="599122"/>
                  </a:lnTo>
                  <a:lnTo>
                    <a:pt x="13944" y="598919"/>
                  </a:lnTo>
                  <a:lnTo>
                    <a:pt x="13804" y="600735"/>
                  </a:lnTo>
                  <a:lnTo>
                    <a:pt x="14160" y="601294"/>
                  </a:lnTo>
                  <a:lnTo>
                    <a:pt x="15138" y="601154"/>
                  </a:lnTo>
                  <a:lnTo>
                    <a:pt x="15494" y="601091"/>
                  </a:lnTo>
                  <a:lnTo>
                    <a:pt x="15671" y="601230"/>
                  </a:lnTo>
                  <a:close/>
                </a:path>
                <a:path w="193675" h="680084">
                  <a:moveTo>
                    <a:pt x="17119" y="601230"/>
                  </a:moveTo>
                  <a:lnTo>
                    <a:pt x="17094" y="600735"/>
                  </a:lnTo>
                  <a:lnTo>
                    <a:pt x="16852" y="599973"/>
                  </a:lnTo>
                  <a:lnTo>
                    <a:pt x="15709" y="601230"/>
                  </a:lnTo>
                  <a:lnTo>
                    <a:pt x="15849" y="601370"/>
                  </a:lnTo>
                  <a:lnTo>
                    <a:pt x="16179" y="601433"/>
                  </a:lnTo>
                  <a:lnTo>
                    <a:pt x="16929" y="601510"/>
                  </a:lnTo>
                  <a:lnTo>
                    <a:pt x="17119" y="601230"/>
                  </a:lnTo>
                  <a:close/>
                </a:path>
                <a:path w="193675" h="680084">
                  <a:moveTo>
                    <a:pt x="17500" y="180949"/>
                  </a:moveTo>
                  <a:lnTo>
                    <a:pt x="17360" y="180949"/>
                  </a:lnTo>
                  <a:lnTo>
                    <a:pt x="17221" y="181013"/>
                  </a:lnTo>
                  <a:lnTo>
                    <a:pt x="17030" y="181013"/>
                  </a:lnTo>
                  <a:lnTo>
                    <a:pt x="16281" y="181089"/>
                  </a:lnTo>
                  <a:lnTo>
                    <a:pt x="15494" y="181229"/>
                  </a:lnTo>
                  <a:lnTo>
                    <a:pt x="14770" y="181089"/>
                  </a:lnTo>
                  <a:lnTo>
                    <a:pt x="13741" y="181013"/>
                  </a:lnTo>
                  <a:lnTo>
                    <a:pt x="12623" y="180314"/>
                  </a:lnTo>
                  <a:lnTo>
                    <a:pt x="10541" y="181089"/>
                  </a:lnTo>
                  <a:lnTo>
                    <a:pt x="9969" y="180251"/>
                  </a:lnTo>
                  <a:lnTo>
                    <a:pt x="9105" y="178777"/>
                  </a:lnTo>
                  <a:lnTo>
                    <a:pt x="8940" y="178574"/>
                  </a:lnTo>
                  <a:lnTo>
                    <a:pt x="8712" y="178295"/>
                  </a:lnTo>
                  <a:lnTo>
                    <a:pt x="8458" y="178358"/>
                  </a:lnTo>
                  <a:lnTo>
                    <a:pt x="7315" y="178574"/>
                  </a:lnTo>
                  <a:lnTo>
                    <a:pt x="6921" y="177165"/>
                  </a:lnTo>
                  <a:lnTo>
                    <a:pt x="3759" y="173609"/>
                  </a:lnTo>
                  <a:lnTo>
                    <a:pt x="2222" y="173951"/>
                  </a:lnTo>
                  <a:lnTo>
                    <a:pt x="2044" y="174028"/>
                  </a:lnTo>
                  <a:lnTo>
                    <a:pt x="1790" y="174167"/>
                  </a:lnTo>
                  <a:lnTo>
                    <a:pt x="1676" y="174447"/>
                  </a:lnTo>
                  <a:lnTo>
                    <a:pt x="711" y="176263"/>
                  </a:lnTo>
                  <a:lnTo>
                    <a:pt x="635" y="179755"/>
                  </a:lnTo>
                  <a:lnTo>
                    <a:pt x="1460" y="182067"/>
                  </a:lnTo>
                  <a:lnTo>
                    <a:pt x="1752" y="182562"/>
                  </a:lnTo>
                  <a:lnTo>
                    <a:pt x="1892" y="182486"/>
                  </a:lnTo>
                  <a:lnTo>
                    <a:pt x="3225" y="182067"/>
                  </a:lnTo>
                  <a:lnTo>
                    <a:pt x="3505" y="183603"/>
                  </a:lnTo>
                  <a:lnTo>
                    <a:pt x="3695" y="185077"/>
                  </a:lnTo>
                  <a:lnTo>
                    <a:pt x="4089" y="187109"/>
                  </a:lnTo>
                  <a:lnTo>
                    <a:pt x="4724" y="188010"/>
                  </a:lnTo>
                  <a:lnTo>
                    <a:pt x="6057" y="188226"/>
                  </a:lnTo>
                  <a:lnTo>
                    <a:pt x="5549" y="186270"/>
                  </a:lnTo>
                  <a:lnTo>
                    <a:pt x="5270" y="185293"/>
                  </a:lnTo>
                  <a:lnTo>
                    <a:pt x="5486" y="185216"/>
                  </a:lnTo>
                  <a:lnTo>
                    <a:pt x="5626" y="185013"/>
                  </a:lnTo>
                  <a:lnTo>
                    <a:pt x="6921" y="186613"/>
                  </a:lnTo>
                  <a:lnTo>
                    <a:pt x="8242" y="185712"/>
                  </a:lnTo>
                  <a:lnTo>
                    <a:pt x="9537" y="185712"/>
                  </a:lnTo>
                  <a:lnTo>
                    <a:pt x="10972" y="185775"/>
                  </a:lnTo>
                  <a:lnTo>
                    <a:pt x="11455" y="185712"/>
                  </a:lnTo>
                  <a:lnTo>
                    <a:pt x="12407" y="185572"/>
                  </a:lnTo>
                  <a:lnTo>
                    <a:pt x="13804" y="185432"/>
                  </a:lnTo>
                  <a:lnTo>
                    <a:pt x="14058" y="185432"/>
                  </a:lnTo>
                  <a:lnTo>
                    <a:pt x="14554" y="185572"/>
                  </a:lnTo>
                  <a:lnTo>
                    <a:pt x="14579" y="185432"/>
                  </a:lnTo>
                  <a:lnTo>
                    <a:pt x="14643" y="185013"/>
                  </a:lnTo>
                  <a:lnTo>
                    <a:pt x="14846" y="183680"/>
                  </a:lnTo>
                  <a:lnTo>
                    <a:pt x="15024" y="183603"/>
                  </a:lnTo>
                  <a:lnTo>
                    <a:pt x="16357" y="184378"/>
                  </a:lnTo>
                  <a:lnTo>
                    <a:pt x="16281" y="183959"/>
                  </a:lnTo>
                  <a:lnTo>
                    <a:pt x="16281" y="183603"/>
                  </a:lnTo>
                  <a:lnTo>
                    <a:pt x="17145" y="182486"/>
                  </a:lnTo>
                  <a:lnTo>
                    <a:pt x="17386" y="182067"/>
                  </a:lnTo>
                  <a:lnTo>
                    <a:pt x="17500" y="181864"/>
                  </a:lnTo>
                  <a:lnTo>
                    <a:pt x="17500" y="181229"/>
                  </a:lnTo>
                  <a:lnTo>
                    <a:pt x="17500" y="180949"/>
                  </a:lnTo>
                  <a:close/>
                </a:path>
                <a:path w="193675" h="680084">
                  <a:moveTo>
                    <a:pt x="18503" y="126860"/>
                  </a:moveTo>
                  <a:lnTo>
                    <a:pt x="17678" y="125260"/>
                  </a:lnTo>
                  <a:lnTo>
                    <a:pt x="17145" y="124142"/>
                  </a:lnTo>
                  <a:lnTo>
                    <a:pt x="17424" y="121754"/>
                  </a:lnTo>
                  <a:lnTo>
                    <a:pt x="15849" y="121831"/>
                  </a:lnTo>
                  <a:lnTo>
                    <a:pt x="16751" y="123088"/>
                  </a:lnTo>
                  <a:lnTo>
                    <a:pt x="16789" y="124345"/>
                  </a:lnTo>
                  <a:lnTo>
                    <a:pt x="16319" y="125958"/>
                  </a:lnTo>
                  <a:lnTo>
                    <a:pt x="15786" y="127635"/>
                  </a:lnTo>
                  <a:lnTo>
                    <a:pt x="16421" y="129451"/>
                  </a:lnTo>
                  <a:lnTo>
                    <a:pt x="17399" y="130149"/>
                  </a:lnTo>
                  <a:lnTo>
                    <a:pt x="18364" y="128689"/>
                  </a:lnTo>
                  <a:lnTo>
                    <a:pt x="18503" y="126860"/>
                  </a:lnTo>
                  <a:close/>
                </a:path>
                <a:path w="193675" h="680084">
                  <a:moveTo>
                    <a:pt x="20053" y="23837"/>
                  </a:moveTo>
                  <a:lnTo>
                    <a:pt x="19659" y="21793"/>
                  </a:lnTo>
                  <a:lnTo>
                    <a:pt x="18503" y="22148"/>
                  </a:lnTo>
                  <a:lnTo>
                    <a:pt x="17640" y="21272"/>
                  </a:lnTo>
                  <a:lnTo>
                    <a:pt x="17716" y="23545"/>
                  </a:lnTo>
                  <a:lnTo>
                    <a:pt x="18440" y="24180"/>
                  </a:lnTo>
                  <a:lnTo>
                    <a:pt x="20053" y="23837"/>
                  </a:lnTo>
                  <a:close/>
                </a:path>
                <a:path w="193675" h="680084">
                  <a:moveTo>
                    <a:pt x="22199" y="138125"/>
                  </a:moveTo>
                  <a:lnTo>
                    <a:pt x="22098" y="137287"/>
                  </a:lnTo>
                  <a:lnTo>
                    <a:pt x="19837" y="136525"/>
                  </a:lnTo>
                  <a:lnTo>
                    <a:pt x="19291" y="135128"/>
                  </a:lnTo>
                  <a:lnTo>
                    <a:pt x="17640" y="131699"/>
                  </a:lnTo>
                  <a:lnTo>
                    <a:pt x="17183" y="131902"/>
                  </a:lnTo>
                  <a:lnTo>
                    <a:pt x="16789" y="132321"/>
                  </a:lnTo>
                  <a:lnTo>
                    <a:pt x="15633" y="131140"/>
                  </a:lnTo>
                  <a:lnTo>
                    <a:pt x="14592" y="130149"/>
                  </a:lnTo>
                  <a:lnTo>
                    <a:pt x="13703" y="128892"/>
                  </a:lnTo>
                  <a:lnTo>
                    <a:pt x="12915" y="127838"/>
                  </a:lnTo>
                  <a:lnTo>
                    <a:pt x="12090" y="127355"/>
                  </a:lnTo>
                  <a:lnTo>
                    <a:pt x="11620" y="128549"/>
                  </a:lnTo>
                  <a:lnTo>
                    <a:pt x="11264" y="129387"/>
                  </a:lnTo>
                  <a:lnTo>
                    <a:pt x="11366" y="130784"/>
                  </a:lnTo>
                  <a:lnTo>
                    <a:pt x="11442" y="132537"/>
                  </a:lnTo>
                  <a:lnTo>
                    <a:pt x="11836" y="133096"/>
                  </a:lnTo>
                  <a:lnTo>
                    <a:pt x="11874" y="133997"/>
                  </a:lnTo>
                  <a:lnTo>
                    <a:pt x="10934" y="133159"/>
                  </a:lnTo>
                  <a:lnTo>
                    <a:pt x="10541" y="133794"/>
                  </a:lnTo>
                  <a:lnTo>
                    <a:pt x="10325" y="134493"/>
                  </a:lnTo>
                  <a:lnTo>
                    <a:pt x="11188" y="135610"/>
                  </a:lnTo>
                  <a:lnTo>
                    <a:pt x="11366" y="136245"/>
                  </a:lnTo>
                  <a:lnTo>
                    <a:pt x="11442" y="137147"/>
                  </a:lnTo>
                  <a:lnTo>
                    <a:pt x="11264" y="137566"/>
                  </a:lnTo>
                  <a:lnTo>
                    <a:pt x="11188" y="137985"/>
                  </a:lnTo>
                  <a:lnTo>
                    <a:pt x="10972" y="137845"/>
                  </a:lnTo>
                  <a:lnTo>
                    <a:pt x="10718" y="137782"/>
                  </a:lnTo>
                  <a:lnTo>
                    <a:pt x="10502" y="137566"/>
                  </a:lnTo>
                  <a:lnTo>
                    <a:pt x="10363" y="137502"/>
                  </a:lnTo>
                  <a:lnTo>
                    <a:pt x="10363" y="137147"/>
                  </a:lnTo>
                  <a:lnTo>
                    <a:pt x="10223" y="137007"/>
                  </a:lnTo>
                  <a:lnTo>
                    <a:pt x="9893" y="136588"/>
                  </a:lnTo>
                  <a:lnTo>
                    <a:pt x="9220" y="135890"/>
                  </a:lnTo>
                  <a:lnTo>
                    <a:pt x="9004" y="136804"/>
                  </a:lnTo>
                  <a:lnTo>
                    <a:pt x="8674" y="137642"/>
                  </a:lnTo>
                  <a:lnTo>
                    <a:pt x="8458" y="138684"/>
                  </a:lnTo>
                  <a:lnTo>
                    <a:pt x="8712" y="139242"/>
                  </a:lnTo>
                  <a:lnTo>
                    <a:pt x="8851" y="139319"/>
                  </a:lnTo>
                  <a:lnTo>
                    <a:pt x="11544" y="139738"/>
                  </a:lnTo>
                  <a:lnTo>
                    <a:pt x="12268" y="143027"/>
                  </a:lnTo>
                  <a:lnTo>
                    <a:pt x="12979" y="146659"/>
                  </a:lnTo>
                  <a:lnTo>
                    <a:pt x="13093" y="146875"/>
                  </a:lnTo>
                  <a:lnTo>
                    <a:pt x="13335" y="146875"/>
                  </a:lnTo>
                  <a:lnTo>
                    <a:pt x="13335" y="146240"/>
                  </a:lnTo>
                  <a:lnTo>
                    <a:pt x="13309" y="145542"/>
                  </a:lnTo>
                  <a:lnTo>
                    <a:pt x="13411" y="144500"/>
                  </a:lnTo>
                  <a:lnTo>
                    <a:pt x="13703" y="144145"/>
                  </a:lnTo>
                  <a:lnTo>
                    <a:pt x="13843" y="143725"/>
                  </a:lnTo>
                  <a:lnTo>
                    <a:pt x="14058" y="144081"/>
                  </a:lnTo>
                  <a:lnTo>
                    <a:pt x="14274" y="144360"/>
                  </a:lnTo>
                  <a:lnTo>
                    <a:pt x="14452" y="144703"/>
                  </a:lnTo>
                  <a:lnTo>
                    <a:pt x="14706" y="145338"/>
                  </a:lnTo>
                  <a:lnTo>
                    <a:pt x="14922" y="146037"/>
                  </a:lnTo>
                  <a:lnTo>
                    <a:pt x="15240" y="146875"/>
                  </a:lnTo>
                  <a:lnTo>
                    <a:pt x="15748" y="146100"/>
                  </a:lnTo>
                  <a:lnTo>
                    <a:pt x="16103" y="145618"/>
                  </a:lnTo>
                  <a:lnTo>
                    <a:pt x="16611" y="144780"/>
                  </a:lnTo>
                  <a:lnTo>
                    <a:pt x="17183" y="147231"/>
                  </a:lnTo>
                  <a:lnTo>
                    <a:pt x="17424" y="148412"/>
                  </a:lnTo>
                  <a:lnTo>
                    <a:pt x="18224" y="147993"/>
                  </a:lnTo>
                  <a:lnTo>
                    <a:pt x="18757" y="145618"/>
                  </a:lnTo>
                  <a:lnTo>
                    <a:pt x="19659" y="147853"/>
                  </a:lnTo>
                  <a:lnTo>
                    <a:pt x="21018" y="146519"/>
                  </a:lnTo>
                  <a:lnTo>
                    <a:pt x="20904" y="144145"/>
                  </a:lnTo>
                  <a:lnTo>
                    <a:pt x="21526" y="141351"/>
                  </a:lnTo>
                  <a:lnTo>
                    <a:pt x="21590" y="140576"/>
                  </a:lnTo>
                  <a:lnTo>
                    <a:pt x="22199" y="138125"/>
                  </a:lnTo>
                  <a:close/>
                </a:path>
                <a:path w="193675" h="680084">
                  <a:moveTo>
                    <a:pt x="26225" y="660565"/>
                  </a:moveTo>
                  <a:lnTo>
                    <a:pt x="23990" y="659574"/>
                  </a:lnTo>
                  <a:lnTo>
                    <a:pt x="22377" y="658114"/>
                  </a:lnTo>
                  <a:lnTo>
                    <a:pt x="23241" y="653630"/>
                  </a:lnTo>
                  <a:lnTo>
                    <a:pt x="21805" y="655307"/>
                  </a:lnTo>
                  <a:lnTo>
                    <a:pt x="21526" y="657694"/>
                  </a:lnTo>
                  <a:lnTo>
                    <a:pt x="22161" y="660273"/>
                  </a:lnTo>
                  <a:lnTo>
                    <a:pt x="22377" y="661263"/>
                  </a:lnTo>
                  <a:lnTo>
                    <a:pt x="22631" y="662165"/>
                  </a:lnTo>
                  <a:lnTo>
                    <a:pt x="22847" y="663143"/>
                  </a:lnTo>
                  <a:lnTo>
                    <a:pt x="23380" y="662724"/>
                  </a:lnTo>
                  <a:lnTo>
                    <a:pt x="23926" y="662241"/>
                  </a:lnTo>
                  <a:lnTo>
                    <a:pt x="24460" y="661885"/>
                  </a:lnTo>
                  <a:lnTo>
                    <a:pt x="24930" y="661543"/>
                  </a:lnTo>
                  <a:lnTo>
                    <a:pt x="25425" y="661187"/>
                  </a:lnTo>
                  <a:lnTo>
                    <a:pt x="26225" y="660565"/>
                  </a:lnTo>
                  <a:close/>
                </a:path>
                <a:path w="193675" h="680084">
                  <a:moveTo>
                    <a:pt x="27660" y="655866"/>
                  </a:moveTo>
                  <a:lnTo>
                    <a:pt x="27584" y="655726"/>
                  </a:lnTo>
                  <a:lnTo>
                    <a:pt x="27470" y="655447"/>
                  </a:lnTo>
                  <a:lnTo>
                    <a:pt x="26365" y="655866"/>
                  </a:lnTo>
                  <a:lnTo>
                    <a:pt x="25285" y="656221"/>
                  </a:lnTo>
                  <a:lnTo>
                    <a:pt x="24066" y="656717"/>
                  </a:lnTo>
                  <a:lnTo>
                    <a:pt x="24498" y="657834"/>
                  </a:lnTo>
                  <a:lnTo>
                    <a:pt x="24752" y="658596"/>
                  </a:lnTo>
                  <a:lnTo>
                    <a:pt x="25069" y="659371"/>
                  </a:lnTo>
                  <a:lnTo>
                    <a:pt x="25971" y="658177"/>
                  </a:lnTo>
                  <a:lnTo>
                    <a:pt x="26797" y="656996"/>
                  </a:lnTo>
                  <a:lnTo>
                    <a:pt x="27660" y="655866"/>
                  </a:lnTo>
                  <a:close/>
                </a:path>
                <a:path w="193675" h="680084">
                  <a:moveTo>
                    <a:pt x="30238" y="652233"/>
                  </a:moveTo>
                  <a:lnTo>
                    <a:pt x="30099" y="651179"/>
                  </a:lnTo>
                  <a:lnTo>
                    <a:pt x="30162" y="649859"/>
                  </a:lnTo>
                  <a:lnTo>
                    <a:pt x="29845" y="649020"/>
                  </a:lnTo>
                  <a:lnTo>
                    <a:pt x="29235" y="647547"/>
                  </a:lnTo>
                  <a:lnTo>
                    <a:pt x="28117" y="647052"/>
                  </a:lnTo>
                  <a:lnTo>
                    <a:pt x="27114" y="647547"/>
                  </a:lnTo>
                  <a:lnTo>
                    <a:pt x="25425" y="648309"/>
                  </a:lnTo>
                  <a:lnTo>
                    <a:pt x="24206" y="650278"/>
                  </a:lnTo>
                  <a:lnTo>
                    <a:pt x="23063" y="652589"/>
                  </a:lnTo>
                  <a:lnTo>
                    <a:pt x="23101" y="652868"/>
                  </a:lnTo>
                  <a:lnTo>
                    <a:pt x="23101" y="653351"/>
                  </a:lnTo>
                  <a:lnTo>
                    <a:pt x="23710" y="653008"/>
                  </a:lnTo>
                  <a:lnTo>
                    <a:pt x="23926" y="652729"/>
                  </a:lnTo>
                  <a:lnTo>
                    <a:pt x="24790" y="651878"/>
                  </a:lnTo>
                  <a:lnTo>
                    <a:pt x="25577" y="650836"/>
                  </a:lnTo>
                  <a:lnTo>
                    <a:pt x="26441" y="650062"/>
                  </a:lnTo>
                  <a:lnTo>
                    <a:pt x="27076" y="649439"/>
                  </a:lnTo>
                  <a:lnTo>
                    <a:pt x="28587" y="650138"/>
                  </a:lnTo>
                  <a:lnTo>
                    <a:pt x="29057" y="651179"/>
                  </a:lnTo>
                  <a:lnTo>
                    <a:pt x="29273" y="651598"/>
                  </a:lnTo>
                  <a:lnTo>
                    <a:pt x="29806" y="652513"/>
                  </a:lnTo>
                  <a:lnTo>
                    <a:pt x="29946" y="652373"/>
                  </a:lnTo>
                  <a:lnTo>
                    <a:pt x="30238" y="652233"/>
                  </a:lnTo>
                  <a:close/>
                </a:path>
                <a:path w="193675" h="680084">
                  <a:moveTo>
                    <a:pt x="32385" y="615289"/>
                  </a:moveTo>
                  <a:lnTo>
                    <a:pt x="31673" y="615924"/>
                  </a:lnTo>
                  <a:lnTo>
                    <a:pt x="30530" y="617042"/>
                  </a:lnTo>
                  <a:lnTo>
                    <a:pt x="31635" y="617956"/>
                  </a:lnTo>
                  <a:lnTo>
                    <a:pt x="32105" y="617524"/>
                  </a:lnTo>
                  <a:lnTo>
                    <a:pt x="32385" y="615289"/>
                  </a:lnTo>
                  <a:close/>
                </a:path>
                <a:path w="193675" h="680084">
                  <a:moveTo>
                    <a:pt x="34404" y="129806"/>
                  </a:moveTo>
                  <a:lnTo>
                    <a:pt x="33578" y="128270"/>
                  </a:lnTo>
                  <a:lnTo>
                    <a:pt x="33286" y="126377"/>
                  </a:lnTo>
                  <a:lnTo>
                    <a:pt x="34150" y="122605"/>
                  </a:lnTo>
                  <a:lnTo>
                    <a:pt x="33286" y="122313"/>
                  </a:lnTo>
                  <a:lnTo>
                    <a:pt x="32715" y="121754"/>
                  </a:lnTo>
                  <a:lnTo>
                    <a:pt x="32461" y="121615"/>
                  </a:lnTo>
                  <a:lnTo>
                    <a:pt x="32067" y="121754"/>
                  </a:lnTo>
                  <a:lnTo>
                    <a:pt x="31559" y="121615"/>
                  </a:lnTo>
                  <a:lnTo>
                    <a:pt x="32423" y="122809"/>
                  </a:lnTo>
                  <a:lnTo>
                    <a:pt x="32816" y="123863"/>
                  </a:lnTo>
                  <a:lnTo>
                    <a:pt x="31534" y="125882"/>
                  </a:lnTo>
                  <a:lnTo>
                    <a:pt x="31673" y="126377"/>
                  </a:lnTo>
                  <a:lnTo>
                    <a:pt x="32461" y="126936"/>
                  </a:lnTo>
                  <a:lnTo>
                    <a:pt x="32816" y="127355"/>
                  </a:lnTo>
                  <a:lnTo>
                    <a:pt x="32816" y="127914"/>
                  </a:lnTo>
                  <a:lnTo>
                    <a:pt x="32537" y="128473"/>
                  </a:lnTo>
                  <a:lnTo>
                    <a:pt x="32105" y="128612"/>
                  </a:lnTo>
                  <a:lnTo>
                    <a:pt x="31775" y="128409"/>
                  </a:lnTo>
                  <a:lnTo>
                    <a:pt x="31559" y="128193"/>
                  </a:lnTo>
                  <a:lnTo>
                    <a:pt x="31165" y="127914"/>
                  </a:lnTo>
                  <a:lnTo>
                    <a:pt x="30810" y="127495"/>
                  </a:lnTo>
                  <a:lnTo>
                    <a:pt x="30454" y="127139"/>
                  </a:lnTo>
                  <a:lnTo>
                    <a:pt x="30238" y="127774"/>
                  </a:lnTo>
                  <a:lnTo>
                    <a:pt x="30708" y="128409"/>
                  </a:lnTo>
                  <a:lnTo>
                    <a:pt x="31673" y="129527"/>
                  </a:lnTo>
                  <a:lnTo>
                    <a:pt x="31318" y="131483"/>
                  </a:lnTo>
                  <a:lnTo>
                    <a:pt x="30924" y="131699"/>
                  </a:lnTo>
                  <a:lnTo>
                    <a:pt x="29413" y="129171"/>
                  </a:lnTo>
                  <a:lnTo>
                    <a:pt x="28841" y="128054"/>
                  </a:lnTo>
                  <a:lnTo>
                    <a:pt x="28295" y="129806"/>
                  </a:lnTo>
                  <a:lnTo>
                    <a:pt x="28981" y="132118"/>
                  </a:lnTo>
                  <a:lnTo>
                    <a:pt x="29235" y="132816"/>
                  </a:lnTo>
                  <a:lnTo>
                    <a:pt x="29451" y="133578"/>
                  </a:lnTo>
                  <a:lnTo>
                    <a:pt x="29806" y="134213"/>
                  </a:lnTo>
                  <a:lnTo>
                    <a:pt x="30708" y="135547"/>
                  </a:lnTo>
                  <a:lnTo>
                    <a:pt x="30594" y="138544"/>
                  </a:lnTo>
                  <a:lnTo>
                    <a:pt x="29591" y="139458"/>
                  </a:lnTo>
                  <a:lnTo>
                    <a:pt x="30314" y="140792"/>
                  </a:lnTo>
                  <a:lnTo>
                    <a:pt x="30746" y="141986"/>
                  </a:lnTo>
                  <a:lnTo>
                    <a:pt x="29057" y="143027"/>
                  </a:lnTo>
                  <a:lnTo>
                    <a:pt x="29095" y="144360"/>
                  </a:lnTo>
                  <a:lnTo>
                    <a:pt x="29019" y="145262"/>
                  </a:lnTo>
                  <a:lnTo>
                    <a:pt x="29845" y="145681"/>
                  </a:lnTo>
                  <a:lnTo>
                    <a:pt x="30378" y="145542"/>
                  </a:lnTo>
                  <a:lnTo>
                    <a:pt x="30670" y="144221"/>
                  </a:lnTo>
                  <a:lnTo>
                    <a:pt x="30746" y="143725"/>
                  </a:lnTo>
                  <a:lnTo>
                    <a:pt x="31026" y="143383"/>
                  </a:lnTo>
                  <a:lnTo>
                    <a:pt x="31597" y="142125"/>
                  </a:lnTo>
                  <a:lnTo>
                    <a:pt x="32207" y="141287"/>
                  </a:lnTo>
                  <a:lnTo>
                    <a:pt x="32537" y="138404"/>
                  </a:lnTo>
                  <a:lnTo>
                    <a:pt x="33401" y="138823"/>
                  </a:lnTo>
                  <a:lnTo>
                    <a:pt x="33540" y="138620"/>
                  </a:lnTo>
                  <a:lnTo>
                    <a:pt x="33248" y="137845"/>
                  </a:lnTo>
                  <a:lnTo>
                    <a:pt x="32677" y="137147"/>
                  </a:lnTo>
                  <a:lnTo>
                    <a:pt x="32499" y="136385"/>
                  </a:lnTo>
                  <a:lnTo>
                    <a:pt x="32423" y="135826"/>
                  </a:lnTo>
                  <a:lnTo>
                    <a:pt x="32931" y="135051"/>
                  </a:lnTo>
                  <a:lnTo>
                    <a:pt x="33248" y="134277"/>
                  </a:lnTo>
                  <a:lnTo>
                    <a:pt x="32169" y="133375"/>
                  </a:lnTo>
                  <a:lnTo>
                    <a:pt x="33578" y="132321"/>
                  </a:lnTo>
                  <a:lnTo>
                    <a:pt x="33401" y="131559"/>
                  </a:lnTo>
                  <a:lnTo>
                    <a:pt x="33248" y="130784"/>
                  </a:lnTo>
                  <a:lnTo>
                    <a:pt x="33070" y="130086"/>
                  </a:lnTo>
                  <a:lnTo>
                    <a:pt x="33540" y="130009"/>
                  </a:lnTo>
                  <a:lnTo>
                    <a:pt x="33972" y="129870"/>
                  </a:lnTo>
                  <a:lnTo>
                    <a:pt x="34404" y="129806"/>
                  </a:lnTo>
                  <a:close/>
                </a:path>
                <a:path w="193675" h="680084">
                  <a:moveTo>
                    <a:pt x="35471" y="602488"/>
                  </a:moveTo>
                  <a:lnTo>
                    <a:pt x="34798" y="600811"/>
                  </a:lnTo>
                  <a:lnTo>
                    <a:pt x="34010" y="600532"/>
                  </a:lnTo>
                  <a:lnTo>
                    <a:pt x="32969" y="601929"/>
                  </a:lnTo>
                  <a:lnTo>
                    <a:pt x="33896" y="602132"/>
                  </a:lnTo>
                  <a:lnTo>
                    <a:pt x="34645" y="602272"/>
                  </a:lnTo>
                  <a:lnTo>
                    <a:pt x="35471" y="602488"/>
                  </a:lnTo>
                  <a:close/>
                </a:path>
                <a:path w="193675" h="680084">
                  <a:moveTo>
                    <a:pt x="35509" y="156184"/>
                  </a:moveTo>
                  <a:lnTo>
                    <a:pt x="35445" y="154787"/>
                  </a:lnTo>
                  <a:lnTo>
                    <a:pt x="35229" y="151561"/>
                  </a:lnTo>
                  <a:lnTo>
                    <a:pt x="34620" y="151841"/>
                  </a:lnTo>
                  <a:lnTo>
                    <a:pt x="33680" y="150863"/>
                  </a:lnTo>
                  <a:lnTo>
                    <a:pt x="33820" y="152958"/>
                  </a:lnTo>
                  <a:lnTo>
                    <a:pt x="33820" y="153174"/>
                  </a:lnTo>
                  <a:lnTo>
                    <a:pt x="33604" y="153593"/>
                  </a:lnTo>
                  <a:lnTo>
                    <a:pt x="32461" y="154152"/>
                  </a:lnTo>
                  <a:lnTo>
                    <a:pt x="31419" y="154432"/>
                  </a:lnTo>
                  <a:lnTo>
                    <a:pt x="28727" y="156603"/>
                  </a:lnTo>
                  <a:lnTo>
                    <a:pt x="26682" y="156108"/>
                  </a:lnTo>
                  <a:lnTo>
                    <a:pt x="24244" y="158140"/>
                  </a:lnTo>
                  <a:lnTo>
                    <a:pt x="23812" y="160032"/>
                  </a:lnTo>
                  <a:lnTo>
                    <a:pt x="23380" y="161505"/>
                  </a:lnTo>
                  <a:lnTo>
                    <a:pt x="22987" y="162966"/>
                  </a:lnTo>
                  <a:lnTo>
                    <a:pt x="22809" y="164579"/>
                  </a:lnTo>
                  <a:lnTo>
                    <a:pt x="22669" y="166395"/>
                  </a:lnTo>
                  <a:lnTo>
                    <a:pt x="23025" y="165773"/>
                  </a:lnTo>
                  <a:lnTo>
                    <a:pt x="23495" y="165201"/>
                  </a:lnTo>
                  <a:lnTo>
                    <a:pt x="23710" y="164503"/>
                  </a:lnTo>
                  <a:lnTo>
                    <a:pt x="24142" y="162902"/>
                  </a:lnTo>
                  <a:lnTo>
                    <a:pt x="24714" y="162547"/>
                  </a:lnTo>
                  <a:lnTo>
                    <a:pt x="25717" y="163461"/>
                  </a:lnTo>
                  <a:lnTo>
                    <a:pt x="26149" y="163804"/>
                  </a:lnTo>
                  <a:lnTo>
                    <a:pt x="26682" y="163741"/>
                  </a:lnTo>
                  <a:lnTo>
                    <a:pt x="27292" y="163944"/>
                  </a:lnTo>
                  <a:lnTo>
                    <a:pt x="27228" y="163182"/>
                  </a:lnTo>
                  <a:lnTo>
                    <a:pt x="27076" y="162267"/>
                  </a:lnTo>
                  <a:lnTo>
                    <a:pt x="27292" y="162623"/>
                  </a:lnTo>
                  <a:lnTo>
                    <a:pt x="27876" y="161848"/>
                  </a:lnTo>
                  <a:lnTo>
                    <a:pt x="28371" y="161010"/>
                  </a:lnTo>
                  <a:lnTo>
                    <a:pt x="29311" y="159956"/>
                  </a:lnTo>
                  <a:lnTo>
                    <a:pt x="29946" y="159397"/>
                  </a:lnTo>
                  <a:lnTo>
                    <a:pt x="31165" y="160096"/>
                  </a:lnTo>
                  <a:lnTo>
                    <a:pt x="31673" y="159181"/>
                  </a:lnTo>
                  <a:lnTo>
                    <a:pt x="32499" y="158623"/>
                  </a:lnTo>
                  <a:lnTo>
                    <a:pt x="32753" y="158419"/>
                  </a:lnTo>
                  <a:lnTo>
                    <a:pt x="34010" y="158483"/>
                  </a:lnTo>
                  <a:lnTo>
                    <a:pt x="34226" y="157784"/>
                  </a:lnTo>
                  <a:lnTo>
                    <a:pt x="33896" y="156324"/>
                  </a:lnTo>
                  <a:lnTo>
                    <a:pt x="34366" y="156248"/>
                  </a:lnTo>
                  <a:lnTo>
                    <a:pt x="34798" y="156248"/>
                  </a:lnTo>
                  <a:lnTo>
                    <a:pt x="35509" y="156184"/>
                  </a:lnTo>
                  <a:close/>
                </a:path>
                <a:path w="193675" h="680084">
                  <a:moveTo>
                    <a:pt x="43014" y="288201"/>
                  </a:moveTo>
                  <a:lnTo>
                    <a:pt x="41859" y="284645"/>
                  </a:lnTo>
                  <a:lnTo>
                    <a:pt x="40106" y="285762"/>
                  </a:lnTo>
                  <a:lnTo>
                    <a:pt x="38455" y="285826"/>
                  </a:lnTo>
                  <a:lnTo>
                    <a:pt x="36449" y="285826"/>
                  </a:lnTo>
                  <a:lnTo>
                    <a:pt x="36334" y="286524"/>
                  </a:lnTo>
                  <a:lnTo>
                    <a:pt x="36271" y="287362"/>
                  </a:lnTo>
                  <a:lnTo>
                    <a:pt x="36118" y="288277"/>
                  </a:lnTo>
                  <a:lnTo>
                    <a:pt x="38455" y="286880"/>
                  </a:lnTo>
                  <a:lnTo>
                    <a:pt x="40678" y="287921"/>
                  </a:lnTo>
                  <a:lnTo>
                    <a:pt x="43014" y="288201"/>
                  </a:lnTo>
                  <a:close/>
                </a:path>
                <a:path w="193675" h="680084">
                  <a:moveTo>
                    <a:pt x="45808" y="476973"/>
                  </a:moveTo>
                  <a:lnTo>
                    <a:pt x="45593" y="476275"/>
                  </a:lnTo>
                  <a:lnTo>
                    <a:pt x="45516" y="475640"/>
                  </a:lnTo>
                  <a:lnTo>
                    <a:pt x="45275" y="476059"/>
                  </a:lnTo>
                  <a:lnTo>
                    <a:pt x="44907" y="476415"/>
                  </a:lnTo>
                  <a:lnTo>
                    <a:pt x="44691" y="476897"/>
                  </a:lnTo>
                  <a:lnTo>
                    <a:pt x="44259" y="477951"/>
                  </a:lnTo>
                  <a:lnTo>
                    <a:pt x="43865" y="479069"/>
                  </a:lnTo>
                  <a:lnTo>
                    <a:pt x="43408" y="480263"/>
                  </a:lnTo>
                  <a:lnTo>
                    <a:pt x="45339" y="480263"/>
                  </a:lnTo>
                  <a:lnTo>
                    <a:pt x="45491" y="479488"/>
                  </a:lnTo>
                  <a:lnTo>
                    <a:pt x="45732" y="478510"/>
                  </a:lnTo>
                  <a:lnTo>
                    <a:pt x="45770" y="477596"/>
                  </a:lnTo>
                  <a:lnTo>
                    <a:pt x="45808" y="476973"/>
                  </a:lnTo>
                  <a:close/>
                </a:path>
                <a:path w="193675" h="680084">
                  <a:moveTo>
                    <a:pt x="48209" y="488099"/>
                  </a:moveTo>
                  <a:lnTo>
                    <a:pt x="46888" y="485711"/>
                  </a:lnTo>
                  <a:lnTo>
                    <a:pt x="47713" y="483412"/>
                  </a:lnTo>
                  <a:lnTo>
                    <a:pt x="47993" y="481101"/>
                  </a:lnTo>
                  <a:lnTo>
                    <a:pt x="45694" y="481101"/>
                  </a:lnTo>
                  <a:lnTo>
                    <a:pt x="45847" y="481736"/>
                  </a:lnTo>
                  <a:lnTo>
                    <a:pt x="46062" y="482358"/>
                  </a:lnTo>
                  <a:lnTo>
                    <a:pt x="46164" y="482993"/>
                  </a:lnTo>
                  <a:lnTo>
                    <a:pt x="46278" y="483755"/>
                  </a:lnTo>
                  <a:lnTo>
                    <a:pt x="46456" y="484593"/>
                  </a:lnTo>
                  <a:lnTo>
                    <a:pt x="46380" y="485368"/>
                  </a:lnTo>
                  <a:lnTo>
                    <a:pt x="46164" y="487387"/>
                  </a:lnTo>
                  <a:lnTo>
                    <a:pt x="46418" y="488022"/>
                  </a:lnTo>
                  <a:lnTo>
                    <a:pt x="48209" y="488099"/>
                  </a:lnTo>
                  <a:close/>
                </a:path>
                <a:path w="193675" h="680084">
                  <a:moveTo>
                    <a:pt x="49428" y="400989"/>
                  </a:moveTo>
                  <a:lnTo>
                    <a:pt x="48209" y="397141"/>
                  </a:lnTo>
                  <a:lnTo>
                    <a:pt x="47675" y="395325"/>
                  </a:lnTo>
                  <a:lnTo>
                    <a:pt x="47459" y="395528"/>
                  </a:lnTo>
                  <a:lnTo>
                    <a:pt x="47320" y="395528"/>
                  </a:lnTo>
                  <a:lnTo>
                    <a:pt x="47320" y="396024"/>
                  </a:lnTo>
                  <a:lnTo>
                    <a:pt x="47244" y="396722"/>
                  </a:lnTo>
                  <a:lnTo>
                    <a:pt x="47421" y="396925"/>
                  </a:lnTo>
                  <a:lnTo>
                    <a:pt x="48145" y="397916"/>
                  </a:lnTo>
                  <a:lnTo>
                    <a:pt x="47675" y="398818"/>
                  </a:lnTo>
                  <a:lnTo>
                    <a:pt x="47498" y="399732"/>
                  </a:lnTo>
                  <a:lnTo>
                    <a:pt x="47421" y="400151"/>
                  </a:lnTo>
                  <a:lnTo>
                    <a:pt x="47345" y="400634"/>
                  </a:lnTo>
                  <a:lnTo>
                    <a:pt x="47320" y="401129"/>
                  </a:lnTo>
                  <a:lnTo>
                    <a:pt x="48425" y="401129"/>
                  </a:lnTo>
                  <a:lnTo>
                    <a:pt x="48780" y="401066"/>
                  </a:lnTo>
                  <a:lnTo>
                    <a:pt x="49428" y="400989"/>
                  </a:lnTo>
                  <a:close/>
                </a:path>
                <a:path w="193675" h="680084">
                  <a:moveTo>
                    <a:pt x="50901" y="456323"/>
                  </a:moveTo>
                  <a:lnTo>
                    <a:pt x="50253" y="454088"/>
                  </a:lnTo>
                  <a:lnTo>
                    <a:pt x="50190" y="454228"/>
                  </a:lnTo>
                  <a:lnTo>
                    <a:pt x="49999" y="454367"/>
                  </a:lnTo>
                  <a:lnTo>
                    <a:pt x="49542" y="456679"/>
                  </a:lnTo>
                  <a:lnTo>
                    <a:pt x="48971" y="457517"/>
                  </a:lnTo>
                  <a:lnTo>
                    <a:pt x="47320" y="458635"/>
                  </a:lnTo>
                  <a:lnTo>
                    <a:pt x="46990" y="459549"/>
                  </a:lnTo>
                  <a:lnTo>
                    <a:pt x="47104" y="462280"/>
                  </a:lnTo>
                  <a:lnTo>
                    <a:pt x="46558" y="462622"/>
                  </a:lnTo>
                  <a:lnTo>
                    <a:pt x="45415" y="461924"/>
                  </a:lnTo>
                  <a:lnTo>
                    <a:pt x="45275" y="462000"/>
                  </a:lnTo>
                  <a:lnTo>
                    <a:pt x="47129" y="463613"/>
                  </a:lnTo>
                  <a:lnTo>
                    <a:pt x="48387" y="464591"/>
                  </a:lnTo>
                  <a:lnTo>
                    <a:pt x="47879" y="462622"/>
                  </a:lnTo>
                  <a:lnTo>
                    <a:pt x="47561" y="461505"/>
                  </a:lnTo>
                  <a:lnTo>
                    <a:pt x="47205" y="460108"/>
                  </a:lnTo>
                  <a:lnTo>
                    <a:pt x="48933" y="460184"/>
                  </a:lnTo>
                  <a:lnTo>
                    <a:pt x="50901" y="456323"/>
                  </a:lnTo>
                  <a:close/>
                </a:path>
                <a:path w="193675" h="680084">
                  <a:moveTo>
                    <a:pt x="51511" y="472490"/>
                  </a:moveTo>
                  <a:lnTo>
                    <a:pt x="51333" y="472706"/>
                  </a:lnTo>
                  <a:lnTo>
                    <a:pt x="50977" y="471449"/>
                  </a:lnTo>
                  <a:lnTo>
                    <a:pt x="50647" y="470255"/>
                  </a:lnTo>
                  <a:lnTo>
                    <a:pt x="50253" y="468922"/>
                  </a:lnTo>
                  <a:lnTo>
                    <a:pt x="48069" y="468706"/>
                  </a:lnTo>
                  <a:lnTo>
                    <a:pt x="47205" y="468706"/>
                  </a:lnTo>
                  <a:lnTo>
                    <a:pt x="46342" y="468566"/>
                  </a:lnTo>
                  <a:lnTo>
                    <a:pt x="45593" y="468922"/>
                  </a:lnTo>
                  <a:lnTo>
                    <a:pt x="44729" y="469277"/>
                  </a:lnTo>
                  <a:lnTo>
                    <a:pt x="44907" y="470395"/>
                  </a:lnTo>
                  <a:lnTo>
                    <a:pt x="45339" y="471030"/>
                  </a:lnTo>
                  <a:lnTo>
                    <a:pt x="45123" y="471868"/>
                  </a:lnTo>
                  <a:lnTo>
                    <a:pt x="44907" y="472490"/>
                  </a:lnTo>
                  <a:lnTo>
                    <a:pt x="44881" y="473125"/>
                  </a:lnTo>
                  <a:lnTo>
                    <a:pt x="44843" y="473405"/>
                  </a:lnTo>
                  <a:lnTo>
                    <a:pt x="45161" y="473824"/>
                  </a:lnTo>
                  <a:lnTo>
                    <a:pt x="45339" y="474103"/>
                  </a:lnTo>
                  <a:lnTo>
                    <a:pt x="45516" y="473748"/>
                  </a:lnTo>
                  <a:lnTo>
                    <a:pt x="45808" y="473468"/>
                  </a:lnTo>
                  <a:lnTo>
                    <a:pt x="45847" y="473049"/>
                  </a:lnTo>
                  <a:lnTo>
                    <a:pt x="46126" y="471449"/>
                  </a:lnTo>
                  <a:lnTo>
                    <a:pt x="47561" y="470192"/>
                  </a:lnTo>
                  <a:lnTo>
                    <a:pt x="48856" y="471170"/>
                  </a:lnTo>
                  <a:lnTo>
                    <a:pt x="49364" y="471373"/>
                  </a:lnTo>
                  <a:lnTo>
                    <a:pt x="49644" y="471868"/>
                  </a:lnTo>
                  <a:lnTo>
                    <a:pt x="49898" y="472211"/>
                  </a:lnTo>
                  <a:lnTo>
                    <a:pt x="49999" y="472846"/>
                  </a:lnTo>
                  <a:lnTo>
                    <a:pt x="50215" y="473405"/>
                  </a:lnTo>
                  <a:lnTo>
                    <a:pt x="50825" y="475297"/>
                  </a:lnTo>
                  <a:lnTo>
                    <a:pt x="51117" y="476275"/>
                  </a:lnTo>
                  <a:lnTo>
                    <a:pt x="51295" y="476059"/>
                  </a:lnTo>
                  <a:lnTo>
                    <a:pt x="51409" y="474865"/>
                  </a:lnTo>
                  <a:lnTo>
                    <a:pt x="51473" y="473684"/>
                  </a:lnTo>
                  <a:lnTo>
                    <a:pt x="51511" y="472490"/>
                  </a:lnTo>
                  <a:close/>
                </a:path>
                <a:path w="193675" h="680084">
                  <a:moveTo>
                    <a:pt x="53555" y="486689"/>
                  </a:moveTo>
                  <a:lnTo>
                    <a:pt x="53060" y="485432"/>
                  </a:lnTo>
                  <a:lnTo>
                    <a:pt x="52806" y="484733"/>
                  </a:lnTo>
                  <a:lnTo>
                    <a:pt x="52451" y="483692"/>
                  </a:lnTo>
                  <a:lnTo>
                    <a:pt x="52158" y="482638"/>
                  </a:lnTo>
                  <a:lnTo>
                    <a:pt x="51803" y="481444"/>
                  </a:lnTo>
                  <a:lnTo>
                    <a:pt x="51473" y="482155"/>
                  </a:lnTo>
                  <a:lnTo>
                    <a:pt x="50977" y="482993"/>
                  </a:lnTo>
                  <a:lnTo>
                    <a:pt x="50609" y="483692"/>
                  </a:lnTo>
                  <a:lnTo>
                    <a:pt x="50253" y="483552"/>
                  </a:lnTo>
                  <a:lnTo>
                    <a:pt x="49822" y="483196"/>
                  </a:lnTo>
                  <a:lnTo>
                    <a:pt x="49428" y="483196"/>
                  </a:lnTo>
                  <a:lnTo>
                    <a:pt x="49149" y="483273"/>
                  </a:lnTo>
                  <a:lnTo>
                    <a:pt x="48780" y="483692"/>
                  </a:lnTo>
                  <a:lnTo>
                    <a:pt x="48602" y="484111"/>
                  </a:lnTo>
                  <a:lnTo>
                    <a:pt x="48564" y="484251"/>
                  </a:lnTo>
                  <a:lnTo>
                    <a:pt x="48856" y="484949"/>
                  </a:lnTo>
                  <a:lnTo>
                    <a:pt x="49034" y="485292"/>
                  </a:lnTo>
                  <a:lnTo>
                    <a:pt x="49758" y="486549"/>
                  </a:lnTo>
                  <a:lnTo>
                    <a:pt x="50431" y="486689"/>
                  </a:lnTo>
                  <a:lnTo>
                    <a:pt x="51295" y="485013"/>
                  </a:lnTo>
                  <a:lnTo>
                    <a:pt x="51981" y="485292"/>
                  </a:lnTo>
                  <a:lnTo>
                    <a:pt x="52260" y="485648"/>
                  </a:lnTo>
                  <a:lnTo>
                    <a:pt x="52628" y="485990"/>
                  </a:lnTo>
                  <a:lnTo>
                    <a:pt x="52844" y="486689"/>
                  </a:lnTo>
                  <a:lnTo>
                    <a:pt x="53086" y="487184"/>
                  </a:lnTo>
                  <a:lnTo>
                    <a:pt x="53276" y="487045"/>
                  </a:lnTo>
                  <a:lnTo>
                    <a:pt x="53416" y="486829"/>
                  </a:lnTo>
                  <a:lnTo>
                    <a:pt x="53555" y="486689"/>
                  </a:lnTo>
                  <a:close/>
                </a:path>
                <a:path w="193675" h="680084">
                  <a:moveTo>
                    <a:pt x="53886" y="149529"/>
                  </a:moveTo>
                  <a:lnTo>
                    <a:pt x="53632" y="146596"/>
                  </a:lnTo>
                  <a:lnTo>
                    <a:pt x="52412" y="145478"/>
                  </a:lnTo>
                  <a:lnTo>
                    <a:pt x="51041" y="144564"/>
                  </a:lnTo>
                  <a:lnTo>
                    <a:pt x="50863" y="141071"/>
                  </a:lnTo>
                  <a:lnTo>
                    <a:pt x="51981" y="141071"/>
                  </a:lnTo>
                  <a:lnTo>
                    <a:pt x="51943" y="140220"/>
                  </a:lnTo>
                  <a:lnTo>
                    <a:pt x="52019" y="139179"/>
                  </a:lnTo>
                  <a:lnTo>
                    <a:pt x="51587" y="137706"/>
                  </a:lnTo>
                  <a:lnTo>
                    <a:pt x="51041" y="136664"/>
                  </a:lnTo>
                  <a:lnTo>
                    <a:pt x="50647" y="136728"/>
                  </a:lnTo>
                  <a:lnTo>
                    <a:pt x="50076" y="136728"/>
                  </a:lnTo>
                  <a:lnTo>
                    <a:pt x="49428" y="137502"/>
                  </a:lnTo>
                  <a:lnTo>
                    <a:pt x="49606" y="138899"/>
                  </a:lnTo>
                  <a:lnTo>
                    <a:pt x="49644" y="139319"/>
                  </a:lnTo>
                  <a:lnTo>
                    <a:pt x="49580" y="139877"/>
                  </a:lnTo>
                  <a:lnTo>
                    <a:pt x="49428" y="140220"/>
                  </a:lnTo>
                  <a:lnTo>
                    <a:pt x="48996" y="141147"/>
                  </a:lnTo>
                  <a:lnTo>
                    <a:pt x="48818" y="143243"/>
                  </a:lnTo>
                  <a:lnTo>
                    <a:pt x="49250" y="144564"/>
                  </a:lnTo>
                  <a:lnTo>
                    <a:pt x="47993" y="143941"/>
                  </a:lnTo>
                  <a:lnTo>
                    <a:pt x="47561" y="147231"/>
                  </a:lnTo>
                  <a:lnTo>
                    <a:pt x="46164" y="145897"/>
                  </a:lnTo>
                  <a:lnTo>
                    <a:pt x="45694" y="146316"/>
                  </a:lnTo>
                  <a:lnTo>
                    <a:pt x="45694" y="146456"/>
                  </a:lnTo>
                  <a:lnTo>
                    <a:pt x="45847" y="147789"/>
                  </a:lnTo>
                  <a:lnTo>
                    <a:pt x="46164" y="148628"/>
                  </a:lnTo>
                  <a:lnTo>
                    <a:pt x="46456" y="148691"/>
                  </a:lnTo>
                  <a:lnTo>
                    <a:pt x="46888" y="149110"/>
                  </a:lnTo>
                  <a:lnTo>
                    <a:pt x="45377" y="149885"/>
                  </a:lnTo>
                  <a:lnTo>
                    <a:pt x="45948" y="152476"/>
                  </a:lnTo>
                  <a:lnTo>
                    <a:pt x="46456" y="153098"/>
                  </a:lnTo>
                  <a:lnTo>
                    <a:pt x="47675" y="152679"/>
                  </a:lnTo>
                  <a:lnTo>
                    <a:pt x="47929" y="152679"/>
                  </a:lnTo>
                  <a:lnTo>
                    <a:pt x="48933" y="150304"/>
                  </a:lnTo>
                  <a:lnTo>
                    <a:pt x="50330" y="151358"/>
                  </a:lnTo>
                  <a:lnTo>
                    <a:pt x="51625" y="151218"/>
                  </a:lnTo>
                  <a:lnTo>
                    <a:pt x="51841" y="151218"/>
                  </a:lnTo>
                  <a:lnTo>
                    <a:pt x="52044" y="150723"/>
                  </a:lnTo>
                  <a:lnTo>
                    <a:pt x="52235" y="150025"/>
                  </a:lnTo>
                  <a:lnTo>
                    <a:pt x="51904" y="149948"/>
                  </a:lnTo>
                  <a:lnTo>
                    <a:pt x="51473" y="150025"/>
                  </a:lnTo>
                  <a:lnTo>
                    <a:pt x="51257" y="149745"/>
                  </a:lnTo>
                  <a:lnTo>
                    <a:pt x="50939" y="149390"/>
                  </a:lnTo>
                  <a:lnTo>
                    <a:pt x="50761" y="148767"/>
                  </a:lnTo>
                  <a:lnTo>
                    <a:pt x="50546" y="148272"/>
                  </a:lnTo>
                  <a:lnTo>
                    <a:pt x="50901" y="148069"/>
                  </a:lnTo>
                  <a:lnTo>
                    <a:pt x="51295" y="147713"/>
                  </a:lnTo>
                  <a:lnTo>
                    <a:pt x="52019" y="147929"/>
                  </a:lnTo>
                  <a:lnTo>
                    <a:pt x="52374" y="148551"/>
                  </a:lnTo>
                  <a:lnTo>
                    <a:pt x="52806" y="148907"/>
                  </a:lnTo>
                  <a:lnTo>
                    <a:pt x="53086" y="149186"/>
                  </a:lnTo>
                  <a:lnTo>
                    <a:pt x="53416" y="149250"/>
                  </a:lnTo>
                  <a:lnTo>
                    <a:pt x="53886" y="149529"/>
                  </a:lnTo>
                  <a:close/>
                </a:path>
                <a:path w="193675" h="680084">
                  <a:moveTo>
                    <a:pt x="54279" y="491591"/>
                  </a:moveTo>
                  <a:lnTo>
                    <a:pt x="53340" y="489991"/>
                  </a:lnTo>
                  <a:lnTo>
                    <a:pt x="52451" y="488378"/>
                  </a:lnTo>
                  <a:lnTo>
                    <a:pt x="51727" y="486968"/>
                  </a:lnTo>
                  <a:lnTo>
                    <a:pt x="50863" y="487387"/>
                  </a:lnTo>
                  <a:lnTo>
                    <a:pt x="50190" y="487743"/>
                  </a:lnTo>
                  <a:lnTo>
                    <a:pt x="49466" y="488099"/>
                  </a:lnTo>
                  <a:lnTo>
                    <a:pt x="49466" y="488238"/>
                  </a:lnTo>
                  <a:lnTo>
                    <a:pt x="49428" y="488378"/>
                  </a:lnTo>
                  <a:lnTo>
                    <a:pt x="49428" y="488518"/>
                  </a:lnTo>
                  <a:lnTo>
                    <a:pt x="50253" y="488861"/>
                  </a:lnTo>
                  <a:lnTo>
                    <a:pt x="51117" y="489077"/>
                  </a:lnTo>
                  <a:lnTo>
                    <a:pt x="51841" y="489635"/>
                  </a:lnTo>
                  <a:lnTo>
                    <a:pt x="52628" y="490270"/>
                  </a:lnTo>
                  <a:lnTo>
                    <a:pt x="53238" y="491248"/>
                  </a:lnTo>
                  <a:lnTo>
                    <a:pt x="53911" y="492086"/>
                  </a:lnTo>
                  <a:lnTo>
                    <a:pt x="54063" y="492010"/>
                  </a:lnTo>
                  <a:lnTo>
                    <a:pt x="54127" y="491807"/>
                  </a:lnTo>
                  <a:lnTo>
                    <a:pt x="54279" y="491591"/>
                  </a:lnTo>
                  <a:close/>
                </a:path>
                <a:path w="193675" h="680084">
                  <a:moveTo>
                    <a:pt x="56781" y="161429"/>
                  </a:moveTo>
                  <a:lnTo>
                    <a:pt x="56502" y="161290"/>
                  </a:lnTo>
                  <a:lnTo>
                    <a:pt x="56146" y="161010"/>
                  </a:lnTo>
                  <a:lnTo>
                    <a:pt x="53848" y="160655"/>
                  </a:lnTo>
                  <a:lnTo>
                    <a:pt x="52590" y="160591"/>
                  </a:lnTo>
                  <a:lnTo>
                    <a:pt x="52336" y="161010"/>
                  </a:lnTo>
                  <a:lnTo>
                    <a:pt x="52019" y="161150"/>
                  </a:lnTo>
                  <a:lnTo>
                    <a:pt x="51511" y="161569"/>
                  </a:lnTo>
                  <a:lnTo>
                    <a:pt x="50469" y="161645"/>
                  </a:lnTo>
                  <a:lnTo>
                    <a:pt x="49682" y="161505"/>
                  </a:lnTo>
                  <a:lnTo>
                    <a:pt x="48564" y="161709"/>
                  </a:lnTo>
                  <a:lnTo>
                    <a:pt x="48107" y="162064"/>
                  </a:lnTo>
                  <a:lnTo>
                    <a:pt x="47459" y="163385"/>
                  </a:lnTo>
                  <a:lnTo>
                    <a:pt x="47129" y="163322"/>
                  </a:lnTo>
                  <a:lnTo>
                    <a:pt x="46672" y="162623"/>
                  </a:lnTo>
                  <a:lnTo>
                    <a:pt x="46380" y="162267"/>
                  </a:lnTo>
                  <a:lnTo>
                    <a:pt x="46024" y="161988"/>
                  </a:lnTo>
                  <a:lnTo>
                    <a:pt x="45732" y="161709"/>
                  </a:lnTo>
                  <a:lnTo>
                    <a:pt x="44983" y="164020"/>
                  </a:lnTo>
                  <a:lnTo>
                    <a:pt x="43192" y="162128"/>
                  </a:lnTo>
                  <a:lnTo>
                    <a:pt x="43040" y="162623"/>
                  </a:lnTo>
                  <a:lnTo>
                    <a:pt x="42900" y="162966"/>
                  </a:lnTo>
                  <a:lnTo>
                    <a:pt x="42976" y="164858"/>
                  </a:lnTo>
                  <a:lnTo>
                    <a:pt x="42976" y="166331"/>
                  </a:lnTo>
                  <a:lnTo>
                    <a:pt x="41643" y="166535"/>
                  </a:lnTo>
                  <a:lnTo>
                    <a:pt x="41503" y="166611"/>
                  </a:lnTo>
                  <a:lnTo>
                    <a:pt x="41287" y="167233"/>
                  </a:lnTo>
                  <a:lnTo>
                    <a:pt x="41389" y="167449"/>
                  </a:lnTo>
                  <a:lnTo>
                    <a:pt x="41465" y="167792"/>
                  </a:lnTo>
                  <a:lnTo>
                    <a:pt x="41719" y="168211"/>
                  </a:lnTo>
                  <a:lnTo>
                    <a:pt x="41935" y="168287"/>
                  </a:lnTo>
                  <a:lnTo>
                    <a:pt x="42329" y="168567"/>
                  </a:lnTo>
                  <a:lnTo>
                    <a:pt x="42824" y="168490"/>
                  </a:lnTo>
                  <a:lnTo>
                    <a:pt x="43408" y="168490"/>
                  </a:lnTo>
                  <a:lnTo>
                    <a:pt x="43192" y="166395"/>
                  </a:lnTo>
                  <a:lnTo>
                    <a:pt x="51511" y="165557"/>
                  </a:lnTo>
                  <a:lnTo>
                    <a:pt x="55816" y="165061"/>
                  </a:lnTo>
                  <a:lnTo>
                    <a:pt x="55422" y="164160"/>
                  </a:lnTo>
                  <a:lnTo>
                    <a:pt x="55130" y="163385"/>
                  </a:lnTo>
                  <a:lnTo>
                    <a:pt x="54851" y="162826"/>
                  </a:lnTo>
                  <a:lnTo>
                    <a:pt x="55499" y="162623"/>
                  </a:lnTo>
                  <a:lnTo>
                    <a:pt x="56756" y="162064"/>
                  </a:lnTo>
                  <a:lnTo>
                    <a:pt x="56756" y="161645"/>
                  </a:lnTo>
                  <a:lnTo>
                    <a:pt x="56781" y="161429"/>
                  </a:lnTo>
                  <a:close/>
                </a:path>
                <a:path w="193675" h="680084">
                  <a:moveTo>
                    <a:pt x="65036" y="671258"/>
                  </a:moveTo>
                  <a:lnTo>
                    <a:pt x="63715" y="672033"/>
                  </a:lnTo>
                  <a:lnTo>
                    <a:pt x="63601" y="672592"/>
                  </a:lnTo>
                  <a:lnTo>
                    <a:pt x="64173" y="674344"/>
                  </a:lnTo>
                  <a:lnTo>
                    <a:pt x="64427" y="674484"/>
                  </a:lnTo>
                  <a:lnTo>
                    <a:pt x="64604" y="674484"/>
                  </a:lnTo>
                  <a:lnTo>
                    <a:pt x="64719" y="673506"/>
                  </a:lnTo>
                  <a:lnTo>
                    <a:pt x="64858" y="672528"/>
                  </a:lnTo>
                  <a:lnTo>
                    <a:pt x="65036" y="671258"/>
                  </a:lnTo>
                  <a:close/>
                </a:path>
                <a:path w="193675" h="680084">
                  <a:moveTo>
                    <a:pt x="66179" y="620890"/>
                  </a:moveTo>
                  <a:lnTo>
                    <a:pt x="66078" y="620191"/>
                  </a:lnTo>
                  <a:lnTo>
                    <a:pt x="66078" y="619493"/>
                  </a:lnTo>
                  <a:lnTo>
                    <a:pt x="65786" y="619493"/>
                  </a:lnTo>
                  <a:lnTo>
                    <a:pt x="65646" y="619417"/>
                  </a:lnTo>
                  <a:lnTo>
                    <a:pt x="65214" y="621449"/>
                  </a:lnTo>
                  <a:lnTo>
                    <a:pt x="64681" y="623481"/>
                  </a:lnTo>
                  <a:lnTo>
                    <a:pt x="64249" y="625513"/>
                  </a:lnTo>
                  <a:lnTo>
                    <a:pt x="63995" y="626770"/>
                  </a:lnTo>
                  <a:lnTo>
                    <a:pt x="63931" y="628307"/>
                  </a:lnTo>
                  <a:lnTo>
                    <a:pt x="62776" y="630821"/>
                  </a:lnTo>
                  <a:lnTo>
                    <a:pt x="62890" y="631939"/>
                  </a:lnTo>
                  <a:lnTo>
                    <a:pt x="63500" y="633196"/>
                  </a:lnTo>
                  <a:lnTo>
                    <a:pt x="63563" y="633488"/>
                  </a:lnTo>
                  <a:lnTo>
                    <a:pt x="63601" y="633831"/>
                  </a:lnTo>
                  <a:lnTo>
                    <a:pt x="63741" y="634530"/>
                  </a:lnTo>
                  <a:lnTo>
                    <a:pt x="64287" y="633133"/>
                  </a:lnTo>
                  <a:lnTo>
                    <a:pt x="64604" y="632358"/>
                  </a:lnTo>
                  <a:lnTo>
                    <a:pt x="63855" y="632015"/>
                  </a:lnTo>
                  <a:lnTo>
                    <a:pt x="63500" y="631799"/>
                  </a:lnTo>
                  <a:lnTo>
                    <a:pt x="63601" y="631380"/>
                  </a:lnTo>
                  <a:lnTo>
                    <a:pt x="63741" y="631101"/>
                  </a:lnTo>
                  <a:lnTo>
                    <a:pt x="63779" y="630682"/>
                  </a:lnTo>
                  <a:lnTo>
                    <a:pt x="63931" y="629983"/>
                  </a:lnTo>
                  <a:lnTo>
                    <a:pt x="64071" y="628446"/>
                  </a:lnTo>
                  <a:lnTo>
                    <a:pt x="64173" y="627811"/>
                  </a:lnTo>
                  <a:lnTo>
                    <a:pt x="64071" y="627189"/>
                  </a:lnTo>
                  <a:lnTo>
                    <a:pt x="64249" y="626694"/>
                  </a:lnTo>
                  <a:lnTo>
                    <a:pt x="64858" y="624878"/>
                  </a:lnTo>
                  <a:lnTo>
                    <a:pt x="65544" y="623201"/>
                  </a:lnTo>
                  <a:lnTo>
                    <a:pt x="66078" y="621372"/>
                  </a:lnTo>
                  <a:lnTo>
                    <a:pt x="66179" y="620890"/>
                  </a:lnTo>
                  <a:close/>
                </a:path>
                <a:path w="193675" h="680084">
                  <a:moveTo>
                    <a:pt x="67297" y="480402"/>
                  </a:moveTo>
                  <a:lnTo>
                    <a:pt x="66154" y="478155"/>
                  </a:lnTo>
                  <a:lnTo>
                    <a:pt x="63931" y="473964"/>
                  </a:lnTo>
                  <a:lnTo>
                    <a:pt x="62915" y="475780"/>
                  </a:lnTo>
                  <a:lnTo>
                    <a:pt x="62953" y="476618"/>
                  </a:lnTo>
                  <a:lnTo>
                    <a:pt x="63995" y="477812"/>
                  </a:lnTo>
                  <a:lnTo>
                    <a:pt x="64681" y="478650"/>
                  </a:lnTo>
                  <a:lnTo>
                    <a:pt x="65354" y="479564"/>
                  </a:lnTo>
                  <a:lnTo>
                    <a:pt x="66548" y="480542"/>
                  </a:lnTo>
                  <a:lnTo>
                    <a:pt x="67043" y="480326"/>
                  </a:lnTo>
                  <a:lnTo>
                    <a:pt x="67297" y="480402"/>
                  </a:lnTo>
                  <a:close/>
                </a:path>
                <a:path w="193675" h="680084">
                  <a:moveTo>
                    <a:pt x="68872" y="638098"/>
                  </a:moveTo>
                  <a:lnTo>
                    <a:pt x="68592" y="637120"/>
                  </a:lnTo>
                  <a:lnTo>
                    <a:pt x="68592" y="636346"/>
                  </a:lnTo>
                  <a:lnTo>
                    <a:pt x="68224" y="636282"/>
                  </a:lnTo>
                  <a:lnTo>
                    <a:pt x="67589" y="637616"/>
                  </a:lnTo>
                  <a:lnTo>
                    <a:pt x="66979" y="639152"/>
                  </a:lnTo>
                  <a:lnTo>
                    <a:pt x="65151" y="642086"/>
                  </a:lnTo>
                  <a:lnTo>
                    <a:pt x="64681" y="644182"/>
                  </a:lnTo>
                  <a:lnTo>
                    <a:pt x="63309" y="649020"/>
                  </a:lnTo>
                  <a:lnTo>
                    <a:pt x="61849" y="651116"/>
                  </a:lnTo>
                  <a:lnTo>
                    <a:pt x="60083" y="654964"/>
                  </a:lnTo>
                  <a:lnTo>
                    <a:pt x="59372" y="656424"/>
                  </a:lnTo>
                  <a:lnTo>
                    <a:pt x="58902" y="658037"/>
                  </a:lnTo>
                  <a:lnTo>
                    <a:pt x="58686" y="658533"/>
                  </a:lnTo>
                  <a:lnTo>
                    <a:pt x="58940" y="659574"/>
                  </a:lnTo>
                  <a:lnTo>
                    <a:pt x="59004" y="660704"/>
                  </a:lnTo>
                  <a:lnTo>
                    <a:pt x="61671" y="654888"/>
                  </a:lnTo>
                  <a:lnTo>
                    <a:pt x="63068" y="651954"/>
                  </a:lnTo>
                  <a:lnTo>
                    <a:pt x="63131" y="651598"/>
                  </a:lnTo>
                  <a:lnTo>
                    <a:pt x="65862" y="647966"/>
                  </a:lnTo>
                  <a:lnTo>
                    <a:pt x="66865" y="642861"/>
                  </a:lnTo>
                  <a:lnTo>
                    <a:pt x="68872" y="638098"/>
                  </a:lnTo>
                  <a:close/>
                </a:path>
                <a:path w="193675" h="680084">
                  <a:moveTo>
                    <a:pt x="70739" y="658253"/>
                  </a:moveTo>
                  <a:lnTo>
                    <a:pt x="69989" y="658317"/>
                  </a:lnTo>
                  <a:lnTo>
                    <a:pt x="69773" y="658393"/>
                  </a:lnTo>
                  <a:lnTo>
                    <a:pt x="69596" y="658952"/>
                  </a:lnTo>
                  <a:lnTo>
                    <a:pt x="69380" y="659231"/>
                  </a:lnTo>
                  <a:lnTo>
                    <a:pt x="70599" y="660412"/>
                  </a:lnTo>
                  <a:lnTo>
                    <a:pt x="70739" y="659015"/>
                  </a:lnTo>
                  <a:lnTo>
                    <a:pt x="70739" y="658253"/>
                  </a:lnTo>
                  <a:close/>
                </a:path>
                <a:path w="193675" h="680084">
                  <a:moveTo>
                    <a:pt x="72136" y="480047"/>
                  </a:moveTo>
                  <a:lnTo>
                    <a:pt x="71069" y="477672"/>
                  </a:lnTo>
                  <a:lnTo>
                    <a:pt x="71501" y="473887"/>
                  </a:lnTo>
                  <a:lnTo>
                    <a:pt x="68986" y="472846"/>
                  </a:lnTo>
                  <a:lnTo>
                    <a:pt x="69380" y="474027"/>
                  </a:lnTo>
                  <a:lnTo>
                    <a:pt x="69735" y="475005"/>
                  </a:lnTo>
                  <a:lnTo>
                    <a:pt x="69989" y="476059"/>
                  </a:lnTo>
                  <a:lnTo>
                    <a:pt x="70485" y="477875"/>
                  </a:lnTo>
                  <a:lnTo>
                    <a:pt x="70637" y="478853"/>
                  </a:lnTo>
                  <a:lnTo>
                    <a:pt x="70891" y="480047"/>
                  </a:lnTo>
                  <a:lnTo>
                    <a:pt x="71247" y="480542"/>
                  </a:lnTo>
                  <a:lnTo>
                    <a:pt x="72136" y="480047"/>
                  </a:lnTo>
                  <a:close/>
                </a:path>
                <a:path w="193675" h="680084">
                  <a:moveTo>
                    <a:pt x="72390" y="312902"/>
                  </a:moveTo>
                  <a:lnTo>
                    <a:pt x="72174" y="312483"/>
                  </a:lnTo>
                  <a:lnTo>
                    <a:pt x="72034" y="312064"/>
                  </a:lnTo>
                  <a:lnTo>
                    <a:pt x="71894" y="311988"/>
                  </a:lnTo>
                  <a:lnTo>
                    <a:pt x="70459" y="311086"/>
                  </a:lnTo>
                  <a:lnTo>
                    <a:pt x="67614" y="309410"/>
                  </a:lnTo>
                  <a:lnTo>
                    <a:pt x="67437" y="309270"/>
                  </a:lnTo>
                  <a:lnTo>
                    <a:pt x="67157" y="309194"/>
                  </a:lnTo>
                  <a:lnTo>
                    <a:pt x="67005" y="309333"/>
                  </a:lnTo>
                  <a:lnTo>
                    <a:pt x="66217" y="310248"/>
                  </a:lnTo>
                  <a:lnTo>
                    <a:pt x="65570" y="309613"/>
                  </a:lnTo>
                  <a:lnTo>
                    <a:pt x="64897" y="309194"/>
                  </a:lnTo>
                  <a:lnTo>
                    <a:pt x="64465" y="308991"/>
                  </a:lnTo>
                  <a:lnTo>
                    <a:pt x="63931" y="309270"/>
                  </a:lnTo>
                  <a:lnTo>
                    <a:pt x="63385" y="309753"/>
                  </a:lnTo>
                  <a:lnTo>
                    <a:pt x="66217" y="311645"/>
                  </a:lnTo>
                  <a:lnTo>
                    <a:pt x="68948" y="314236"/>
                  </a:lnTo>
                  <a:lnTo>
                    <a:pt x="72390" y="312902"/>
                  </a:lnTo>
                  <a:close/>
                </a:path>
                <a:path w="193675" h="680084">
                  <a:moveTo>
                    <a:pt x="74790" y="642366"/>
                  </a:moveTo>
                  <a:lnTo>
                    <a:pt x="74726" y="641184"/>
                  </a:lnTo>
                  <a:lnTo>
                    <a:pt x="74688" y="639914"/>
                  </a:lnTo>
                  <a:lnTo>
                    <a:pt x="74549" y="638454"/>
                  </a:lnTo>
                  <a:lnTo>
                    <a:pt x="73545" y="639711"/>
                  </a:lnTo>
                  <a:lnTo>
                    <a:pt x="73545" y="640753"/>
                  </a:lnTo>
                  <a:lnTo>
                    <a:pt x="74434" y="642366"/>
                  </a:lnTo>
                  <a:lnTo>
                    <a:pt x="74790" y="642366"/>
                  </a:lnTo>
                  <a:close/>
                </a:path>
                <a:path w="193675" h="680084">
                  <a:moveTo>
                    <a:pt x="81546" y="459206"/>
                  </a:moveTo>
                  <a:lnTo>
                    <a:pt x="81038" y="457377"/>
                  </a:lnTo>
                  <a:lnTo>
                    <a:pt x="80251" y="456615"/>
                  </a:lnTo>
                  <a:lnTo>
                    <a:pt x="79311" y="455764"/>
                  </a:lnTo>
                  <a:lnTo>
                    <a:pt x="77381" y="453745"/>
                  </a:lnTo>
                  <a:lnTo>
                    <a:pt x="77266" y="454647"/>
                  </a:lnTo>
                  <a:lnTo>
                    <a:pt x="77089" y="455485"/>
                  </a:lnTo>
                  <a:lnTo>
                    <a:pt x="76441" y="455422"/>
                  </a:lnTo>
                  <a:lnTo>
                    <a:pt x="75438" y="456184"/>
                  </a:lnTo>
                  <a:lnTo>
                    <a:pt x="74942" y="454304"/>
                  </a:lnTo>
                  <a:lnTo>
                    <a:pt x="74904" y="454088"/>
                  </a:lnTo>
                  <a:lnTo>
                    <a:pt x="74434" y="454164"/>
                  </a:lnTo>
                  <a:lnTo>
                    <a:pt x="74041" y="454088"/>
                  </a:lnTo>
                  <a:lnTo>
                    <a:pt x="74295" y="456120"/>
                  </a:lnTo>
                  <a:lnTo>
                    <a:pt x="76047" y="456755"/>
                  </a:lnTo>
                  <a:lnTo>
                    <a:pt x="75196" y="460806"/>
                  </a:lnTo>
                  <a:lnTo>
                    <a:pt x="74942" y="462622"/>
                  </a:lnTo>
                  <a:lnTo>
                    <a:pt x="74650" y="464312"/>
                  </a:lnTo>
                  <a:lnTo>
                    <a:pt x="74980" y="464235"/>
                  </a:lnTo>
                  <a:lnTo>
                    <a:pt x="75615" y="464235"/>
                  </a:lnTo>
                  <a:lnTo>
                    <a:pt x="76377" y="464096"/>
                  </a:lnTo>
                  <a:lnTo>
                    <a:pt x="75831" y="466051"/>
                  </a:lnTo>
                  <a:lnTo>
                    <a:pt x="74256" y="466331"/>
                  </a:lnTo>
                  <a:lnTo>
                    <a:pt x="72428" y="465010"/>
                  </a:lnTo>
                  <a:lnTo>
                    <a:pt x="72390" y="465150"/>
                  </a:lnTo>
                  <a:lnTo>
                    <a:pt x="72250" y="465353"/>
                  </a:lnTo>
                  <a:lnTo>
                    <a:pt x="72605" y="465772"/>
                  </a:lnTo>
                  <a:lnTo>
                    <a:pt x="73037" y="466128"/>
                  </a:lnTo>
                  <a:lnTo>
                    <a:pt x="73329" y="466610"/>
                  </a:lnTo>
                  <a:lnTo>
                    <a:pt x="73964" y="467588"/>
                  </a:lnTo>
                  <a:lnTo>
                    <a:pt x="74764" y="468503"/>
                  </a:lnTo>
                  <a:lnTo>
                    <a:pt x="76085" y="472351"/>
                  </a:lnTo>
                  <a:lnTo>
                    <a:pt x="77025" y="474941"/>
                  </a:lnTo>
                  <a:lnTo>
                    <a:pt x="78638" y="476694"/>
                  </a:lnTo>
                  <a:lnTo>
                    <a:pt x="78854" y="476973"/>
                  </a:lnTo>
                  <a:lnTo>
                    <a:pt x="79248" y="476897"/>
                  </a:lnTo>
                  <a:lnTo>
                    <a:pt x="79527" y="477113"/>
                  </a:lnTo>
                  <a:lnTo>
                    <a:pt x="79743" y="477316"/>
                  </a:lnTo>
                  <a:lnTo>
                    <a:pt x="79895" y="477812"/>
                  </a:lnTo>
                  <a:lnTo>
                    <a:pt x="80352" y="478434"/>
                  </a:lnTo>
                  <a:lnTo>
                    <a:pt x="80606" y="478853"/>
                  </a:lnTo>
                  <a:lnTo>
                    <a:pt x="81000" y="479209"/>
                  </a:lnTo>
                  <a:lnTo>
                    <a:pt x="81356" y="478790"/>
                  </a:lnTo>
                  <a:lnTo>
                    <a:pt x="81216" y="478231"/>
                  </a:lnTo>
                  <a:lnTo>
                    <a:pt x="81114" y="477316"/>
                  </a:lnTo>
                  <a:lnTo>
                    <a:pt x="80289" y="476973"/>
                  </a:lnTo>
                  <a:lnTo>
                    <a:pt x="80073" y="475640"/>
                  </a:lnTo>
                  <a:lnTo>
                    <a:pt x="78816" y="475919"/>
                  </a:lnTo>
                  <a:lnTo>
                    <a:pt x="78308" y="474446"/>
                  </a:lnTo>
                  <a:lnTo>
                    <a:pt x="77914" y="473608"/>
                  </a:lnTo>
                  <a:lnTo>
                    <a:pt x="77343" y="472490"/>
                  </a:lnTo>
                  <a:lnTo>
                    <a:pt x="76377" y="469836"/>
                  </a:lnTo>
                  <a:lnTo>
                    <a:pt x="77381" y="470890"/>
                  </a:lnTo>
                  <a:lnTo>
                    <a:pt x="78524" y="471093"/>
                  </a:lnTo>
                  <a:lnTo>
                    <a:pt x="78816" y="473468"/>
                  </a:lnTo>
                  <a:lnTo>
                    <a:pt x="79743" y="473468"/>
                  </a:lnTo>
                  <a:lnTo>
                    <a:pt x="80289" y="473608"/>
                  </a:lnTo>
                  <a:lnTo>
                    <a:pt x="80175" y="473049"/>
                  </a:lnTo>
                  <a:lnTo>
                    <a:pt x="80175" y="472147"/>
                  </a:lnTo>
                  <a:lnTo>
                    <a:pt x="79095" y="470814"/>
                  </a:lnTo>
                  <a:lnTo>
                    <a:pt x="78816" y="468642"/>
                  </a:lnTo>
                  <a:lnTo>
                    <a:pt x="77241" y="468642"/>
                  </a:lnTo>
                  <a:lnTo>
                    <a:pt x="76835" y="467728"/>
                  </a:lnTo>
                  <a:lnTo>
                    <a:pt x="76873" y="464934"/>
                  </a:lnTo>
                  <a:lnTo>
                    <a:pt x="76809" y="462483"/>
                  </a:lnTo>
                  <a:lnTo>
                    <a:pt x="77127" y="460248"/>
                  </a:lnTo>
                  <a:lnTo>
                    <a:pt x="77482" y="458152"/>
                  </a:lnTo>
                  <a:lnTo>
                    <a:pt x="78638" y="457873"/>
                  </a:lnTo>
                  <a:lnTo>
                    <a:pt x="79959" y="459206"/>
                  </a:lnTo>
                  <a:lnTo>
                    <a:pt x="81178" y="460248"/>
                  </a:lnTo>
                  <a:lnTo>
                    <a:pt x="81546" y="459206"/>
                  </a:lnTo>
                  <a:close/>
                </a:path>
                <a:path w="193675" h="680084">
                  <a:moveTo>
                    <a:pt x="86309" y="444296"/>
                  </a:moveTo>
                  <a:lnTo>
                    <a:pt x="86169" y="444296"/>
                  </a:lnTo>
                  <a:lnTo>
                    <a:pt x="86309" y="444385"/>
                  </a:lnTo>
                  <a:close/>
                </a:path>
                <a:path w="193675" h="680084">
                  <a:moveTo>
                    <a:pt x="86601" y="454025"/>
                  </a:moveTo>
                  <a:lnTo>
                    <a:pt x="86347" y="453529"/>
                  </a:lnTo>
                  <a:lnTo>
                    <a:pt x="86169" y="453466"/>
                  </a:lnTo>
                  <a:lnTo>
                    <a:pt x="85305" y="453047"/>
                  </a:lnTo>
                  <a:lnTo>
                    <a:pt x="84442" y="452691"/>
                  </a:lnTo>
                  <a:lnTo>
                    <a:pt x="83693" y="452348"/>
                  </a:lnTo>
                  <a:lnTo>
                    <a:pt x="83578" y="451015"/>
                  </a:lnTo>
                  <a:lnTo>
                    <a:pt x="83870" y="450037"/>
                  </a:lnTo>
                  <a:lnTo>
                    <a:pt x="83908" y="449897"/>
                  </a:lnTo>
                  <a:lnTo>
                    <a:pt x="82829" y="450037"/>
                  </a:lnTo>
                  <a:lnTo>
                    <a:pt x="82613" y="449199"/>
                  </a:lnTo>
                  <a:lnTo>
                    <a:pt x="82943" y="449122"/>
                  </a:lnTo>
                  <a:lnTo>
                    <a:pt x="83299" y="448919"/>
                  </a:lnTo>
                  <a:lnTo>
                    <a:pt x="84010" y="449338"/>
                  </a:lnTo>
                  <a:lnTo>
                    <a:pt x="84442" y="449897"/>
                  </a:lnTo>
                  <a:lnTo>
                    <a:pt x="84912" y="450380"/>
                  </a:lnTo>
                  <a:lnTo>
                    <a:pt x="84988" y="450037"/>
                  </a:lnTo>
                  <a:lnTo>
                    <a:pt x="84950" y="448919"/>
                  </a:lnTo>
                  <a:lnTo>
                    <a:pt x="84201" y="444373"/>
                  </a:lnTo>
                  <a:lnTo>
                    <a:pt x="85915" y="444296"/>
                  </a:lnTo>
                  <a:lnTo>
                    <a:pt x="86169" y="444296"/>
                  </a:lnTo>
                  <a:lnTo>
                    <a:pt x="85737" y="444017"/>
                  </a:lnTo>
                  <a:lnTo>
                    <a:pt x="85661" y="442963"/>
                  </a:lnTo>
                  <a:lnTo>
                    <a:pt x="85026" y="441985"/>
                  </a:lnTo>
                  <a:lnTo>
                    <a:pt x="84556" y="441426"/>
                  </a:lnTo>
                  <a:lnTo>
                    <a:pt x="84048" y="441286"/>
                  </a:lnTo>
                  <a:lnTo>
                    <a:pt x="83908" y="441223"/>
                  </a:lnTo>
                  <a:lnTo>
                    <a:pt x="83375" y="442823"/>
                  </a:lnTo>
                  <a:lnTo>
                    <a:pt x="83261" y="443242"/>
                  </a:lnTo>
                  <a:lnTo>
                    <a:pt x="82981" y="445135"/>
                  </a:lnTo>
                  <a:lnTo>
                    <a:pt x="82854" y="446189"/>
                  </a:lnTo>
                  <a:lnTo>
                    <a:pt x="82727" y="447027"/>
                  </a:lnTo>
                  <a:lnTo>
                    <a:pt x="82867" y="447090"/>
                  </a:lnTo>
                  <a:lnTo>
                    <a:pt x="83045" y="447167"/>
                  </a:lnTo>
                  <a:lnTo>
                    <a:pt x="82397" y="447725"/>
                  </a:lnTo>
                  <a:lnTo>
                    <a:pt x="81749" y="448348"/>
                  </a:lnTo>
                  <a:lnTo>
                    <a:pt x="81114" y="448919"/>
                  </a:lnTo>
                  <a:lnTo>
                    <a:pt x="81140" y="449402"/>
                  </a:lnTo>
                  <a:lnTo>
                    <a:pt x="81546" y="451015"/>
                  </a:lnTo>
                  <a:lnTo>
                    <a:pt x="82219" y="452767"/>
                  </a:lnTo>
                  <a:lnTo>
                    <a:pt x="84912" y="454723"/>
                  </a:lnTo>
                  <a:lnTo>
                    <a:pt x="84264" y="456895"/>
                  </a:lnTo>
                  <a:lnTo>
                    <a:pt x="84874" y="457314"/>
                  </a:lnTo>
                  <a:lnTo>
                    <a:pt x="85585" y="457873"/>
                  </a:lnTo>
                  <a:lnTo>
                    <a:pt x="86055" y="458216"/>
                  </a:lnTo>
                  <a:lnTo>
                    <a:pt x="86182" y="457796"/>
                  </a:lnTo>
                  <a:lnTo>
                    <a:pt x="85420" y="455422"/>
                  </a:lnTo>
                  <a:lnTo>
                    <a:pt x="85737" y="455282"/>
                  </a:lnTo>
                  <a:lnTo>
                    <a:pt x="85991" y="455282"/>
                  </a:lnTo>
                  <a:lnTo>
                    <a:pt x="86169" y="455142"/>
                  </a:lnTo>
                  <a:lnTo>
                    <a:pt x="86550" y="454647"/>
                  </a:lnTo>
                  <a:lnTo>
                    <a:pt x="86601" y="454025"/>
                  </a:lnTo>
                  <a:close/>
                </a:path>
                <a:path w="193675" h="680084">
                  <a:moveTo>
                    <a:pt x="88074" y="448779"/>
                  </a:moveTo>
                  <a:lnTo>
                    <a:pt x="87096" y="447306"/>
                  </a:lnTo>
                  <a:lnTo>
                    <a:pt x="87249" y="444995"/>
                  </a:lnTo>
                  <a:lnTo>
                    <a:pt x="86309" y="444385"/>
                  </a:lnTo>
                  <a:lnTo>
                    <a:pt x="86169" y="448983"/>
                  </a:lnTo>
                  <a:lnTo>
                    <a:pt x="87096" y="449402"/>
                  </a:lnTo>
                  <a:lnTo>
                    <a:pt x="87998" y="450100"/>
                  </a:lnTo>
                  <a:lnTo>
                    <a:pt x="88074" y="448779"/>
                  </a:lnTo>
                  <a:close/>
                </a:path>
                <a:path w="193675" h="680084">
                  <a:moveTo>
                    <a:pt x="88646" y="672947"/>
                  </a:moveTo>
                  <a:lnTo>
                    <a:pt x="88531" y="672668"/>
                  </a:lnTo>
                  <a:lnTo>
                    <a:pt x="88252" y="671817"/>
                  </a:lnTo>
                  <a:lnTo>
                    <a:pt x="87388" y="670280"/>
                  </a:lnTo>
                  <a:lnTo>
                    <a:pt x="87249" y="670356"/>
                  </a:lnTo>
                  <a:lnTo>
                    <a:pt x="87134" y="670560"/>
                  </a:lnTo>
                  <a:lnTo>
                    <a:pt x="86956" y="670699"/>
                  </a:lnTo>
                  <a:lnTo>
                    <a:pt x="87312" y="672528"/>
                  </a:lnTo>
                  <a:lnTo>
                    <a:pt x="87528" y="673366"/>
                  </a:lnTo>
                  <a:lnTo>
                    <a:pt x="87604" y="673709"/>
                  </a:lnTo>
                  <a:lnTo>
                    <a:pt x="87960" y="673849"/>
                  </a:lnTo>
                  <a:lnTo>
                    <a:pt x="88176" y="674065"/>
                  </a:lnTo>
                  <a:lnTo>
                    <a:pt x="88290" y="673569"/>
                  </a:lnTo>
                  <a:lnTo>
                    <a:pt x="88646" y="672947"/>
                  </a:lnTo>
                  <a:close/>
                </a:path>
                <a:path w="193675" h="680084">
                  <a:moveTo>
                    <a:pt x="89966" y="570649"/>
                  </a:moveTo>
                  <a:lnTo>
                    <a:pt x="89789" y="570445"/>
                  </a:lnTo>
                  <a:lnTo>
                    <a:pt x="89687" y="570230"/>
                  </a:lnTo>
                  <a:lnTo>
                    <a:pt x="89509" y="570090"/>
                  </a:lnTo>
                  <a:lnTo>
                    <a:pt x="88900" y="571207"/>
                  </a:lnTo>
                  <a:lnTo>
                    <a:pt x="88430" y="572617"/>
                  </a:lnTo>
                  <a:lnTo>
                    <a:pt x="87680" y="573455"/>
                  </a:lnTo>
                  <a:lnTo>
                    <a:pt x="86525" y="574852"/>
                  </a:lnTo>
                  <a:lnTo>
                    <a:pt x="86309" y="576884"/>
                  </a:lnTo>
                  <a:lnTo>
                    <a:pt x="85737" y="578764"/>
                  </a:lnTo>
                  <a:lnTo>
                    <a:pt x="85090" y="580656"/>
                  </a:lnTo>
                  <a:lnTo>
                    <a:pt x="84162" y="582269"/>
                  </a:lnTo>
                  <a:lnTo>
                    <a:pt x="83477" y="584085"/>
                  </a:lnTo>
                  <a:lnTo>
                    <a:pt x="82727" y="585558"/>
                  </a:lnTo>
                  <a:lnTo>
                    <a:pt x="82257" y="587311"/>
                  </a:lnTo>
                  <a:lnTo>
                    <a:pt x="81826" y="588568"/>
                  </a:lnTo>
                  <a:lnTo>
                    <a:pt x="83261" y="586740"/>
                  </a:lnTo>
                  <a:lnTo>
                    <a:pt x="84048" y="585698"/>
                  </a:lnTo>
                  <a:lnTo>
                    <a:pt x="85636" y="583742"/>
                  </a:lnTo>
                  <a:lnTo>
                    <a:pt x="86093" y="583107"/>
                  </a:lnTo>
                  <a:lnTo>
                    <a:pt x="86093" y="582129"/>
                  </a:lnTo>
                  <a:lnTo>
                    <a:pt x="85915" y="581215"/>
                  </a:lnTo>
                  <a:lnTo>
                    <a:pt x="86093" y="580796"/>
                  </a:lnTo>
                  <a:lnTo>
                    <a:pt x="86956" y="578561"/>
                  </a:lnTo>
                  <a:lnTo>
                    <a:pt x="87998" y="576529"/>
                  </a:lnTo>
                  <a:lnTo>
                    <a:pt x="88900" y="574357"/>
                  </a:lnTo>
                  <a:lnTo>
                    <a:pt x="89331" y="573176"/>
                  </a:lnTo>
                  <a:lnTo>
                    <a:pt x="89573" y="571842"/>
                  </a:lnTo>
                  <a:lnTo>
                    <a:pt x="89966" y="570649"/>
                  </a:lnTo>
                  <a:close/>
                </a:path>
                <a:path w="193675" h="680084">
                  <a:moveTo>
                    <a:pt x="90004" y="582828"/>
                  </a:moveTo>
                  <a:lnTo>
                    <a:pt x="89903" y="582269"/>
                  </a:lnTo>
                  <a:lnTo>
                    <a:pt x="89827" y="581990"/>
                  </a:lnTo>
                  <a:lnTo>
                    <a:pt x="89179" y="582066"/>
                  </a:lnTo>
                  <a:lnTo>
                    <a:pt x="88036" y="582066"/>
                  </a:lnTo>
                  <a:lnTo>
                    <a:pt x="87604" y="581990"/>
                  </a:lnTo>
                  <a:lnTo>
                    <a:pt x="87312" y="581990"/>
                  </a:lnTo>
                  <a:lnTo>
                    <a:pt x="86995" y="581914"/>
                  </a:lnTo>
                  <a:lnTo>
                    <a:pt x="86741" y="581914"/>
                  </a:lnTo>
                  <a:lnTo>
                    <a:pt x="86702" y="582066"/>
                  </a:lnTo>
                  <a:lnTo>
                    <a:pt x="86702" y="582345"/>
                  </a:lnTo>
                  <a:lnTo>
                    <a:pt x="86855" y="582485"/>
                  </a:lnTo>
                  <a:lnTo>
                    <a:pt x="87033" y="582688"/>
                  </a:lnTo>
                  <a:lnTo>
                    <a:pt x="88036" y="582968"/>
                  </a:lnTo>
                  <a:lnTo>
                    <a:pt x="87820" y="583463"/>
                  </a:lnTo>
                  <a:lnTo>
                    <a:pt x="87528" y="584225"/>
                  </a:lnTo>
                  <a:lnTo>
                    <a:pt x="85699" y="588911"/>
                  </a:lnTo>
                  <a:lnTo>
                    <a:pt x="84912" y="591362"/>
                  </a:lnTo>
                  <a:lnTo>
                    <a:pt x="84772" y="591921"/>
                  </a:lnTo>
                  <a:lnTo>
                    <a:pt x="85051" y="592899"/>
                  </a:lnTo>
                  <a:lnTo>
                    <a:pt x="85090" y="593674"/>
                  </a:lnTo>
                  <a:lnTo>
                    <a:pt x="85915" y="593255"/>
                  </a:lnTo>
                  <a:lnTo>
                    <a:pt x="87210" y="592836"/>
                  </a:lnTo>
                  <a:lnTo>
                    <a:pt x="87249" y="591502"/>
                  </a:lnTo>
                  <a:lnTo>
                    <a:pt x="87604" y="590448"/>
                  </a:lnTo>
                  <a:lnTo>
                    <a:pt x="88252" y="588289"/>
                  </a:lnTo>
                  <a:lnTo>
                    <a:pt x="89115" y="586320"/>
                  </a:lnTo>
                  <a:lnTo>
                    <a:pt x="89966" y="583666"/>
                  </a:lnTo>
                  <a:lnTo>
                    <a:pt x="90004" y="582828"/>
                  </a:lnTo>
                  <a:close/>
                </a:path>
                <a:path w="193675" h="680084">
                  <a:moveTo>
                    <a:pt x="95567" y="618439"/>
                  </a:moveTo>
                  <a:lnTo>
                    <a:pt x="94246" y="617461"/>
                  </a:lnTo>
                  <a:lnTo>
                    <a:pt x="94056" y="615645"/>
                  </a:lnTo>
                  <a:lnTo>
                    <a:pt x="93268" y="616623"/>
                  </a:lnTo>
                  <a:lnTo>
                    <a:pt x="93345" y="617461"/>
                  </a:lnTo>
                  <a:lnTo>
                    <a:pt x="93840" y="618375"/>
                  </a:lnTo>
                  <a:lnTo>
                    <a:pt x="94208" y="618998"/>
                  </a:lnTo>
                  <a:lnTo>
                    <a:pt x="94488" y="619696"/>
                  </a:lnTo>
                  <a:lnTo>
                    <a:pt x="94856" y="620395"/>
                  </a:lnTo>
                  <a:lnTo>
                    <a:pt x="95567" y="618439"/>
                  </a:lnTo>
                  <a:close/>
                </a:path>
                <a:path w="193675" h="680084">
                  <a:moveTo>
                    <a:pt x="102704" y="188988"/>
                  </a:moveTo>
                  <a:lnTo>
                    <a:pt x="102209" y="189484"/>
                  </a:lnTo>
                  <a:lnTo>
                    <a:pt x="101523" y="189826"/>
                  </a:lnTo>
                  <a:lnTo>
                    <a:pt x="101523" y="191300"/>
                  </a:lnTo>
                  <a:lnTo>
                    <a:pt x="102031" y="191719"/>
                  </a:lnTo>
                  <a:lnTo>
                    <a:pt x="102704" y="191439"/>
                  </a:lnTo>
                  <a:lnTo>
                    <a:pt x="102704" y="188988"/>
                  </a:lnTo>
                  <a:close/>
                </a:path>
                <a:path w="193675" h="680084">
                  <a:moveTo>
                    <a:pt x="106514" y="660908"/>
                  </a:moveTo>
                  <a:lnTo>
                    <a:pt x="106045" y="660704"/>
                  </a:lnTo>
                  <a:lnTo>
                    <a:pt x="105651" y="660412"/>
                  </a:lnTo>
                  <a:lnTo>
                    <a:pt x="105257" y="660349"/>
                  </a:lnTo>
                  <a:lnTo>
                    <a:pt x="104965" y="660273"/>
                  </a:lnTo>
                  <a:lnTo>
                    <a:pt x="104609" y="660209"/>
                  </a:lnTo>
                  <a:lnTo>
                    <a:pt x="104355" y="660349"/>
                  </a:lnTo>
                  <a:lnTo>
                    <a:pt x="104216" y="660349"/>
                  </a:lnTo>
                  <a:lnTo>
                    <a:pt x="104101" y="661047"/>
                  </a:lnTo>
                  <a:lnTo>
                    <a:pt x="104178" y="661263"/>
                  </a:lnTo>
                  <a:lnTo>
                    <a:pt x="104355" y="661543"/>
                  </a:lnTo>
                  <a:lnTo>
                    <a:pt x="104609" y="661822"/>
                  </a:lnTo>
                  <a:lnTo>
                    <a:pt x="104863" y="661885"/>
                  </a:lnTo>
                  <a:lnTo>
                    <a:pt x="106438" y="662584"/>
                  </a:lnTo>
                  <a:lnTo>
                    <a:pt x="106514" y="660908"/>
                  </a:lnTo>
                  <a:close/>
                </a:path>
                <a:path w="193675" h="680084">
                  <a:moveTo>
                    <a:pt x="108407" y="171919"/>
                  </a:moveTo>
                  <a:lnTo>
                    <a:pt x="107759" y="171856"/>
                  </a:lnTo>
                  <a:lnTo>
                    <a:pt x="107302" y="171500"/>
                  </a:lnTo>
                  <a:lnTo>
                    <a:pt x="107086" y="171996"/>
                  </a:lnTo>
                  <a:lnTo>
                    <a:pt x="106908" y="172351"/>
                  </a:lnTo>
                  <a:lnTo>
                    <a:pt x="106730" y="172770"/>
                  </a:lnTo>
                  <a:lnTo>
                    <a:pt x="106578" y="173253"/>
                  </a:lnTo>
                  <a:lnTo>
                    <a:pt x="106299" y="173888"/>
                  </a:lnTo>
                  <a:lnTo>
                    <a:pt x="106324" y="174091"/>
                  </a:lnTo>
                  <a:lnTo>
                    <a:pt x="106540" y="174586"/>
                  </a:lnTo>
                  <a:lnTo>
                    <a:pt x="106972" y="174929"/>
                  </a:lnTo>
                  <a:lnTo>
                    <a:pt x="107340" y="175209"/>
                  </a:lnTo>
                  <a:lnTo>
                    <a:pt x="107657" y="174866"/>
                  </a:lnTo>
                  <a:lnTo>
                    <a:pt x="107759" y="174586"/>
                  </a:lnTo>
                  <a:lnTo>
                    <a:pt x="107835" y="174167"/>
                  </a:lnTo>
                  <a:lnTo>
                    <a:pt x="107797" y="173672"/>
                  </a:lnTo>
                  <a:lnTo>
                    <a:pt x="107950" y="173329"/>
                  </a:lnTo>
                  <a:lnTo>
                    <a:pt x="108407" y="171919"/>
                  </a:lnTo>
                  <a:close/>
                </a:path>
                <a:path w="193675" h="680084">
                  <a:moveTo>
                    <a:pt x="113144" y="647890"/>
                  </a:moveTo>
                  <a:lnTo>
                    <a:pt x="111887" y="644601"/>
                  </a:lnTo>
                  <a:lnTo>
                    <a:pt x="110820" y="646150"/>
                  </a:lnTo>
                  <a:lnTo>
                    <a:pt x="110820" y="646772"/>
                  </a:lnTo>
                  <a:lnTo>
                    <a:pt x="111645" y="648449"/>
                  </a:lnTo>
                  <a:lnTo>
                    <a:pt x="111887" y="648944"/>
                  </a:lnTo>
                  <a:lnTo>
                    <a:pt x="111823" y="649859"/>
                  </a:lnTo>
                  <a:lnTo>
                    <a:pt x="111823" y="650557"/>
                  </a:lnTo>
                  <a:lnTo>
                    <a:pt x="111861" y="650976"/>
                  </a:lnTo>
                  <a:lnTo>
                    <a:pt x="111709" y="651256"/>
                  </a:lnTo>
                  <a:lnTo>
                    <a:pt x="111531" y="652094"/>
                  </a:lnTo>
                  <a:lnTo>
                    <a:pt x="113106" y="650201"/>
                  </a:lnTo>
                  <a:lnTo>
                    <a:pt x="113144" y="647890"/>
                  </a:lnTo>
                  <a:close/>
                </a:path>
                <a:path w="193675" h="680084">
                  <a:moveTo>
                    <a:pt x="114401" y="207670"/>
                  </a:moveTo>
                  <a:lnTo>
                    <a:pt x="114007" y="206832"/>
                  </a:lnTo>
                  <a:lnTo>
                    <a:pt x="113296" y="205155"/>
                  </a:lnTo>
                  <a:lnTo>
                    <a:pt x="113080" y="205790"/>
                  </a:lnTo>
                  <a:lnTo>
                    <a:pt x="112788" y="206349"/>
                  </a:lnTo>
                  <a:lnTo>
                    <a:pt x="112496" y="206971"/>
                  </a:lnTo>
                  <a:lnTo>
                    <a:pt x="113220" y="207467"/>
                  </a:lnTo>
                  <a:lnTo>
                    <a:pt x="113715" y="207746"/>
                  </a:lnTo>
                  <a:lnTo>
                    <a:pt x="114147" y="208026"/>
                  </a:lnTo>
                  <a:lnTo>
                    <a:pt x="114300" y="207810"/>
                  </a:lnTo>
                  <a:lnTo>
                    <a:pt x="114401" y="207670"/>
                  </a:lnTo>
                  <a:close/>
                </a:path>
                <a:path w="193675" h="680084">
                  <a:moveTo>
                    <a:pt x="117017" y="670420"/>
                  </a:moveTo>
                  <a:lnTo>
                    <a:pt x="116840" y="669658"/>
                  </a:lnTo>
                  <a:lnTo>
                    <a:pt x="116624" y="668820"/>
                  </a:lnTo>
                  <a:lnTo>
                    <a:pt x="116408" y="667905"/>
                  </a:lnTo>
                  <a:lnTo>
                    <a:pt x="115481" y="669099"/>
                  </a:lnTo>
                  <a:lnTo>
                    <a:pt x="115544" y="669721"/>
                  </a:lnTo>
                  <a:lnTo>
                    <a:pt x="116662" y="670699"/>
                  </a:lnTo>
                  <a:lnTo>
                    <a:pt x="116801" y="670636"/>
                  </a:lnTo>
                  <a:lnTo>
                    <a:pt x="117017" y="670420"/>
                  </a:lnTo>
                  <a:close/>
                </a:path>
                <a:path w="193675" h="680084">
                  <a:moveTo>
                    <a:pt x="129260" y="487603"/>
                  </a:moveTo>
                  <a:lnTo>
                    <a:pt x="128676" y="488721"/>
                  </a:lnTo>
                  <a:lnTo>
                    <a:pt x="127571" y="489356"/>
                  </a:lnTo>
                  <a:lnTo>
                    <a:pt x="127927" y="491591"/>
                  </a:lnTo>
                  <a:lnTo>
                    <a:pt x="129070" y="490753"/>
                  </a:lnTo>
                  <a:lnTo>
                    <a:pt x="128676" y="488797"/>
                  </a:lnTo>
                  <a:lnTo>
                    <a:pt x="129260" y="487603"/>
                  </a:lnTo>
                  <a:close/>
                </a:path>
                <a:path w="193675" h="680084">
                  <a:moveTo>
                    <a:pt x="133565" y="206273"/>
                  </a:moveTo>
                  <a:lnTo>
                    <a:pt x="132842" y="206552"/>
                  </a:lnTo>
                  <a:lnTo>
                    <a:pt x="131978" y="206070"/>
                  </a:lnTo>
                  <a:lnTo>
                    <a:pt x="132016" y="208026"/>
                  </a:lnTo>
                  <a:lnTo>
                    <a:pt x="132842" y="208229"/>
                  </a:lnTo>
                  <a:lnTo>
                    <a:pt x="133413" y="208089"/>
                  </a:lnTo>
                  <a:lnTo>
                    <a:pt x="133565" y="206273"/>
                  </a:lnTo>
                  <a:close/>
                </a:path>
                <a:path w="193675" h="680084">
                  <a:moveTo>
                    <a:pt x="134493" y="624179"/>
                  </a:moveTo>
                  <a:lnTo>
                    <a:pt x="134391" y="620750"/>
                  </a:lnTo>
                  <a:lnTo>
                    <a:pt x="134061" y="621449"/>
                  </a:lnTo>
                  <a:lnTo>
                    <a:pt x="133743" y="622211"/>
                  </a:lnTo>
                  <a:lnTo>
                    <a:pt x="131876" y="621309"/>
                  </a:lnTo>
                  <a:lnTo>
                    <a:pt x="131445" y="623684"/>
                  </a:lnTo>
                  <a:lnTo>
                    <a:pt x="133197" y="624738"/>
                  </a:lnTo>
                  <a:lnTo>
                    <a:pt x="134493" y="624179"/>
                  </a:lnTo>
                  <a:close/>
                </a:path>
                <a:path w="193675" h="680084">
                  <a:moveTo>
                    <a:pt x="135102" y="424637"/>
                  </a:moveTo>
                  <a:lnTo>
                    <a:pt x="134785" y="424141"/>
                  </a:lnTo>
                  <a:lnTo>
                    <a:pt x="134594" y="423722"/>
                  </a:lnTo>
                  <a:lnTo>
                    <a:pt x="134353" y="424078"/>
                  </a:lnTo>
                  <a:lnTo>
                    <a:pt x="133959" y="424281"/>
                  </a:lnTo>
                  <a:lnTo>
                    <a:pt x="133197" y="427151"/>
                  </a:lnTo>
                  <a:lnTo>
                    <a:pt x="132486" y="429539"/>
                  </a:lnTo>
                  <a:lnTo>
                    <a:pt x="132346" y="432333"/>
                  </a:lnTo>
                  <a:lnTo>
                    <a:pt x="132270" y="434365"/>
                  </a:lnTo>
                  <a:lnTo>
                    <a:pt x="131483" y="436245"/>
                  </a:lnTo>
                  <a:lnTo>
                    <a:pt x="130263" y="441426"/>
                  </a:lnTo>
                  <a:lnTo>
                    <a:pt x="129933" y="444792"/>
                  </a:lnTo>
                  <a:lnTo>
                    <a:pt x="130048" y="448424"/>
                  </a:lnTo>
                  <a:lnTo>
                    <a:pt x="130187" y="448640"/>
                  </a:lnTo>
                  <a:lnTo>
                    <a:pt x="130365" y="449199"/>
                  </a:lnTo>
                  <a:lnTo>
                    <a:pt x="131152" y="445833"/>
                  </a:lnTo>
                  <a:lnTo>
                    <a:pt x="131406" y="442061"/>
                  </a:lnTo>
                  <a:lnTo>
                    <a:pt x="133743" y="440524"/>
                  </a:lnTo>
                  <a:lnTo>
                    <a:pt x="132956" y="440385"/>
                  </a:lnTo>
                  <a:lnTo>
                    <a:pt x="132232" y="440309"/>
                  </a:lnTo>
                  <a:lnTo>
                    <a:pt x="132981" y="435825"/>
                  </a:lnTo>
                  <a:lnTo>
                    <a:pt x="133629" y="432549"/>
                  </a:lnTo>
                  <a:lnTo>
                    <a:pt x="133959" y="431419"/>
                  </a:lnTo>
                  <a:lnTo>
                    <a:pt x="134353" y="429742"/>
                  </a:lnTo>
                  <a:lnTo>
                    <a:pt x="134454" y="429120"/>
                  </a:lnTo>
                  <a:lnTo>
                    <a:pt x="134594" y="428485"/>
                  </a:lnTo>
                  <a:lnTo>
                    <a:pt x="134785" y="427291"/>
                  </a:lnTo>
                  <a:lnTo>
                    <a:pt x="135001" y="426173"/>
                  </a:lnTo>
                  <a:lnTo>
                    <a:pt x="135102" y="424637"/>
                  </a:lnTo>
                  <a:close/>
                </a:path>
                <a:path w="193675" h="680084">
                  <a:moveTo>
                    <a:pt x="135140" y="186690"/>
                  </a:moveTo>
                  <a:lnTo>
                    <a:pt x="133197" y="185991"/>
                  </a:lnTo>
                  <a:lnTo>
                    <a:pt x="133159" y="186334"/>
                  </a:lnTo>
                  <a:lnTo>
                    <a:pt x="133134" y="186613"/>
                  </a:lnTo>
                  <a:lnTo>
                    <a:pt x="133057" y="186969"/>
                  </a:lnTo>
                  <a:lnTo>
                    <a:pt x="135001" y="187871"/>
                  </a:lnTo>
                  <a:lnTo>
                    <a:pt x="135026" y="187452"/>
                  </a:lnTo>
                  <a:lnTo>
                    <a:pt x="135102" y="187032"/>
                  </a:lnTo>
                  <a:lnTo>
                    <a:pt x="135140" y="186690"/>
                  </a:lnTo>
                  <a:close/>
                </a:path>
                <a:path w="193675" h="680084">
                  <a:moveTo>
                    <a:pt x="136639" y="450596"/>
                  </a:moveTo>
                  <a:lnTo>
                    <a:pt x="136436" y="447230"/>
                  </a:lnTo>
                  <a:lnTo>
                    <a:pt x="135534" y="446951"/>
                  </a:lnTo>
                  <a:lnTo>
                    <a:pt x="134785" y="447306"/>
                  </a:lnTo>
                  <a:lnTo>
                    <a:pt x="134353" y="449402"/>
                  </a:lnTo>
                  <a:lnTo>
                    <a:pt x="134454" y="450596"/>
                  </a:lnTo>
                  <a:lnTo>
                    <a:pt x="134670" y="451154"/>
                  </a:lnTo>
                  <a:lnTo>
                    <a:pt x="135026" y="451789"/>
                  </a:lnTo>
                  <a:lnTo>
                    <a:pt x="135572" y="451015"/>
                  </a:lnTo>
                  <a:lnTo>
                    <a:pt x="135890" y="450596"/>
                  </a:lnTo>
                  <a:lnTo>
                    <a:pt x="136436" y="450659"/>
                  </a:lnTo>
                  <a:lnTo>
                    <a:pt x="136639" y="450596"/>
                  </a:lnTo>
                  <a:close/>
                </a:path>
                <a:path w="193675" h="680084">
                  <a:moveTo>
                    <a:pt x="140589" y="641667"/>
                  </a:moveTo>
                  <a:lnTo>
                    <a:pt x="140055" y="639432"/>
                  </a:lnTo>
                  <a:lnTo>
                    <a:pt x="139801" y="639572"/>
                  </a:lnTo>
                  <a:lnTo>
                    <a:pt x="139623" y="639711"/>
                  </a:lnTo>
                  <a:lnTo>
                    <a:pt x="139407" y="639775"/>
                  </a:lnTo>
                  <a:lnTo>
                    <a:pt x="139547" y="640410"/>
                  </a:lnTo>
                  <a:lnTo>
                    <a:pt x="139623" y="641108"/>
                  </a:lnTo>
                  <a:lnTo>
                    <a:pt x="139839" y="641667"/>
                  </a:lnTo>
                  <a:lnTo>
                    <a:pt x="139941" y="641807"/>
                  </a:lnTo>
                  <a:lnTo>
                    <a:pt x="140335" y="641667"/>
                  </a:lnTo>
                  <a:lnTo>
                    <a:pt x="140589" y="641667"/>
                  </a:lnTo>
                  <a:close/>
                </a:path>
                <a:path w="193675" h="680084">
                  <a:moveTo>
                    <a:pt x="141960" y="386295"/>
                  </a:moveTo>
                  <a:lnTo>
                    <a:pt x="141528" y="385521"/>
                  </a:lnTo>
                  <a:lnTo>
                    <a:pt x="140881" y="386435"/>
                  </a:lnTo>
                  <a:lnTo>
                    <a:pt x="140233" y="387273"/>
                  </a:lnTo>
                  <a:lnTo>
                    <a:pt x="139700" y="388251"/>
                  </a:lnTo>
                  <a:lnTo>
                    <a:pt x="138874" y="389585"/>
                  </a:lnTo>
                  <a:lnTo>
                    <a:pt x="137896" y="390639"/>
                  </a:lnTo>
                  <a:lnTo>
                    <a:pt x="137071" y="394271"/>
                  </a:lnTo>
                  <a:lnTo>
                    <a:pt x="136004" y="395389"/>
                  </a:lnTo>
                  <a:lnTo>
                    <a:pt x="135001" y="397497"/>
                  </a:lnTo>
                  <a:lnTo>
                    <a:pt x="134785" y="398475"/>
                  </a:lnTo>
                  <a:lnTo>
                    <a:pt x="134454" y="399313"/>
                  </a:lnTo>
                  <a:lnTo>
                    <a:pt x="134391" y="399592"/>
                  </a:lnTo>
                  <a:lnTo>
                    <a:pt x="134239" y="399935"/>
                  </a:lnTo>
                  <a:lnTo>
                    <a:pt x="132765" y="401269"/>
                  </a:lnTo>
                  <a:lnTo>
                    <a:pt x="131622" y="405041"/>
                  </a:lnTo>
                  <a:lnTo>
                    <a:pt x="131838" y="407568"/>
                  </a:lnTo>
                  <a:lnTo>
                    <a:pt x="131978" y="407708"/>
                  </a:lnTo>
                  <a:lnTo>
                    <a:pt x="132092" y="408127"/>
                  </a:lnTo>
                  <a:lnTo>
                    <a:pt x="135420" y="400773"/>
                  </a:lnTo>
                  <a:lnTo>
                    <a:pt x="141960" y="386295"/>
                  </a:lnTo>
                  <a:close/>
                </a:path>
                <a:path w="193675" h="680084">
                  <a:moveTo>
                    <a:pt x="142062" y="316547"/>
                  </a:moveTo>
                  <a:lnTo>
                    <a:pt x="141058" y="316966"/>
                  </a:lnTo>
                  <a:lnTo>
                    <a:pt x="140627" y="317868"/>
                  </a:lnTo>
                  <a:lnTo>
                    <a:pt x="140766" y="319265"/>
                  </a:lnTo>
                  <a:lnTo>
                    <a:pt x="141020" y="319481"/>
                  </a:lnTo>
                  <a:lnTo>
                    <a:pt x="142062" y="316547"/>
                  </a:lnTo>
                  <a:close/>
                </a:path>
                <a:path w="193675" h="680084">
                  <a:moveTo>
                    <a:pt x="144576" y="621449"/>
                  </a:moveTo>
                  <a:lnTo>
                    <a:pt x="143065" y="621792"/>
                  </a:lnTo>
                  <a:lnTo>
                    <a:pt x="142417" y="621931"/>
                  </a:lnTo>
                  <a:lnTo>
                    <a:pt x="142417" y="622147"/>
                  </a:lnTo>
                  <a:lnTo>
                    <a:pt x="142494" y="622350"/>
                  </a:lnTo>
                  <a:lnTo>
                    <a:pt x="142494" y="622566"/>
                  </a:lnTo>
                  <a:lnTo>
                    <a:pt x="143141" y="622350"/>
                  </a:lnTo>
                  <a:lnTo>
                    <a:pt x="143891" y="623544"/>
                  </a:lnTo>
                  <a:lnTo>
                    <a:pt x="144576" y="621449"/>
                  </a:lnTo>
                  <a:close/>
                </a:path>
                <a:path w="193675" h="680084">
                  <a:moveTo>
                    <a:pt x="146723" y="420585"/>
                  </a:moveTo>
                  <a:lnTo>
                    <a:pt x="146405" y="420166"/>
                  </a:lnTo>
                  <a:lnTo>
                    <a:pt x="145580" y="421767"/>
                  </a:lnTo>
                  <a:lnTo>
                    <a:pt x="145072" y="422821"/>
                  </a:lnTo>
                  <a:lnTo>
                    <a:pt x="145364" y="422821"/>
                  </a:lnTo>
                  <a:lnTo>
                    <a:pt x="145656" y="422960"/>
                  </a:lnTo>
                  <a:lnTo>
                    <a:pt x="145757" y="422821"/>
                  </a:lnTo>
                  <a:lnTo>
                    <a:pt x="146151" y="422122"/>
                  </a:lnTo>
                  <a:lnTo>
                    <a:pt x="146405" y="421347"/>
                  </a:lnTo>
                  <a:lnTo>
                    <a:pt x="146723" y="420585"/>
                  </a:lnTo>
                  <a:close/>
                </a:path>
                <a:path w="193675" h="680084">
                  <a:moveTo>
                    <a:pt x="149707" y="212648"/>
                  </a:moveTo>
                  <a:lnTo>
                    <a:pt x="149161" y="212217"/>
                  </a:lnTo>
                  <a:lnTo>
                    <a:pt x="147701" y="212648"/>
                  </a:lnTo>
                  <a:lnTo>
                    <a:pt x="147916" y="214884"/>
                  </a:lnTo>
                  <a:lnTo>
                    <a:pt x="149275" y="212991"/>
                  </a:lnTo>
                  <a:lnTo>
                    <a:pt x="149669" y="214388"/>
                  </a:lnTo>
                  <a:lnTo>
                    <a:pt x="149707" y="212648"/>
                  </a:lnTo>
                  <a:close/>
                </a:path>
                <a:path w="193675" h="680084">
                  <a:moveTo>
                    <a:pt x="150317" y="353415"/>
                  </a:moveTo>
                  <a:lnTo>
                    <a:pt x="150241" y="353199"/>
                  </a:lnTo>
                  <a:lnTo>
                    <a:pt x="150101" y="353136"/>
                  </a:lnTo>
                  <a:lnTo>
                    <a:pt x="149961" y="352996"/>
                  </a:lnTo>
                  <a:lnTo>
                    <a:pt x="149237" y="354457"/>
                  </a:lnTo>
                  <a:lnTo>
                    <a:pt x="148526" y="356069"/>
                  </a:lnTo>
                  <a:lnTo>
                    <a:pt x="147370" y="358101"/>
                  </a:lnTo>
                  <a:lnTo>
                    <a:pt x="146875" y="358521"/>
                  </a:lnTo>
                  <a:lnTo>
                    <a:pt x="146265" y="359498"/>
                  </a:lnTo>
                  <a:lnTo>
                    <a:pt x="145973" y="360133"/>
                  </a:lnTo>
                  <a:lnTo>
                    <a:pt x="145973" y="360616"/>
                  </a:lnTo>
                  <a:lnTo>
                    <a:pt x="146075" y="362369"/>
                  </a:lnTo>
                  <a:lnTo>
                    <a:pt x="144894" y="364680"/>
                  </a:lnTo>
                  <a:lnTo>
                    <a:pt x="143637" y="366991"/>
                  </a:lnTo>
                  <a:lnTo>
                    <a:pt x="142494" y="369506"/>
                  </a:lnTo>
                  <a:lnTo>
                    <a:pt x="141312" y="372021"/>
                  </a:lnTo>
                  <a:lnTo>
                    <a:pt x="141135" y="372300"/>
                  </a:lnTo>
                  <a:lnTo>
                    <a:pt x="141135" y="372859"/>
                  </a:lnTo>
                  <a:lnTo>
                    <a:pt x="140919" y="373837"/>
                  </a:lnTo>
                  <a:lnTo>
                    <a:pt x="141490" y="373354"/>
                  </a:lnTo>
                  <a:lnTo>
                    <a:pt x="141846" y="373214"/>
                  </a:lnTo>
                  <a:lnTo>
                    <a:pt x="142062" y="372859"/>
                  </a:lnTo>
                  <a:lnTo>
                    <a:pt x="144221" y="368668"/>
                  </a:lnTo>
                  <a:lnTo>
                    <a:pt x="144640" y="367690"/>
                  </a:lnTo>
                  <a:lnTo>
                    <a:pt x="145008" y="366636"/>
                  </a:lnTo>
                  <a:lnTo>
                    <a:pt x="146189" y="366636"/>
                  </a:lnTo>
                  <a:lnTo>
                    <a:pt x="146621" y="365658"/>
                  </a:lnTo>
                  <a:lnTo>
                    <a:pt x="146367" y="362572"/>
                  </a:lnTo>
                  <a:lnTo>
                    <a:pt x="147662" y="361315"/>
                  </a:lnTo>
                  <a:lnTo>
                    <a:pt x="148310" y="359435"/>
                  </a:lnTo>
                  <a:lnTo>
                    <a:pt x="149021" y="357466"/>
                  </a:lnTo>
                  <a:lnTo>
                    <a:pt x="150317" y="353415"/>
                  </a:lnTo>
                  <a:close/>
                </a:path>
                <a:path w="193675" h="680084">
                  <a:moveTo>
                    <a:pt x="150533" y="404202"/>
                  </a:moveTo>
                  <a:lnTo>
                    <a:pt x="149745" y="402742"/>
                  </a:lnTo>
                  <a:lnTo>
                    <a:pt x="148983" y="403225"/>
                  </a:lnTo>
                  <a:lnTo>
                    <a:pt x="148196" y="405599"/>
                  </a:lnTo>
                  <a:lnTo>
                    <a:pt x="147586" y="407568"/>
                  </a:lnTo>
                  <a:lnTo>
                    <a:pt x="146799" y="409384"/>
                  </a:lnTo>
                  <a:lnTo>
                    <a:pt x="146050" y="411200"/>
                  </a:lnTo>
                  <a:lnTo>
                    <a:pt x="145503" y="412597"/>
                  </a:lnTo>
                  <a:lnTo>
                    <a:pt x="144856" y="413867"/>
                  </a:lnTo>
                  <a:lnTo>
                    <a:pt x="144106" y="415683"/>
                  </a:lnTo>
                  <a:lnTo>
                    <a:pt x="144221" y="416382"/>
                  </a:lnTo>
                  <a:lnTo>
                    <a:pt x="144106" y="416941"/>
                  </a:lnTo>
                  <a:lnTo>
                    <a:pt x="144068" y="417283"/>
                  </a:lnTo>
                  <a:lnTo>
                    <a:pt x="143891" y="417855"/>
                  </a:lnTo>
                  <a:lnTo>
                    <a:pt x="142786" y="418274"/>
                  </a:lnTo>
                  <a:lnTo>
                    <a:pt x="142532" y="419315"/>
                  </a:lnTo>
                  <a:lnTo>
                    <a:pt x="142379" y="420649"/>
                  </a:lnTo>
                  <a:lnTo>
                    <a:pt x="142786" y="420509"/>
                  </a:lnTo>
                  <a:lnTo>
                    <a:pt x="143141" y="420306"/>
                  </a:lnTo>
                  <a:lnTo>
                    <a:pt x="143573" y="420306"/>
                  </a:lnTo>
                  <a:lnTo>
                    <a:pt x="143789" y="421144"/>
                  </a:lnTo>
                  <a:lnTo>
                    <a:pt x="143713" y="421284"/>
                  </a:lnTo>
                  <a:lnTo>
                    <a:pt x="143459" y="421627"/>
                  </a:lnTo>
                  <a:lnTo>
                    <a:pt x="142849" y="422046"/>
                  </a:lnTo>
                  <a:lnTo>
                    <a:pt x="142709" y="422186"/>
                  </a:lnTo>
                  <a:lnTo>
                    <a:pt x="142379" y="421982"/>
                  </a:lnTo>
                  <a:lnTo>
                    <a:pt x="142201" y="422122"/>
                  </a:lnTo>
                  <a:lnTo>
                    <a:pt x="141922" y="422465"/>
                  </a:lnTo>
                  <a:lnTo>
                    <a:pt x="141744" y="422960"/>
                  </a:lnTo>
                  <a:lnTo>
                    <a:pt x="141528" y="423303"/>
                  </a:lnTo>
                  <a:lnTo>
                    <a:pt x="141706" y="423519"/>
                  </a:lnTo>
                  <a:lnTo>
                    <a:pt x="141770" y="423659"/>
                  </a:lnTo>
                  <a:lnTo>
                    <a:pt x="142138" y="423379"/>
                  </a:lnTo>
                  <a:lnTo>
                    <a:pt x="142532" y="422821"/>
                  </a:lnTo>
                  <a:lnTo>
                    <a:pt x="142849" y="422821"/>
                  </a:lnTo>
                  <a:lnTo>
                    <a:pt x="143243" y="422884"/>
                  </a:lnTo>
                  <a:lnTo>
                    <a:pt x="144005" y="423799"/>
                  </a:lnTo>
                  <a:lnTo>
                    <a:pt x="144145" y="423722"/>
                  </a:lnTo>
                  <a:lnTo>
                    <a:pt x="144145" y="423583"/>
                  </a:lnTo>
                  <a:lnTo>
                    <a:pt x="144284" y="422541"/>
                  </a:lnTo>
                  <a:lnTo>
                    <a:pt x="144284" y="421424"/>
                  </a:lnTo>
                  <a:lnTo>
                    <a:pt x="144856" y="419595"/>
                  </a:lnTo>
                  <a:lnTo>
                    <a:pt x="145796" y="419315"/>
                  </a:lnTo>
                  <a:lnTo>
                    <a:pt x="145402" y="417639"/>
                  </a:lnTo>
                  <a:lnTo>
                    <a:pt x="145656" y="417360"/>
                  </a:lnTo>
                  <a:lnTo>
                    <a:pt x="145796" y="417080"/>
                  </a:lnTo>
                  <a:lnTo>
                    <a:pt x="147154" y="413448"/>
                  </a:lnTo>
                  <a:lnTo>
                    <a:pt x="147802" y="411619"/>
                  </a:lnTo>
                  <a:lnTo>
                    <a:pt x="148729" y="409181"/>
                  </a:lnTo>
                  <a:lnTo>
                    <a:pt x="150533" y="404202"/>
                  </a:lnTo>
                  <a:close/>
                </a:path>
                <a:path w="193675" h="680084">
                  <a:moveTo>
                    <a:pt x="150710" y="608647"/>
                  </a:moveTo>
                  <a:lnTo>
                    <a:pt x="150533" y="607872"/>
                  </a:lnTo>
                  <a:lnTo>
                    <a:pt x="150418" y="607110"/>
                  </a:lnTo>
                  <a:lnTo>
                    <a:pt x="150241" y="606336"/>
                  </a:lnTo>
                  <a:lnTo>
                    <a:pt x="149961" y="606475"/>
                  </a:lnTo>
                  <a:lnTo>
                    <a:pt x="149745" y="606552"/>
                  </a:lnTo>
                  <a:lnTo>
                    <a:pt x="149593" y="606615"/>
                  </a:lnTo>
                  <a:lnTo>
                    <a:pt x="149669" y="607250"/>
                  </a:lnTo>
                  <a:lnTo>
                    <a:pt x="149669" y="607949"/>
                  </a:lnTo>
                  <a:lnTo>
                    <a:pt x="149885" y="608507"/>
                  </a:lnTo>
                  <a:lnTo>
                    <a:pt x="149961" y="608711"/>
                  </a:lnTo>
                  <a:lnTo>
                    <a:pt x="150418" y="608571"/>
                  </a:lnTo>
                  <a:lnTo>
                    <a:pt x="150710" y="608647"/>
                  </a:lnTo>
                  <a:close/>
                </a:path>
                <a:path w="193675" h="680084">
                  <a:moveTo>
                    <a:pt x="151752" y="364045"/>
                  </a:moveTo>
                  <a:lnTo>
                    <a:pt x="151714" y="363626"/>
                  </a:lnTo>
                  <a:lnTo>
                    <a:pt x="151714" y="362991"/>
                  </a:lnTo>
                  <a:lnTo>
                    <a:pt x="150571" y="363270"/>
                  </a:lnTo>
                  <a:lnTo>
                    <a:pt x="149593" y="363486"/>
                  </a:lnTo>
                  <a:lnTo>
                    <a:pt x="148551" y="363905"/>
                  </a:lnTo>
                  <a:lnTo>
                    <a:pt x="148374" y="363905"/>
                  </a:lnTo>
                  <a:lnTo>
                    <a:pt x="148196" y="364401"/>
                  </a:lnTo>
                  <a:lnTo>
                    <a:pt x="148158" y="367195"/>
                  </a:lnTo>
                  <a:lnTo>
                    <a:pt x="147091" y="368668"/>
                  </a:lnTo>
                  <a:lnTo>
                    <a:pt x="146011" y="370840"/>
                  </a:lnTo>
                  <a:lnTo>
                    <a:pt x="145656" y="371322"/>
                  </a:lnTo>
                  <a:lnTo>
                    <a:pt x="145542" y="371881"/>
                  </a:lnTo>
                  <a:lnTo>
                    <a:pt x="145364" y="372656"/>
                  </a:lnTo>
                  <a:lnTo>
                    <a:pt x="145364" y="373494"/>
                  </a:lnTo>
                  <a:lnTo>
                    <a:pt x="145288" y="374332"/>
                  </a:lnTo>
                  <a:lnTo>
                    <a:pt x="145973" y="374396"/>
                  </a:lnTo>
                  <a:lnTo>
                    <a:pt x="146659" y="375513"/>
                  </a:lnTo>
                  <a:lnTo>
                    <a:pt x="147370" y="374332"/>
                  </a:lnTo>
                  <a:lnTo>
                    <a:pt x="147510" y="374053"/>
                  </a:lnTo>
                  <a:lnTo>
                    <a:pt x="147878" y="373837"/>
                  </a:lnTo>
                  <a:lnTo>
                    <a:pt x="148018" y="373913"/>
                  </a:lnTo>
                  <a:lnTo>
                    <a:pt x="148729" y="374116"/>
                  </a:lnTo>
                  <a:lnTo>
                    <a:pt x="149021" y="373494"/>
                  </a:lnTo>
                  <a:lnTo>
                    <a:pt x="149275" y="372579"/>
                  </a:lnTo>
                  <a:lnTo>
                    <a:pt x="150063" y="369849"/>
                  </a:lnTo>
                  <a:lnTo>
                    <a:pt x="150888" y="367131"/>
                  </a:lnTo>
                  <a:lnTo>
                    <a:pt x="151599" y="364401"/>
                  </a:lnTo>
                  <a:lnTo>
                    <a:pt x="151752" y="364045"/>
                  </a:lnTo>
                  <a:close/>
                </a:path>
                <a:path w="193675" h="680084">
                  <a:moveTo>
                    <a:pt x="156730" y="363207"/>
                  </a:moveTo>
                  <a:lnTo>
                    <a:pt x="156451" y="362991"/>
                  </a:lnTo>
                  <a:lnTo>
                    <a:pt x="156273" y="363131"/>
                  </a:lnTo>
                  <a:lnTo>
                    <a:pt x="156019" y="363131"/>
                  </a:lnTo>
                  <a:lnTo>
                    <a:pt x="155016" y="365239"/>
                  </a:lnTo>
                  <a:lnTo>
                    <a:pt x="154114" y="366991"/>
                  </a:lnTo>
                  <a:lnTo>
                    <a:pt x="153009" y="369646"/>
                  </a:lnTo>
                  <a:lnTo>
                    <a:pt x="153111" y="370840"/>
                  </a:lnTo>
                  <a:lnTo>
                    <a:pt x="152793" y="371322"/>
                  </a:lnTo>
                  <a:lnTo>
                    <a:pt x="150926" y="374396"/>
                  </a:lnTo>
                  <a:lnTo>
                    <a:pt x="150063" y="378675"/>
                  </a:lnTo>
                  <a:lnTo>
                    <a:pt x="148120" y="381609"/>
                  </a:lnTo>
                  <a:lnTo>
                    <a:pt x="147116" y="383222"/>
                  </a:lnTo>
                  <a:lnTo>
                    <a:pt x="147015" y="385457"/>
                  </a:lnTo>
                  <a:lnTo>
                    <a:pt x="147662" y="386778"/>
                  </a:lnTo>
                  <a:lnTo>
                    <a:pt x="148983" y="384200"/>
                  </a:lnTo>
                  <a:lnTo>
                    <a:pt x="150355" y="381812"/>
                  </a:lnTo>
                  <a:lnTo>
                    <a:pt x="152184" y="377837"/>
                  </a:lnTo>
                  <a:lnTo>
                    <a:pt x="152577" y="376085"/>
                  </a:lnTo>
                  <a:lnTo>
                    <a:pt x="153149" y="373773"/>
                  </a:lnTo>
                  <a:lnTo>
                    <a:pt x="153225" y="372935"/>
                  </a:lnTo>
                  <a:lnTo>
                    <a:pt x="154762" y="370903"/>
                  </a:lnTo>
                  <a:lnTo>
                    <a:pt x="155270" y="368592"/>
                  </a:lnTo>
                  <a:lnTo>
                    <a:pt x="156019" y="366572"/>
                  </a:lnTo>
                  <a:lnTo>
                    <a:pt x="156337" y="365582"/>
                  </a:lnTo>
                  <a:lnTo>
                    <a:pt x="156489" y="364324"/>
                  </a:lnTo>
                  <a:lnTo>
                    <a:pt x="156730" y="363207"/>
                  </a:lnTo>
                  <a:close/>
                </a:path>
                <a:path w="193675" h="680084">
                  <a:moveTo>
                    <a:pt x="157594" y="245249"/>
                  </a:moveTo>
                  <a:lnTo>
                    <a:pt x="157556" y="244055"/>
                  </a:lnTo>
                  <a:lnTo>
                    <a:pt x="156705" y="242519"/>
                  </a:lnTo>
                  <a:lnTo>
                    <a:pt x="156121" y="242798"/>
                  </a:lnTo>
                  <a:lnTo>
                    <a:pt x="156057" y="243636"/>
                  </a:lnTo>
                  <a:lnTo>
                    <a:pt x="156552" y="244335"/>
                  </a:lnTo>
                  <a:lnTo>
                    <a:pt x="157099" y="244754"/>
                  </a:lnTo>
                  <a:lnTo>
                    <a:pt x="157594" y="245249"/>
                  </a:lnTo>
                  <a:close/>
                </a:path>
                <a:path w="193675" h="680084">
                  <a:moveTo>
                    <a:pt x="160896" y="577646"/>
                  </a:moveTo>
                  <a:lnTo>
                    <a:pt x="159715" y="574573"/>
                  </a:lnTo>
                  <a:lnTo>
                    <a:pt x="158711" y="575691"/>
                  </a:lnTo>
                  <a:lnTo>
                    <a:pt x="158673" y="576465"/>
                  </a:lnTo>
                  <a:lnTo>
                    <a:pt x="159677" y="577507"/>
                  </a:lnTo>
                  <a:lnTo>
                    <a:pt x="160540" y="578485"/>
                  </a:lnTo>
                  <a:lnTo>
                    <a:pt x="159816" y="579462"/>
                  </a:lnTo>
                  <a:lnTo>
                    <a:pt x="159677" y="580440"/>
                  </a:lnTo>
                  <a:lnTo>
                    <a:pt x="160896" y="580377"/>
                  </a:lnTo>
                  <a:lnTo>
                    <a:pt x="160896" y="577646"/>
                  </a:lnTo>
                  <a:close/>
                </a:path>
                <a:path w="193675" h="680084">
                  <a:moveTo>
                    <a:pt x="168109" y="678472"/>
                  </a:moveTo>
                  <a:lnTo>
                    <a:pt x="167855" y="677976"/>
                  </a:lnTo>
                  <a:lnTo>
                    <a:pt x="167601" y="677557"/>
                  </a:lnTo>
                  <a:lnTo>
                    <a:pt x="167322" y="677138"/>
                  </a:lnTo>
                  <a:lnTo>
                    <a:pt x="167170" y="677278"/>
                  </a:lnTo>
                  <a:lnTo>
                    <a:pt x="167068" y="677418"/>
                  </a:lnTo>
                  <a:lnTo>
                    <a:pt x="167068" y="679310"/>
                  </a:lnTo>
                  <a:lnTo>
                    <a:pt x="167106" y="679450"/>
                  </a:lnTo>
                  <a:lnTo>
                    <a:pt x="167284" y="679653"/>
                  </a:lnTo>
                  <a:lnTo>
                    <a:pt x="168109" y="678472"/>
                  </a:lnTo>
                  <a:close/>
                </a:path>
                <a:path w="193675" h="680084">
                  <a:moveTo>
                    <a:pt x="169214" y="300164"/>
                  </a:moveTo>
                  <a:lnTo>
                    <a:pt x="168795" y="299402"/>
                  </a:lnTo>
                  <a:lnTo>
                    <a:pt x="168541" y="298704"/>
                  </a:lnTo>
                  <a:lnTo>
                    <a:pt x="168249" y="299123"/>
                  </a:lnTo>
                  <a:lnTo>
                    <a:pt x="167754" y="299466"/>
                  </a:lnTo>
                  <a:lnTo>
                    <a:pt x="167678" y="299885"/>
                  </a:lnTo>
                  <a:lnTo>
                    <a:pt x="167462" y="301637"/>
                  </a:lnTo>
                  <a:lnTo>
                    <a:pt x="167170" y="305282"/>
                  </a:lnTo>
                  <a:lnTo>
                    <a:pt x="167106" y="305562"/>
                  </a:lnTo>
                  <a:lnTo>
                    <a:pt x="167208" y="305765"/>
                  </a:lnTo>
                  <a:lnTo>
                    <a:pt x="166535" y="309753"/>
                  </a:lnTo>
                  <a:lnTo>
                    <a:pt x="165773" y="313461"/>
                  </a:lnTo>
                  <a:lnTo>
                    <a:pt x="164884" y="318922"/>
                  </a:lnTo>
                  <a:lnTo>
                    <a:pt x="164706" y="320675"/>
                  </a:lnTo>
                  <a:lnTo>
                    <a:pt x="164592" y="322351"/>
                  </a:lnTo>
                  <a:lnTo>
                    <a:pt x="164515" y="322910"/>
                  </a:lnTo>
                  <a:lnTo>
                    <a:pt x="164731" y="323532"/>
                  </a:lnTo>
                  <a:lnTo>
                    <a:pt x="164884" y="324091"/>
                  </a:lnTo>
                  <a:lnTo>
                    <a:pt x="165023" y="324167"/>
                  </a:lnTo>
                  <a:lnTo>
                    <a:pt x="165315" y="324167"/>
                  </a:lnTo>
                  <a:lnTo>
                    <a:pt x="165735" y="322135"/>
                  </a:lnTo>
                  <a:lnTo>
                    <a:pt x="166458" y="318427"/>
                  </a:lnTo>
                  <a:lnTo>
                    <a:pt x="167322" y="314718"/>
                  </a:lnTo>
                  <a:lnTo>
                    <a:pt x="168503" y="307657"/>
                  </a:lnTo>
                  <a:lnTo>
                    <a:pt x="168821" y="304152"/>
                  </a:lnTo>
                  <a:lnTo>
                    <a:pt x="169189" y="300723"/>
                  </a:lnTo>
                  <a:lnTo>
                    <a:pt x="169214" y="300164"/>
                  </a:lnTo>
                  <a:close/>
                </a:path>
                <a:path w="193675" h="680084">
                  <a:moveTo>
                    <a:pt x="172453" y="281559"/>
                  </a:moveTo>
                  <a:lnTo>
                    <a:pt x="172415" y="281279"/>
                  </a:lnTo>
                  <a:lnTo>
                    <a:pt x="171767" y="277228"/>
                  </a:lnTo>
                  <a:lnTo>
                    <a:pt x="169900" y="274358"/>
                  </a:lnTo>
                  <a:lnTo>
                    <a:pt x="168465" y="271208"/>
                  </a:lnTo>
                  <a:lnTo>
                    <a:pt x="168287" y="270852"/>
                  </a:lnTo>
                  <a:lnTo>
                    <a:pt x="167932" y="270852"/>
                  </a:lnTo>
                  <a:lnTo>
                    <a:pt x="167386" y="270433"/>
                  </a:lnTo>
                  <a:lnTo>
                    <a:pt x="167500" y="272605"/>
                  </a:lnTo>
                  <a:lnTo>
                    <a:pt x="167640" y="274281"/>
                  </a:lnTo>
                  <a:lnTo>
                    <a:pt x="167640" y="275894"/>
                  </a:lnTo>
                  <a:lnTo>
                    <a:pt x="167678" y="277850"/>
                  </a:lnTo>
                  <a:lnTo>
                    <a:pt x="167678" y="279742"/>
                  </a:lnTo>
                  <a:lnTo>
                    <a:pt x="167640" y="281622"/>
                  </a:lnTo>
                  <a:lnTo>
                    <a:pt x="167640" y="282956"/>
                  </a:lnTo>
                  <a:lnTo>
                    <a:pt x="167970" y="283019"/>
                  </a:lnTo>
                  <a:lnTo>
                    <a:pt x="169151" y="282676"/>
                  </a:lnTo>
                  <a:lnTo>
                    <a:pt x="169646" y="283019"/>
                  </a:lnTo>
                  <a:lnTo>
                    <a:pt x="170865" y="282816"/>
                  </a:lnTo>
                  <a:lnTo>
                    <a:pt x="171589" y="282460"/>
                  </a:lnTo>
                  <a:lnTo>
                    <a:pt x="172275" y="282181"/>
                  </a:lnTo>
                  <a:lnTo>
                    <a:pt x="172453" y="281559"/>
                  </a:lnTo>
                  <a:close/>
                </a:path>
                <a:path w="193675" h="680084">
                  <a:moveTo>
                    <a:pt x="176758" y="292188"/>
                  </a:moveTo>
                  <a:lnTo>
                    <a:pt x="176682" y="288201"/>
                  </a:lnTo>
                  <a:lnTo>
                    <a:pt x="175171" y="284988"/>
                  </a:lnTo>
                  <a:lnTo>
                    <a:pt x="175031" y="286461"/>
                  </a:lnTo>
                  <a:lnTo>
                    <a:pt x="174929" y="287858"/>
                  </a:lnTo>
                  <a:lnTo>
                    <a:pt x="174777" y="289318"/>
                  </a:lnTo>
                  <a:lnTo>
                    <a:pt x="174752" y="290372"/>
                  </a:lnTo>
                  <a:lnTo>
                    <a:pt x="174853" y="291566"/>
                  </a:lnTo>
                  <a:lnTo>
                    <a:pt x="174752" y="292544"/>
                  </a:lnTo>
                  <a:lnTo>
                    <a:pt x="174421" y="294563"/>
                  </a:lnTo>
                  <a:lnTo>
                    <a:pt x="174498" y="295275"/>
                  </a:lnTo>
                  <a:lnTo>
                    <a:pt x="175564" y="296811"/>
                  </a:lnTo>
                  <a:lnTo>
                    <a:pt x="176758" y="292188"/>
                  </a:lnTo>
                  <a:close/>
                </a:path>
                <a:path w="193675" h="680084">
                  <a:moveTo>
                    <a:pt x="182283" y="550849"/>
                  </a:moveTo>
                  <a:lnTo>
                    <a:pt x="181813" y="550506"/>
                  </a:lnTo>
                  <a:lnTo>
                    <a:pt x="181381" y="549948"/>
                  </a:lnTo>
                  <a:lnTo>
                    <a:pt x="181279" y="550087"/>
                  </a:lnTo>
                  <a:lnTo>
                    <a:pt x="180987" y="550506"/>
                  </a:lnTo>
                  <a:lnTo>
                    <a:pt x="180771" y="551129"/>
                  </a:lnTo>
                  <a:lnTo>
                    <a:pt x="180517" y="551764"/>
                  </a:lnTo>
                  <a:lnTo>
                    <a:pt x="180733" y="551903"/>
                  </a:lnTo>
                  <a:lnTo>
                    <a:pt x="180809" y="552043"/>
                  </a:lnTo>
                  <a:lnTo>
                    <a:pt x="181203" y="551700"/>
                  </a:lnTo>
                  <a:lnTo>
                    <a:pt x="181635" y="551421"/>
                  </a:lnTo>
                  <a:lnTo>
                    <a:pt x="182283" y="550849"/>
                  </a:lnTo>
                  <a:close/>
                </a:path>
                <a:path w="193675" h="680084">
                  <a:moveTo>
                    <a:pt x="191782" y="563587"/>
                  </a:moveTo>
                  <a:lnTo>
                    <a:pt x="191566" y="562889"/>
                  </a:lnTo>
                  <a:lnTo>
                    <a:pt x="191325" y="562254"/>
                  </a:lnTo>
                  <a:lnTo>
                    <a:pt x="191109" y="561555"/>
                  </a:lnTo>
                  <a:lnTo>
                    <a:pt x="190995" y="560920"/>
                  </a:lnTo>
                  <a:lnTo>
                    <a:pt x="190779" y="559523"/>
                  </a:lnTo>
                  <a:lnTo>
                    <a:pt x="190677" y="559384"/>
                  </a:lnTo>
                  <a:lnTo>
                    <a:pt x="190601" y="559244"/>
                  </a:lnTo>
                  <a:lnTo>
                    <a:pt x="190461" y="559104"/>
                  </a:lnTo>
                  <a:lnTo>
                    <a:pt x="190131" y="559803"/>
                  </a:lnTo>
                  <a:lnTo>
                    <a:pt x="189636" y="560362"/>
                  </a:lnTo>
                  <a:lnTo>
                    <a:pt x="189420" y="561136"/>
                  </a:lnTo>
                  <a:lnTo>
                    <a:pt x="189306" y="561555"/>
                  </a:lnTo>
                  <a:lnTo>
                    <a:pt x="189598" y="562610"/>
                  </a:lnTo>
                  <a:lnTo>
                    <a:pt x="189814" y="562749"/>
                  </a:lnTo>
                  <a:lnTo>
                    <a:pt x="190461" y="563105"/>
                  </a:lnTo>
                  <a:lnTo>
                    <a:pt x="190893" y="564781"/>
                  </a:lnTo>
                  <a:lnTo>
                    <a:pt x="191782" y="563587"/>
                  </a:lnTo>
                  <a:close/>
                </a:path>
                <a:path w="193675" h="680084">
                  <a:moveTo>
                    <a:pt x="193509" y="519645"/>
                  </a:moveTo>
                  <a:lnTo>
                    <a:pt x="193370" y="518883"/>
                  </a:lnTo>
                  <a:lnTo>
                    <a:pt x="193179" y="518172"/>
                  </a:lnTo>
                  <a:lnTo>
                    <a:pt x="193001" y="517410"/>
                  </a:lnTo>
                  <a:lnTo>
                    <a:pt x="191858" y="517410"/>
                  </a:lnTo>
                  <a:lnTo>
                    <a:pt x="191681" y="517829"/>
                  </a:lnTo>
                  <a:lnTo>
                    <a:pt x="191897" y="519645"/>
                  </a:lnTo>
                  <a:lnTo>
                    <a:pt x="193509" y="51964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106518" y="6216459"/>
              <a:ext cx="191770" cy="429895"/>
            </a:xfrm>
            <a:custGeom>
              <a:avLst/>
              <a:gdLst/>
              <a:ahLst/>
              <a:cxnLst/>
              <a:rect l="l" t="t" r="r" b="b"/>
              <a:pathLst>
                <a:path w="191770" h="429895">
                  <a:moveTo>
                    <a:pt x="5054" y="406146"/>
                  </a:moveTo>
                  <a:lnTo>
                    <a:pt x="4699" y="406285"/>
                  </a:lnTo>
                  <a:lnTo>
                    <a:pt x="4445" y="406425"/>
                  </a:lnTo>
                  <a:lnTo>
                    <a:pt x="3365" y="407123"/>
                  </a:lnTo>
                  <a:lnTo>
                    <a:pt x="2438" y="406488"/>
                  </a:lnTo>
                  <a:lnTo>
                    <a:pt x="2044" y="404749"/>
                  </a:lnTo>
                  <a:lnTo>
                    <a:pt x="1892" y="404253"/>
                  </a:lnTo>
                  <a:lnTo>
                    <a:pt x="1651" y="403758"/>
                  </a:lnTo>
                  <a:lnTo>
                    <a:pt x="1536" y="403199"/>
                  </a:lnTo>
                  <a:lnTo>
                    <a:pt x="1003" y="400964"/>
                  </a:lnTo>
                  <a:lnTo>
                    <a:pt x="927" y="400621"/>
                  </a:lnTo>
                  <a:lnTo>
                    <a:pt x="825" y="400265"/>
                  </a:lnTo>
                  <a:lnTo>
                    <a:pt x="749" y="399923"/>
                  </a:lnTo>
                  <a:lnTo>
                    <a:pt x="533" y="400202"/>
                  </a:lnTo>
                  <a:lnTo>
                    <a:pt x="101" y="400481"/>
                  </a:lnTo>
                  <a:lnTo>
                    <a:pt x="101" y="400761"/>
                  </a:lnTo>
                  <a:lnTo>
                    <a:pt x="0" y="402018"/>
                  </a:lnTo>
                  <a:lnTo>
                    <a:pt x="63" y="403199"/>
                  </a:lnTo>
                  <a:lnTo>
                    <a:pt x="787" y="404177"/>
                  </a:lnTo>
                  <a:lnTo>
                    <a:pt x="1651" y="405307"/>
                  </a:lnTo>
                  <a:lnTo>
                    <a:pt x="2108" y="406704"/>
                  </a:lnTo>
                  <a:lnTo>
                    <a:pt x="1651" y="408660"/>
                  </a:lnTo>
                  <a:lnTo>
                    <a:pt x="1320" y="410197"/>
                  </a:lnTo>
                  <a:lnTo>
                    <a:pt x="2286" y="412584"/>
                  </a:lnTo>
                  <a:lnTo>
                    <a:pt x="3365" y="412927"/>
                  </a:lnTo>
                  <a:lnTo>
                    <a:pt x="3263" y="414820"/>
                  </a:lnTo>
                  <a:lnTo>
                    <a:pt x="3479" y="414959"/>
                  </a:lnTo>
                  <a:lnTo>
                    <a:pt x="3797" y="414185"/>
                  </a:lnTo>
                  <a:lnTo>
                    <a:pt x="4330" y="413207"/>
                  </a:lnTo>
                  <a:lnTo>
                    <a:pt x="4330" y="411251"/>
                  </a:lnTo>
                  <a:lnTo>
                    <a:pt x="3797" y="410413"/>
                  </a:lnTo>
                  <a:lnTo>
                    <a:pt x="2971" y="410197"/>
                  </a:lnTo>
                  <a:lnTo>
                    <a:pt x="2616" y="410057"/>
                  </a:lnTo>
                  <a:lnTo>
                    <a:pt x="2286" y="409435"/>
                  </a:lnTo>
                  <a:lnTo>
                    <a:pt x="1968" y="408940"/>
                  </a:lnTo>
                  <a:lnTo>
                    <a:pt x="2044" y="408736"/>
                  </a:lnTo>
                  <a:lnTo>
                    <a:pt x="2108" y="408520"/>
                  </a:lnTo>
                  <a:lnTo>
                    <a:pt x="2870" y="408660"/>
                  </a:lnTo>
                  <a:lnTo>
                    <a:pt x="3619" y="408736"/>
                  </a:lnTo>
                  <a:lnTo>
                    <a:pt x="4229" y="408876"/>
                  </a:lnTo>
                  <a:lnTo>
                    <a:pt x="5054" y="406146"/>
                  </a:lnTo>
                  <a:close/>
                </a:path>
                <a:path w="191770" h="429895">
                  <a:moveTo>
                    <a:pt x="6845" y="312394"/>
                  </a:moveTo>
                  <a:lnTo>
                    <a:pt x="6350" y="311696"/>
                  </a:lnTo>
                  <a:lnTo>
                    <a:pt x="5842" y="311124"/>
                  </a:lnTo>
                  <a:lnTo>
                    <a:pt x="5346" y="310362"/>
                  </a:lnTo>
                  <a:lnTo>
                    <a:pt x="5130" y="310007"/>
                  </a:lnTo>
                  <a:lnTo>
                    <a:pt x="5092" y="309448"/>
                  </a:lnTo>
                  <a:lnTo>
                    <a:pt x="4914" y="309029"/>
                  </a:lnTo>
                  <a:lnTo>
                    <a:pt x="4762" y="308470"/>
                  </a:lnTo>
                  <a:lnTo>
                    <a:pt x="4546" y="307911"/>
                  </a:lnTo>
                  <a:lnTo>
                    <a:pt x="4330" y="307492"/>
                  </a:lnTo>
                  <a:lnTo>
                    <a:pt x="4229" y="307352"/>
                  </a:lnTo>
                  <a:lnTo>
                    <a:pt x="4013" y="307352"/>
                  </a:lnTo>
                  <a:lnTo>
                    <a:pt x="3835" y="307428"/>
                  </a:lnTo>
                  <a:lnTo>
                    <a:pt x="3759" y="307771"/>
                  </a:lnTo>
                  <a:lnTo>
                    <a:pt x="3759" y="307987"/>
                  </a:lnTo>
                  <a:lnTo>
                    <a:pt x="3797" y="309105"/>
                  </a:lnTo>
                  <a:lnTo>
                    <a:pt x="5448" y="312674"/>
                  </a:lnTo>
                  <a:lnTo>
                    <a:pt x="6096" y="312953"/>
                  </a:lnTo>
                  <a:lnTo>
                    <a:pt x="6273" y="313016"/>
                  </a:lnTo>
                  <a:lnTo>
                    <a:pt x="6489" y="312877"/>
                  </a:lnTo>
                  <a:lnTo>
                    <a:pt x="6705" y="312877"/>
                  </a:lnTo>
                  <a:lnTo>
                    <a:pt x="6743" y="312674"/>
                  </a:lnTo>
                  <a:lnTo>
                    <a:pt x="6781" y="312534"/>
                  </a:lnTo>
                  <a:lnTo>
                    <a:pt x="6845" y="312394"/>
                  </a:lnTo>
                  <a:close/>
                </a:path>
                <a:path w="191770" h="429895">
                  <a:moveTo>
                    <a:pt x="7277" y="413004"/>
                  </a:moveTo>
                  <a:lnTo>
                    <a:pt x="6921" y="412369"/>
                  </a:lnTo>
                  <a:lnTo>
                    <a:pt x="6413" y="411746"/>
                  </a:lnTo>
                  <a:lnTo>
                    <a:pt x="6096" y="411048"/>
                  </a:lnTo>
                  <a:lnTo>
                    <a:pt x="5765" y="410413"/>
                  </a:lnTo>
                  <a:lnTo>
                    <a:pt x="5626" y="409714"/>
                  </a:lnTo>
                  <a:lnTo>
                    <a:pt x="5054" y="409016"/>
                  </a:lnTo>
                  <a:lnTo>
                    <a:pt x="5054" y="409498"/>
                  </a:lnTo>
                  <a:lnTo>
                    <a:pt x="4978" y="410337"/>
                  </a:lnTo>
                  <a:lnTo>
                    <a:pt x="5918" y="411111"/>
                  </a:lnTo>
                  <a:lnTo>
                    <a:pt x="5626" y="413766"/>
                  </a:lnTo>
                  <a:lnTo>
                    <a:pt x="6959" y="413486"/>
                  </a:lnTo>
                  <a:lnTo>
                    <a:pt x="7200" y="413207"/>
                  </a:lnTo>
                  <a:lnTo>
                    <a:pt x="7277" y="413004"/>
                  </a:lnTo>
                  <a:close/>
                </a:path>
                <a:path w="191770" h="429895">
                  <a:moveTo>
                    <a:pt x="7670" y="407606"/>
                  </a:moveTo>
                  <a:lnTo>
                    <a:pt x="6959" y="406908"/>
                  </a:lnTo>
                  <a:lnTo>
                    <a:pt x="6350" y="406425"/>
                  </a:lnTo>
                  <a:lnTo>
                    <a:pt x="5664" y="405726"/>
                  </a:lnTo>
                  <a:lnTo>
                    <a:pt x="5765" y="407962"/>
                  </a:lnTo>
                  <a:lnTo>
                    <a:pt x="6565" y="408597"/>
                  </a:lnTo>
                  <a:lnTo>
                    <a:pt x="7670" y="407606"/>
                  </a:lnTo>
                  <a:close/>
                </a:path>
                <a:path w="191770" h="429895">
                  <a:moveTo>
                    <a:pt x="9220" y="1739"/>
                  </a:moveTo>
                  <a:lnTo>
                    <a:pt x="9144" y="1536"/>
                  </a:lnTo>
                  <a:lnTo>
                    <a:pt x="8712" y="482"/>
                  </a:lnTo>
                  <a:lnTo>
                    <a:pt x="8102" y="63"/>
                  </a:lnTo>
                  <a:lnTo>
                    <a:pt x="7353" y="977"/>
                  </a:lnTo>
                  <a:lnTo>
                    <a:pt x="7632" y="2095"/>
                  </a:lnTo>
                  <a:lnTo>
                    <a:pt x="7848" y="3492"/>
                  </a:lnTo>
                  <a:lnTo>
                    <a:pt x="8851" y="2870"/>
                  </a:lnTo>
                  <a:lnTo>
                    <a:pt x="9004" y="2730"/>
                  </a:lnTo>
                  <a:lnTo>
                    <a:pt x="9220" y="1739"/>
                  </a:lnTo>
                  <a:close/>
                </a:path>
                <a:path w="191770" h="429895">
                  <a:moveTo>
                    <a:pt x="9753" y="218071"/>
                  </a:moveTo>
                  <a:lnTo>
                    <a:pt x="9639" y="217373"/>
                  </a:lnTo>
                  <a:lnTo>
                    <a:pt x="9398" y="215557"/>
                  </a:lnTo>
                  <a:lnTo>
                    <a:pt x="7886" y="214376"/>
                  </a:lnTo>
                  <a:lnTo>
                    <a:pt x="8534" y="217449"/>
                  </a:lnTo>
                  <a:lnTo>
                    <a:pt x="7569" y="218008"/>
                  </a:lnTo>
                  <a:lnTo>
                    <a:pt x="8216" y="218706"/>
                  </a:lnTo>
                  <a:lnTo>
                    <a:pt x="8534" y="219125"/>
                  </a:lnTo>
                  <a:lnTo>
                    <a:pt x="9004" y="219621"/>
                  </a:lnTo>
                  <a:lnTo>
                    <a:pt x="9283" y="219062"/>
                  </a:lnTo>
                  <a:lnTo>
                    <a:pt x="9499" y="218567"/>
                  </a:lnTo>
                  <a:lnTo>
                    <a:pt x="9753" y="218071"/>
                  </a:lnTo>
                  <a:close/>
                </a:path>
                <a:path w="191770" h="429895">
                  <a:moveTo>
                    <a:pt x="12331" y="417690"/>
                  </a:moveTo>
                  <a:lnTo>
                    <a:pt x="11366" y="415582"/>
                  </a:lnTo>
                  <a:lnTo>
                    <a:pt x="10439" y="413486"/>
                  </a:lnTo>
                  <a:lnTo>
                    <a:pt x="9182" y="411048"/>
                  </a:lnTo>
                  <a:lnTo>
                    <a:pt x="8750" y="410908"/>
                  </a:lnTo>
                  <a:lnTo>
                    <a:pt x="8458" y="410616"/>
                  </a:lnTo>
                  <a:lnTo>
                    <a:pt x="8572" y="412369"/>
                  </a:lnTo>
                  <a:lnTo>
                    <a:pt x="8636" y="412508"/>
                  </a:lnTo>
                  <a:lnTo>
                    <a:pt x="8636" y="412648"/>
                  </a:lnTo>
                  <a:lnTo>
                    <a:pt x="7924" y="413981"/>
                  </a:lnTo>
                  <a:lnTo>
                    <a:pt x="8216" y="415861"/>
                  </a:lnTo>
                  <a:lnTo>
                    <a:pt x="9283" y="416001"/>
                  </a:lnTo>
                  <a:lnTo>
                    <a:pt x="10401" y="416217"/>
                  </a:lnTo>
                  <a:lnTo>
                    <a:pt x="10502" y="417055"/>
                  </a:lnTo>
                  <a:lnTo>
                    <a:pt x="10439" y="418452"/>
                  </a:lnTo>
                  <a:lnTo>
                    <a:pt x="10464" y="418668"/>
                  </a:lnTo>
                  <a:lnTo>
                    <a:pt x="10617" y="418947"/>
                  </a:lnTo>
                  <a:lnTo>
                    <a:pt x="10655" y="419227"/>
                  </a:lnTo>
                  <a:lnTo>
                    <a:pt x="11290" y="418604"/>
                  </a:lnTo>
                  <a:lnTo>
                    <a:pt x="12331" y="417690"/>
                  </a:lnTo>
                  <a:close/>
                </a:path>
                <a:path w="191770" h="429895">
                  <a:moveTo>
                    <a:pt x="15379" y="427621"/>
                  </a:moveTo>
                  <a:lnTo>
                    <a:pt x="14414" y="425729"/>
                  </a:lnTo>
                  <a:lnTo>
                    <a:pt x="14630" y="423989"/>
                  </a:lnTo>
                  <a:lnTo>
                    <a:pt x="14490" y="423913"/>
                  </a:lnTo>
                  <a:lnTo>
                    <a:pt x="14351" y="423913"/>
                  </a:lnTo>
                  <a:lnTo>
                    <a:pt x="14198" y="423849"/>
                  </a:lnTo>
                  <a:lnTo>
                    <a:pt x="14198" y="429374"/>
                  </a:lnTo>
                  <a:lnTo>
                    <a:pt x="14528" y="429374"/>
                  </a:lnTo>
                  <a:lnTo>
                    <a:pt x="15379" y="427621"/>
                  </a:lnTo>
                  <a:close/>
                </a:path>
                <a:path w="191770" h="429895">
                  <a:moveTo>
                    <a:pt x="17640" y="16573"/>
                  </a:moveTo>
                  <a:lnTo>
                    <a:pt x="17246" y="15671"/>
                  </a:lnTo>
                  <a:lnTo>
                    <a:pt x="16814" y="15036"/>
                  </a:lnTo>
                  <a:lnTo>
                    <a:pt x="16395" y="16090"/>
                  </a:lnTo>
                  <a:lnTo>
                    <a:pt x="15989" y="16929"/>
                  </a:lnTo>
                  <a:lnTo>
                    <a:pt x="15748" y="17830"/>
                  </a:lnTo>
                  <a:lnTo>
                    <a:pt x="15417" y="18884"/>
                  </a:lnTo>
                  <a:lnTo>
                    <a:pt x="15570" y="19799"/>
                  </a:lnTo>
                  <a:lnTo>
                    <a:pt x="16141" y="20281"/>
                  </a:lnTo>
                  <a:lnTo>
                    <a:pt x="16497" y="19380"/>
                  </a:lnTo>
                  <a:lnTo>
                    <a:pt x="16852" y="18681"/>
                  </a:lnTo>
                  <a:lnTo>
                    <a:pt x="17640" y="16573"/>
                  </a:lnTo>
                  <a:close/>
                </a:path>
                <a:path w="191770" h="429895">
                  <a:moveTo>
                    <a:pt x="21450" y="58978"/>
                  </a:moveTo>
                  <a:lnTo>
                    <a:pt x="21018" y="56591"/>
                  </a:lnTo>
                  <a:lnTo>
                    <a:pt x="20586" y="56172"/>
                  </a:lnTo>
                  <a:lnTo>
                    <a:pt x="18796" y="56870"/>
                  </a:lnTo>
                  <a:lnTo>
                    <a:pt x="19685" y="57721"/>
                  </a:lnTo>
                  <a:lnTo>
                    <a:pt x="20116" y="59753"/>
                  </a:lnTo>
                  <a:lnTo>
                    <a:pt x="21450" y="58978"/>
                  </a:lnTo>
                  <a:close/>
                </a:path>
                <a:path w="191770" h="429895">
                  <a:moveTo>
                    <a:pt x="40170" y="341566"/>
                  </a:moveTo>
                  <a:lnTo>
                    <a:pt x="39560" y="342188"/>
                  </a:lnTo>
                  <a:lnTo>
                    <a:pt x="38849" y="342900"/>
                  </a:lnTo>
                  <a:lnTo>
                    <a:pt x="39166" y="343382"/>
                  </a:lnTo>
                  <a:lnTo>
                    <a:pt x="40030" y="344639"/>
                  </a:lnTo>
                  <a:lnTo>
                    <a:pt x="40068" y="343458"/>
                  </a:lnTo>
                  <a:lnTo>
                    <a:pt x="40170" y="341566"/>
                  </a:lnTo>
                  <a:close/>
                </a:path>
                <a:path w="191770" h="429895">
                  <a:moveTo>
                    <a:pt x="41605" y="340728"/>
                  </a:moveTo>
                  <a:lnTo>
                    <a:pt x="41186" y="339394"/>
                  </a:lnTo>
                  <a:lnTo>
                    <a:pt x="40894" y="338353"/>
                  </a:lnTo>
                  <a:lnTo>
                    <a:pt x="40462" y="336880"/>
                  </a:lnTo>
                  <a:lnTo>
                    <a:pt x="40170" y="337159"/>
                  </a:lnTo>
                  <a:lnTo>
                    <a:pt x="39751" y="337515"/>
                  </a:lnTo>
                  <a:lnTo>
                    <a:pt x="39319" y="337934"/>
                  </a:lnTo>
                  <a:lnTo>
                    <a:pt x="39636" y="338416"/>
                  </a:lnTo>
                  <a:lnTo>
                    <a:pt x="39966" y="339051"/>
                  </a:lnTo>
                  <a:lnTo>
                    <a:pt x="40284" y="339471"/>
                  </a:lnTo>
                  <a:lnTo>
                    <a:pt x="40678" y="340029"/>
                  </a:lnTo>
                  <a:lnTo>
                    <a:pt x="41109" y="340309"/>
                  </a:lnTo>
                  <a:lnTo>
                    <a:pt x="41605" y="340728"/>
                  </a:lnTo>
                  <a:close/>
                </a:path>
                <a:path w="191770" h="429895">
                  <a:moveTo>
                    <a:pt x="49212" y="322529"/>
                  </a:moveTo>
                  <a:lnTo>
                    <a:pt x="48717" y="322046"/>
                  </a:lnTo>
                  <a:lnTo>
                    <a:pt x="47599" y="321906"/>
                  </a:lnTo>
                  <a:lnTo>
                    <a:pt x="48031" y="322948"/>
                  </a:lnTo>
                  <a:lnTo>
                    <a:pt x="48361" y="323723"/>
                  </a:lnTo>
                  <a:lnTo>
                    <a:pt x="48602" y="324421"/>
                  </a:lnTo>
                  <a:lnTo>
                    <a:pt x="48780" y="324218"/>
                  </a:lnTo>
                  <a:lnTo>
                    <a:pt x="49149" y="324002"/>
                  </a:lnTo>
                  <a:lnTo>
                    <a:pt x="49149" y="323723"/>
                  </a:lnTo>
                  <a:lnTo>
                    <a:pt x="49212" y="322529"/>
                  </a:lnTo>
                  <a:close/>
                </a:path>
                <a:path w="191770" h="429895">
                  <a:moveTo>
                    <a:pt x="51041" y="321767"/>
                  </a:moveTo>
                  <a:lnTo>
                    <a:pt x="50863" y="320370"/>
                  </a:lnTo>
                  <a:lnTo>
                    <a:pt x="49936" y="319595"/>
                  </a:lnTo>
                  <a:lnTo>
                    <a:pt x="49796" y="319671"/>
                  </a:lnTo>
                  <a:lnTo>
                    <a:pt x="49580" y="319811"/>
                  </a:lnTo>
                  <a:lnTo>
                    <a:pt x="49860" y="321068"/>
                  </a:lnTo>
                  <a:lnTo>
                    <a:pt x="50114" y="322326"/>
                  </a:lnTo>
                  <a:lnTo>
                    <a:pt x="50406" y="323862"/>
                  </a:lnTo>
                  <a:lnTo>
                    <a:pt x="51041" y="321767"/>
                  </a:lnTo>
                  <a:close/>
                </a:path>
                <a:path w="191770" h="429895">
                  <a:moveTo>
                    <a:pt x="52120" y="340728"/>
                  </a:moveTo>
                  <a:lnTo>
                    <a:pt x="51841" y="340652"/>
                  </a:lnTo>
                  <a:lnTo>
                    <a:pt x="51473" y="340512"/>
                  </a:lnTo>
                  <a:lnTo>
                    <a:pt x="51193" y="340652"/>
                  </a:lnTo>
                  <a:lnTo>
                    <a:pt x="50939" y="341490"/>
                  </a:lnTo>
                  <a:lnTo>
                    <a:pt x="51041" y="341706"/>
                  </a:lnTo>
                  <a:lnTo>
                    <a:pt x="51231" y="342188"/>
                  </a:lnTo>
                  <a:lnTo>
                    <a:pt x="51511" y="342544"/>
                  </a:lnTo>
                  <a:lnTo>
                    <a:pt x="52044" y="343242"/>
                  </a:lnTo>
                  <a:lnTo>
                    <a:pt x="52044" y="342125"/>
                  </a:lnTo>
                  <a:lnTo>
                    <a:pt x="52082" y="341490"/>
                  </a:lnTo>
                  <a:lnTo>
                    <a:pt x="52120" y="340728"/>
                  </a:lnTo>
                  <a:close/>
                </a:path>
                <a:path w="191770" h="429895">
                  <a:moveTo>
                    <a:pt x="52298" y="268173"/>
                  </a:moveTo>
                  <a:lnTo>
                    <a:pt x="51079" y="264325"/>
                  </a:lnTo>
                  <a:lnTo>
                    <a:pt x="50546" y="262509"/>
                  </a:lnTo>
                  <a:lnTo>
                    <a:pt x="50330" y="262712"/>
                  </a:lnTo>
                  <a:lnTo>
                    <a:pt x="50190" y="262712"/>
                  </a:lnTo>
                  <a:lnTo>
                    <a:pt x="50190" y="263207"/>
                  </a:lnTo>
                  <a:lnTo>
                    <a:pt x="50114" y="263906"/>
                  </a:lnTo>
                  <a:lnTo>
                    <a:pt x="50292" y="264109"/>
                  </a:lnTo>
                  <a:lnTo>
                    <a:pt x="51015" y="265099"/>
                  </a:lnTo>
                  <a:lnTo>
                    <a:pt x="50546" y="266001"/>
                  </a:lnTo>
                  <a:lnTo>
                    <a:pt x="50368" y="266915"/>
                  </a:lnTo>
                  <a:lnTo>
                    <a:pt x="50292" y="267335"/>
                  </a:lnTo>
                  <a:lnTo>
                    <a:pt x="50215" y="267817"/>
                  </a:lnTo>
                  <a:lnTo>
                    <a:pt x="50190" y="268312"/>
                  </a:lnTo>
                  <a:lnTo>
                    <a:pt x="51295" y="268312"/>
                  </a:lnTo>
                  <a:lnTo>
                    <a:pt x="51650" y="268249"/>
                  </a:lnTo>
                  <a:lnTo>
                    <a:pt x="52298" y="268173"/>
                  </a:lnTo>
                  <a:close/>
                </a:path>
                <a:path w="191770" h="429895">
                  <a:moveTo>
                    <a:pt x="52552" y="838"/>
                  </a:moveTo>
                  <a:lnTo>
                    <a:pt x="51155" y="0"/>
                  </a:lnTo>
                  <a:lnTo>
                    <a:pt x="51041" y="139"/>
                  </a:lnTo>
                  <a:lnTo>
                    <a:pt x="50939" y="342"/>
                  </a:lnTo>
                  <a:lnTo>
                    <a:pt x="51155" y="762"/>
                  </a:lnTo>
                  <a:lnTo>
                    <a:pt x="51257" y="1460"/>
                  </a:lnTo>
                  <a:lnTo>
                    <a:pt x="51511" y="1676"/>
                  </a:lnTo>
                  <a:lnTo>
                    <a:pt x="51803" y="1892"/>
                  </a:lnTo>
                  <a:lnTo>
                    <a:pt x="52235" y="1600"/>
                  </a:lnTo>
                  <a:lnTo>
                    <a:pt x="52552" y="1536"/>
                  </a:lnTo>
                  <a:lnTo>
                    <a:pt x="52552" y="838"/>
                  </a:lnTo>
                  <a:close/>
                </a:path>
                <a:path w="191770" h="429895">
                  <a:moveTo>
                    <a:pt x="55892" y="68414"/>
                  </a:moveTo>
                  <a:lnTo>
                    <a:pt x="55105" y="67373"/>
                  </a:lnTo>
                  <a:lnTo>
                    <a:pt x="54914" y="67157"/>
                  </a:lnTo>
                  <a:lnTo>
                    <a:pt x="54813" y="66814"/>
                  </a:lnTo>
                  <a:lnTo>
                    <a:pt x="54635" y="66459"/>
                  </a:lnTo>
                  <a:lnTo>
                    <a:pt x="54127" y="67652"/>
                  </a:lnTo>
                  <a:lnTo>
                    <a:pt x="54063" y="68834"/>
                  </a:lnTo>
                  <a:lnTo>
                    <a:pt x="54889" y="69888"/>
                  </a:lnTo>
                  <a:lnTo>
                    <a:pt x="55676" y="69189"/>
                  </a:lnTo>
                  <a:lnTo>
                    <a:pt x="55892" y="68414"/>
                  </a:lnTo>
                  <a:close/>
                </a:path>
                <a:path w="191770" h="429895">
                  <a:moveTo>
                    <a:pt x="56565" y="361442"/>
                  </a:moveTo>
                  <a:lnTo>
                    <a:pt x="54889" y="358571"/>
                  </a:lnTo>
                  <a:lnTo>
                    <a:pt x="54495" y="359613"/>
                  </a:lnTo>
                  <a:lnTo>
                    <a:pt x="56565" y="361442"/>
                  </a:lnTo>
                  <a:close/>
                </a:path>
                <a:path w="191770" h="429895">
                  <a:moveTo>
                    <a:pt x="57823" y="158534"/>
                  </a:moveTo>
                  <a:lnTo>
                    <a:pt x="55638" y="159029"/>
                  </a:lnTo>
                  <a:lnTo>
                    <a:pt x="55956" y="160070"/>
                  </a:lnTo>
                  <a:lnTo>
                    <a:pt x="56718" y="162102"/>
                  </a:lnTo>
                  <a:lnTo>
                    <a:pt x="56997" y="161823"/>
                  </a:lnTo>
                  <a:lnTo>
                    <a:pt x="57073" y="161683"/>
                  </a:lnTo>
                  <a:lnTo>
                    <a:pt x="57823" y="158534"/>
                  </a:lnTo>
                  <a:close/>
                </a:path>
                <a:path w="191770" h="429895">
                  <a:moveTo>
                    <a:pt x="59550" y="69545"/>
                  </a:moveTo>
                  <a:lnTo>
                    <a:pt x="59372" y="69469"/>
                  </a:lnTo>
                  <a:lnTo>
                    <a:pt x="59156" y="69253"/>
                  </a:lnTo>
                  <a:lnTo>
                    <a:pt x="58978" y="69329"/>
                  </a:lnTo>
                  <a:lnTo>
                    <a:pt x="58331" y="69684"/>
                  </a:lnTo>
                  <a:lnTo>
                    <a:pt x="57365" y="66738"/>
                  </a:lnTo>
                  <a:lnTo>
                    <a:pt x="56959" y="70319"/>
                  </a:lnTo>
                  <a:lnTo>
                    <a:pt x="57683" y="70383"/>
                  </a:lnTo>
                  <a:lnTo>
                    <a:pt x="58369" y="70523"/>
                  </a:lnTo>
                  <a:lnTo>
                    <a:pt x="59220" y="70523"/>
                  </a:lnTo>
                  <a:lnTo>
                    <a:pt x="59372" y="69888"/>
                  </a:lnTo>
                  <a:lnTo>
                    <a:pt x="59550" y="69545"/>
                  </a:lnTo>
                  <a:close/>
                </a:path>
                <a:path w="191770" h="429895">
                  <a:moveTo>
                    <a:pt x="60693" y="356603"/>
                  </a:moveTo>
                  <a:lnTo>
                    <a:pt x="60655" y="356323"/>
                  </a:lnTo>
                  <a:lnTo>
                    <a:pt x="60591" y="355561"/>
                  </a:lnTo>
                  <a:lnTo>
                    <a:pt x="60159" y="354088"/>
                  </a:lnTo>
                  <a:lnTo>
                    <a:pt x="58940" y="354787"/>
                  </a:lnTo>
                  <a:lnTo>
                    <a:pt x="60477" y="356120"/>
                  </a:lnTo>
                  <a:lnTo>
                    <a:pt x="59588" y="356958"/>
                  </a:lnTo>
                  <a:lnTo>
                    <a:pt x="59804" y="357035"/>
                  </a:lnTo>
                  <a:lnTo>
                    <a:pt x="59982" y="357174"/>
                  </a:lnTo>
                  <a:lnTo>
                    <a:pt x="60159" y="357378"/>
                  </a:lnTo>
                  <a:lnTo>
                    <a:pt x="60299" y="357035"/>
                  </a:lnTo>
                  <a:lnTo>
                    <a:pt x="60693" y="356603"/>
                  </a:lnTo>
                  <a:close/>
                </a:path>
                <a:path w="191770" h="429895">
                  <a:moveTo>
                    <a:pt x="61023" y="12103"/>
                  </a:moveTo>
                  <a:lnTo>
                    <a:pt x="59867" y="11125"/>
                  </a:lnTo>
                  <a:lnTo>
                    <a:pt x="59372" y="10706"/>
                  </a:lnTo>
                  <a:lnTo>
                    <a:pt x="59296" y="10985"/>
                  </a:lnTo>
                  <a:lnTo>
                    <a:pt x="59194" y="11188"/>
                  </a:lnTo>
                  <a:lnTo>
                    <a:pt x="59118" y="11468"/>
                  </a:lnTo>
                  <a:lnTo>
                    <a:pt x="59651" y="11963"/>
                  </a:lnTo>
                  <a:lnTo>
                    <a:pt x="60236" y="12382"/>
                  </a:lnTo>
                  <a:lnTo>
                    <a:pt x="60807" y="12865"/>
                  </a:lnTo>
                  <a:lnTo>
                    <a:pt x="61023" y="12103"/>
                  </a:lnTo>
                  <a:close/>
                </a:path>
                <a:path w="191770" h="429895">
                  <a:moveTo>
                    <a:pt x="64465" y="361645"/>
                  </a:moveTo>
                  <a:lnTo>
                    <a:pt x="63601" y="360946"/>
                  </a:lnTo>
                  <a:lnTo>
                    <a:pt x="62953" y="359613"/>
                  </a:lnTo>
                  <a:lnTo>
                    <a:pt x="62674" y="361581"/>
                  </a:lnTo>
                  <a:lnTo>
                    <a:pt x="63169" y="362902"/>
                  </a:lnTo>
                  <a:lnTo>
                    <a:pt x="64173" y="363677"/>
                  </a:lnTo>
                  <a:lnTo>
                    <a:pt x="64465" y="361645"/>
                  </a:lnTo>
                  <a:close/>
                </a:path>
                <a:path w="191770" h="429895">
                  <a:moveTo>
                    <a:pt x="65392" y="32956"/>
                  </a:moveTo>
                  <a:lnTo>
                    <a:pt x="64935" y="31127"/>
                  </a:lnTo>
                  <a:lnTo>
                    <a:pt x="64071" y="30848"/>
                  </a:lnTo>
                  <a:lnTo>
                    <a:pt x="63030" y="31127"/>
                  </a:lnTo>
                  <a:lnTo>
                    <a:pt x="63309" y="32816"/>
                  </a:lnTo>
                  <a:lnTo>
                    <a:pt x="64033" y="33375"/>
                  </a:lnTo>
                  <a:lnTo>
                    <a:pt x="65392" y="32956"/>
                  </a:lnTo>
                  <a:close/>
                </a:path>
                <a:path w="191770" h="429895">
                  <a:moveTo>
                    <a:pt x="69811" y="340868"/>
                  </a:moveTo>
                  <a:lnTo>
                    <a:pt x="68872" y="340588"/>
                  </a:lnTo>
                  <a:lnTo>
                    <a:pt x="68808" y="340728"/>
                  </a:lnTo>
                  <a:lnTo>
                    <a:pt x="68656" y="340791"/>
                  </a:lnTo>
                  <a:lnTo>
                    <a:pt x="68554" y="340931"/>
                  </a:lnTo>
                  <a:lnTo>
                    <a:pt x="68846" y="341769"/>
                  </a:lnTo>
                  <a:lnTo>
                    <a:pt x="69164" y="342684"/>
                  </a:lnTo>
                  <a:lnTo>
                    <a:pt x="69456" y="343522"/>
                  </a:lnTo>
                  <a:lnTo>
                    <a:pt x="69596" y="343458"/>
                  </a:lnTo>
                  <a:lnTo>
                    <a:pt x="69659" y="343319"/>
                  </a:lnTo>
                  <a:lnTo>
                    <a:pt x="69811" y="343179"/>
                  </a:lnTo>
                  <a:lnTo>
                    <a:pt x="69811" y="340868"/>
                  </a:lnTo>
                  <a:close/>
                </a:path>
                <a:path w="191770" h="429895">
                  <a:moveTo>
                    <a:pt x="70523" y="332257"/>
                  </a:moveTo>
                  <a:lnTo>
                    <a:pt x="70383" y="330441"/>
                  </a:lnTo>
                  <a:lnTo>
                    <a:pt x="70345" y="329526"/>
                  </a:lnTo>
                  <a:lnTo>
                    <a:pt x="70065" y="329806"/>
                  </a:lnTo>
                  <a:lnTo>
                    <a:pt x="69456" y="330161"/>
                  </a:lnTo>
                  <a:lnTo>
                    <a:pt x="69456" y="331139"/>
                  </a:lnTo>
                  <a:lnTo>
                    <a:pt x="69735" y="331838"/>
                  </a:lnTo>
                  <a:lnTo>
                    <a:pt x="69913" y="332536"/>
                  </a:lnTo>
                  <a:lnTo>
                    <a:pt x="70129" y="332473"/>
                  </a:lnTo>
                  <a:lnTo>
                    <a:pt x="70307" y="332397"/>
                  </a:lnTo>
                  <a:lnTo>
                    <a:pt x="70523" y="332257"/>
                  </a:lnTo>
                  <a:close/>
                </a:path>
                <a:path w="191770" h="429895">
                  <a:moveTo>
                    <a:pt x="73571" y="200101"/>
                  </a:moveTo>
                  <a:lnTo>
                    <a:pt x="73291" y="199186"/>
                  </a:lnTo>
                  <a:lnTo>
                    <a:pt x="73075" y="198551"/>
                  </a:lnTo>
                  <a:lnTo>
                    <a:pt x="72682" y="197510"/>
                  </a:lnTo>
                  <a:lnTo>
                    <a:pt x="72326" y="198412"/>
                  </a:lnTo>
                  <a:lnTo>
                    <a:pt x="71958" y="199047"/>
                  </a:lnTo>
                  <a:lnTo>
                    <a:pt x="71818" y="199745"/>
                  </a:lnTo>
                  <a:lnTo>
                    <a:pt x="71780" y="200101"/>
                  </a:lnTo>
                  <a:lnTo>
                    <a:pt x="72212" y="201002"/>
                  </a:lnTo>
                  <a:lnTo>
                    <a:pt x="72821" y="201002"/>
                  </a:lnTo>
                  <a:lnTo>
                    <a:pt x="73152" y="200444"/>
                  </a:lnTo>
                  <a:lnTo>
                    <a:pt x="73571" y="200101"/>
                  </a:lnTo>
                  <a:close/>
                </a:path>
                <a:path w="191770" h="429895">
                  <a:moveTo>
                    <a:pt x="75984" y="340931"/>
                  </a:moveTo>
                  <a:lnTo>
                    <a:pt x="75946" y="340588"/>
                  </a:lnTo>
                  <a:lnTo>
                    <a:pt x="75768" y="339255"/>
                  </a:lnTo>
                  <a:lnTo>
                    <a:pt x="75222" y="338912"/>
                  </a:lnTo>
                  <a:lnTo>
                    <a:pt x="74256" y="339890"/>
                  </a:lnTo>
                  <a:lnTo>
                    <a:pt x="74688" y="340448"/>
                  </a:lnTo>
                  <a:lnTo>
                    <a:pt x="75196" y="341071"/>
                  </a:lnTo>
                  <a:lnTo>
                    <a:pt x="75615" y="341706"/>
                  </a:lnTo>
                  <a:lnTo>
                    <a:pt x="75730" y="341350"/>
                  </a:lnTo>
                  <a:lnTo>
                    <a:pt x="75984" y="340931"/>
                  </a:lnTo>
                  <a:close/>
                </a:path>
                <a:path w="191770" h="429895">
                  <a:moveTo>
                    <a:pt x="79565" y="342265"/>
                  </a:moveTo>
                  <a:lnTo>
                    <a:pt x="77952" y="340233"/>
                  </a:lnTo>
                  <a:lnTo>
                    <a:pt x="77304" y="341845"/>
                  </a:lnTo>
                  <a:lnTo>
                    <a:pt x="78092" y="343877"/>
                  </a:lnTo>
                  <a:lnTo>
                    <a:pt x="79502" y="344360"/>
                  </a:lnTo>
                  <a:lnTo>
                    <a:pt x="79565" y="342265"/>
                  </a:lnTo>
                  <a:close/>
                </a:path>
                <a:path w="191770" h="429895">
                  <a:moveTo>
                    <a:pt x="83007" y="335191"/>
                  </a:moveTo>
                  <a:lnTo>
                    <a:pt x="82511" y="333654"/>
                  </a:lnTo>
                  <a:lnTo>
                    <a:pt x="82080" y="332473"/>
                  </a:lnTo>
                  <a:lnTo>
                    <a:pt x="81610" y="334848"/>
                  </a:lnTo>
                  <a:lnTo>
                    <a:pt x="81686" y="335051"/>
                  </a:lnTo>
                  <a:lnTo>
                    <a:pt x="82727" y="335546"/>
                  </a:lnTo>
                  <a:lnTo>
                    <a:pt x="82791" y="335407"/>
                  </a:lnTo>
                  <a:lnTo>
                    <a:pt x="82943" y="335330"/>
                  </a:lnTo>
                  <a:lnTo>
                    <a:pt x="83007" y="335191"/>
                  </a:lnTo>
                  <a:close/>
                </a:path>
                <a:path w="191770" h="429895">
                  <a:moveTo>
                    <a:pt x="84442" y="321487"/>
                  </a:moveTo>
                  <a:lnTo>
                    <a:pt x="83261" y="320014"/>
                  </a:lnTo>
                  <a:lnTo>
                    <a:pt x="83007" y="320573"/>
                  </a:lnTo>
                  <a:lnTo>
                    <a:pt x="82829" y="320992"/>
                  </a:lnTo>
                  <a:lnTo>
                    <a:pt x="82550" y="321767"/>
                  </a:lnTo>
                  <a:lnTo>
                    <a:pt x="83223" y="321830"/>
                  </a:lnTo>
                  <a:lnTo>
                    <a:pt x="84302" y="321970"/>
                  </a:lnTo>
                  <a:lnTo>
                    <a:pt x="84340" y="321830"/>
                  </a:lnTo>
                  <a:lnTo>
                    <a:pt x="84416" y="321627"/>
                  </a:lnTo>
                  <a:lnTo>
                    <a:pt x="84442" y="321487"/>
                  </a:lnTo>
                  <a:close/>
                </a:path>
                <a:path w="191770" h="429895">
                  <a:moveTo>
                    <a:pt x="86817" y="323507"/>
                  </a:moveTo>
                  <a:lnTo>
                    <a:pt x="86271" y="322808"/>
                  </a:lnTo>
                  <a:lnTo>
                    <a:pt x="85813" y="322249"/>
                  </a:lnTo>
                  <a:lnTo>
                    <a:pt x="85344" y="321627"/>
                  </a:lnTo>
                  <a:lnTo>
                    <a:pt x="85204" y="321906"/>
                  </a:lnTo>
                  <a:lnTo>
                    <a:pt x="85128" y="322110"/>
                  </a:lnTo>
                  <a:lnTo>
                    <a:pt x="84988" y="322389"/>
                  </a:lnTo>
                  <a:lnTo>
                    <a:pt x="85420" y="322948"/>
                  </a:lnTo>
                  <a:lnTo>
                    <a:pt x="85813" y="323507"/>
                  </a:lnTo>
                  <a:lnTo>
                    <a:pt x="86271" y="324142"/>
                  </a:lnTo>
                  <a:lnTo>
                    <a:pt x="86601" y="324218"/>
                  </a:lnTo>
                  <a:lnTo>
                    <a:pt x="86702" y="324078"/>
                  </a:lnTo>
                  <a:lnTo>
                    <a:pt x="86817" y="323507"/>
                  </a:lnTo>
                  <a:close/>
                </a:path>
                <a:path w="191770" h="429895">
                  <a:moveTo>
                    <a:pt x="89687" y="333171"/>
                  </a:moveTo>
                  <a:lnTo>
                    <a:pt x="89649" y="332955"/>
                  </a:lnTo>
                  <a:lnTo>
                    <a:pt x="89649" y="332473"/>
                  </a:lnTo>
                  <a:lnTo>
                    <a:pt x="89573" y="332333"/>
                  </a:lnTo>
                  <a:lnTo>
                    <a:pt x="88506" y="331495"/>
                  </a:lnTo>
                  <a:lnTo>
                    <a:pt x="87426" y="330517"/>
                  </a:lnTo>
                  <a:lnTo>
                    <a:pt x="86169" y="330377"/>
                  </a:lnTo>
                  <a:lnTo>
                    <a:pt x="85915" y="330517"/>
                  </a:lnTo>
                  <a:lnTo>
                    <a:pt x="85852" y="330657"/>
                  </a:lnTo>
                  <a:lnTo>
                    <a:pt x="85813" y="330796"/>
                  </a:lnTo>
                  <a:lnTo>
                    <a:pt x="85813" y="331139"/>
                  </a:lnTo>
                  <a:lnTo>
                    <a:pt x="88607" y="332752"/>
                  </a:lnTo>
                  <a:lnTo>
                    <a:pt x="89687" y="333171"/>
                  </a:lnTo>
                  <a:close/>
                </a:path>
                <a:path w="191770" h="429895">
                  <a:moveTo>
                    <a:pt x="91262" y="307632"/>
                  </a:moveTo>
                  <a:lnTo>
                    <a:pt x="89827" y="306374"/>
                  </a:lnTo>
                  <a:lnTo>
                    <a:pt x="89141" y="305752"/>
                  </a:lnTo>
                  <a:lnTo>
                    <a:pt x="88506" y="305117"/>
                  </a:lnTo>
                  <a:lnTo>
                    <a:pt x="87896" y="304482"/>
                  </a:lnTo>
                  <a:lnTo>
                    <a:pt x="87210" y="303987"/>
                  </a:lnTo>
                  <a:lnTo>
                    <a:pt x="89217" y="308190"/>
                  </a:lnTo>
                  <a:lnTo>
                    <a:pt x="91084" y="308051"/>
                  </a:lnTo>
                  <a:lnTo>
                    <a:pt x="91122" y="307911"/>
                  </a:lnTo>
                  <a:lnTo>
                    <a:pt x="91262" y="307632"/>
                  </a:lnTo>
                  <a:close/>
                </a:path>
                <a:path w="191770" h="429895">
                  <a:moveTo>
                    <a:pt x="92621" y="326390"/>
                  </a:moveTo>
                  <a:lnTo>
                    <a:pt x="92125" y="325539"/>
                  </a:lnTo>
                  <a:lnTo>
                    <a:pt x="91579" y="324777"/>
                  </a:lnTo>
                  <a:lnTo>
                    <a:pt x="91084" y="323938"/>
                  </a:lnTo>
                  <a:lnTo>
                    <a:pt x="90868" y="324358"/>
                  </a:lnTo>
                  <a:lnTo>
                    <a:pt x="91186" y="326529"/>
                  </a:lnTo>
                  <a:lnTo>
                    <a:pt x="91770" y="327228"/>
                  </a:lnTo>
                  <a:lnTo>
                    <a:pt x="92621" y="326390"/>
                  </a:lnTo>
                  <a:close/>
                </a:path>
                <a:path w="191770" h="429895">
                  <a:moveTo>
                    <a:pt x="96316" y="316103"/>
                  </a:moveTo>
                  <a:lnTo>
                    <a:pt x="96291" y="315887"/>
                  </a:lnTo>
                  <a:lnTo>
                    <a:pt x="96075" y="315188"/>
                  </a:lnTo>
                  <a:lnTo>
                    <a:pt x="95821" y="314490"/>
                  </a:lnTo>
                  <a:lnTo>
                    <a:pt x="95491" y="313791"/>
                  </a:lnTo>
                  <a:lnTo>
                    <a:pt x="95427" y="313575"/>
                  </a:lnTo>
                  <a:lnTo>
                    <a:pt x="95211" y="313296"/>
                  </a:lnTo>
                  <a:lnTo>
                    <a:pt x="95034" y="313372"/>
                  </a:lnTo>
                  <a:lnTo>
                    <a:pt x="94818" y="313372"/>
                  </a:lnTo>
                  <a:lnTo>
                    <a:pt x="94602" y="313651"/>
                  </a:lnTo>
                  <a:lnTo>
                    <a:pt x="94919" y="315048"/>
                  </a:lnTo>
                  <a:lnTo>
                    <a:pt x="95135" y="316026"/>
                  </a:lnTo>
                  <a:lnTo>
                    <a:pt x="95465" y="316865"/>
                  </a:lnTo>
                  <a:lnTo>
                    <a:pt x="95567" y="317004"/>
                  </a:lnTo>
                  <a:lnTo>
                    <a:pt x="95999" y="316941"/>
                  </a:lnTo>
                  <a:lnTo>
                    <a:pt x="96253" y="316801"/>
                  </a:lnTo>
                  <a:lnTo>
                    <a:pt x="96316" y="316103"/>
                  </a:lnTo>
                  <a:close/>
                </a:path>
                <a:path w="191770" h="429895">
                  <a:moveTo>
                    <a:pt x="97637" y="268249"/>
                  </a:moveTo>
                  <a:lnTo>
                    <a:pt x="97612" y="267335"/>
                  </a:lnTo>
                  <a:lnTo>
                    <a:pt x="97358" y="266141"/>
                  </a:lnTo>
                  <a:lnTo>
                    <a:pt x="97218" y="264960"/>
                  </a:lnTo>
                  <a:lnTo>
                    <a:pt x="96100" y="265798"/>
                  </a:lnTo>
                  <a:lnTo>
                    <a:pt x="96316" y="267335"/>
                  </a:lnTo>
                  <a:lnTo>
                    <a:pt x="97637" y="268249"/>
                  </a:lnTo>
                  <a:close/>
                </a:path>
                <a:path w="191770" h="429895">
                  <a:moveTo>
                    <a:pt x="97726" y="269151"/>
                  </a:moveTo>
                  <a:lnTo>
                    <a:pt x="97663" y="268655"/>
                  </a:lnTo>
                  <a:lnTo>
                    <a:pt x="96494" y="270624"/>
                  </a:lnTo>
                  <a:lnTo>
                    <a:pt x="97218" y="270624"/>
                  </a:lnTo>
                  <a:lnTo>
                    <a:pt x="97396" y="269925"/>
                  </a:lnTo>
                  <a:lnTo>
                    <a:pt x="97726" y="269151"/>
                  </a:lnTo>
                  <a:close/>
                </a:path>
                <a:path w="191770" h="429895">
                  <a:moveTo>
                    <a:pt x="97828" y="268389"/>
                  </a:moveTo>
                  <a:lnTo>
                    <a:pt x="97637" y="268249"/>
                  </a:lnTo>
                  <a:lnTo>
                    <a:pt x="97663" y="268655"/>
                  </a:lnTo>
                  <a:lnTo>
                    <a:pt x="97828" y="268389"/>
                  </a:lnTo>
                  <a:close/>
                </a:path>
                <a:path w="191770" h="429895">
                  <a:moveTo>
                    <a:pt x="99047" y="284543"/>
                  </a:moveTo>
                  <a:lnTo>
                    <a:pt x="97866" y="283629"/>
                  </a:lnTo>
                  <a:lnTo>
                    <a:pt x="97866" y="286296"/>
                  </a:lnTo>
                  <a:lnTo>
                    <a:pt x="98729" y="285457"/>
                  </a:lnTo>
                  <a:lnTo>
                    <a:pt x="99047" y="284543"/>
                  </a:lnTo>
                  <a:close/>
                </a:path>
                <a:path w="191770" h="429895">
                  <a:moveTo>
                    <a:pt x="191325" y="253758"/>
                  </a:moveTo>
                  <a:lnTo>
                    <a:pt x="191211" y="251866"/>
                  </a:lnTo>
                  <a:lnTo>
                    <a:pt x="190601" y="251663"/>
                  </a:lnTo>
                  <a:lnTo>
                    <a:pt x="189852" y="251802"/>
                  </a:lnTo>
                  <a:lnTo>
                    <a:pt x="188633" y="251942"/>
                  </a:lnTo>
                  <a:lnTo>
                    <a:pt x="189306" y="253682"/>
                  </a:lnTo>
                  <a:lnTo>
                    <a:pt x="188988" y="254736"/>
                  </a:lnTo>
                  <a:lnTo>
                    <a:pt x="189738" y="254457"/>
                  </a:lnTo>
                  <a:lnTo>
                    <a:pt x="191325" y="25375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68528" y="6112542"/>
              <a:ext cx="694719" cy="161906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1468532" y="6342189"/>
              <a:ext cx="693420" cy="162560"/>
            </a:xfrm>
            <a:custGeom>
              <a:avLst/>
              <a:gdLst/>
              <a:ahLst/>
              <a:cxnLst/>
              <a:rect l="l" t="t" r="r" b="b"/>
              <a:pathLst>
                <a:path w="693420" h="162559">
                  <a:moveTo>
                    <a:pt x="19812" y="7975"/>
                  </a:moveTo>
                  <a:lnTo>
                    <a:pt x="19227" y="5232"/>
                  </a:lnTo>
                  <a:lnTo>
                    <a:pt x="16903" y="1117"/>
                  </a:lnTo>
                  <a:lnTo>
                    <a:pt x="15252" y="0"/>
                  </a:lnTo>
                  <a:lnTo>
                    <a:pt x="13246" y="0"/>
                  </a:lnTo>
                  <a:lnTo>
                    <a:pt x="11201" y="0"/>
                  </a:lnTo>
                  <a:lnTo>
                    <a:pt x="9588" y="1041"/>
                  </a:lnTo>
                  <a:lnTo>
                    <a:pt x="7137" y="5092"/>
                  </a:lnTo>
                  <a:lnTo>
                    <a:pt x="6565" y="7899"/>
                  </a:lnTo>
                  <a:lnTo>
                    <a:pt x="6565" y="15100"/>
                  </a:lnTo>
                  <a:lnTo>
                    <a:pt x="7137" y="17970"/>
                  </a:lnTo>
                  <a:lnTo>
                    <a:pt x="9588" y="22174"/>
                  </a:lnTo>
                  <a:lnTo>
                    <a:pt x="11201" y="23215"/>
                  </a:lnTo>
                  <a:lnTo>
                    <a:pt x="15252" y="23215"/>
                  </a:lnTo>
                  <a:lnTo>
                    <a:pt x="16903" y="22174"/>
                  </a:lnTo>
                  <a:lnTo>
                    <a:pt x="18046" y="19939"/>
                  </a:lnTo>
                  <a:lnTo>
                    <a:pt x="19265" y="17767"/>
                  </a:lnTo>
                  <a:lnTo>
                    <a:pt x="19812" y="14897"/>
                  </a:lnTo>
                  <a:lnTo>
                    <a:pt x="19812" y="7975"/>
                  </a:lnTo>
                  <a:close/>
                </a:path>
                <a:path w="693420" h="162559">
                  <a:moveTo>
                    <a:pt x="35445" y="8039"/>
                  </a:moveTo>
                  <a:lnTo>
                    <a:pt x="34836" y="5308"/>
                  </a:lnTo>
                  <a:lnTo>
                    <a:pt x="33693" y="3213"/>
                  </a:lnTo>
                  <a:lnTo>
                    <a:pt x="32473" y="1117"/>
                  </a:lnTo>
                  <a:lnTo>
                    <a:pt x="30899" y="63"/>
                  </a:lnTo>
                  <a:lnTo>
                    <a:pt x="28841" y="63"/>
                  </a:lnTo>
                  <a:lnTo>
                    <a:pt x="26835" y="0"/>
                  </a:lnTo>
                  <a:lnTo>
                    <a:pt x="25260" y="1041"/>
                  </a:lnTo>
                  <a:lnTo>
                    <a:pt x="24003" y="3136"/>
                  </a:lnTo>
                  <a:lnTo>
                    <a:pt x="22783" y="5168"/>
                  </a:lnTo>
                  <a:lnTo>
                    <a:pt x="22174" y="7975"/>
                  </a:lnTo>
                  <a:lnTo>
                    <a:pt x="22174" y="15176"/>
                  </a:lnTo>
                  <a:lnTo>
                    <a:pt x="22783" y="18046"/>
                  </a:lnTo>
                  <a:lnTo>
                    <a:pt x="25184" y="22237"/>
                  </a:lnTo>
                  <a:lnTo>
                    <a:pt x="26835" y="23291"/>
                  </a:lnTo>
                  <a:lnTo>
                    <a:pt x="30899" y="23291"/>
                  </a:lnTo>
                  <a:lnTo>
                    <a:pt x="32537" y="22237"/>
                  </a:lnTo>
                  <a:lnTo>
                    <a:pt x="33693" y="20002"/>
                  </a:lnTo>
                  <a:lnTo>
                    <a:pt x="34912" y="17830"/>
                  </a:lnTo>
                  <a:lnTo>
                    <a:pt x="35445" y="14960"/>
                  </a:lnTo>
                  <a:lnTo>
                    <a:pt x="35445" y="8039"/>
                  </a:lnTo>
                  <a:close/>
                </a:path>
                <a:path w="693420" h="162559">
                  <a:moveTo>
                    <a:pt x="136334" y="146773"/>
                  </a:moveTo>
                  <a:lnTo>
                    <a:pt x="135724" y="144056"/>
                  </a:lnTo>
                  <a:lnTo>
                    <a:pt x="134569" y="141947"/>
                  </a:lnTo>
                  <a:lnTo>
                    <a:pt x="133350" y="139852"/>
                  </a:lnTo>
                  <a:lnTo>
                    <a:pt x="131775" y="138811"/>
                  </a:lnTo>
                  <a:lnTo>
                    <a:pt x="127723" y="138811"/>
                  </a:lnTo>
                  <a:lnTo>
                    <a:pt x="126072" y="139852"/>
                  </a:lnTo>
                  <a:lnTo>
                    <a:pt x="123672" y="143916"/>
                  </a:lnTo>
                  <a:lnTo>
                    <a:pt x="123063" y="146710"/>
                  </a:lnTo>
                  <a:lnTo>
                    <a:pt x="123063" y="153911"/>
                  </a:lnTo>
                  <a:lnTo>
                    <a:pt x="123672" y="156781"/>
                  </a:lnTo>
                  <a:lnTo>
                    <a:pt x="124891" y="158877"/>
                  </a:lnTo>
                  <a:lnTo>
                    <a:pt x="126072" y="160985"/>
                  </a:lnTo>
                  <a:lnTo>
                    <a:pt x="127685" y="162039"/>
                  </a:lnTo>
                  <a:lnTo>
                    <a:pt x="129730" y="162039"/>
                  </a:lnTo>
                  <a:lnTo>
                    <a:pt x="131775" y="162039"/>
                  </a:lnTo>
                  <a:lnTo>
                    <a:pt x="133426" y="160909"/>
                  </a:lnTo>
                  <a:lnTo>
                    <a:pt x="134569" y="158737"/>
                  </a:lnTo>
                  <a:lnTo>
                    <a:pt x="135788" y="156578"/>
                  </a:lnTo>
                  <a:lnTo>
                    <a:pt x="136334" y="153708"/>
                  </a:lnTo>
                  <a:lnTo>
                    <a:pt x="136334" y="146773"/>
                  </a:lnTo>
                  <a:close/>
                </a:path>
                <a:path w="693420" h="162559">
                  <a:moveTo>
                    <a:pt x="151968" y="146773"/>
                  </a:moveTo>
                  <a:lnTo>
                    <a:pt x="151358" y="144056"/>
                  </a:lnTo>
                  <a:lnTo>
                    <a:pt x="150215" y="141947"/>
                  </a:lnTo>
                  <a:lnTo>
                    <a:pt x="148996" y="139852"/>
                  </a:lnTo>
                  <a:lnTo>
                    <a:pt x="147421" y="138811"/>
                  </a:lnTo>
                  <a:lnTo>
                    <a:pt x="143357" y="138811"/>
                  </a:lnTo>
                  <a:lnTo>
                    <a:pt x="141719" y="139852"/>
                  </a:lnTo>
                  <a:lnTo>
                    <a:pt x="139306" y="143916"/>
                  </a:lnTo>
                  <a:lnTo>
                    <a:pt x="138696" y="146710"/>
                  </a:lnTo>
                  <a:lnTo>
                    <a:pt x="138696" y="153911"/>
                  </a:lnTo>
                  <a:lnTo>
                    <a:pt x="139306" y="156781"/>
                  </a:lnTo>
                  <a:lnTo>
                    <a:pt x="140525" y="158877"/>
                  </a:lnTo>
                  <a:lnTo>
                    <a:pt x="141719" y="160985"/>
                  </a:lnTo>
                  <a:lnTo>
                    <a:pt x="143357" y="162039"/>
                  </a:lnTo>
                  <a:lnTo>
                    <a:pt x="145376" y="162039"/>
                  </a:lnTo>
                  <a:lnTo>
                    <a:pt x="147421" y="162039"/>
                  </a:lnTo>
                  <a:lnTo>
                    <a:pt x="149034" y="160909"/>
                  </a:lnTo>
                  <a:lnTo>
                    <a:pt x="151396" y="156578"/>
                  </a:lnTo>
                  <a:lnTo>
                    <a:pt x="151968" y="153708"/>
                  </a:lnTo>
                  <a:lnTo>
                    <a:pt x="151968" y="146773"/>
                  </a:lnTo>
                  <a:close/>
                </a:path>
                <a:path w="693420" h="162559">
                  <a:moveTo>
                    <a:pt x="219925" y="86893"/>
                  </a:moveTo>
                  <a:lnTo>
                    <a:pt x="219341" y="77304"/>
                  </a:lnTo>
                  <a:lnTo>
                    <a:pt x="217411" y="67881"/>
                  </a:lnTo>
                  <a:lnTo>
                    <a:pt x="216331" y="65201"/>
                  </a:lnTo>
                  <a:lnTo>
                    <a:pt x="214172" y="59778"/>
                  </a:lnTo>
                  <a:lnTo>
                    <a:pt x="209626" y="53022"/>
                  </a:lnTo>
                  <a:lnTo>
                    <a:pt x="205714" y="48475"/>
                  </a:lnTo>
                  <a:lnTo>
                    <a:pt x="201307" y="45821"/>
                  </a:lnTo>
                  <a:lnTo>
                    <a:pt x="196176" y="45123"/>
                  </a:lnTo>
                  <a:lnTo>
                    <a:pt x="214680" y="9232"/>
                  </a:lnTo>
                  <a:lnTo>
                    <a:pt x="201764" y="9232"/>
                  </a:lnTo>
                  <a:lnTo>
                    <a:pt x="181140" y="49034"/>
                  </a:lnTo>
                  <a:lnTo>
                    <a:pt x="181140" y="70383"/>
                  </a:lnTo>
                  <a:lnTo>
                    <a:pt x="189611" y="65201"/>
                  </a:lnTo>
                  <a:lnTo>
                    <a:pt x="196456" y="65481"/>
                  </a:lnTo>
                  <a:lnTo>
                    <a:pt x="201701" y="71285"/>
                  </a:lnTo>
                  <a:lnTo>
                    <a:pt x="205359" y="75069"/>
                  </a:lnTo>
                  <a:lnTo>
                    <a:pt x="207149" y="80733"/>
                  </a:lnTo>
                  <a:lnTo>
                    <a:pt x="207086" y="94094"/>
                  </a:lnTo>
                  <a:lnTo>
                    <a:pt x="206578" y="96888"/>
                  </a:lnTo>
                  <a:lnTo>
                    <a:pt x="205384" y="98780"/>
                  </a:lnTo>
                  <a:lnTo>
                    <a:pt x="204279" y="100609"/>
                  </a:lnTo>
                  <a:lnTo>
                    <a:pt x="202488" y="101511"/>
                  </a:lnTo>
                  <a:lnTo>
                    <a:pt x="153619" y="101511"/>
                  </a:lnTo>
                  <a:lnTo>
                    <a:pt x="148958" y="44564"/>
                  </a:lnTo>
                  <a:lnTo>
                    <a:pt x="136156" y="56172"/>
                  </a:lnTo>
                  <a:lnTo>
                    <a:pt x="136042" y="94589"/>
                  </a:lnTo>
                  <a:lnTo>
                    <a:pt x="135394" y="97383"/>
                  </a:lnTo>
                  <a:lnTo>
                    <a:pt x="133134" y="100672"/>
                  </a:lnTo>
                  <a:lnTo>
                    <a:pt x="131419" y="101447"/>
                  </a:lnTo>
                  <a:lnTo>
                    <a:pt x="43446" y="101447"/>
                  </a:lnTo>
                  <a:lnTo>
                    <a:pt x="41617" y="100469"/>
                  </a:lnTo>
                  <a:lnTo>
                    <a:pt x="40665" y="98780"/>
                  </a:lnTo>
                  <a:lnTo>
                    <a:pt x="39357" y="96545"/>
                  </a:lnTo>
                  <a:lnTo>
                    <a:pt x="38836" y="93395"/>
                  </a:lnTo>
                  <a:lnTo>
                    <a:pt x="38823" y="64643"/>
                  </a:lnTo>
                  <a:lnTo>
                    <a:pt x="38823" y="46304"/>
                  </a:lnTo>
                  <a:lnTo>
                    <a:pt x="38823" y="30149"/>
                  </a:lnTo>
                  <a:lnTo>
                    <a:pt x="26187" y="41706"/>
                  </a:lnTo>
                  <a:lnTo>
                    <a:pt x="26187" y="94234"/>
                  </a:lnTo>
                  <a:lnTo>
                    <a:pt x="24866" y="97243"/>
                  </a:lnTo>
                  <a:lnTo>
                    <a:pt x="24739" y="97383"/>
                  </a:lnTo>
                  <a:lnTo>
                    <a:pt x="22821" y="98780"/>
                  </a:lnTo>
                  <a:lnTo>
                    <a:pt x="17792" y="98780"/>
                  </a:lnTo>
                  <a:lnTo>
                    <a:pt x="15938" y="97243"/>
                  </a:lnTo>
                  <a:lnTo>
                    <a:pt x="13284" y="91020"/>
                  </a:lnTo>
                  <a:lnTo>
                    <a:pt x="12636" y="86893"/>
                  </a:lnTo>
                  <a:lnTo>
                    <a:pt x="12636" y="76809"/>
                  </a:lnTo>
                  <a:lnTo>
                    <a:pt x="13309" y="72682"/>
                  </a:lnTo>
                  <a:lnTo>
                    <a:pt x="15963" y="66243"/>
                  </a:lnTo>
                  <a:lnTo>
                    <a:pt x="17830" y="64643"/>
                  </a:lnTo>
                  <a:lnTo>
                    <a:pt x="22352" y="64643"/>
                  </a:lnTo>
                  <a:lnTo>
                    <a:pt x="24333" y="65900"/>
                  </a:lnTo>
                  <a:lnTo>
                    <a:pt x="26123" y="68491"/>
                  </a:lnTo>
                  <a:lnTo>
                    <a:pt x="26187" y="94234"/>
                  </a:lnTo>
                  <a:lnTo>
                    <a:pt x="26187" y="41706"/>
                  </a:lnTo>
                  <a:lnTo>
                    <a:pt x="26123" y="46304"/>
                  </a:lnTo>
                  <a:lnTo>
                    <a:pt x="24003" y="44704"/>
                  </a:lnTo>
                  <a:lnTo>
                    <a:pt x="21704" y="43865"/>
                  </a:lnTo>
                  <a:lnTo>
                    <a:pt x="13995" y="43865"/>
                  </a:lnTo>
                  <a:lnTo>
                    <a:pt x="0" y="81368"/>
                  </a:lnTo>
                  <a:lnTo>
                    <a:pt x="342" y="88722"/>
                  </a:lnTo>
                  <a:lnTo>
                    <a:pt x="13703" y="117678"/>
                  </a:lnTo>
                  <a:lnTo>
                    <a:pt x="23749" y="117678"/>
                  </a:lnTo>
                  <a:lnTo>
                    <a:pt x="27266" y="115709"/>
                  </a:lnTo>
                  <a:lnTo>
                    <a:pt x="30213" y="111874"/>
                  </a:lnTo>
                  <a:lnTo>
                    <a:pt x="33655" y="119151"/>
                  </a:lnTo>
                  <a:lnTo>
                    <a:pt x="38493" y="122783"/>
                  </a:lnTo>
                  <a:lnTo>
                    <a:pt x="135178" y="122783"/>
                  </a:lnTo>
                  <a:lnTo>
                    <a:pt x="139268" y="120472"/>
                  </a:lnTo>
                  <a:lnTo>
                    <a:pt x="142532" y="115925"/>
                  </a:lnTo>
                  <a:lnTo>
                    <a:pt x="145808" y="120472"/>
                  </a:lnTo>
                  <a:lnTo>
                    <a:pt x="149898" y="122783"/>
                  </a:lnTo>
                  <a:lnTo>
                    <a:pt x="207073" y="122783"/>
                  </a:lnTo>
                  <a:lnTo>
                    <a:pt x="211594" y="119849"/>
                  </a:lnTo>
                  <a:lnTo>
                    <a:pt x="213829" y="115925"/>
                  </a:lnTo>
                  <a:lnTo>
                    <a:pt x="216141" y="111874"/>
                  </a:lnTo>
                  <a:lnTo>
                    <a:pt x="218313" y="108089"/>
                  </a:lnTo>
                  <a:lnTo>
                    <a:pt x="219722" y="101511"/>
                  </a:lnTo>
                  <a:lnTo>
                    <a:pt x="219900" y="100672"/>
                  </a:lnTo>
                  <a:lnTo>
                    <a:pt x="219925" y="86893"/>
                  </a:lnTo>
                  <a:close/>
                </a:path>
                <a:path w="693420" h="162559">
                  <a:moveTo>
                    <a:pt x="256082" y="11468"/>
                  </a:moveTo>
                  <a:lnTo>
                    <a:pt x="255473" y="8737"/>
                  </a:lnTo>
                  <a:lnTo>
                    <a:pt x="254330" y="6642"/>
                  </a:lnTo>
                  <a:lnTo>
                    <a:pt x="253111" y="4610"/>
                  </a:lnTo>
                  <a:lnTo>
                    <a:pt x="251523" y="3556"/>
                  </a:lnTo>
                  <a:lnTo>
                    <a:pt x="249478" y="3556"/>
                  </a:lnTo>
                  <a:lnTo>
                    <a:pt x="247472" y="3556"/>
                  </a:lnTo>
                  <a:lnTo>
                    <a:pt x="245821" y="4610"/>
                  </a:lnTo>
                  <a:lnTo>
                    <a:pt x="244640" y="6718"/>
                  </a:lnTo>
                  <a:lnTo>
                    <a:pt x="243420" y="8813"/>
                  </a:lnTo>
                  <a:lnTo>
                    <a:pt x="242811" y="11607"/>
                  </a:lnTo>
                  <a:lnTo>
                    <a:pt x="242811" y="18605"/>
                  </a:lnTo>
                  <a:lnTo>
                    <a:pt x="243420" y="21475"/>
                  </a:lnTo>
                  <a:lnTo>
                    <a:pt x="245821" y="25666"/>
                  </a:lnTo>
                  <a:lnTo>
                    <a:pt x="247472" y="26720"/>
                  </a:lnTo>
                  <a:lnTo>
                    <a:pt x="251523" y="26720"/>
                  </a:lnTo>
                  <a:lnTo>
                    <a:pt x="253149" y="25666"/>
                  </a:lnTo>
                  <a:lnTo>
                    <a:pt x="255473" y="21259"/>
                  </a:lnTo>
                  <a:lnTo>
                    <a:pt x="256082" y="18389"/>
                  </a:lnTo>
                  <a:lnTo>
                    <a:pt x="256082" y="11468"/>
                  </a:lnTo>
                  <a:close/>
                </a:path>
                <a:path w="693420" h="162559">
                  <a:moveTo>
                    <a:pt x="304444" y="9156"/>
                  </a:moveTo>
                  <a:lnTo>
                    <a:pt x="291744" y="20980"/>
                  </a:lnTo>
                  <a:lnTo>
                    <a:pt x="291744" y="91643"/>
                  </a:lnTo>
                  <a:lnTo>
                    <a:pt x="291096" y="95631"/>
                  </a:lnTo>
                  <a:lnTo>
                    <a:pt x="288442" y="100330"/>
                  </a:lnTo>
                  <a:lnTo>
                    <a:pt x="286258" y="101447"/>
                  </a:lnTo>
                  <a:lnTo>
                    <a:pt x="271983" y="101447"/>
                  </a:lnTo>
                  <a:lnTo>
                    <a:pt x="269786" y="100330"/>
                  </a:lnTo>
                  <a:lnTo>
                    <a:pt x="267385" y="95846"/>
                  </a:lnTo>
                  <a:lnTo>
                    <a:pt x="266598" y="91782"/>
                  </a:lnTo>
                  <a:lnTo>
                    <a:pt x="266344" y="85902"/>
                  </a:lnTo>
                  <a:lnTo>
                    <a:pt x="264820" y="72885"/>
                  </a:lnTo>
                  <a:lnTo>
                    <a:pt x="261467" y="61290"/>
                  </a:lnTo>
                  <a:lnTo>
                    <a:pt x="256286" y="51130"/>
                  </a:lnTo>
                  <a:lnTo>
                    <a:pt x="249262" y="42392"/>
                  </a:lnTo>
                  <a:lnTo>
                    <a:pt x="242989" y="61214"/>
                  </a:lnTo>
                  <a:lnTo>
                    <a:pt x="247713" y="66967"/>
                  </a:lnTo>
                  <a:lnTo>
                    <a:pt x="251079" y="73850"/>
                  </a:lnTo>
                  <a:lnTo>
                    <a:pt x="253085" y="81851"/>
                  </a:lnTo>
                  <a:lnTo>
                    <a:pt x="253758" y="90944"/>
                  </a:lnTo>
                  <a:lnTo>
                    <a:pt x="253758" y="94932"/>
                  </a:lnTo>
                  <a:lnTo>
                    <a:pt x="253326" y="97663"/>
                  </a:lnTo>
                  <a:lnTo>
                    <a:pt x="251561" y="100609"/>
                  </a:lnTo>
                  <a:lnTo>
                    <a:pt x="250278" y="101307"/>
                  </a:lnTo>
                  <a:lnTo>
                    <a:pt x="232473" y="101307"/>
                  </a:lnTo>
                  <a:lnTo>
                    <a:pt x="226060" y="122643"/>
                  </a:lnTo>
                  <a:lnTo>
                    <a:pt x="255587" y="122783"/>
                  </a:lnTo>
                  <a:lnTo>
                    <a:pt x="259207" y="120332"/>
                  </a:lnTo>
                  <a:lnTo>
                    <a:pt x="261683" y="115570"/>
                  </a:lnTo>
                  <a:lnTo>
                    <a:pt x="265125" y="120408"/>
                  </a:lnTo>
                  <a:lnTo>
                    <a:pt x="269392" y="122783"/>
                  </a:lnTo>
                  <a:lnTo>
                    <a:pt x="290347" y="122783"/>
                  </a:lnTo>
                  <a:lnTo>
                    <a:pt x="304444" y="86182"/>
                  </a:lnTo>
                  <a:lnTo>
                    <a:pt x="304444" y="9156"/>
                  </a:lnTo>
                  <a:close/>
                </a:path>
                <a:path w="693420" h="162559">
                  <a:moveTo>
                    <a:pt x="692797" y="9156"/>
                  </a:moveTo>
                  <a:lnTo>
                    <a:pt x="679958" y="20980"/>
                  </a:lnTo>
                  <a:lnTo>
                    <a:pt x="679958" y="122783"/>
                  </a:lnTo>
                  <a:lnTo>
                    <a:pt x="692797" y="122783"/>
                  </a:lnTo>
                  <a:lnTo>
                    <a:pt x="692797" y="915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68685" y="6351342"/>
              <a:ext cx="692653" cy="398380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32765" y="26669"/>
            <a:ext cx="1088390" cy="77724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algn="ctr">
              <a:lnSpc>
                <a:spcPts val="1889"/>
              </a:lnSpc>
              <a:spcBef>
                <a:spcPts val="3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800">
              <a:latin typeface="Times New Roman"/>
              <a:cs typeface="Times New Roman"/>
            </a:endParaRPr>
          </a:p>
          <a:p>
            <a:pPr marR="5080" algn="ctr">
              <a:lnSpc>
                <a:spcPts val="3570"/>
              </a:lnSpc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661153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3024885" y="410717"/>
            <a:ext cx="56737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25" dirty="0">
                <a:latin typeface="Tahoma"/>
                <a:cs typeface="Tahoma"/>
              </a:rPr>
              <a:t>MARKETING</a:t>
            </a:r>
            <a:r>
              <a:rPr sz="4800" spc="-75" dirty="0">
                <a:latin typeface="Tahoma"/>
                <a:cs typeface="Tahoma"/>
              </a:rPr>
              <a:t> </a:t>
            </a:r>
            <a:r>
              <a:rPr sz="4800" spc="-490" dirty="0">
                <a:latin typeface="Tahoma"/>
                <a:cs typeface="Tahoma"/>
              </a:rPr>
              <a:t>ETHICS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80871" y="1736293"/>
            <a:ext cx="7870190" cy="3537585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469265" marR="5080" indent="-457200">
              <a:lnSpc>
                <a:spcPct val="90000"/>
              </a:lnSpc>
              <a:spcBef>
                <a:spcPts val="535"/>
              </a:spcBef>
              <a:buSzPct val="77777"/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3600" b="1" spc="-15" dirty="0">
                <a:latin typeface="Calibri"/>
                <a:cs typeface="Calibri"/>
              </a:rPr>
              <a:t>Marketing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ethics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is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the </a:t>
            </a:r>
            <a:r>
              <a:rPr sz="3600" b="1" spc="-10" dirty="0">
                <a:latin typeface="Calibri"/>
                <a:cs typeface="Calibri"/>
              </a:rPr>
              <a:t>area of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applied 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ethics </a:t>
            </a:r>
            <a:r>
              <a:rPr sz="3600" b="1" dirty="0">
                <a:latin typeface="Calibri"/>
                <a:cs typeface="Calibri"/>
              </a:rPr>
              <a:t>which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deals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with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the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moral 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principles behind</a:t>
            </a:r>
            <a:r>
              <a:rPr sz="3600" b="1" spc="2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the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operation</a:t>
            </a:r>
            <a:r>
              <a:rPr sz="3600" b="1" spc="1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and 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regulation </a:t>
            </a:r>
            <a:r>
              <a:rPr sz="3600" b="1" dirty="0">
                <a:latin typeface="Calibri"/>
                <a:cs typeface="Calibri"/>
              </a:rPr>
              <a:t>of </a:t>
            </a:r>
            <a:r>
              <a:rPr sz="3600" b="1" spc="-10" dirty="0">
                <a:latin typeface="Calibri"/>
                <a:cs typeface="Calibri"/>
              </a:rPr>
              <a:t>marketing. </a:t>
            </a:r>
            <a:r>
              <a:rPr sz="3600" b="1" dirty="0">
                <a:latin typeface="Calibri"/>
                <a:cs typeface="Calibri"/>
              </a:rPr>
              <a:t>Some </a:t>
            </a:r>
            <a:r>
              <a:rPr sz="3600" b="1" spc="-10" dirty="0">
                <a:latin typeface="Calibri"/>
                <a:cs typeface="Calibri"/>
              </a:rPr>
              <a:t>areas </a:t>
            </a:r>
            <a:r>
              <a:rPr sz="3600" b="1" dirty="0">
                <a:latin typeface="Calibri"/>
                <a:cs typeface="Calibri"/>
              </a:rPr>
              <a:t>of </a:t>
            </a:r>
            <a:r>
              <a:rPr sz="3600" b="1" spc="-800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marketing </a:t>
            </a:r>
            <a:r>
              <a:rPr sz="3600" b="1" spc="-5" dirty="0">
                <a:latin typeface="Calibri"/>
                <a:cs typeface="Calibri"/>
              </a:rPr>
              <a:t>ethics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(ethics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of</a:t>
            </a:r>
            <a:r>
              <a:rPr sz="3600" b="1" spc="-5" dirty="0">
                <a:latin typeface="Calibri"/>
                <a:cs typeface="Calibri"/>
              </a:rPr>
              <a:t> advertising </a:t>
            </a:r>
            <a:r>
              <a:rPr sz="3600" b="1" dirty="0">
                <a:latin typeface="Calibri"/>
                <a:cs typeface="Calibri"/>
              </a:rPr>
              <a:t> and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promotion)</a:t>
            </a:r>
            <a:r>
              <a:rPr sz="3600" b="1" spc="10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overlap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with</a:t>
            </a:r>
            <a:r>
              <a:rPr sz="3600" b="1" spc="-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media 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ethics.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 dirty="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73704" y="375665"/>
            <a:ext cx="6245225" cy="7423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949950" algn="l"/>
              </a:tabLst>
            </a:pPr>
            <a:r>
              <a:rPr sz="4700" spc="-55" dirty="0">
                <a:latin typeface="Tahoma"/>
                <a:cs typeface="Tahoma"/>
              </a:rPr>
              <a:t>Why</a:t>
            </a:r>
            <a:r>
              <a:rPr sz="4700" spc="-75" dirty="0">
                <a:latin typeface="Tahoma"/>
                <a:cs typeface="Tahoma"/>
              </a:rPr>
              <a:t> </a:t>
            </a:r>
            <a:r>
              <a:rPr sz="4700" spc="-310" dirty="0">
                <a:latin typeface="Tahoma"/>
                <a:cs typeface="Tahoma"/>
              </a:rPr>
              <a:t>Bu</a:t>
            </a:r>
            <a:r>
              <a:rPr sz="4700" spc="-254" dirty="0">
                <a:latin typeface="Tahoma"/>
                <a:cs typeface="Tahoma"/>
              </a:rPr>
              <a:t>s</a:t>
            </a:r>
            <a:r>
              <a:rPr sz="4700" spc="-220" dirty="0">
                <a:latin typeface="Tahoma"/>
                <a:cs typeface="Tahoma"/>
              </a:rPr>
              <a:t>iness</a:t>
            </a:r>
            <a:r>
              <a:rPr sz="4700" spc="-90" dirty="0">
                <a:latin typeface="Tahoma"/>
                <a:cs typeface="Tahoma"/>
              </a:rPr>
              <a:t> </a:t>
            </a:r>
            <a:r>
              <a:rPr sz="4700" spc="-280" dirty="0">
                <a:latin typeface="Tahoma"/>
                <a:cs typeface="Tahoma"/>
              </a:rPr>
              <a:t>ethic</a:t>
            </a:r>
            <a:r>
              <a:rPr sz="4700" spc="-285" dirty="0">
                <a:latin typeface="Tahoma"/>
                <a:cs typeface="Tahoma"/>
              </a:rPr>
              <a:t>s</a:t>
            </a:r>
            <a:r>
              <a:rPr sz="4700" dirty="0">
                <a:latin typeface="Tahoma"/>
                <a:cs typeface="Tahoma"/>
              </a:rPr>
              <a:t>	</a:t>
            </a:r>
            <a:r>
              <a:rPr sz="4700" spc="-450" dirty="0">
                <a:latin typeface="Tahoma"/>
                <a:cs typeface="Tahoma"/>
              </a:rPr>
              <a:t>?</a:t>
            </a:r>
            <a:endParaRPr sz="47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87602" y="1877390"/>
            <a:ext cx="9077960" cy="352234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 marR="260985">
              <a:lnSpc>
                <a:spcPts val="3030"/>
              </a:lnSpc>
              <a:spcBef>
                <a:spcPts val="475"/>
              </a:spcBef>
            </a:pP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Business </a:t>
            </a:r>
            <a:r>
              <a:rPr sz="2800" b="1" spc="-10" dirty="0">
                <a:solidFill>
                  <a:srgbClr val="FF0000"/>
                </a:solidFill>
                <a:latin typeface="Calibri"/>
                <a:cs typeface="Calibri"/>
              </a:rPr>
              <a:t>ethics</a:t>
            </a:r>
            <a:r>
              <a:rPr sz="2800" b="1" spc="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is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8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0000"/>
                </a:solidFill>
                <a:latin typeface="Calibri"/>
                <a:cs typeface="Calibri"/>
              </a:rPr>
              <a:t>set</a:t>
            </a:r>
            <a:r>
              <a:rPr sz="2800" b="1" spc="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0000"/>
                </a:solidFill>
                <a:latin typeface="Calibri"/>
                <a:cs typeface="Calibri"/>
              </a:rPr>
              <a:t>laws</a:t>
            </a:r>
            <a:r>
              <a:rPr sz="28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about</a:t>
            </a:r>
            <a:r>
              <a:rPr sz="2800" b="1" spc="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how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8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business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should </a:t>
            </a:r>
            <a:r>
              <a:rPr sz="2800" b="1" spc="-6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conduct</a:t>
            </a:r>
            <a:r>
              <a:rPr sz="28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25" dirty="0">
                <a:solidFill>
                  <a:srgbClr val="FF0000"/>
                </a:solidFill>
                <a:latin typeface="Calibri"/>
                <a:cs typeface="Calibri"/>
              </a:rPr>
              <a:t>itself.</a:t>
            </a:r>
            <a:endParaRPr sz="2800">
              <a:latin typeface="Calibri"/>
              <a:cs typeface="Calibri"/>
            </a:endParaRPr>
          </a:p>
          <a:p>
            <a:pPr marL="12700" marR="94615">
              <a:lnSpc>
                <a:spcPts val="3020"/>
              </a:lnSpc>
              <a:spcBef>
                <a:spcPts val="1005"/>
              </a:spcBef>
            </a:pP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(In</a:t>
            </a:r>
            <a:r>
              <a:rPr sz="28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FF0000"/>
                </a:solidFill>
                <a:latin typeface="Calibri"/>
                <a:cs typeface="Calibri"/>
              </a:rPr>
              <a:t>general,</a:t>
            </a:r>
            <a:r>
              <a:rPr sz="2800" b="1" spc="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FF0000"/>
                </a:solidFill>
                <a:latin typeface="Calibri"/>
                <a:cs typeface="Calibri"/>
              </a:rPr>
              <a:t>for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FF0000"/>
                </a:solidFill>
                <a:latin typeface="Calibri"/>
                <a:cs typeface="Calibri"/>
              </a:rPr>
              <a:t>any</a:t>
            </a:r>
            <a:r>
              <a:rPr sz="28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business</a:t>
            </a:r>
            <a:r>
              <a:rPr sz="28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0000"/>
                </a:solidFill>
                <a:latin typeface="Calibri"/>
                <a:cs typeface="Calibri"/>
              </a:rPr>
              <a:t>to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be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libri"/>
                <a:cs typeface="Calibri"/>
              </a:rPr>
              <a:t>successful,</a:t>
            </a:r>
            <a:r>
              <a:rPr sz="28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it</a:t>
            </a:r>
            <a:r>
              <a:rPr sz="2800" b="1" spc="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0000"/>
                </a:solidFill>
                <a:latin typeface="Calibri"/>
                <a:cs typeface="Calibri"/>
              </a:rPr>
              <a:t>must</a:t>
            </a:r>
            <a:r>
              <a:rPr sz="28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FF0000"/>
                </a:solidFill>
                <a:latin typeface="Calibri"/>
                <a:cs typeface="Calibri"/>
              </a:rPr>
              <a:t>operate </a:t>
            </a:r>
            <a:r>
              <a:rPr sz="2800" b="1" spc="-6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0000"/>
                </a:solidFill>
                <a:latin typeface="Calibri"/>
                <a:cs typeface="Calibri"/>
              </a:rPr>
              <a:t>legally</a:t>
            </a:r>
            <a:r>
              <a:rPr sz="2800" b="1" spc="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sz="28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25" dirty="0">
                <a:solidFill>
                  <a:srgbClr val="FF0000"/>
                </a:solidFill>
                <a:latin typeface="Calibri"/>
                <a:cs typeface="Calibri"/>
              </a:rPr>
              <a:t>humanely.</a:t>
            </a:r>
            <a:r>
              <a:rPr sz="2800" b="1" spc="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Calibri"/>
                <a:cs typeface="Calibri"/>
              </a:rPr>
              <a:t>)</a:t>
            </a:r>
            <a:endParaRPr sz="2800">
              <a:latin typeface="Calibri"/>
              <a:cs typeface="Calibri"/>
            </a:endParaRPr>
          </a:p>
          <a:p>
            <a:pPr marL="469265" marR="5080" indent="-457200">
              <a:lnSpc>
                <a:spcPts val="3020"/>
              </a:lnSpc>
              <a:spcBef>
                <a:spcPts val="1005"/>
              </a:spcBef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2800" b="1" spc="-15" dirty="0">
                <a:latin typeface="Calibri"/>
                <a:cs typeface="Calibri"/>
              </a:rPr>
              <a:t>*Customers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develop</a:t>
            </a:r>
            <a:r>
              <a:rPr sz="2800" b="1" spc="2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positive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attitude</a:t>
            </a:r>
            <a:r>
              <a:rPr sz="2800" b="1" spc="2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towards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the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firm,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its </a:t>
            </a:r>
            <a:r>
              <a:rPr sz="2800" b="1" spc="-61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products</a:t>
            </a:r>
            <a:r>
              <a:rPr sz="2800" b="1" spc="-5" dirty="0">
                <a:latin typeface="Calibri"/>
                <a:cs typeface="Calibri"/>
              </a:rPr>
              <a:t> and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its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services.</a:t>
            </a:r>
            <a:endParaRPr sz="2800">
              <a:latin typeface="Calibri"/>
              <a:cs typeface="Calibri"/>
            </a:endParaRPr>
          </a:p>
          <a:p>
            <a:pPr marL="469265" marR="365125" indent="-457200">
              <a:lnSpc>
                <a:spcPts val="3030"/>
              </a:lnSpc>
              <a:spcBef>
                <a:spcPts val="994"/>
              </a:spcBef>
              <a:buFont typeface="Wingdings"/>
              <a:buChar char=""/>
              <a:tabLst>
                <a:tab pos="631190" algn="l"/>
                <a:tab pos="631825" algn="l"/>
              </a:tabLst>
            </a:pPr>
            <a:r>
              <a:rPr dirty="0"/>
              <a:t>	</a:t>
            </a:r>
            <a:r>
              <a:rPr sz="2800" b="1" spc="-130" dirty="0">
                <a:latin typeface="Calibri"/>
                <a:cs typeface="Calibri"/>
              </a:rPr>
              <a:t>To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20" dirty="0">
                <a:latin typeface="Calibri"/>
                <a:cs typeface="Calibri"/>
              </a:rPr>
              <a:t>create</a:t>
            </a:r>
            <a:r>
              <a:rPr sz="2800" b="1" spc="3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a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good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image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of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the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company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in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the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minds of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customers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and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employees.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912113" y="1245056"/>
            <a:ext cx="11251178" cy="5525148"/>
            <a:chOff x="912113" y="1245056"/>
            <a:chExt cx="11251178" cy="5525148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2227" y="1245056"/>
              <a:ext cx="10216895" cy="503516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12113" y="1517141"/>
              <a:ext cx="10553700" cy="4528185"/>
            </a:xfrm>
            <a:custGeom>
              <a:avLst/>
              <a:gdLst/>
              <a:ahLst/>
              <a:cxnLst/>
              <a:rect l="l" t="t" r="r" b="b"/>
              <a:pathLst>
                <a:path w="10553700" h="4528185">
                  <a:moveTo>
                    <a:pt x="10275696" y="0"/>
                  </a:moveTo>
                  <a:lnTo>
                    <a:pt x="278003" y="0"/>
                  </a:lnTo>
                  <a:lnTo>
                    <a:pt x="232911" y="3638"/>
                  </a:lnTo>
                  <a:lnTo>
                    <a:pt x="190135" y="14172"/>
                  </a:lnTo>
                  <a:lnTo>
                    <a:pt x="150247" y="31029"/>
                  </a:lnTo>
                  <a:lnTo>
                    <a:pt x="113820" y="53636"/>
                  </a:lnTo>
                  <a:lnTo>
                    <a:pt x="81427" y="81422"/>
                  </a:lnTo>
                  <a:lnTo>
                    <a:pt x="53640" y="113815"/>
                  </a:lnTo>
                  <a:lnTo>
                    <a:pt x="31031" y="150241"/>
                  </a:lnTo>
                  <a:lnTo>
                    <a:pt x="14173" y="190130"/>
                  </a:lnTo>
                  <a:lnTo>
                    <a:pt x="3638" y="232907"/>
                  </a:lnTo>
                  <a:lnTo>
                    <a:pt x="0" y="278003"/>
                  </a:lnTo>
                  <a:lnTo>
                    <a:pt x="0" y="4249801"/>
                  </a:lnTo>
                  <a:lnTo>
                    <a:pt x="3638" y="4294892"/>
                  </a:lnTo>
                  <a:lnTo>
                    <a:pt x="14173" y="4337668"/>
                  </a:lnTo>
                  <a:lnTo>
                    <a:pt x="31031" y="4377556"/>
                  </a:lnTo>
                  <a:lnTo>
                    <a:pt x="53640" y="4413983"/>
                  </a:lnTo>
                  <a:lnTo>
                    <a:pt x="81427" y="4446376"/>
                  </a:lnTo>
                  <a:lnTo>
                    <a:pt x="113820" y="4474163"/>
                  </a:lnTo>
                  <a:lnTo>
                    <a:pt x="150247" y="4496772"/>
                  </a:lnTo>
                  <a:lnTo>
                    <a:pt x="190135" y="4513630"/>
                  </a:lnTo>
                  <a:lnTo>
                    <a:pt x="232911" y="4524165"/>
                  </a:lnTo>
                  <a:lnTo>
                    <a:pt x="278003" y="4527804"/>
                  </a:lnTo>
                  <a:lnTo>
                    <a:pt x="10275696" y="4527804"/>
                  </a:lnTo>
                  <a:lnTo>
                    <a:pt x="10320792" y="4524165"/>
                  </a:lnTo>
                  <a:lnTo>
                    <a:pt x="10363569" y="4513630"/>
                  </a:lnTo>
                  <a:lnTo>
                    <a:pt x="10403458" y="4496772"/>
                  </a:lnTo>
                  <a:lnTo>
                    <a:pt x="10439884" y="4474163"/>
                  </a:lnTo>
                  <a:lnTo>
                    <a:pt x="10472277" y="4446376"/>
                  </a:lnTo>
                  <a:lnTo>
                    <a:pt x="10500063" y="4413983"/>
                  </a:lnTo>
                  <a:lnTo>
                    <a:pt x="10522670" y="4377556"/>
                  </a:lnTo>
                  <a:lnTo>
                    <a:pt x="10539527" y="4337668"/>
                  </a:lnTo>
                  <a:lnTo>
                    <a:pt x="10550061" y="4294892"/>
                  </a:lnTo>
                  <a:lnTo>
                    <a:pt x="10553700" y="4249801"/>
                  </a:lnTo>
                  <a:lnTo>
                    <a:pt x="10553700" y="278003"/>
                  </a:lnTo>
                  <a:lnTo>
                    <a:pt x="10550061" y="232907"/>
                  </a:lnTo>
                  <a:lnTo>
                    <a:pt x="10539527" y="190130"/>
                  </a:lnTo>
                  <a:lnTo>
                    <a:pt x="10522670" y="150241"/>
                  </a:lnTo>
                  <a:lnTo>
                    <a:pt x="10500063" y="113815"/>
                  </a:lnTo>
                  <a:lnTo>
                    <a:pt x="10472277" y="81422"/>
                  </a:lnTo>
                  <a:lnTo>
                    <a:pt x="10439884" y="53636"/>
                  </a:lnTo>
                  <a:lnTo>
                    <a:pt x="10403458" y="31029"/>
                  </a:lnTo>
                  <a:lnTo>
                    <a:pt x="10363569" y="14172"/>
                  </a:lnTo>
                  <a:lnTo>
                    <a:pt x="10320792" y="3638"/>
                  </a:lnTo>
                  <a:lnTo>
                    <a:pt x="102756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2113" y="1517141"/>
              <a:ext cx="10553700" cy="4528185"/>
            </a:xfrm>
            <a:custGeom>
              <a:avLst/>
              <a:gdLst/>
              <a:ahLst/>
              <a:cxnLst/>
              <a:rect l="l" t="t" r="r" b="b"/>
              <a:pathLst>
                <a:path w="10553700" h="4528185">
                  <a:moveTo>
                    <a:pt x="0" y="278003"/>
                  </a:moveTo>
                  <a:lnTo>
                    <a:pt x="3638" y="232907"/>
                  </a:lnTo>
                  <a:lnTo>
                    <a:pt x="14173" y="190130"/>
                  </a:lnTo>
                  <a:lnTo>
                    <a:pt x="31031" y="150241"/>
                  </a:lnTo>
                  <a:lnTo>
                    <a:pt x="53640" y="113815"/>
                  </a:lnTo>
                  <a:lnTo>
                    <a:pt x="81427" y="81422"/>
                  </a:lnTo>
                  <a:lnTo>
                    <a:pt x="113820" y="53636"/>
                  </a:lnTo>
                  <a:lnTo>
                    <a:pt x="150247" y="31029"/>
                  </a:lnTo>
                  <a:lnTo>
                    <a:pt x="190135" y="14172"/>
                  </a:lnTo>
                  <a:lnTo>
                    <a:pt x="232911" y="3638"/>
                  </a:lnTo>
                  <a:lnTo>
                    <a:pt x="278003" y="0"/>
                  </a:lnTo>
                  <a:lnTo>
                    <a:pt x="10275696" y="0"/>
                  </a:lnTo>
                  <a:lnTo>
                    <a:pt x="10320792" y="3638"/>
                  </a:lnTo>
                  <a:lnTo>
                    <a:pt x="10363569" y="14172"/>
                  </a:lnTo>
                  <a:lnTo>
                    <a:pt x="10403458" y="31029"/>
                  </a:lnTo>
                  <a:lnTo>
                    <a:pt x="10439884" y="53636"/>
                  </a:lnTo>
                  <a:lnTo>
                    <a:pt x="10472277" y="81422"/>
                  </a:lnTo>
                  <a:lnTo>
                    <a:pt x="10500063" y="113815"/>
                  </a:lnTo>
                  <a:lnTo>
                    <a:pt x="10522670" y="150241"/>
                  </a:lnTo>
                  <a:lnTo>
                    <a:pt x="10539527" y="190130"/>
                  </a:lnTo>
                  <a:lnTo>
                    <a:pt x="10550061" y="232907"/>
                  </a:lnTo>
                  <a:lnTo>
                    <a:pt x="10553700" y="278003"/>
                  </a:lnTo>
                  <a:lnTo>
                    <a:pt x="10553700" y="4249801"/>
                  </a:lnTo>
                  <a:lnTo>
                    <a:pt x="10550061" y="4294892"/>
                  </a:lnTo>
                  <a:lnTo>
                    <a:pt x="10539527" y="4337668"/>
                  </a:lnTo>
                  <a:lnTo>
                    <a:pt x="10522670" y="4377556"/>
                  </a:lnTo>
                  <a:lnTo>
                    <a:pt x="10500063" y="4413983"/>
                  </a:lnTo>
                  <a:lnTo>
                    <a:pt x="10472277" y="4446376"/>
                  </a:lnTo>
                  <a:lnTo>
                    <a:pt x="10439884" y="4474163"/>
                  </a:lnTo>
                  <a:lnTo>
                    <a:pt x="10403458" y="4496772"/>
                  </a:lnTo>
                  <a:lnTo>
                    <a:pt x="10363569" y="4513630"/>
                  </a:lnTo>
                  <a:lnTo>
                    <a:pt x="10320792" y="4524165"/>
                  </a:lnTo>
                  <a:lnTo>
                    <a:pt x="10275696" y="4527804"/>
                  </a:lnTo>
                  <a:lnTo>
                    <a:pt x="278003" y="4527804"/>
                  </a:lnTo>
                  <a:lnTo>
                    <a:pt x="232911" y="4524165"/>
                  </a:lnTo>
                  <a:lnTo>
                    <a:pt x="190135" y="4513630"/>
                  </a:lnTo>
                  <a:lnTo>
                    <a:pt x="150247" y="4496772"/>
                  </a:lnTo>
                  <a:lnTo>
                    <a:pt x="113820" y="4474163"/>
                  </a:lnTo>
                  <a:lnTo>
                    <a:pt x="81427" y="4446376"/>
                  </a:lnTo>
                  <a:lnTo>
                    <a:pt x="53640" y="4413983"/>
                  </a:lnTo>
                  <a:lnTo>
                    <a:pt x="31031" y="4377556"/>
                  </a:lnTo>
                  <a:lnTo>
                    <a:pt x="14173" y="4337668"/>
                  </a:lnTo>
                  <a:lnTo>
                    <a:pt x="3638" y="4294892"/>
                  </a:lnTo>
                  <a:lnTo>
                    <a:pt x="0" y="4249801"/>
                  </a:lnTo>
                  <a:lnTo>
                    <a:pt x="0" y="27800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294620" y="6260934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22826" y="6261442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23499" y="6370573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48239" y="6295611"/>
              <a:ext cx="815052" cy="459651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65703" y="1836419"/>
              <a:ext cx="2219706" cy="168630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65703" y="3512819"/>
              <a:ext cx="2219706" cy="168630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895599" y="3442716"/>
              <a:ext cx="2209800" cy="1676400"/>
            </a:xfrm>
            <a:custGeom>
              <a:avLst/>
              <a:gdLst/>
              <a:ahLst/>
              <a:cxnLst/>
              <a:rect l="l" t="t" r="r" b="b"/>
              <a:pathLst>
                <a:path w="2209800" h="1676400">
                  <a:moveTo>
                    <a:pt x="2209800" y="0"/>
                  </a:moveTo>
                  <a:lnTo>
                    <a:pt x="0" y="0"/>
                  </a:lnTo>
                  <a:lnTo>
                    <a:pt x="0" y="1676399"/>
                  </a:lnTo>
                  <a:lnTo>
                    <a:pt x="2209800" y="1676399"/>
                  </a:lnTo>
                  <a:lnTo>
                    <a:pt x="2209800" y="0"/>
                  </a:lnTo>
                  <a:close/>
                </a:path>
              </a:pathLst>
            </a:custGeom>
            <a:solidFill>
              <a:srgbClr val="B8D6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75504" y="3550919"/>
              <a:ext cx="4200906" cy="1663445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2749423" y="471042"/>
            <a:ext cx="5946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25" dirty="0">
                <a:latin typeface="Tahoma"/>
                <a:cs typeface="Tahoma"/>
              </a:rPr>
              <a:t>Ethica</a:t>
            </a:r>
            <a:r>
              <a:rPr sz="3600" spc="-130" dirty="0">
                <a:latin typeface="Tahoma"/>
                <a:cs typeface="Tahoma"/>
              </a:rPr>
              <a:t>l</a:t>
            </a:r>
            <a:r>
              <a:rPr sz="3600" spc="-50" dirty="0">
                <a:latin typeface="Tahoma"/>
                <a:cs typeface="Tahoma"/>
              </a:rPr>
              <a:t> </a:t>
            </a:r>
            <a:r>
              <a:rPr sz="3600" spc="-90" dirty="0">
                <a:latin typeface="Tahoma"/>
                <a:cs typeface="Tahoma"/>
              </a:rPr>
              <a:t>Behavio</a:t>
            </a:r>
            <a:r>
              <a:rPr sz="3600" spc="-65" dirty="0">
                <a:latin typeface="Tahoma"/>
                <a:cs typeface="Tahoma"/>
              </a:rPr>
              <a:t>r</a:t>
            </a:r>
            <a:r>
              <a:rPr sz="3600" spc="-60" dirty="0">
                <a:latin typeface="Tahoma"/>
                <a:cs typeface="Tahoma"/>
              </a:rPr>
              <a:t> </a:t>
            </a:r>
            <a:r>
              <a:rPr sz="3600" spc="-155" dirty="0">
                <a:latin typeface="Tahoma"/>
                <a:cs typeface="Tahoma"/>
              </a:rPr>
              <a:t>in</a:t>
            </a:r>
            <a:r>
              <a:rPr sz="3600" spc="-40" dirty="0">
                <a:latin typeface="Tahoma"/>
                <a:cs typeface="Tahoma"/>
              </a:rPr>
              <a:t> </a:t>
            </a:r>
            <a:r>
              <a:rPr sz="3600" spc="-195" dirty="0">
                <a:latin typeface="Tahoma"/>
                <a:cs typeface="Tahoma"/>
              </a:rPr>
              <a:t>Business</a:t>
            </a:r>
            <a:endParaRPr sz="3600">
              <a:latin typeface="Tahoma"/>
              <a:cs typeface="Tahoma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11172"/>
              </p:ext>
            </p:extLst>
          </p:nvPr>
        </p:nvGraphicFramePr>
        <p:xfrm>
          <a:off x="2895599" y="1713439"/>
          <a:ext cx="6400800" cy="33558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068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646430">
                        <a:lnSpc>
                          <a:spcPct val="100000"/>
                        </a:lnSpc>
                        <a:spcBef>
                          <a:spcPts val="183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Ethics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FC942"/>
                    </a:solidFill>
                  </a:tcPr>
                </a:tc>
                <a:tc>
                  <a:txBody>
                    <a:bodyPr/>
                    <a:lstStyle/>
                    <a:p>
                      <a:pPr marL="168275" marR="576580">
                        <a:lnSpc>
                          <a:spcPct val="120000"/>
                        </a:lnSpc>
                        <a:spcBef>
                          <a:spcPts val="665"/>
                        </a:spcBef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The moral principles or </a:t>
                      </a:r>
                      <a:r>
                        <a:rPr sz="20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5" dirty="0">
                          <a:latin typeface="Arial"/>
                          <a:cs typeface="Arial"/>
                        </a:rPr>
                        <a:t>values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that generally </a:t>
                      </a:r>
                      <a:r>
                        <a:rPr sz="2000" b="1" spc="-5" dirty="0">
                          <a:latin typeface="Arial"/>
                          <a:cs typeface="Arial"/>
                        </a:rPr>
                        <a:t>govern </a:t>
                      </a:r>
                      <a:r>
                        <a:rPr sz="2000" b="1" spc="-5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20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conduct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5" dirty="0">
                          <a:latin typeface="Arial"/>
                          <a:cs typeface="Arial"/>
                        </a:rPr>
                        <a:t>individual.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8445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89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613410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Morals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5275" marR="233045">
                        <a:lnSpc>
                          <a:spcPct val="98800"/>
                        </a:lnSpc>
                        <a:spcBef>
                          <a:spcPts val="930"/>
                        </a:spcBef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24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rules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people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develop </a:t>
                      </a:r>
                      <a:r>
                        <a:rPr sz="2400" b="1" spc="-6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as a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result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of cultural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values and norms.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1181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1984248" y="5359908"/>
            <a:ext cx="8799830" cy="399415"/>
          </a:xfrm>
          <a:prstGeom prst="rect">
            <a:avLst/>
          </a:prstGeom>
          <a:ln w="9144">
            <a:solidFill>
              <a:srgbClr val="4471C4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492759">
              <a:lnSpc>
                <a:spcPct val="100000"/>
              </a:lnSpc>
              <a:spcBef>
                <a:spcPts val="245"/>
              </a:spcBef>
              <a:tabLst>
                <a:tab pos="7106284" algn="l"/>
              </a:tabLst>
            </a:pPr>
            <a:r>
              <a:rPr sz="2000" b="1" dirty="0">
                <a:latin typeface="Arial"/>
                <a:cs typeface="Arial"/>
              </a:rPr>
              <a:t>Morals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involve</a:t>
            </a:r>
            <a:r>
              <a:rPr sz="2000" b="1" spc="4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“good” and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“bad”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as</a:t>
            </a:r>
            <a:r>
              <a:rPr sz="2000" b="1" spc="-15" dirty="0">
                <a:latin typeface="Arial"/>
                <a:cs typeface="Arial"/>
              </a:rPr>
              <a:t> </a:t>
            </a:r>
            <a:r>
              <a:rPr sz="2000" b="1" spc="5" dirty="0">
                <a:latin typeface="Arial"/>
                <a:cs typeface="Arial"/>
              </a:rPr>
              <a:t>well</a:t>
            </a:r>
            <a:r>
              <a:rPr sz="2000" b="1" spc="-4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as “deviant”	</a:t>
            </a:r>
            <a:r>
              <a:rPr sz="2000" b="1" spc="-5" dirty="0">
                <a:latin typeface="Arial"/>
                <a:cs typeface="Arial"/>
              </a:rPr>
              <a:t>behaviors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50235" y="1592580"/>
            <a:ext cx="6705600" cy="685800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sz="3200" spc="-5" dirty="0">
                <a:latin typeface="Arial Black"/>
                <a:cs typeface="Arial Black"/>
              </a:rPr>
              <a:t>Influential</a:t>
            </a:r>
            <a:r>
              <a:rPr sz="3200" spc="-40" dirty="0">
                <a:latin typeface="Arial Black"/>
                <a:cs typeface="Arial Black"/>
              </a:rPr>
              <a:t> </a:t>
            </a:r>
            <a:r>
              <a:rPr sz="3200" dirty="0">
                <a:latin typeface="Arial Black"/>
                <a:cs typeface="Arial Black"/>
              </a:rPr>
              <a:t>Factors</a:t>
            </a:r>
            <a:endParaRPr sz="3200">
              <a:latin typeface="Arial Black"/>
              <a:cs typeface="Arial Black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97835" y="2465832"/>
            <a:ext cx="3182620" cy="725805"/>
          </a:xfrm>
          <a:prstGeom prst="rect">
            <a:avLst/>
          </a:prstGeom>
          <a:solidFill>
            <a:srgbClr val="B1BCC9"/>
          </a:solidFill>
          <a:ln w="9144">
            <a:solidFill>
              <a:srgbClr val="000000"/>
            </a:solidFill>
          </a:ln>
        </p:spPr>
        <p:txBody>
          <a:bodyPr vert="horz" wrap="square" lIns="0" tIns="180340" rIns="0" bIns="0" rtlCol="0">
            <a:spAutoFit/>
          </a:bodyPr>
          <a:lstStyle/>
          <a:p>
            <a:pPr marL="316230">
              <a:lnSpc>
                <a:spcPct val="100000"/>
              </a:lnSpc>
              <a:spcBef>
                <a:spcPts val="1420"/>
              </a:spcBef>
            </a:pPr>
            <a:r>
              <a:rPr sz="2200" b="1" spc="-5" dirty="0">
                <a:latin typeface="Arial"/>
                <a:cs typeface="Arial"/>
              </a:rPr>
              <a:t>Extent of Problems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97835" y="3378708"/>
            <a:ext cx="3182620" cy="723900"/>
          </a:xfrm>
          <a:prstGeom prst="rect">
            <a:avLst/>
          </a:prstGeom>
          <a:solidFill>
            <a:srgbClr val="00AFEF"/>
          </a:solidFill>
          <a:ln w="9144">
            <a:solidFill>
              <a:srgbClr val="000000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1078230" marR="444500" indent="-626745">
              <a:lnSpc>
                <a:spcPts val="2580"/>
              </a:lnSpc>
              <a:spcBef>
                <a:spcPts val="290"/>
              </a:spcBef>
            </a:pPr>
            <a:r>
              <a:rPr sz="2200" b="1" spc="-60" dirty="0">
                <a:latin typeface="Arial"/>
                <a:cs typeface="Arial"/>
              </a:rPr>
              <a:t>Top</a:t>
            </a:r>
            <a:r>
              <a:rPr sz="2200" b="1" spc="-3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Management </a:t>
            </a:r>
            <a:r>
              <a:rPr sz="2200" b="1" spc="-59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Actions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97835" y="4290059"/>
            <a:ext cx="3182620" cy="725805"/>
          </a:xfrm>
          <a:prstGeom prst="rect">
            <a:avLst/>
          </a:prstGeom>
          <a:solidFill>
            <a:srgbClr val="B1BCC9"/>
          </a:solidFill>
          <a:ln w="9144">
            <a:solidFill>
              <a:srgbClr val="000000"/>
            </a:solidFill>
          </a:ln>
        </p:spPr>
        <p:txBody>
          <a:bodyPr vert="horz" wrap="square" lIns="0" tIns="196850" rIns="0" bIns="0" rtlCol="0">
            <a:spAutoFit/>
          </a:bodyPr>
          <a:lstStyle/>
          <a:p>
            <a:pPr marL="113664">
              <a:lnSpc>
                <a:spcPct val="100000"/>
              </a:lnSpc>
              <a:spcBef>
                <a:spcPts val="1550"/>
              </a:spcBef>
            </a:pPr>
            <a:r>
              <a:rPr sz="2000" b="1" dirty="0">
                <a:latin typeface="Arial"/>
                <a:cs typeface="Arial"/>
              </a:rPr>
              <a:t>Potential</a:t>
            </a:r>
            <a:r>
              <a:rPr sz="2000" b="1" spc="-6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Consequences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97835" y="5202935"/>
            <a:ext cx="3182620" cy="723900"/>
          </a:xfrm>
          <a:prstGeom prst="rect">
            <a:avLst/>
          </a:prstGeom>
          <a:solidFill>
            <a:srgbClr val="00AFEF"/>
          </a:solidFill>
          <a:ln w="9144">
            <a:solidFill>
              <a:srgbClr val="000000"/>
            </a:solidFill>
          </a:ln>
        </p:spPr>
        <p:txBody>
          <a:bodyPr vert="horz" wrap="square" lIns="0" tIns="179705" rIns="0" bIns="0" rtlCol="0">
            <a:spAutoFit/>
          </a:bodyPr>
          <a:lstStyle/>
          <a:p>
            <a:pPr marL="386715">
              <a:lnSpc>
                <a:spcPct val="100000"/>
              </a:lnSpc>
              <a:spcBef>
                <a:spcPts val="1415"/>
              </a:spcBef>
            </a:pPr>
            <a:r>
              <a:rPr sz="2200" b="1" spc="-5" dirty="0">
                <a:latin typeface="Arial"/>
                <a:cs typeface="Arial"/>
              </a:rPr>
              <a:t>Social</a:t>
            </a:r>
            <a:r>
              <a:rPr sz="2200" b="1" spc="-1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Consensus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73723" y="2465832"/>
            <a:ext cx="3182620" cy="725805"/>
          </a:xfrm>
          <a:prstGeom prst="rect">
            <a:avLst/>
          </a:prstGeom>
          <a:solidFill>
            <a:srgbClr val="00AFEF"/>
          </a:solidFill>
          <a:ln w="9144">
            <a:solidFill>
              <a:srgbClr val="000000"/>
            </a:solidFill>
          </a:ln>
        </p:spPr>
        <p:txBody>
          <a:bodyPr vert="horz" wrap="square" lIns="0" tIns="180340" rIns="0" bIns="0" rtlCol="0">
            <a:spAutoFit/>
          </a:bodyPr>
          <a:lstStyle/>
          <a:p>
            <a:pPr marL="302260">
              <a:lnSpc>
                <a:spcPct val="100000"/>
              </a:lnSpc>
              <a:spcBef>
                <a:spcPts val="1420"/>
              </a:spcBef>
            </a:pPr>
            <a:r>
              <a:rPr sz="2200" b="1" spc="-5" dirty="0">
                <a:latin typeface="Arial"/>
                <a:cs typeface="Arial"/>
              </a:rPr>
              <a:t>Probability</a:t>
            </a:r>
            <a:r>
              <a:rPr sz="2200" b="1" spc="10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of Harm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73723" y="3378708"/>
            <a:ext cx="3182620" cy="723900"/>
          </a:xfrm>
          <a:prstGeom prst="rect">
            <a:avLst/>
          </a:prstGeom>
          <a:solidFill>
            <a:srgbClr val="B1BCC9"/>
          </a:solidFill>
          <a:ln w="9144">
            <a:solidFill>
              <a:srgbClr val="000000"/>
            </a:solidFill>
          </a:ln>
        </p:spPr>
        <p:txBody>
          <a:bodyPr vert="horz" wrap="square" lIns="0" tIns="11430" rIns="0" bIns="0" rtlCol="0">
            <a:spAutoFit/>
          </a:bodyPr>
          <a:lstStyle/>
          <a:p>
            <a:pPr marL="597535" marR="589915" indent="321310">
              <a:lnSpc>
                <a:spcPct val="100000"/>
              </a:lnSpc>
              <a:spcBef>
                <a:spcPts val="90"/>
              </a:spcBef>
            </a:pPr>
            <a:r>
              <a:rPr sz="2200" b="1" spc="-15" dirty="0">
                <a:latin typeface="Arial"/>
                <a:cs typeface="Arial"/>
              </a:rPr>
              <a:t>Time</a:t>
            </a:r>
            <a:r>
              <a:rPr sz="2200" b="1" spc="-10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Until </a:t>
            </a:r>
            <a:r>
              <a:rPr sz="2200" b="1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Cons</a:t>
            </a:r>
            <a:r>
              <a:rPr sz="2200" b="1" dirty="0">
                <a:latin typeface="Arial"/>
                <a:cs typeface="Arial"/>
              </a:rPr>
              <a:t>e</a:t>
            </a:r>
            <a:r>
              <a:rPr sz="2200" b="1" spc="-5" dirty="0">
                <a:latin typeface="Arial"/>
                <a:cs typeface="Arial"/>
              </a:rPr>
              <a:t>quenc</a:t>
            </a:r>
            <a:r>
              <a:rPr sz="2200" b="1" dirty="0">
                <a:latin typeface="Arial"/>
                <a:cs typeface="Arial"/>
              </a:rPr>
              <a:t>e</a:t>
            </a:r>
            <a:r>
              <a:rPr sz="2200" b="1" spc="-5" dirty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73723" y="4290059"/>
            <a:ext cx="3182620" cy="725805"/>
          </a:xfrm>
          <a:prstGeom prst="rect">
            <a:avLst/>
          </a:prstGeom>
          <a:solidFill>
            <a:srgbClr val="00AFEF"/>
          </a:solidFill>
          <a:ln w="9144">
            <a:solidFill>
              <a:srgbClr val="000000"/>
            </a:solidFill>
          </a:ln>
        </p:spPr>
        <p:txBody>
          <a:bodyPr vert="horz" wrap="square" lIns="0" tIns="180340" rIns="0" bIns="0" rtlCol="0">
            <a:spAutoFit/>
          </a:bodyPr>
          <a:lstStyle/>
          <a:p>
            <a:pPr marL="471170">
              <a:lnSpc>
                <a:spcPct val="100000"/>
              </a:lnSpc>
              <a:spcBef>
                <a:spcPts val="1420"/>
              </a:spcBef>
            </a:pPr>
            <a:r>
              <a:rPr sz="2200" b="1" spc="-5" dirty="0">
                <a:latin typeface="Arial"/>
                <a:cs typeface="Arial"/>
              </a:rPr>
              <a:t>Number</a:t>
            </a:r>
            <a:r>
              <a:rPr sz="2200" b="1" spc="-10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Affected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460117" y="437134"/>
            <a:ext cx="678116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300" dirty="0">
                <a:latin typeface="Tahoma"/>
                <a:cs typeface="Tahoma"/>
              </a:rPr>
              <a:t>Ethica</a:t>
            </a:r>
            <a:r>
              <a:rPr sz="4800" spc="-175" dirty="0">
                <a:latin typeface="Tahoma"/>
                <a:cs typeface="Tahoma"/>
              </a:rPr>
              <a:t>l</a:t>
            </a:r>
            <a:r>
              <a:rPr sz="4800" spc="-80" dirty="0">
                <a:latin typeface="Tahoma"/>
                <a:cs typeface="Tahoma"/>
              </a:rPr>
              <a:t> </a:t>
            </a:r>
            <a:r>
              <a:rPr sz="4800" spc="-215" dirty="0">
                <a:latin typeface="Tahoma"/>
                <a:cs typeface="Tahoma"/>
              </a:rPr>
              <a:t>Decision</a:t>
            </a:r>
            <a:r>
              <a:rPr sz="4800" spc="-55" dirty="0">
                <a:latin typeface="Tahoma"/>
                <a:cs typeface="Tahoma"/>
              </a:rPr>
              <a:t> </a:t>
            </a:r>
            <a:r>
              <a:rPr sz="4800" spc="-35" dirty="0">
                <a:latin typeface="Tahoma"/>
                <a:cs typeface="Tahoma"/>
              </a:rPr>
              <a:t>Making</a:t>
            </a:r>
            <a:endParaRPr sz="4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10485" y="548385"/>
            <a:ext cx="74066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5" dirty="0">
                <a:latin typeface="Tahoma"/>
                <a:cs typeface="Tahoma"/>
              </a:rPr>
              <a:t>Making</a:t>
            </a:r>
            <a:r>
              <a:rPr sz="3600" spc="-45" dirty="0">
                <a:latin typeface="Tahoma"/>
                <a:cs typeface="Tahoma"/>
              </a:rPr>
              <a:t> </a:t>
            </a:r>
            <a:r>
              <a:rPr sz="3600" spc="-170" dirty="0">
                <a:latin typeface="Tahoma"/>
                <a:cs typeface="Tahoma"/>
              </a:rPr>
              <a:t>Decisions</a:t>
            </a:r>
            <a:r>
              <a:rPr sz="3600" spc="-60" dirty="0">
                <a:latin typeface="Tahoma"/>
                <a:cs typeface="Tahoma"/>
              </a:rPr>
              <a:t> </a:t>
            </a:r>
            <a:r>
              <a:rPr sz="3600" spc="-95" dirty="0">
                <a:latin typeface="Tahoma"/>
                <a:cs typeface="Tahoma"/>
              </a:rPr>
              <a:t>on</a:t>
            </a:r>
            <a:r>
              <a:rPr sz="3600" spc="-60" dirty="0">
                <a:latin typeface="Tahoma"/>
                <a:cs typeface="Tahoma"/>
              </a:rPr>
              <a:t> </a:t>
            </a:r>
            <a:r>
              <a:rPr sz="3600" spc="-210" dirty="0">
                <a:latin typeface="Tahoma"/>
                <a:cs typeface="Tahoma"/>
              </a:rPr>
              <a:t>Ethical</a:t>
            </a:r>
            <a:r>
              <a:rPr sz="3600" spc="-40" dirty="0">
                <a:latin typeface="Tahoma"/>
                <a:cs typeface="Tahoma"/>
              </a:rPr>
              <a:t> </a:t>
            </a:r>
            <a:r>
              <a:rPr sz="3600" spc="-265" dirty="0">
                <a:latin typeface="Tahoma"/>
                <a:cs typeface="Tahoma"/>
              </a:rPr>
              <a:t>Issues</a:t>
            </a:r>
            <a:endParaRPr sz="36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6344" y="1684020"/>
            <a:ext cx="10951845" cy="524510"/>
          </a:xfrm>
          <a:prstGeom prst="rect">
            <a:avLst/>
          </a:prstGeom>
          <a:solidFill>
            <a:srgbClr val="B4C6E7"/>
          </a:solidFill>
          <a:ln w="9144">
            <a:solidFill>
              <a:srgbClr val="4471C4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04"/>
              </a:spcBef>
            </a:pPr>
            <a:r>
              <a:rPr sz="2800" b="1" spc="-5" dirty="0">
                <a:latin typeface="Arial"/>
                <a:cs typeface="Arial"/>
              </a:rPr>
              <a:t>Here</a:t>
            </a:r>
            <a:r>
              <a:rPr sz="2800" b="1" spc="1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are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some</a:t>
            </a:r>
            <a:r>
              <a:rPr sz="2800" b="1" spc="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steps</a:t>
            </a:r>
            <a:r>
              <a:rPr sz="2800" b="1" spc="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if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15" dirty="0">
                <a:latin typeface="Arial"/>
                <a:cs typeface="Arial"/>
              </a:rPr>
              <a:t>you</a:t>
            </a:r>
            <a:r>
              <a:rPr sz="2800" b="1" spc="5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find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10" dirty="0">
                <a:latin typeface="Arial"/>
                <a:cs typeface="Arial"/>
              </a:rPr>
              <a:t>yourself</a:t>
            </a:r>
            <a:r>
              <a:rPr sz="2800" b="1" spc="6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in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an</a:t>
            </a:r>
            <a:r>
              <a:rPr sz="2800" b="1" spc="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ethical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dilemma: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81048" y="2459812"/>
            <a:ext cx="9097645" cy="2465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98500" indent="-68580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697865" algn="l"/>
                <a:tab pos="698500" algn="l"/>
              </a:tabLst>
            </a:pPr>
            <a:r>
              <a:rPr sz="3200" b="1" dirty="0">
                <a:latin typeface="Arial"/>
                <a:cs typeface="Arial"/>
              </a:rPr>
              <a:t>Identify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the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ethical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dilemma.</a:t>
            </a:r>
            <a:endParaRPr sz="3200">
              <a:latin typeface="Arial"/>
              <a:cs typeface="Arial"/>
            </a:endParaRPr>
          </a:p>
          <a:p>
            <a:pPr marL="698500" indent="-68580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697865" algn="l"/>
                <a:tab pos="698500" algn="l"/>
              </a:tabLst>
            </a:pPr>
            <a:r>
              <a:rPr sz="3200" b="1" spc="-5" dirty="0">
                <a:latin typeface="Arial"/>
                <a:cs typeface="Arial"/>
              </a:rPr>
              <a:t>Discover</a:t>
            </a:r>
            <a:r>
              <a:rPr sz="3200" b="1" spc="-1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alternative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actions.</a:t>
            </a:r>
            <a:endParaRPr sz="3200">
              <a:latin typeface="Arial"/>
              <a:cs typeface="Arial"/>
            </a:endParaRPr>
          </a:p>
          <a:p>
            <a:pPr marL="698500" indent="-685800">
              <a:lnSpc>
                <a:spcPct val="100000"/>
              </a:lnSpc>
              <a:buAutoNum type="arabicPeriod"/>
              <a:tabLst>
                <a:tab pos="697865" algn="l"/>
                <a:tab pos="698500" algn="l"/>
              </a:tabLst>
            </a:pPr>
            <a:r>
              <a:rPr sz="3200" b="1" dirty="0">
                <a:latin typeface="Arial"/>
                <a:cs typeface="Arial"/>
              </a:rPr>
              <a:t>Decide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who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might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be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affected.</a:t>
            </a:r>
            <a:endParaRPr sz="3200">
              <a:latin typeface="Arial"/>
              <a:cs typeface="Arial"/>
            </a:endParaRPr>
          </a:p>
          <a:p>
            <a:pPr marL="698500" indent="-685800">
              <a:lnSpc>
                <a:spcPct val="100000"/>
              </a:lnSpc>
              <a:buAutoNum type="arabicPeriod"/>
              <a:tabLst>
                <a:tab pos="697865" algn="l"/>
                <a:tab pos="698500" algn="l"/>
              </a:tabLst>
            </a:pPr>
            <a:r>
              <a:rPr sz="3200" b="1" spc="-5" dirty="0">
                <a:latin typeface="Arial"/>
                <a:cs typeface="Arial"/>
              </a:rPr>
              <a:t>List</a:t>
            </a:r>
            <a:r>
              <a:rPr sz="3200" b="1" spc="-1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the</a:t>
            </a:r>
            <a:r>
              <a:rPr sz="3200" b="1" spc="-1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probable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effects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of</a:t>
            </a:r>
            <a:r>
              <a:rPr sz="3200" b="1" spc="-1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the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alternatives.</a:t>
            </a:r>
            <a:endParaRPr sz="3200">
              <a:latin typeface="Arial"/>
              <a:cs typeface="Arial"/>
            </a:endParaRPr>
          </a:p>
          <a:p>
            <a:pPr marL="698500" indent="-685800">
              <a:lnSpc>
                <a:spcPct val="100000"/>
              </a:lnSpc>
              <a:buAutoNum type="arabicPeriod"/>
              <a:tabLst>
                <a:tab pos="697865" algn="l"/>
                <a:tab pos="698500" algn="l"/>
              </a:tabLst>
            </a:pPr>
            <a:r>
              <a:rPr sz="3200" b="1" spc="-5" dirty="0">
                <a:latin typeface="Arial"/>
                <a:cs typeface="Arial"/>
              </a:rPr>
              <a:t>Select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the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best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alternative.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5000" y="2196845"/>
            <a:ext cx="10354310" cy="266382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241300" marR="1470025" indent="-228600" algn="just">
              <a:lnSpc>
                <a:spcPct val="88900"/>
              </a:lnSpc>
              <a:spcBef>
                <a:spcPts val="530"/>
              </a:spcBef>
              <a:buSzPct val="87500"/>
              <a:buFont typeface="Arial MT"/>
              <a:buChar char="•"/>
              <a:tabLst>
                <a:tab pos="241300" algn="l"/>
              </a:tabLst>
            </a:pPr>
            <a:r>
              <a:rPr sz="3200" b="1" dirty="0">
                <a:latin typeface="Arial"/>
                <a:cs typeface="Arial"/>
              </a:rPr>
              <a:t>The </a:t>
            </a:r>
            <a:r>
              <a:rPr sz="3200" b="1" spc="-5" dirty="0">
                <a:latin typeface="Arial"/>
                <a:cs typeface="Arial"/>
              </a:rPr>
              <a:t>development </a:t>
            </a:r>
            <a:r>
              <a:rPr sz="3200" b="1" dirty="0">
                <a:latin typeface="Arial"/>
                <a:cs typeface="Arial"/>
              </a:rPr>
              <a:t>and </a:t>
            </a:r>
            <a:r>
              <a:rPr sz="3200" b="1" spc="-5" dirty="0">
                <a:latin typeface="Arial"/>
                <a:cs typeface="Arial"/>
              </a:rPr>
              <a:t>marketing </a:t>
            </a:r>
            <a:r>
              <a:rPr sz="3200" b="1" dirty="0">
                <a:latin typeface="Arial"/>
                <a:cs typeface="Arial"/>
              </a:rPr>
              <a:t>of products </a:t>
            </a:r>
            <a:r>
              <a:rPr sz="3200" b="1" spc="-87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designed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to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minimize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negative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effects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on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the </a:t>
            </a:r>
            <a:r>
              <a:rPr sz="3200" b="1" spc="-88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environment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or improve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the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environment.</a:t>
            </a:r>
            <a:endParaRPr sz="3200">
              <a:latin typeface="Arial"/>
              <a:cs typeface="Arial"/>
            </a:endParaRPr>
          </a:p>
          <a:p>
            <a:pPr marL="698500" lvl="1" indent="-228600">
              <a:lnSpc>
                <a:spcPct val="100000"/>
              </a:lnSpc>
              <a:spcBef>
                <a:spcPts val="185"/>
              </a:spcBef>
              <a:buSzPct val="85714"/>
              <a:buFont typeface="Arial MT"/>
              <a:buChar char="•"/>
              <a:tabLst>
                <a:tab pos="698500" algn="l"/>
              </a:tabLst>
            </a:pPr>
            <a:r>
              <a:rPr sz="2800" b="1" spc="-5" dirty="0">
                <a:latin typeface="Arial"/>
                <a:cs typeface="Arial"/>
              </a:rPr>
              <a:t>Environmentally</a:t>
            </a:r>
            <a:r>
              <a:rPr sz="2800" b="1" spc="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aware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customers</a:t>
            </a:r>
            <a:r>
              <a:rPr sz="2800" b="1" spc="3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pay</a:t>
            </a:r>
            <a:r>
              <a:rPr sz="2800" b="1" spc="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more</a:t>
            </a:r>
            <a:r>
              <a:rPr sz="2800" b="1" spc="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for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products</a:t>
            </a:r>
            <a:endParaRPr sz="2800">
              <a:latin typeface="Arial"/>
              <a:cs typeface="Arial"/>
            </a:endParaRPr>
          </a:p>
          <a:p>
            <a:pPr marL="698500" marR="2013585" lvl="1" indent="-228600">
              <a:lnSpc>
                <a:spcPts val="2950"/>
              </a:lnSpc>
              <a:spcBef>
                <a:spcPts val="680"/>
              </a:spcBef>
              <a:buSzPct val="85714"/>
              <a:buFont typeface="Arial MT"/>
              <a:buChar char="•"/>
              <a:tabLst>
                <a:tab pos="698500" algn="l"/>
              </a:tabLst>
            </a:pPr>
            <a:r>
              <a:rPr sz="2800" b="1" spc="-5" dirty="0">
                <a:latin typeface="Arial"/>
                <a:cs typeface="Arial"/>
              </a:rPr>
              <a:t>Companies</a:t>
            </a:r>
            <a:r>
              <a:rPr sz="2800" b="1" spc="4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must</a:t>
            </a:r>
            <a:r>
              <a:rPr sz="2800" b="1" spc="1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try</a:t>
            </a:r>
            <a:r>
              <a:rPr sz="2800" b="1" spc="-1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to</a:t>
            </a:r>
            <a:r>
              <a:rPr sz="2800" b="1" spc="1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educate</a:t>
            </a:r>
            <a:r>
              <a:rPr sz="2800" b="1" spc="2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customers</a:t>
            </a:r>
            <a:r>
              <a:rPr sz="2800" b="1" spc="3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of </a:t>
            </a:r>
            <a:r>
              <a:rPr sz="2800" b="1" spc="-76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environmental</a:t>
            </a:r>
            <a:r>
              <a:rPr sz="2800" b="1" spc="2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benefits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99613" y="453339"/>
            <a:ext cx="506793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b="0" spc="15" dirty="0">
                <a:solidFill>
                  <a:srgbClr val="00CC00"/>
                </a:solidFill>
                <a:latin typeface="Arial Black"/>
                <a:cs typeface="Arial Black"/>
              </a:rPr>
              <a:t>Green</a:t>
            </a:r>
            <a:r>
              <a:rPr sz="4400" b="0" spc="-90" dirty="0">
                <a:solidFill>
                  <a:srgbClr val="00CC00"/>
                </a:solidFill>
                <a:latin typeface="Arial Black"/>
                <a:cs typeface="Arial Black"/>
              </a:rPr>
              <a:t> </a:t>
            </a:r>
            <a:r>
              <a:rPr sz="4800" spc="-90" dirty="0">
                <a:latin typeface="Tahoma"/>
                <a:cs typeface="Tahoma"/>
              </a:rPr>
              <a:t>Marketing</a:t>
            </a:r>
            <a:endParaRPr sz="4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783336" y="1245056"/>
            <a:ext cx="11380470" cy="5525135"/>
            <a:chOff x="783336" y="1245056"/>
            <a:chExt cx="11380470" cy="55251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0976" y="1245056"/>
              <a:ext cx="10216895" cy="503516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02386" y="1517141"/>
              <a:ext cx="10551160" cy="4528185"/>
            </a:xfrm>
            <a:custGeom>
              <a:avLst/>
              <a:gdLst/>
              <a:ahLst/>
              <a:cxnLst/>
              <a:rect l="l" t="t" r="r" b="b"/>
              <a:pathLst>
                <a:path w="10551160" h="4528185">
                  <a:moveTo>
                    <a:pt x="10272649" y="0"/>
                  </a:moveTo>
                  <a:lnTo>
                    <a:pt x="278002" y="0"/>
                  </a:lnTo>
                  <a:lnTo>
                    <a:pt x="232911" y="3638"/>
                  </a:lnTo>
                  <a:lnTo>
                    <a:pt x="190135" y="14172"/>
                  </a:lnTo>
                  <a:lnTo>
                    <a:pt x="150247" y="31029"/>
                  </a:lnTo>
                  <a:lnTo>
                    <a:pt x="113820" y="53636"/>
                  </a:lnTo>
                  <a:lnTo>
                    <a:pt x="81427" y="81422"/>
                  </a:lnTo>
                  <a:lnTo>
                    <a:pt x="53640" y="113815"/>
                  </a:lnTo>
                  <a:lnTo>
                    <a:pt x="31031" y="150241"/>
                  </a:lnTo>
                  <a:lnTo>
                    <a:pt x="14173" y="190130"/>
                  </a:lnTo>
                  <a:lnTo>
                    <a:pt x="3638" y="232907"/>
                  </a:lnTo>
                  <a:lnTo>
                    <a:pt x="0" y="278003"/>
                  </a:lnTo>
                  <a:lnTo>
                    <a:pt x="0" y="4249801"/>
                  </a:lnTo>
                  <a:lnTo>
                    <a:pt x="3638" y="4294892"/>
                  </a:lnTo>
                  <a:lnTo>
                    <a:pt x="14173" y="4337668"/>
                  </a:lnTo>
                  <a:lnTo>
                    <a:pt x="31031" y="4377556"/>
                  </a:lnTo>
                  <a:lnTo>
                    <a:pt x="53640" y="4413983"/>
                  </a:lnTo>
                  <a:lnTo>
                    <a:pt x="81427" y="4446376"/>
                  </a:lnTo>
                  <a:lnTo>
                    <a:pt x="113820" y="4474163"/>
                  </a:lnTo>
                  <a:lnTo>
                    <a:pt x="150247" y="4496772"/>
                  </a:lnTo>
                  <a:lnTo>
                    <a:pt x="190135" y="4513630"/>
                  </a:lnTo>
                  <a:lnTo>
                    <a:pt x="232911" y="4524165"/>
                  </a:lnTo>
                  <a:lnTo>
                    <a:pt x="278002" y="4527804"/>
                  </a:lnTo>
                  <a:lnTo>
                    <a:pt x="10272649" y="4527804"/>
                  </a:lnTo>
                  <a:lnTo>
                    <a:pt x="10317744" y="4524165"/>
                  </a:lnTo>
                  <a:lnTo>
                    <a:pt x="10360521" y="4513630"/>
                  </a:lnTo>
                  <a:lnTo>
                    <a:pt x="10400410" y="4496772"/>
                  </a:lnTo>
                  <a:lnTo>
                    <a:pt x="10436836" y="4474163"/>
                  </a:lnTo>
                  <a:lnTo>
                    <a:pt x="10469229" y="4446376"/>
                  </a:lnTo>
                  <a:lnTo>
                    <a:pt x="10497015" y="4413983"/>
                  </a:lnTo>
                  <a:lnTo>
                    <a:pt x="10519622" y="4377556"/>
                  </a:lnTo>
                  <a:lnTo>
                    <a:pt x="10536479" y="4337668"/>
                  </a:lnTo>
                  <a:lnTo>
                    <a:pt x="10547013" y="4294892"/>
                  </a:lnTo>
                  <a:lnTo>
                    <a:pt x="10550652" y="4249801"/>
                  </a:lnTo>
                  <a:lnTo>
                    <a:pt x="10550652" y="278003"/>
                  </a:lnTo>
                  <a:lnTo>
                    <a:pt x="10547013" y="232907"/>
                  </a:lnTo>
                  <a:lnTo>
                    <a:pt x="10536479" y="190130"/>
                  </a:lnTo>
                  <a:lnTo>
                    <a:pt x="10519622" y="150241"/>
                  </a:lnTo>
                  <a:lnTo>
                    <a:pt x="10497015" y="113815"/>
                  </a:lnTo>
                  <a:lnTo>
                    <a:pt x="10469229" y="81422"/>
                  </a:lnTo>
                  <a:lnTo>
                    <a:pt x="10436836" y="53636"/>
                  </a:lnTo>
                  <a:lnTo>
                    <a:pt x="10400410" y="31029"/>
                  </a:lnTo>
                  <a:lnTo>
                    <a:pt x="10360521" y="14172"/>
                  </a:lnTo>
                  <a:lnTo>
                    <a:pt x="10317744" y="3638"/>
                  </a:lnTo>
                  <a:lnTo>
                    <a:pt x="102726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02386" y="1517141"/>
              <a:ext cx="10551160" cy="4528185"/>
            </a:xfrm>
            <a:custGeom>
              <a:avLst/>
              <a:gdLst/>
              <a:ahLst/>
              <a:cxnLst/>
              <a:rect l="l" t="t" r="r" b="b"/>
              <a:pathLst>
                <a:path w="10551160" h="4528185">
                  <a:moveTo>
                    <a:pt x="0" y="278003"/>
                  </a:moveTo>
                  <a:lnTo>
                    <a:pt x="3638" y="232907"/>
                  </a:lnTo>
                  <a:lnTo>
                    <a:pt x="14173" y="190130"/>
                  </a:lnTo>
                  <a:lnTo>
                    <a:pt x="31031" y="150241"/>
                  </a:lnTo>
                  <a:lnTo>
                    <a:pt x="53640" y="113815"/>
                  </a:lnTo>
                  <a:lnTo>
                    <a:pt x="81427" y="81422"/>
                  </a:lnTo>
                  <a:lnTo>
                    <a:pt x="113820" y="53636"/>
                  </a:lnTo>
                  <a:lnTo>
                    <a:pt x="150247" y="31029"/>
                  </a:lnTo>
                  <a:lnTo>
                    <a:pt x="190135" y="14172"/>
                  </a:lnTo>
                  <a:lnTo>
                    <a:pt x="232911" y="3638"/>
                  </a:lnTo>
                  <a:lnTo>
                    <a:pt x="278002" y="0"/>
                  </a:lnTo>
                  <a:lnTo>
                    <a:pt x="10272649" y="0"/>
                  </a:lnTo>
                  <a:lnTo>
                    <a:pt x="10317744" y="3638"/>
                  </a:lnTo>
                  <a:lnTo>
                    <a:pt x="10360521" y="14172"/>
                  </a:lnTo>
                  <a:lnTo>
                    <a:pt x="10400410" y="31029"/>
                  </a:lnTo>
                  <a:lnTo>
                    <a:pt x="10436836" y="53636"/>
                  </a:lnTo>
                  <a:lnTo>
                    <a:pt x="10469229" y="81422"/>
                  </a:lnTo>
                  <a:lnTo>
                    <a:pt x="10497015" y="113815"/>
                  </a:lnTo>
                  <a:lnTo>
                    <a:pt x="10519622" y="150241"/>
                  </a:lnTo>
                  <a:lnTo>
                    <a:pt x="10536479" y="190130"/>
                  </a:lnTo>
                  <a:lnTo>
                    <a:pt x="10547013" y="232907"/>
                  </a:lnTo>
                  <a:lnTo>
                    <a:pt x="10550652" y="278003"/>
                  </a:lnTo>
                  <a:lnTo>
                    <a:pt x="10550652" y="4249801"/>
                  </a:lnTo>
                  <a:lnTo>
                    <a:pt x="10547013" y="4294892"/>
                  </a:lnTo>
                  <a:lnTo>
                    <a:pt x="10536479" y="4337668"/>
                  </a:lnTo>
                  <a:lnTo>
                    <a:pt x="10519622" y="4377556"/>
                  </a:lnTo>
                  <a:lnTo>
                    <a:pt x="10497015" y="4413983"/>
                  </a:lnTo>
                  <a:lnTo>
                    <a:pt x="10469229" y="4446376"/>
                  </a:lnTo>
                  <a:lnTo>
                    <a:pt x="10436836" y="4474163"/>
                  </a:lnTo>
                  <a:lnTo>
                    <a:pt x="10400410" y="4496772"/>
                  </a:lnTo>
                  <a:lnTo>
                    <a:pt x="10360521" y="4513630"/>
                  </a:lnTo>
                  <a:lnTo>
                    <a:pt x="10317744" y="4524165"/>
                  </a:lnTo>
                  <a:lnTo>
                    <a:pt x="10272649" y="4527804"/>
                  </a:lnTo>
                  <a:lnTo>
                    <a:pt x="278002" y="4527804"/>
                  </a:lnTo>
                  <a:lnTo>
                    <a:pt x="232911" y="4524165"/>
                  </a:lnTo>
                  <a:lnTo>
                    <a:pt x="190135" y="4513630"/>
                  </a:lnTo>
                  <a:lnTo>
                    <a:pt x="150247" y="4496772"/>
                  </a:lnTo>
                  <a:lnTo>
                    <a:pt x="113820" y="4474163"/>
                  </a:lnTo>
                  <a:lnTo>
                    <a:pt x="81427" y="4446376"/>
                  </a:lnTo>
                  <a:lnTo>
                    <a:pt x="53640" y="4413983"/>
                  </a:lnTo>
                  <a:lnTo>
                    <a:pt x="31031" y="4377556"/>
                  </a:lnTo>
                  <a:lnTo>
                    <a:pt x="14173" y="4337668"/>
                  </a:lnTo>
                  <a:lnTo>
                    <a:pt x="3638" y="4294892"/>
                  </a:lnTo>
                  <a:lnTo>
                    <a:pt x="0" y="4249801"/>
                  </a:lnTo>
                  <a:lnTo>
                    <a:pt x="0" y="27800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294620" y="6260934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22826" y="6261442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23499" y="6370573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48239" y="6295611"/>
              <a:ext cx="815052" cy="459651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2531491" y="340563"/>
            <a:ext cx="56495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latin typeface="Arial"/>
                <a:cs typeface="Arial"/>
              </a:rPr>
              <a:t>Social</a:t>
            </a:r>
            <a:r>
              <a:rPr sz="4400" spc="-7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Responsibility</a:t>
            </a:r>
            <a:endParaRPr sz="4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36877" y="2059940"/>
            <a:ext cx="9006205" cy="276923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583565" marR="614680" indent="-571500">
              <a:lnSpc>
                <a:spcPts val="4210"/>
              </a:lnSpc>
              <a:spcBef>
                <a:spcPts val="330"/>
              </a:spcBef>
              <a:buFont typeface="Segoe UI Symbol"/>
              <a:buChar char="❑"/>
              <a:tabLst>
                <a:tab pos="584200" algn="l"/>
              </a:tabLst>
            </a:pPr>
            <a:r>
              <a:rPr sz="3600" b="1" dirty="0">
                <a:latin typeface="Arial"/>
                <a:cs typeface="Arial"/>
              </a:rPr>
              <a:t>Social</a:t>
            </a:r>
            <a:r>
              <a:rPr sz="3600" b="1" spc="-5" dirty="0">
                <a:latin typeface="Arial"/>
                <a:cs typeface="Arial"/>
              </a:rPr>
              <a:t> responsibility</a:t>
            </a:r>
            <a:r>
              <a:rPr sz="3600" b="1" dirty="0">
                <a:latin typeface="Arial"/>
                <a:cs typeface="Arial"/>
              </a:rPr>
              <a:t> </a:t>
            </a:r>
            <a:r>
              <a:rPr sz="3600" spc="-5" dirty="0">
                <a:latin typeface="Arial MT"/>
                <a:cs typeface="Arial MT"/>
              </a:rPr>
              <a:t>is </a:t>
            </a:r>
            <a:r>
              <a:rPr sz="3600" dirty="0">
                <a:latin typeface="Arial MT"/>
                <a:cs typeface="Arial MT"/>
              </a:rPr>
              <a:t>the duty</a:t>
            </a:r>
            <a:r>
              <a:rPr sz="3600" spc="-5" dirty="0">
                <a:latin typeface="Arial MT"/>
                <a:cs typeface="Arial MT"/>
              </a:rPr>
              <a:t> </a:t>
            </a:r>
            <a:r>
              <a:rPr sz="3600" spc="-10" dirty="0">
                <a:latin typeface="Arial MT"/>
                <a:cs typeface="Arial MT"/>
              </a:rPr>
              <a:t>to</a:t>
            </a:r>
            <a:r>
              <a:rPr sz="3600" spc="-5" dirty="0">
                <a:latin typeface="Arial MT"/>
                <a:cs typeface="Arial MT"/>
              </a:rPr>
              <a:t> do </a:t>
            </a:r>
            <a:r>
              <a:rPr sz="3600" spc="-985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what</a:t>
            </a:r>
            <a:r>
              <a:rPr sz="3600" spc="-10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is</a:t>
            </a:r>
            <a:r>
              <a:rPr sz="3600" spc="-5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best</a:t>
            </a:r>
            <a:r>
              <a:rPr sz="3600" spc="-20" dirty="0">
                <a:latin typeface="Arial MT"/>
                <a:cs typeface="Arial MT"/>
              </a:rPr>
              <a:t> </a:t>
            </a:r>
            <a:r>
              <a:rPr sz="3600" spc="-5" dirty="0">
                <a:latin typeface="Arial MT"/>
                <a:cs typeface="Arial MT"/>
              </a:rPr>
              <a:t>for</a:t>
            </a:r>
            <a:r>
              <a:rPr sz="3600" spc="-10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the</a:t>
            </a:r>
            <a:r>
              <a:rPr sz="3600" spc="-20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good</a:t>
            </a:r>
            <a:r>
              <a:rPr sz="3600" spc="-20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of</a:t>
            </a:r>
            <a:r>
              <a:rPr sz="3600" spc="-5" dirty="0">
                <a:latin typeface="Arial MT"/>
                <a:cs typeface="Arial MT"/>
              </a:rPr>
              <a:t> </a:t>
            </a:r>
            <a:r>
              <a:rPr sz="3600" spc="-35" dirty="0">
                <a:latin typeface="Arial MT"/>
                <a:cs typeface="Arial MT"/>
              </a:rPr>
              <a:t>society.</a:t>
            </a:r>
            <a:endParaRPr sz="3600">
              <a:latin typeface="Arial MT"/>
              <a:cs typeface="Arial MT"/>
            </a:endParaRPr>
          </a:p>
          <a:p>
            <a:pPr marL="583565" marR="5080" indent="-571500">
              <a:lnSpc>
                <a:spcPts val="4320"/>
              </a:lnSpc>
              <a:spcBef>
                <a:spcPts val="135"/>
              </a:spcBef>
              <a:buFont typeface="Segoe UI Symbol"/>
              <a:buChar char="❑"/>
              <a:tabLst>
                <a:tab pos="584200" algn="l"/>
              </a:tabLst>
            </a:pPr>
            <a:r>
              <a:rPr sz="3600" b="1" spc="-5" dirty="0">
                <a:latin typeface="Arial"/>
                <a:cs typeface="Arial"/>
              </a:rPr>
              <a:t>A conflict </a:t>
            </a:r>
            <a:r>
              <a:rPr sz="3600" b="1" dirty="0">
                <a:latin typeface="Arial"/>
                <a:cs typeface="Arial"/>
              </a:rPr>
              <a:t>of</a:t>
            </a:r>
            <a:r>
              <a:rPr sz="3600" b="1" spc="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interest</a:t>
            </a:r>
            <a:r>
              <a:rPr sz="3600" b="1" spc="-10" dirty="0">
                <a:latin typeface="Arial"/>
                <a:cs typeface="Arial"/>
              </a:rPr>
              <a:t> </a:t>
            </a:r>
            <a:r>
              <a:rPr sz="3600" spc="-5" dirty="0">
                <a:latin typeface="Arial MT"/>
                <a:cs typeface="Arial MT"/>
              </a:rPr>
              <a:t>is when</a:t>
            </a:r>
            <a:r>
              <a:rPr sz="3600" spc="-20" dirty="0">
                <a:latin typeface="Arial MT"/>
                <a:cs typeface="Arial MT"/>
              </a:rPr>
              <a:t> </a:t>
            </a:r>
            <a:r>
              <a:rPr sz="3600" spc="-5" dirty="0">
                <a:latin typeface="Arial MT"/>
                <a:cs typeface="Arial MT"/>
              </a:rPr>
              <a:t>a </a:t>
            </a:r>
            <a:r>
              <a:rPr sz="3600" dirty="0">
                <a:latin typeface="Arial MT"/>
                <a:cs typeface="Arial MT"/>
              </a:rPr>
              <a:t>business </a:t>
            </a:r>
            <a:r>
              <a:rPr sz="3600" spc="-985" dirty="0">
                <a:latin typeface="Arial MT"/>
                <a:cs typeface="Arial MT"/>
              </a:rPr>
              <a:t> </a:t>
            </a:r>
            <a:r>
              <a:rPr sz="3600" spc="-5" dirty="0">
                <a:latin typeface="Arial MT"/>
                <a:cs typeface="Arial MT"/>
              </a:rPr>
              <a:t>is </a:t>
            </a:r>
            <a:r>
              <a:rPr sz="3600" dirty="0">
                <a:latin typeface="Arial MT"/>
                <a:cs typeface="Arial MT"/>
              </a:rPr>
              <a:t>tempted</a:t>
            </a:r>
            <a:r>
              <a:rPr sz="3600" spc="-5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to put</a:t>
            </a:r>
            <a:r>
              <a:rPr sz="3600" spc="-20" dirty="0">
                <a:latin typeface="Arial MT"/>
                <a:cs typeface="Arial MT"/>
              </a:rPr>
              <a:t> </a:t>
            </a:r>
            <a:r>
              <a:rPr sz="3600" dirty="0">
                <a:latin typeface="Arial MT"/>
                <a:cs typeface="Arial MT"/>
              </a:rPr>
              <a:t>profits </a:t>
            </a:r>
            <a:r>
              <a:rPr sz="3600" spc="-5" dirty="0">
                <a:latin typeface="Arial MT"/>
                <a:cs typeface="Arial MT"/>
              </a:rPr>
              <a:t>before</a:t>
            </a:r>
            <a:r>
              <a:rPr sz="3600" spc="-20" dirty="0">
                <a:latin typeface="Arial MT"/>
                <a:cs typeface="Arial MT"/>
              </a:rPr>
              <a:t> </a:t>
            </a:r>
            <a:r>
              <a:rPr sz="3600" spc="-5" dirty="0">
                <a:latin typeface="Arial MT"/>
                <a:cs typeface="Arial MT"/>
              </a:rPr>
              <a:t>social</a:t>
            </a:r>
            <a:endParaRPr sz="3600">
              <a:latin typeface="Arial MT"/>
              <a:cs typeface="Arial MT"/>
            </a:endParaRPr>
          </a:p>
          <a:p>
            <a:pPr marL="583565">
              <a:lnSpc>
                <a:spcPts val="4180"/>
              </a:lnSpc>
            </a:pPr>
            <a:r>
              <a:rPr sz="3600" dirty="0">
                <a:latin typeface="Arial MT"/>
                <a:cs typeface="Arial MT"/>
              </a:rPr>
              <a:t>welfare.</a:t>
            </a:r>
            <a:endParaRPr sz="3600">
              <a:latin typeface="Arial MT"/>
              <a:cs typeface="Arial MT"/>
            </a:endParaRPr>
          </a:p>
        </p:txBody>
      </p:sp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00316" y="4315967"/>
            <a:ext cx="2875787" cy="1591056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307847" y="1260398"/>
            <a:ext cx="11855450" cy="5509895"/>
            <a:chOff x="307847" y="1260398"/>
            <a:chExt cx="11855450" cy="550989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5591" y="1260398"/>
              <a:ext cx="11061319" cy="5003292"/>
            </a:xfrm>
            <a:prstGeom prst="rect">
              <a:avLst/>
            </a:prstGeom>
            <a:ln w="38100">
              <a:solidFill>
                <a:srgbClr val="00AFEF"/>
              </a:solidFill>
            </a:ln>
          </p:spPr>
        </p:pic>
        <p:sp>
          <p:nvSpPr>
            <p:cNvPr id="5" name="object 5"/>
            <p:cNvSpPr/>
            <p:nvPr/>
          </p:nvSpPr>
          <p:spPr>
            <a:xfrm>
              <a:off x="307847" y="1516380"/>
              <a:ext cx="11573510" cy="4528185"/>
            </a:xfrm>
            <a:custGeom>
              <a:avLst/>
              <a:gdLst/>
              <a:ahLst/>
              <a:cxnLst/>
              <a:rect l="l" t="t" r="r" b="b"/>
              <a:pathLst>
                <a:path w="11573510" h="4528185">
                  <a:moveTo>
                    <a:pt x="11295253" y="0"/>
                  </a:moveTo>
                  <a:lnTo>
                    <a:pt x="278003" y="0"/>
                  </a:lnTo>
                  <a:lnTo>
                    <a:pt x="232911" y="3638"/>
                  </a:lnTo>
                  <a:lnTo>
                    <a:pt x="190135" y="14172"/>
                  </a:lnTo>
                  <a:lnTo>
                    <a:pt x="150247" y="31029"/>
                  </a:lnTo>
                  <a:lnTo>
                    <a:pt x="113820" y="53636"/>
                  </a:lnTo>
                  <a:lnTo>
                    <a:pt x="81427" y="81422"/>
                  </a:lnTo>
                  <a:lnTo>
                    <a:pt x="53640" y="113815"/>
                  </a:lnTo>
                  <a:lnTo>
                    <a:pt x="31031" y="150241"/>
                  </a:lnTo>
                  <a:lnTo>
                    <a:pt x="14173" y="190130"/>
                  </a:lnTo>
                  <a:lnTo>
                    <a:pt x="3638" y="232907"/>
                  </a:lnTo>
                  <a:lnTo>
                    <a:pt x="0" y="278003"/>
                  </a:lnTo>
                  <a:lnTo>
                    <a:pt x="0" y="4249801"/>
                  </a:lnTo>
                  <a:lnTo>
                    <a:pt x="3638" y="4294892"/>
                  </a:lnTo>
                  <a:lnTo>
                    <a:pt x="14173" y="4337668"/>
                  </a:lnTo>
                  <a:lnTo>
                    <a:pt x="31031" y="4377556"/>
                  </a:lnTo>
                  <a:lnTo>
                    <a:pt x="53640" y="4413983"/>
                  </a:lnTo>
                  <a:lnTo>
                    <a:pt x="81427" y="4446376"/>
                  </a:lnTo>
                  <a:lnTo>
                    <a:pt x="113820" y="4474163"/>
                  </a:lnTo>
                  <a:lnTo>
                    <a:pt x="150247" y="4496772"/>
                  </a:lnTo>
                  <a:lnTo>
                    <a:pt x="190135" y="4513630"/>
                  </a:lnTo>
                  <a:lnTo>
                    <a:pt x="232911" y="4524165"/>
                  </a:lnTo>
                  <a:lnTo>
                    <a:pt x="278003" y="4527804"/>
                  </a:lnTo>
                  <a:lnTo>
                    <a:pt x="11295253" y="4527804"/>
                  </a:lnTo>
                  <a:lnTo>
                    <a:pt x="11340348" y="4524165"/>
                  </a:lnTo>
                  <a:lnTo>
                    <a:pt x="11383125" y="4513630"/>
                  </a:lnTo>
                  <a:lnTo>
                    <a:pt x="11423014" y="4496772"/>
                  </a:lnTo>
                  <a:lnTo>
                    <a:pt x="11459440" y="4474163"/>
                  </a:lnTo>
                  <a:lnTo>
                    <a:pt x="11491833" y="4446376"/>
                  </a:lnTo>
                  <a:lnTo>
                    <a:pt x="11519619" y="4413983"/>
                  </a:lnTo>
                  <a:lnTo>
                    <a:pt x="11542226" y="4377556"/>
                  </a:lnTo>
                  <a:lnTo>
                    <a:pt x="11559083" y="4337668"/>
                  </a:lnTo>
                  <a:lnTo>
                    <a:pt x="11569617" y="4294892"/>
                  </a:lnTo>
                  <a:lnTo>
                    <a:pt x="11573256" y="4249801"/>
                  </a:lnTo>
                  <a:lnTo>
                    <a:pt x="11573256" y="278003"/>
                  </a:lnTo>
                  <a:lnTo>
                    <a:pt x="11569617" y="232907"/>
                  </a:lnTo>
                  <a:lnTo>
                    <a:pt x="11559083" y="190130"/>
                  </a:lnTo>
                  <a:lnTo>
                    <a:pt x="11542226" y="150241"/>
                  </a:lnTo>
                  <a:lnTo>
                    <a:pt x="11519619" y="113815"/>
                  </a:lnTo>
                  <a:lnTo>
                    <a:pt x="11491833" y="81422"/>
                  </a:lnTo>
                  <a:lnTo>
                    <a:pt x="11459440" y="53636"/>
                  </a:lnTo>
                  <a:lnTo>
                    <a:pt x="11423014" y="31029"/>
                  </a:lnTo>
                  <a:lnTo>
                    <a:pt x="11383125" y="14172"/>
                  </a:lnTo>
                  <a:lnTo>
                    <a:pt x="11340348" y="3638"/>
                  </a:lnTo>
                  <a:lnTo>
                    <a:pt x="1129525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94620" y="6260935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22825" y="6261442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23499" y="6370574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48239" y="6295611"/>
              <a:ext cx="815052" cy="459651"/>
            </a:xfrm>
            <a:prstGeom prst="rect">
              <a:avLst/>
            </a:prstGeom>
            <a:ln w="38100">
              <a:solidFill>
                <a:srgbClr val="00AFEF"/>
              </a:solidFill>
            </a:ln>
          </p:spPr>
        </p:pic>
      </p:grpSp>
      <p:sp>
        <p:nvSpPr>
          <p:cNvPr id="11" name="object 11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308984" y="560577"/>
            <a:ext cx="56527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latin typeface="Arial"/>
                <a:cs typeface="Arial"/>
              </a:rPr>
              <a:t>Social</a:t>
            </a:r>
            <a:r>
              <a:rPr sz="4400" spc="-50" dirty="0">
                <a:latin typeface="Arial"/>
                <a:cs typeface="Arial"/>
              </a:rPr>
              <a:t> </a:t>
            </a:r>
            <a:r>
              <a:rPr sz="4400" dirty="0" err="1">
                <a:latin typeface="Arial"/>
                <a:cs typeface="Arial"/>
              </a:rPr>
              <a:t>Respnsibility</a:t>
            </a:r>
            <a:endParaRPr sz="4400" dirty="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28927" y="1842516"/>
            <a:ext cx="9610725" cy="585470"/>
          </a:xfrm>
          <a:prstGeom prst="rect">
            <a:avLst/>
          </a:prstGeom>
          <a:solidFill>
            <a:srgbClr val="BAD5ED"/>
          </a:solidFill>
          <a:ln w="9144">
            <a:solidFill>
              <a:srgbClr val="000000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 marL="579120">
              <a:lnSpc>
                <a:spcPct val="100000"/>
              </a:lnSpc>
              <a:spcBef>
                <a:spcPts val="185"/>
              </a:spcBef>
            </a:pPr>
            <a:r>
              <a:rPr sz="3200" b="1" dirty="0">
                <a:latin typeface="Arial"/>
                <a:cs typeface="Arial"/>
              </a:rPr>
              <a:t>The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ethical</a:t>
            </a:r>
            <a:r>
              <a:rPr sz="3200" b="1" spc="-2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obligations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of</a:t>
            </a:r>
            <a:r>
              <a:rPr sz="3200" b="1" spc="-1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a </a:t>
            </a:r>
            <a:r>
              <a:rPr sz="3200" b="1" spc="-5" dirty="0">
                <a:latin typeface="Arial"/>
                <a:cs typeface="Arial"/>
              </a:rPr>
              <a:t>business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are</a:t>
            </a:r>
            <a:r>
              <a:rPr sz="3200" b="1" spc="-1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to:</a:t>
            </a:r>
            <a:endParaRPr sz="3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12594" y="2679953"/>
            <a:ext cx="666750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D20412"/>
              </a:buClr>
              <a:buFont typeface="Arial MT"/>
              <a:buChar char="•"/>
              <a:tabLst>
                <a:tab pos="355600" algn="l"/>
              </a:tabLst>
            </a:pPr>
            <a:r>
              <a:rPr sz="3600" b="1" dirty="0">
                <a:latin typeface="Arial"/>
                <a:cs typeface="Arial"/>
              </a:rPr>
              <a:t>Provide</a:t>
            </a:r>
            <a:r>
              <a:rPr sz="3600" b="1" spc="-20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safe</a:t>
            </a:r>
            <a:r>
              <a:rPr sz="3600" b="1" spc="-15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products</a:t>
            </a:r>
            <a:endParaRPr sz="3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lr>
                <a:srgbClr val="D20412"/>
              </a:buClr>
              <a:buFont typeface="Arial MT"/>
              <a:buChar char="•"/>
              <a:tabLst>
                <a:tab pos="355600" algn="l"/>
              </a:tabLst>
            </a:pPr>
            <a:r>
              <a:rPr sz="3600" b="1" dirty="0">
                <a:latin typeface="Arial"/>
                <a:cs typeface="Arial"/>
              </a:rPr>
              <a:t>Create</a:t>
            </a:r>
            <a:r>
              <a:rPr sz="3600" b="1" spc="-40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jobs</a:t>
            </a:r>
            <a:endParaRPr sz="3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lr>
                <a:srgbClr val="D20412"/>
              </a:buClr>
              <a:buFont typeface="Arial MT"/>
              <a:buChar char="•"/>
              <a:tabLst>
                <a:tab pos="355600" algn="l"/>
              </a:tabLst>
            </a:pPr>
            <a:r>
              <a:rPr sz="3600" b="1" dirty="0">
                <a:latin typeface="Arial"/>
                <a:cs typeface="Arial"/>
              </a:rPr>
              <a:t>Protect</a:t>
            </a:r>
            <a:r>
              <a:rPr sz="3600" b="1" spc="-2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the</a:t>
            </a:r>
            <a:r>
              <a:rPr sz="3600" b="1" spc="-20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environment</a:t>
            </a:r>
            <a:endParaRPr sz="3600">
              <a:latin typeface="Arial"/>
              <a:cs typeface="Arial"/>
            </a:endParaRPr>
          </a:p>
          <a:p>
            <a:pPr marL="355600" marR="5080" indent="-342900">
              <a:lnSpc>
                <a:spcPts val="4210"/>
              </a:lnSpc>
              <a:spcBef>
                <a:spcPts val="325"/>
              </a:spcBef>
              <a:buClr>
                <a:srgbClr val="D20412"/>
              </a:buClr>
              <a:buFont typeface="Arial MT"/>
              <a:buChar char="•"/>
              <a:tabLst>
                <a:tab pos="355600" algn="l"/>
              </a:tabLst>
            </a:pPr>
            <a:r>
              <a:rPr sz="3600" b="1" spc="-5" dirty="0">
                <a:latin typeface="Arial"/>
                <a:cs typeface="Arial"/>
              </a:rPr>
              <a:t>Contribute </a:t>
            </a:r>
            <a:r>
              <a:rPr sz="3600" b="1" dirty="0">
                <a:latin typeface="Arial"/>
                <a:cs typeface="Arial"/>
              </a:rPr>
              <a:t>to the </a:t>
            </a:r>
            <a:r>
              <a:rPr sz="3600" b="1" spc="-5" dirty="0">
                <a:latin typeface="Arial"/>
                <a:cs typeface="Arial"/>
              </a:rPr>
              <a:t>standard</a:t>
            </a:r>
            <a:r>
              <a:rPr sz="3600" b="1" dirty="0">
                <a:latin typeface="Arial"/>
                <a:cs typeface="Arial"/>
              </a:rPr>
              <a:t> </a:t>
            </a:r>
            <a:r>
              <a:rPr sz="3600" b="1" spc="-10" dirty="0">
                <a:latin typeface="Arial"/>
                <a:cs typeface="Arial"/>
              </a:rPr>
              <a:t>of </a:t>
            </a:r>
            <a:r>
              <a:rPr sz="3600" b="1" spc="-985" dirty="0">
                <a:latin typeface="Arial"/>
                <a:cs typeface="Arial"/>
              </a:rPr>
              <a:t> </a:t>
            </a:r>
            <a:r>
              <a:rPr sz="3600" b="1" spc="-5" dirty="0">
                <a:latin typeface="Arial"/>
                <a:cs typeface="Arial"/>
              </a:rPr>
              <a:t>living</a:t>
            </a:r>
            <a:r>
              <a:rPr sz="3600" b="1" dirty="0">
                <a:latin typeface="Arial"/>
                <a:cs typeface="Arial"/>
              </a:rPr>
              <a:t> in</a:t>
            </a:r>
            <a:r>
              <a:rPr sz="3600" b="1" spc="-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society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944244" marR="5080" indent="889635">
              <a:lnSpc>
                <a:spcPts val="3890"/>
              </a:lnSpc>
              <a:spcBef>
                <a:spcPts val="585"/>
              </a:spcBef>
            </a:pPr>
            <a:r>
              <a:rPr sz="3600" dirty="0">
                <a:latin typeface="Arial"/>
                <a:cs typeface="Arial"/>
              </a:rPr>
              <a:t>Theories </a:t>
            </a:r>
            <a:r>
              <a:rPr sz="3600" spc="-10" dirty="0">
                <a:latin typeface="Arial"/>
                <a:cs typeface="Arial"/>
              </a:rPr>
              <a:t>of </a:t>
            </a:r>
            <a:r>
              <a:rPr sz="3600" dirty="0">
                <a:latin typeface="Arial"/>
                <a:cs typeface="Arial"/>
              </a:rPr>
              <a:t>Social </a:t>
            </a:r>
            <a:r>
              <a:rPr sz="3600" spc="5" dirty="0">
                <a:latin typeface="Arial"/>
                <a:cs typeface="Arial"/>
              </a:rPr>
              <a:t> </a:t>
            </a:r>
            <a:r>
              <a:rPr sz="3600" spc="-5" dirty="0">
                <a:latin typeface="Arial"/>
                <a:cs typeface="Arial"/>
              </a:rPr>
              <a:t>Responsibility</a:t>
            </a:r>
            <a:r>
              <a:rPr sz="3600" spc="-1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–</a:t>
            </a:r>
            <a:r>
              <a:rPr sz="3600" spc="-20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Summary</a:t>
            </a:r>
            <a:endParaRPr sz="3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884679" y="1661667"/>
          <a:ext cx="8077835" cy="42255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21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5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5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2400" b="1" spc="-5" dirty="0">
                          <a:latin typeface="Calibri"/>
                          <a:cs typeface="Calibri"/>
                        </a:rPr>
                        <a:t>Theory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920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0EE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2400" b="1" spc="-5" dirty="0">
                          <a:latin typeface="Calibri"/>
                          <a:cs typeface="Calibri"/>
                        </a:rPr>
                        <a:t>Social</a:t>
                      </a:r>
                      <a:r>
                        <a:rPr sz="24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5" dirty="0">
                          <a:latin typeface="Calibri"/>
                          <a:cs typeface="Calibri"/>
                        </a:rPr>
                        <a:t>Responsibility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920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0EE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2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2400" b="1" spc="-10" dirty="0">
                          <a:latin typeface="Calibri"/>
                          <a:cs typeface="Calibri"/>
                        </a:rPr>
                        <a:t>Maximizing</a:t>
                      </a:r>
                      <a:r>
                        <a:rPr sz="24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10" dirty="0">
                          <a:latin typeface="Calibri"/>
                          <a:cs typeface="Calibri"/>
                        </a:rPr>
                        <a:t>profits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920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ts val="2825"/>
                        </a:lnSpc>
                      </a:pPr>
                      <a:r>
                        <a:rPr sz="2400" spc="-114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maximize</a:t>
                      </a:r>
                      <a:r>
                        <a:rPr sz="24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profits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stockholders.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98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2400" b="1" spc="-15" dirty="0">
                          <a:latin typeface="Calibri"/>
                          <a:cs typeface="Calibri"/>
                        </a:rPr>
                        <a:t>Moral</a:t>
                      </a:r>
                      <a:r>
                        <a:rPr sz="24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10" dirty="0">
                          <a:latin typeface="Calibri"/>
                          <a:cs typeface="Calibri"/>
                        </a:rPr>
                        <a:t>minimum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920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ts val="2670"/>
                        </a:lnSpc>
                      </a:pPr>
                      <a:r>
                        <a:rPr sz="2400" spc="-114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400" spc="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avoid</a:t>
                      </a:r>
                      <a:r>
                        <a:rPr sz="2400" spc="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causing</a:t>
                      </a:r>
                      <a:r>
                        <a:rPr sz="2400" spc="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harm</a:t>
                      </a:r>
                      <a:r>
                        <a:rPr sz="2400" spc="1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400" spc="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400" spc="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compensate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ts val="2750"/>
                        </a:lnSpc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2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harm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caused.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8176">
                <a:tc>
                  <a:txBody>
                    <a:bodyPr/>
                    <a:lstStyle/>
                    <a:p>
                      <a:pPr marL="822960" marR="546100" indent="-271780">
                        <a:lnSpc>
                          <a:spcPct val="100800"/>
                        </a:lnSpc>
                        <a:spcBef>
                          <a:spcPts val="185"/>
                        </a:spcBef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2400" b="1" spc="-2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2400" b="1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2400" b="1" spc="-60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2400" b="1" spc="-5" dirty="0">
                          <a:latin typeface="Calibri"/>
                          <a:cs typeface="Calibri"/>
                        </a:rPr>
                        <a:t>eholder  </a:t>
                      </a:r>
                      <a:r>
                        <a:rPr sz="2400" b="1" spc="-15" dirty="0">
                          <a:latin typeface="Calibri"/>
                          <a:cs typeface="Calibri"/>
                        </a:rPr>
                        <a:t>interest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83185" algn="just">
                        <a:lnSpc>
                          <a:spcPct val="90300"/>
                        </a:lnSpc>
                        <a:spcBef>
                          <a:spcPts val="200"/>
                        </a:spcBef>
                      </a:pPr>
                      <a:r>
                        <a:rPr sz="2400" spc="-114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400" spc="-1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consider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 the</a:t>
                      </a:r>
                      <a:r>
                        <a:rPr sz="24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interests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 all </a:t>
                      </a:r>
                      <a:r>
                        <a:rPr sz="24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stakeholders,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including</a:t>
                      </a:r>
                      <a:r>
                        <a:rPr sz="24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stockholders, </a:t>
                      </a:r>
                      <a:r>
                        <a:rPr sz="2400" spc="-5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employees,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customers,</a:t>
                      </a:r>
                      <a:r>
                        <a:rPr sz="2400" spc="5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suppliers,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creditors,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 local</a:t>
                      </a:r>
                      <a:r>
                        <a:rPr sz="2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5" dirty="0">
                          <a:latin typeface="Calibri"/>
                          <a:cs typeface="Calibri"/>
                        </a:rPr>
                        <a:t>community.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54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8702">
                <a:tc>
                  <a:txBody>
                    <a:bodyPr/>
                    <a:lstStyle/>
                    <a:p>
                      <a:pPr marL="641985" marR="634365" indent="34925">
                        <a:lnSpc>
                          <a:spcPct val="100800"/>
                        </a:lnSpc>
                        <a:spcBef>
                          <a:spcPts val="190"/>
                        </a:spcBef>
                      </a:pPr>
                      <a:r>
                        <a:rPr sz="2400" b="1" spc="-15" dirty="0">
                          <a:latin typeface="Calibri"/>
                          <a:cs typeface="Calibri"/>
                        </a:rPr>
                        <a:t>Corporate </a:t>
                      </a:r>
                      <a:r>
                        <a:rPr sz="2400" b="1" spc="-5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5" dirty="0">
                          <a:latin typeface="Calibri"/>
                          <a:cs typeface="Calibri"/>
                        </a:rPr>
                        <a:t>citi</a:t>
                      </a:r>
                      <a:r>
                        <a:rPr sz="2400" b="1" spc="-50" dirty="0">
                          <a:latin typeface="Calibri"/>
                          <a:cs typeface="Calibri"/>
                        </a:rPr>
                        <a:t>z</a:t>
                      </a:r>
                      <a:r>
                        <a:rPr sz="2400" b="1" spc="-5" dirty="0">
                          <a:latin typeface="Calibri"/>
                          <a:cs typeface="Calibri"/>
                        </a:rPr>
                        <a:t>enship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205"/>
                        </a:spcBef>
                      </a:pPr>
                      <a:r>
                        <a:rPr sz="2400" spc="-114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 do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good </a:t>
                      </a:r>
                      <a:r>
                        <a:rPr sz="24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 solve</a:t>
                      </a:r>
                      <a:r>
                        <a:rPr sz="24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latin typeface="Calibri"/>
                          <a:cs typeface="Calibri"/>
                        </a:rPr>
                        <a:t>social</a:t>
                      </a:r>
                      <a:r>
                        <a:rPr sz="2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Calibri"/>
                          <a:cs typeface="Calibri"/>
                        </a:rPr>
                        <a:t>problems.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530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74595" y="379602"/>
            <a:ext cx="77774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60" dirty="0">
                <a:latin typeface="Tahoma"/>
                <a:cs typeface="Tahoma"/>
              </a:rPr>
              <a:t>Socia</a:t>
            </a:r>
            <a:r>
              <a:rPr sz="4400" spc="-90" dirty="0">
                <a:latin typeface="Tahoma"/>
                <a:cs typeface="Tahoma"/>
              </a:rPr>
              <a:t>l</a:t>
            </a:r>
            <a:r>
              <a:rPr sz="4400" spc="-100" dirty="0">
                <a:latin typeface="Tahoma"/>
                <a:cs typeface="Tahoma"/>
              </a:rPr>
              <a:t> </a:t>
            </a:r>
            <a:r>
              <a:rPr sz="4400" spc="-254" dirty="0">
                <a:latin typeface="Tahoma"/>
                <a:cs typeface="Tahoma"/>
              </a:rPr>
              <a:t>Criticisms</a:t>
            </a:r>
            <a:r>
              <a:rPr sz="4400" spc="-95" dirty="0">
                <a:latin typeface="Tahoma"/>
                <a:cs typeface="Tahoma"/>
              </a:rPr>
              <a:t> </a:t>
            </a:r>
            <a:r>
              <a:rPr sz="4400" spc="-80" dirty="0">
                <a:latin typeface="Tahoma"/>
                <a:cs typeface="Tahoma"/>
              </a:rPr>
              <a:t>of</a:t>
            </a:r>
            <a:r>
              <a:rPr sz="4400" spc="-70" dirty="0">
                <a:latin typeface="Tahoma"/>
                <a:cs typeface="Tahoma"/>
              </a:rPr>
              <a:t> </a:t>
            </a:r>
            <a:r>
              <a:rPr sz="4400" spc="-85" dirty="0">
                <a:latin typeface="Tahoma"/>
                <a:cs typeface="Tahoma"/>
              </a:rPr>
              <a:t>Marketing</a:t>
            </a:r>
            <a:endParaRPr sz="44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97938" y="1766061"/>
            <a:ext cx="7312025" cy="3516629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355600" marR="5080" indent="-342900">
              <a:lnSpc>
                <a:spcPts val="4320"/>
              </a:lnSpc>
              <a:spcBef>
                <a:spcPts val="640"/>
              </a:spcBef>
              <a:buClr>
                <a:srgbClr val="000000"/>
              </a:buClr>
              <a:buSzPct val="80000"/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4000" b="1" spc="-25" dirty="0">
                <a:solidFill>
                  <a:srgbClr val="000099"/>
                </a:solidFill>
                <a:latin typeface="Calibri"/>
                <a:cs typeface="Calibri"/>
              </a:rPr>
              <a:t>Marketing’s</a:t>
            </a:r>
            <a:r>
              <a:rPr sz="4000" b="1" spc="4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4000" b="1" spc="-5" dirty="0">
                <a:solidFill>
                  <a:srgbClr val="000099"/>
                </a:solidFill>
                <a:latin typeface="Calibri"/>
                <a:cs typeface="Calibri"/>
              </a:rPr>
              <a:t>Impact</a:t>
            </a:r>
            <a:r>
              <a:rPr sz="4000" b="1" spc="-1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4000" b="1" spc="-5" dirty="0">
                <a:solidFill>
                  <a:srgbClr val="000099"/>
                </a:solidFill>
                <a:latin typeface="Calibri"/>
                <a:cs typeface="Calibri"/>
              </a:rPr>
              <a:t>on</a:t>
            </a:r>
            <a:r>
              <a:rPr sz="4000" b="1" spc="-1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4000" b="1" spc="-5" dirty="0">
                <a:solidFill>
                  <a:srgbClr val="000099"/>
                </a:solidFill>
                <a:latin typeface="Calibri"/>
                <a:cs typeface="Calibri"/>
              </a:rPr>
              <a:t>Individual </a:t>
            </a:r>
            <a:r>
              <a:rPr sz="4000" b="1" spc="-89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4000" b="1" spc="-10" dirty="0">
                <a:solidFill>
                  <a:srgbClr val="000099"/>
                </a:solidFill>
                <a:latin typeface="Calibri"/>
                <a:cs typeface="Calibri"/>
              </a:rPr>
              <a:t>Consumers</a:t>
            </a:r>
            <a:endParaRPr sz="4000">
              <a:latin typeface="Calibri"/>
              <a:cs typeface="Calibri"/>
            </a:endParaRPr>
          </a:p>
          <a:p>
            <a:pPr marL="756285" lvl="1" indent="-287020">
              <a:lnSpc>
                <a:spcPts val="4025"/>
              </a:lnSpc>
              <a:buClr>
                <a:srgbClr val="000099"/>
              </a:buClr>
              <a:buSzPct val="77777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600" b="1" dirty="0">
                <a:latin typeface="Calibri"/>
                <a:cs typeface="Calibri"/>
              </a:rPr>
              <a:t>High</a:t>
            </a:r>
            <a:r>
              <a:rPr sz="3600" b="1" spc="-35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Prices</a:t>
            </a:r>
            <a:endParaRPr sz="3600">
              <a:latin typeface="Calibri"/>
              <a:cs typeface="Calibri"/>
            </a:endParaRPr>
          </a:p>
          <a:p>
            <a:pPr marL="1247140" lvl="2" indent="-320675">
              <a:lnSpc>
                <a:spcPts val="3565"/>
              </a:lnSpc>
              <a:buClr>
                <a:srgbClr val="000099"/>
              </a:buClr>
              <a:buSzPct val="75000"/>
              <a:buFont typeface="Arial MT"/>
              <a:buChar char="•"/>
              <a:tabLst>
                <a:tab pos="1247140" algn="l"/>
                <a:tab pos="1247775" algn="l"/>
              </a:tabLst>
            </a:pPr>
            <a:r>
              <a:rPr sz="3200" b="1" dirty="0">
                <a:latin typeface="Calibri"/>
                <a:cs typeface="Calibri"/>
              </a:rPr>
              <a:t>High</a:t>
            </a:r>
            <a:r>
              <a:rPr sz="3200" b="1" spc="-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costs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of</a:t>
            </a:r>
            <a:r>
              <a:rPr sz="3200" b="1" spc="-5" dirty="0">
                <a:latin typeface="Calibri"/>
                <a:cs typeface="Calibri"/>
              </a:rPr>
              <a:t> distribution</a:t>
            </a:r>
            <a:endParaRPr sz="3200">
              <a:latin typeface="Calibri"/>
              <a:cs typeface="Calibri"/>
            </a:endParaRPr>
          </a:p>
          <a:p>
            <a:pPr marL="1155700" marR="701675" lvl="2" indent="-228600">
              <a:lnSpc>
                <a:spcPts val="3460"/>
              </a:lnSpc>
              <a:spcBef>
                <a:spcPts val="290"/>
              </a:spcBef>
              <a:buClr>
                <a:srgbClr val="000099"/>
              </a:buClr>
              <a:buSzPct val="75000"/>
              <a:buFont typeface="Arial MT"/>
              <a:buChar char="•"/>
              <a:tabLst>
                <a:tab pos="1247140" algn="l"/>
                <a:tab pos="1247775" algn="l"/>
              </a:tabLst>
            </a:pPr>
            <a:r>
              <a:rPr dirty="0"/>
              <a:t>	</a:t>
            </a:r>
            <a:r>
              <a:rPr sz="3200" b="1" dirty="0">
                <a:latin typeface="Calibri"/>
                <a:cs typeface="Calibri"/>
              </a:rPr>
              <a:t>High</a:t>
            </a:r>
            <a:r>
              <a:rPr sz="3200" b="1" spc="-1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advertising</a:t>
            </a:r>
            <a:r>
              <a:rPr sz="3200" b="1" spc="-5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and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promotion </a:t>
            </a:r>
            <a:r>
              <a:rPr sz="3200" b="1" spc="-71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costs</a:t>
            </a:r>
            <a:endParaRPr sz="3200">
              <a:latin typeface="Calibri"/>
              <a:cs typeface="Calibri"/>
            </a:endParaRPr>
          </a:p>
          <a:p>
            <a:pPr marL="1247140" lvl="2" indent="-320675">
              <a:lnSpc>
                <a:spcPts val="3510"/>
              </a:lnSpc>
              <a:buClr>
                <a:srgbClr val="000099"/>
              </a:buClr>
              <a:buSzPct val="75000"/>
              <a:buFont typeface="Arial MT"/>
              <a:buChar char="•"/>
              <a:tabLst>
                <a:tab pos="1247140" algn="l"/>
                <a:tab pos="1247775" algn="l"/>
              </a:tabLst>
            </a:pPr>
            <a:r>
              <a:rPr sz="3200" b="1" spc="-10" dirty="0">
                <a:latin typeface="Calibri"/>
                <a:cs typeface="Calibri"/>
              </a:rPr>
              <a:t>Excessive</a:t>
            </a:r>
            <a:r>
              <a:rPr sz="3200" b="1" spc="-6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markups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76855" y="5550408"/>
            <a:ext cx="7446645" cy="40132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70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1:	Know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3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major social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criticisms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of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91084" y="1216101"/>
            <a:ext cx="11872595" cy="5553710"/>
            <a:chOff x="291084" y="1216101"/>
            <a:chExt cx="11872595" cy="55537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0352" y="1216101"/>
              <a:ext cx="11096244" cy="503516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10134" y="1488185"/>
              <a:ext cx="11573510" cy="4528185"/>
            </a:xfrm>
            <a:custGeom>
              <a:avLst/>
              <a:gdLst/>
              <a:ahLst/>
              <a:cxnLst/>
              <a:rect l="l" t="t" r="r" b="b"/>
              <a:pathLst>
                <a:path w="11573510" h="4528185">
                  <a:moveTo>
                    <a:pt x="11295253" y="0"/>
                  </a:moveTo>
                  <a:lnTo>
                    <a:pt x="278003" y="0"/>
                  </a:lnTo>
                  <a:lnTo>
                    <a:pt x="232911" y="3638"/>
                  </a:lnTo>
                  <a:lnTo>
                    <a:pt x="190135" y="14172"/>
                  </a:lnTo>
                  <a:lnTo>
                    <a:pt x="150247" y="31029"/>
                  </a:lnTo>
                  <a:lnTo>
                    <a:pt x="113820" y="53636"/>
                  </a:lnTo>
                  <a:lnTo>
                    <a:pt x="81427" y="81422"/>
                  </a:lnTo>
                  <a:lnTo>
                    <a:pt x="53640" y="113815"/>
                  </a:lnTo>
                  <a:lnTo>
                    <a:pt x="31031" y="150241"/>
                  </a:lnTo>
                  <a:lnTo>
                    <a:pt x="14173" y="190130"/>
                  </a:lnTo>
                  <a:lnTo>
                    <a:pt x="3638" y="232907"/>
                  </a:lnTo>
                  <a:lnTo>
                    <a:pt x="0" y="278002"/>
                  </a:lnTo>
                  <a:lnTo>
                    <a:pt x="0" y="4249801"/>
                  </a:lnTo>
                  <a:lnTo>
                    <a:pt x="3638" y="4294892"/>
                  </a:lnTo>
                  <a:lnTo>
                    <a:pt x="14173" y="4337668"/>
                  </a:lnTo>
                  <a:lnTo>
                    <a:pt x="31031" y="4377556"/>
                  </a:lnTo>
                  <a:lnTo>
                    <a:pt x="53640" y="4413983"/>
                  </a:lnTo>
                  <a:lnTo>
                    <a:pt x="81427" y="4446376"/>
                  </a:lnTo>
                  <a:lnTo>
                    <a:pt x="113820" y="4474163"/>
                  </a:lnTo>
                  <a:lnTo>
                    <a:pt x="150247" y="4496772"/>
                  </a:lnTo>
                  <a:lnTo>
                    <a:pt x="190135" y="4513630"/>
                  </a:lnTo>
                  <a:lnTo>
                    <a:pt x="232911" y="4524165"/>
                  </a:lnTo>
                  <a:lnTo>
                    <a:pt x="278003" y="4527804"/>
                  </a:lnTo>
                  <a:lnTo>
                    <a:pt x="11295253" y="4527804"/>
                  </a:lnTo>
                  <a:lnTo>
                    <a:pt x="11340348" y="4524165"/>
                  </a:lnTo>
                  <a:lnTo>
                    <a:pt x="11383125" y="4513630"/>
                  </a:lnTo>
                  <a:lnTo>
                    <a:pt x="11423014" y="4496772"/>
                  </a:lnTo>
                  <a:lnTo>
                    <a:pt x="11459440" y="4474163"/>
                  </a:lnTo>
                  <a:lnTo>
                    <a:pt x="11491833" y="4446376"/>
                  </a:lnTo>
                  <a:lnTo>
                    <a:pt x="11519619" y="4413983"/>
                  </a:lnTo>
                  <a:lnTo>
                    <a:pt x="11542226" y="4377556"/>
                  </a:lnTo>
                  <a:lnTo>
                    <a:pt x="11559083" y="4337668"/>
                  </a:lnTo>
                  <a:lnTo>
                    <a:pt x="11569617" y="4294892"/>
                  </a:lnTo>
                  <a:lnTo>
                    <a:pt x="11573256" y="4249801"/>
                  </a:lnTo>
                  <a:lnTo>
                    <a:pt x="11573256" y="278002"/>
                  </a:lnTo>
                  <a:lnTo>
                    <a:pt x="11569617" y="232907"/>
                  </a:lnTo>
                  <a:lnTo>
                    <a:pt x="11559083" y="190130"/>
                  </a:lnTo>
                  <a:lnTo>
                    <a:pt x="11542226" y="150241"/>
                  </a:lnTo>
                  <a:lnTo>
                    <a:pt x="11519619" y="113815"/>
                  </a:lnTo>
                  <a:lnTo>
                    <a:pt x="11491833" y="81422"/>
                  </a:lnTo>
                  <a:lnTo>
                    <a:pt x="11459440" y="53636"/>
                  </a:lnTo>
                  <a:lnTo>
                    <a:pt x="11423014" y="31029"/>
                  </a:lnTo>
                  <a:lnTo>
                    <a:pt x="11383125" y="14172"/>
                  </a:lnTo>
                  <a:lnTo>
                    <a:pt x="11340348" y="3638"/>
                  </a:lnTo>
                  <a:lnTo>
                    <a:pt x="1129525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10134" y="1488185"/>
              <a:ext cx="11573510" cy="4528185"/>
            </a:xfrm>
            <a:custGeom>
              <a:avLst/>
              <a:gdLst/>
              <a:ahLst/>
              <a:cxnLst/>
              <a:rect l="l" t="t" r="r" b="b"/>
              <a:pathLst>
                <a:path w="11573510" h="4528185">
                  <a:moveTo>
                    <a:pt x="0" y="278002"/>
                  </a:moveTo>
                  <a:lnTo>
                    <a:pt x="3638" y="232907"/>
                  </a:lnTo>
                  <a:lnTo>
                    <a:pt x="14173" y="190130"/>
                  </a:lnTo>
                  <a:lnTo>
                    <a:pt x="31031" y="150241"/>
                  </a:lnTo>
                  <a:lnTo>
                    <a:pt x="53640" y="113815"/>
                  </a:lnTo>
                  <a:lnTo>
                    <a:pt x="81427" y="81422"/>
                  </a:lnTo>
                  <a:lnTo>
                    <a:pt x="113820" y="53636"/>
                  </a:lnTo>
                  <a:lnTo>
                    <a:pt x="150247" y="31029"/>
                  </a:lnTo>
                  <a:lnTo>
                    <a:pt x="190135" y="14172"/>
                  </a:lnTo>
                  <a:lnTo>
                    <a:pt x="232911" y="3638"/>
                  </a:lnTo>
                  <a:lnTo>
                    <a:pt x="278003" y="0"/>
                  </a:lnTo>
                  <a:lnTo>
                    <a:pt x="11295253" y="0"/>
                  </a:lnTo>
                  <a:lnTo>
                    <a:pt x="11340348" y="3638"/>
                  </a:lnTo>
                  <a:lnTo>
                    <a:pt x="11383125" y="14172"/>
                  </a:lnTo>
                  <a:lnTo>
                    <a:pt x="11423014" y="31029"/>
                  </a:lnTo>
                  <a:lnTo>
                    <a:pt x="11459440" y="53636"/>
                  </a:lnTo>
                  <a:lnTo>
                    <a:pt x="11491833" y="81422"/>
                  </a:lnTo>
                  <a:lnTo>
                    <a:pt x="11519619" y="113815"/>
                  </a:lnTo>
                  <a:lnTo>
                    <a:pt x="11542226" y="150241"/>
                  </a:lnTo>
                  <a:lnTo>
                    <a:pt x="11559083" y="190130"/>
                  </a:lnTo>
                  <a:lnTo>
                    <a:pt x="11569617" y="232907"/>
                  </a:lnTo>
                  <a:lnTo>
                    <a:pt x="11573256" y="278002"/>
                  </a:lnTo>
                  <a:lnTo>
                    <a:pt x="11573256" y="4249801"/>
                  </a:lnTo>
                  <a:lnTo>
                    <a:pt x="11569617" y="4294892"/>
                  </a:lnTo>
                  <a:lnTo>
                    <a:pt x="11559083" y="4337668"/>
                  </a:lnTo>
                  <a:lnTo>
                    <a:pt x="11542226" y="4377556"/>
                  </a:lnTo>
                  <a:lnTo>
                    <a:pt x="11519619" y="4413983"/>
                  </a:lnTo>
                  <a:lnTo>
                    <a:pt x="11491833" y="4446376"/>
                  </a:lnTo>
                  <a:lnTo>
                    <a:pt x="11459440" y="4474163"/>
                  </a:lnTo>
                  <a:lnTo>
                    <a:pt x="11423014" y="4496772"/>
                  </a:lnTo>
                  <a:lnTo>
                    <a:pt x="11383125" y="4513630"/>
                  </a:lnTo>
                  <a:lnTo>
                    <a:pt x="11340348" y="4524165"/>
                  </a:lnTo>
                  <a:lnTo>
                    <a:pt x="11295253" y="4527804"/>
                  </a:lnTo>
                  <a:lnTo>
                    <a:pt x="278003" y="4527804"/>
                  </a:lnTo>
                  <a:lnTo>
                    <a:pt x="232911" y="4524165"/>
                  </a:lnTo>
                  <a:lnTo>
                    <a:pt x="190135" y="4513630"/>
                  </a:lnTo>
                  <a:lnTo>
                    <a:pt x="150247" y="4496772"/>
                  </a:lnTo>
                  <a:lnTo>
                    <a:pt x="113820" y="4474163"/>
                  </a:lnTo>
                  <a:lnTo>
                    <a:pt x="81427" y="4446376"/>
                  </a:lnTo>
                  <a:lnTo>
                    <a:pt x="53640" y="4413983"/>
                  </a:lnTo>
                  <a:lnTo>
                    <a:pt x="31031" y="4377556"/>
                  </a:lnTo>
                  <a:lnTo>
                    <a:pt x="14173" y="4337668"/>
                  </a:lnTo>
                  <a:lnTo>
                    <a:pt x="3638" y="4294892"/>
                  </a:lnTo>
                  <a:lnTo>
                    <a:pt x="0" y="4249801"/>
                  </a:lnTo>
                  <a:lnTo>
                    <a:pt x="0" y="27800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294620" y="6260934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22825" y="6261442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23499" y="6370573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48239" y="6295611"/>
              <a:ext cx="815052" cy="459651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32135" y="103631"/>
            <a:ext cx="1889760" cy="891540"/>
          </a:xfrm>
          <a:prstGeom prst="rect">
            <a:avLst/>
          </a:prstGeom>
        </p:spPr>
      </p:pic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885314" y="379602"/>
            <a:ext cx="77774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60" dirty="0">
                <a:latin typeface="Tahoma"/>
                <a:cs typeface="Tahoma"/>
              </a:rPr>
              <a:t>Socia</a:t>
            </a:r>
            <a:r>
              <a:rPr sz="4400" spc="-90" dirty="0">
                <a:latin typeface="Tahoma"/>
                <a:cs typeface="Tahoma"/>
              </a:rPr>
              <a:t>l</a:t>
            </a:r>
            <a:r>
              <a:rPr sz="4400" spc="-100" dirty="0">
                <a:latin typeface="Tahoma"/>
                <a:cs typeface="Tahoma"/>
              </a:rPr>
              <a:t> </a:t>
            </a:r>
            <a:r>
              <a:rPr sz="4400" spc="-254" dirty="0">
                <a:latin typeface="Tahoma"/>
                <a:cs typeface="Tahoma"/>
              </a:rPr>
              <a:t>Criticisms</a:t>
            </a:r>
            <a:r>
              <a:rPr sz="4400" spc="-95" dirty="0">
                <a:latin typeface="Tahoma"/>
                <a:cs typeface="Tahoma"/>
              </a:rPr>
              <a:t> </a:t>
            </a:r>
            <a:r>
              <a:rPr sz="4400" spc="-80" dirty="0">
                <a:latin typeface="Tahoma"/>
                <a:cs typeface="Tahoma"/>
              </a:rPr>
              <a:t>of</a:t>
            </a:r>
            <a:r>
              <a:rPr sz="4400" spc="-70" dirty="0">
                <a:latin typeface="Tahoma"/>
                <a:cs typeface="Tahoma"/>
              </a:rPr>
              <a:t> </a:t>
            </a:r>
            <a:r>
              <a:rPr sz="4400" spc="-85" dirty="0">
                <a:latin typeface="Tahoma"/>
                <a:cs typeface="Tahoma"/>
              </a:rPr>
              <a:t>Marketing</a:t>
            </a:r>
            <a:endParaRPr sz="44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23313" y="1559814"/>
            <a:ext cx="6619875" cy="3216275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355600" marR="5080" indent="-342900">
              <a:lnSpc>
                <a:spcPts val="3890"/>
              </a:lnSpc>
              <a:spcBef>
                <a:spcPts val="585"/>
              </a:spcBef>
              <a:buClr>
                <a:srgbClr val="000000"/>
              </a:buClr>
              <a:buSzPct val="88888"/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600" b="1" spc="-25" dirty="0">
                <a:solidFill>
                  <a:srgbClr val="000099"/>
                </a:solidFill>
                <a:latin typeface="Calibri"/>
                <a:cs typeface="Calibri"/>
              </a:rPr>
              <a:t>Marketing’s 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Impact on Individual </a:t>
            </a:r>
            <a:r>
              <a:rPr sz="3600" b="1" spc="-80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spc="-10" dirty="0">
                <a:solidFill>
                  <a:srgbClr val="000099"/>
                </a:solidFill>
                <a:latin typeface="Calibri"/>
                <a:cs typeface="Calibri"/>
              </a:rPr>
              <a:t>Consumers</a:t>
            </a:r>
            <a:endParaRPr sz="3600">
              <a:latin typeface="Calibri"/>
              <a:cs typeface="Calibri"/>
            </a:endParaRPr>
          </a:p>
          <a:p>
            <a:pPr marL="756285" lvl="1" indent="-287020">
              <a:lnSpc>
                <a:spcPts val="362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10" dirty="0">
                <a:latin typeface="Calibri"/>
                <a:cs typeface="Calibri"/>
              </a:rPr>
              <a:t>Deceptive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Practices</a:t>
            </a:r>
            <a:endParaRPr sz="3200">
              <a:latin typeface="Calibri"/>
              <a:cs typeface="Calibri"/>
            </a:endParaRPr>
          </a:p>
          <a:p>
            <a:pPr marL="1236345" lvl="2" indent="-309880">
              <a:lnSpc>
                <a:spcPts val="3135"/>
              </a:lnSpc>
              <a:buClr>
                <a:srgbClr val="000099"/>
              </a:buClr>
              <a:buSzPct val="85714"/>
              <a:buFont typeface="Arial MT"/>
              <a:buChar char="•"/>
              <a:tabLst>
                <a:tab pos="1236345" algn="l"/>
                <a:tab pos="1236980" algn="l"/>
              </a:tabLst>
            </a:pPr>
            <a:r>
              <a:rPr sz="2800" b="1" spc="-10" dirty="0">
                <a:latin typeface="Calibri"/>
                <a:cs typeface="Calibri"/>
              </a:rPr>
              <a:t>Pricing</a:t>
            </a:r>
            <a:endParaRPr sz="2800">
              <a:latin typeface="Calibri"/>
              <a:cs typeface="Calibri"/>
            </a:endParaRPr>
          </a:p>
          <a:p>
            <a:pPr marL="1236345" lvl="2" indent="-309880">
              <a:lnSpc>
                <a:spcPts val="3120"/>
              </a:lnSpc>
              <a:buClr>
                <a:srgbClr val="000099"/>
              </a:buClr>
              <a:buSzPct val="85714"/>
              <a:buFont typeface="Arial MT"/>
              <a:buChar char="•"/>
              <a:tabLst>
                <a:tab pos="1236345" algn="l"/>
                <a:tab pos="1236980" algn="l"/>
              </a:tabLst>
            </a:pPr>
            <a:r>
              <a:rPr sz="2800" b="1" spc="-10" dirty="0">
                <a:latin typeface="Calibri"/>
                <a:cs typeface="Calibri"/>
              </a:rPr>
              <a:t>Promotion</a:t>
            </a:r>
            <a:endParaRPr sz="2800">
              <a:latin typeface="Calibri"/>
              <a:cs typeface="Calibri"/>
            </a:endParaRPr>
          </a:p>
          <a:p>
            <a:pPr marL="1236345" lvl="2" indent="-309880">
              <a:lnSpc>
                <a:spcPts val="3190"/>
              </a:lnSpc>
              <a:buClr>
                <a:srgbClr val="000099"/>
              </a:buClr>
              <a:buSzPct val="85714"/>
              <a:buFont typeface="Arial MT"/>
              <a:buChar char="•"/>
              <a:tabLst>
                <a:tab pos="1236345" algn="l"/>
                <a:tab pos="1236980" algn="l"/>
              </a:tabLst>
            </a:pPr>
            <a:r>
              <a:rPr sz="2800" b="1" spc="-15" dirty="0">
                <a:latin typeface="Calibri"/>
                <a:cs typeface="Calibri"/>
              </a:rPr>
              <a:t>Packaging</a:t>
            </a:r>
            <a:endParaRPr sz="2800">
              <a:latin typeface="Calibri"/>
              <a:cs typeface="Calibri"/>
            </a:endParaRPr>
          </a:p>
          <a:p>
            <a:pPr marL="756285" lvl="1" indent="-287020">
              <a:lnSpc>
                <a:spcPts val="379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10" dirty="0">
                <a:latin typeface="Calibri"/>
                <a:cs typeface="Calibri"/>
              </a:rPr>
              <a:t>High-Pressure</a:t>
            </a:r>
            <a:r>
              <a:rPr sz="3200" b="1" spc="-5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Selling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76855" y="5349240"/>
            <a:ext cx="7147559" cy="39941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0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1:	Know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3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major social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criticisms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of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60829" y="466801"/>
            <a:ext cx="7243445" cy="651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100" spc="-150" dirty="0">
                <a:latin typeface="Tahoma"/>
                <a:cs typeface="Tahoma"/>
              </a:rPr>
              <a:t>Socia</a:t>
            </a:r>
            <a:r>
              <a:rPr sz="4100" spc="-85" dirty="0">
                <a:latin typeface="Tahoma"/>
                <a:cs typeface="Tahoma"/>
              </a:rPr>
              <a:t>l</a:t>
            </a:r>
            <a:r>
              <a:rPr sz="4100" spc="-105" dirty="0">
                <a:latin typeface="Tahoma"/>
                <a:cs typeface="Tahoma"/>
              </a:rPr>
              <a:t> </a:t>
            </a:r>
            <a:r>
              <a:rPr sz="4100" spc="-210" dirty="0">
                <a:latin typeface="Tahoma"/>
                <a:cs typeface="Tahoma"/>
              </a:rPr>
              <a:t>Criticis</a:t>
            </a:r>
            <a:r>
              <a:rPr sz="4100" spc="-475" dirty="0">
                <a:latin typeface="Tahoma"/>
                <a:cs typeface="Tahoma"/>
              </a:rPr>
              <a:t>m</a:t>
            </a:r>
            <a:r>
              <a:rPr sz="4100" spc="-265" dirty="0">
                <a:latin typeface="Tahoma"/>
                <a:cs typeface="Tahoma"/>
              </a:rPr>
              <a:t>s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70" dirty="0">
                <a:latin typeface="Tahoma"/>
                <a:cs typeface="Tahoma"/>
              </a:rPr>
              <a:t>of</a:t>
            </a:r>
            <a:r>
              <a:rPr sz="4100" spc="-65" dirty="0">
                <a:latin typeface="Tahoma"/>
                <a:cs typeface="Tahoma"/>
              </a:rPr>
              <a:t> </a:t>
            </a:r>
            <a:r>
              <a:rPr sz="4100" spc="80" dirty="0">
                <a:latin typeface="Tahoma"/>
                <a:cs typeface="Tahoma"/>
              </a:rPr>
              <a:t>M</a:t>
            </a:r>
            <a:r>
              <a:rPr sz="4100" spc="-100" dirty="0">
                <a:latin typeface="Tahoma"/>
                <a:cs typeface="Tahoma"/>
              </a:rPr>
              <a:t>arketing</a:t>
            </a:r>
            <a:endParaRPr sz="41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63089" y="2479675"/>
            <a:ext cx="7879715" cy="17824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ts val="3829"/>
              </a:lnSpc>
              <a:spcBef>
                <a:spcPts val="105"/>
              </a:spcBef>
              <a:buClr>
                <a:srgbClr val="000000"/>
              </a:buClr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200" b="1" spc="-20" dirty="0">
                <a:solidFill>
                  <a:srgbClr val="000099"/>
                </a:solidFill>
                <a:latin typeface="Calibri"/>
                <a:cs typeface="Calibri"/>
              </a:rPr>
              <a:t>Marketing’s</a:t>
            </a:r>
            <a:r>
              <a:rPr sz="3200" b="1" spc="-4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0099"/>
                </a:solidFill>
                <a:latin typeface="Calibri"/>
                <a:cs typeface="Calibri"/>
              </a:rPr>
              <a:t>Impact</a:t>
            </a:r>
            <a:r>
              <a:rPr sz="3200" b="1" spc="-25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0099"/>
                </a:solidFill>
                <a:latin typeface="Calibri"/>
                <a:cs typeface="Calibri"/>
              </a:rPr>
              <a:t>on</a:t>
            </a:r>
            <a:r>
              <a:rPr sz="3200" b="1" spc="-5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0099"/>
                </a:solidFill>
                <a:latin typeface="Calibri"/>
                <a:cs typeface="Calibri"/>
              </a:rPr>
              <a:t>Individual</a:t>
            </a:r>
            <a:r>
              <a:rPr sz="3200" b="1" spc="-3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0099"/>
                </a:solidFill>
                <a:latin typeface="Calibri"/>
                <a:cs typeface="Calibri"/>
              </a:rPr>
              <a:t>Consumers</a:t>
            </a:r>
            <a:endParaRPr sz="3200">
              <a:latin typeface="Calibri"/>
              <a:cs typeface="Calibri"/>
            </a:endParaRPr>
          </a:p>
          <a:p>
            <a:pPr marL="756285" lvl="1" indent="-287020">
              <a:lnSpc>
                <a:spcPts val="3335"/>
              </a:lnSpc>
              <a:buClr>
                <a:srgbClr val="000099"/>
              </a:buClr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2800" b="1" spc="-5" dirty="0">
                <a:latin typeface="Calibri"/>
                <a:cs typeface="Calibri"/>
              </a:rPr>
              <a:t>Shoddy or</a:t>
            </a:r>
            <a:r>
              <a:rPr sz="2800" b="1" spc="-1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unsafe</a:t>
            </a:r>
            <a:r>
              <a:rPr sz="2800" b="1" spc="-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products</a:t>
            </a:r>
            <a:endParaRPr sz="2800">
              <a:latin typeface="Calibri"/>
              <a:cs typeface="Calibri"/>
            </a:endParaRPr>
          </a:p>
          <a:p>
            <a:pPr marL="756285" lvl="1" indent="-287020">
              <a:lnSpc>
                <a:spcPts val="3325"/>
              </a:lnSpc>
              <a:buClr>
                <a:srgbClr val="000099"/>
              </a:buClr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2800" b="1" spc="-10" dirty="0">
                <a:latin typeface="Calibri"/>
                <a:cs typeface="Calibri"/>
              </a:rPr>
              <a:t>Planned </a:t>
            </a:r>
            <a:r>
              <a:rPr sz="2800" b="1" spc="-5" dirty="0">
                <a:latin typeface="Calibri"/>
                <a:cs typeface="Calibri"/>
              </a:rPr>
              <a:t>obsolescence</a:t>
            </a:r>
            <a:endParaRPr sz="2800">
              <a:latin typeface="Calibri"/>
              <a:cs typeface="Calibri"/>
            </a:endParaRPr>
          </a:p>
          <a:p>
            <a:pPr marL="756285" lvl="1" indent="-287020">
              <a:lnSpc>
                <a:spcPts val="3340"/>
              </a:lnSpc>
              <a:buClr>
                <a:srgbClr val="000099"/>
              </a:buClr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2800" b="1" spc="-20" dirty="0">
                <a:latin typeface="Calibri"/>
                <a:cs typeface="Calibri"/>
              </a:rPr>
              <a:t>Poor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service</a:t>
            </a:r>
            <a:r>
              <a:rPr sz="2800" b="1" spc="2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to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disadvantaged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consumers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91739" y="5329428"/>
            <a:ext cx="7149465" cy="39941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60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1:	Know</a:t>
            </a:r>
            <a:r>
              <a:rPr sz="2000" b="1" spc="-3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3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major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social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criticisms</a:t>
            </a:r>
            <a:r>
              <a:rPr sz="2000" b="1" spc="-3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of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25142" y="459739"/>
            <a:ext cx="77774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60" dirty="0">
                <a:latin typeface="Tahoma"/>
                <a:cs typeface="Tahoma"/>
              </a:rPr>
              <a:t>Socia</a:t>
            </a:r>
            <a:r>
              <a:rPr sz="4400" spc="-90" dirty="0">
                <a:latin typeface="Tahoma"/>
                <a:cs typeface="Tahoma"/>
              </a:rPr>
              <a:t>l</a:t>
            </a:r>
            <a:r>
              <a:rPr sz="4400" spc="-100" dirty="0">
                <a:latin typeface="Tahoma"/>
                <a:cs typeface="Tahoma"/>
              </a:rPr>
              <a:t> </a:t>
            </a:r>
            <a:r>
              <a:rPr sz="4400" spc="-254" dirty="0">
                <a:latin typeface="Tahoma"/>
                <a:cs typeface="Tahoma"/>
              </a:rPr>
              <a:t>Criticisms</a:t>
            </a:r>
            <a:r>
              <a:rPr sz="4400" spc="-95" dirty="0">
                <a:latin typeface="Tahoma"/>
                <a:cs typeface="Tahoma"/>
              </a:rPr>
              <a:t> </a:t>
            </a:r>
            <a:r>
              <a:rPr sz="4400" spc="-80" dirty="0">
                <a:latin typeface="Tahoma"/>
                <a:cs typeface="Tahoma"/>
              </a:rPr>
              <a:t>of</a:t>
            </a:r>
            <a:r>
              <a:rPr sz="4400" spc="-70" dirty="0">
                <a:latin typeface="Tahoma"/>
                <a:cs typeface="Tahoma"/>
              </a:rPr>
              <a:t> </a:t>
            </a:r>
            <a:r>
              <a:rPr sz="4400" spc="-85" dirty="0">
                <a:latin typeface="Tahoma"/>
                <a:cs typeface="Tahoma"/>
              </a:rPr>
              <a:t>Marketing</a:t>
            </a:r>
            <a:endParaRPr sz="44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28901" y="2152903"/>
            <a:ext cx="8295005" cy="2486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4290"/>
              </a:lnSpc>
              <a:spcBef>
                <a:spcPts val="100"/>
              </a:spcBef>
              <a:buClr>
                <a:srgbClr val="000000"/>
              </a:buClr>
              <a:buSzPct val="88888"/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600" b="1" spc="-25" dirty="0">
                <a:solidFill>
                  <a:srgbClr val="000099"/>
                </a:solidFill>
                <a:latin typeface="Calibri"/>
                <a:cs typeface="Calibri"/>
              </a:rPr>
              <a:t>Marketing’s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 Impact</a:t>
            </a: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on</a:t>
            </a: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 Society 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as</a:t>
            </a: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a</a:t>
            </a:r>
            <a:r>
              <a:rPr sz="3600" b="1" spc="-15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Whole</a:t>
            </a:r>
            <a:endParaRPr sz="3600">
              <a:latin typeface="Calibri"/>
              <a:cs typeface="Calibri"/>
            </a:endParaRPr>
          </a:p>
          <a:p>
            <a:pPr marL="756285" lvl="1" indent="-287020">
              <a:lnSpc>
                <a:spcPts val="377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15" dirty="0">
                <a:latin typeface="Calibri"/>
                <a:cs typeface="Calibri"/>
              </a:rPr>
              <a:t>False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wants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and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too</a:t>
            </a:r>
            <a:r>
              <a:rPr sz="3200" b="1" spc="-5" dirty="0">
                <a:latin typeface="Calibri"/>
                <a:cs typeface="Calibri"/>
              </a:rPr>
              <a:t> much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materialism</a:t>
            </a:r>
            <a:endParaRPr sz="3200">
              <a:latin typeface="Calibri"/>
              <a:cs typeface="Calibri"/>
            </a:endParaRPr>
          </a:p>
          <a:p>
            <a:pPr marL="756285" lvl="1" indent="-287020">
              <a:lnSpc>
                <a:spcPts val="3754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90" dirty="0">
                <a:latin typeface="Calibri"/>
                <a:cs typeface="Calibri"/>
              </a:rPr>
              <a:t>Too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spc="-30" dirty="0">
                <a:latin typeface="Calibri"/>
                <a:cs typeface="Calibri"/>
              </a:rPr>
              <a:t>few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social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goods</a:t>
            </a:r>
            <a:endParaRPr sz="3200">
              <a:latin typeface="Calibri"/>
              <a:cs typeface="Calibri"/>
            </a:endParaRPr>
          </a:p>
          <a:p>
            <a:pPr marL="756285" lvl="1" indent="-287020">
              <a:lnSpc>
                <a:spcPts val="3754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15" dirty="0">
                <a:latin typeface="Calibri"/>
                <a:cs typeface="Calibri"/>
              </a:rPr>
              <a:t>Cultural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pollution</a:t>
            </a:r>
            <a:endParaRPr sz="3200">
              <a:latin typeface="Calibri"/>
              <a:cs typeface="Calibri"/>
            </a:endParaRPr>
          </a:p>
          <a:p>
            <a:pPr marL="756285" lvl="1" indent="-287020">
              <a:lnSpc>
                <a:spcPts val="380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95" dirty="0">
                <a:latin typeface="Calibri"/>
                <a:cs typeface="Calibri"/>
              </a:rPr>
              <a:t>Too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much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political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power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41448" y="5209032"/>
            <a:ext cx="7147559" cy="39941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60"/>
              </a:spcBef>
              <a:tabLst>
                <a:tab pos="1143635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1:	Know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3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major social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criticisms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of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63673" y="421005"/>
            <a:ext cx="77774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60" dirty="0">
                <a:latin typeface="Tahoma"/>
                <a:cs typeface="Tahoma"/>
              </a:rPr>
              <a:t>Socia</a:t>
            </a:r>
            <a:r>
              <a:rPr sz="4400" spc="-90" dirty="0">
                <a:latin typeface="Tahoma"/>
                <a:cs typeface="Tahoma"/>
              </a:rPr>
              <a:t>l</a:t>
            </a:r>
            <a:r>
              <a:rPr sz="4400" spc="-100" dirty="0">
                <a:latin typeface="Tahoma"/>
                <a:cs typeface="Tahoma"/>
              </a:rPr>
              <a:t> </a:t>
            </a:r>
            <a:r>
              <a:rPr sz="4400" spc="-254" dirty="0">
                <a:latin typeface="Tahoma"/>
                <a:cs typeface="Tahoma"/>
              </a:rPr>
              <a:t>Criticisms</a:t>
            </a:r>
            <a:r>
              <a:rPr sz="4400" spc="-95" dirty="0">
                <a:latin typeface="Tahoma"/>
                <a:cs typeface="Tahoma"/>
              </a:rPr>
              <a:t> </a:t>
            </a:r>
            <a:r>
              <a:rPr sz="4400" spc="-80" dirty="0">
                <a:latin typeface="Tahoma"/>
                <a:cs typeface="Tahoma"/>
              </a:rPr>
              <a:t>of</a:t>
            </a:r>
            <a:r>
              <a:rPr sz="4400" spc="-70" dirty="0">
                <a:latin typeface="Tahoma"/>
                <a:cs typeface="Tahoma"/>
              </a:rPr>
              <a:t> </a:t>
            </a:r>
            <a:r>
              <a:rPr sz="4400" spc="-85" dirty="0">
                <a:latin typeface="Tahoma"/>
                <a:cs typeface="Tahoma"/>
              </a:rPr>
              <a:t>Marketing</a:t>
            </a:r>
            <a:endParaRPr sz="44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95297" y="1980057"/>
            <a:ext cx="7441565" cy="294259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355600" marR="1607820" indent="-343535">
              <a:lnSpc>
                <a:spcPts val="3890"/>
              </a:lnSpc>
              <a:spcBef>
                <a:spcPts val="585"/>
              </a:spcBef>
              <a:buClr>
                <a:srgbClr val="000000"/>
              </a:buClr>
              <a:buSzPct val="88888"/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3600" b="1" spc="-25" dirty="0">
                <a:solidFill>
                  <a:srgbClr val="000099"/>
                </a:solidFill>
                <a:latin typeface="Calibri"/>
                <a:cs typeface="Calibri"/>
              </a:rPr>
              <a:t>Marketing’s 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Impact on </a:t>
            </a: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Other </a:t>
            </a:r>
            <a:r>
              <a:rPr sz="3600" b="1" spc="-80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Businesses</a:t>
            </a:r>
            <a:endParaRPr sz="3600">
              <a:latin typeface="Calibri"/>
              <a:cs typeface="Calibri"/>
            </a:endParaRPr>
          </a:p>
          <a:p>
            <a:pPr marL="756285" lvl="1" indent="-287020">
              <a:lnSpc>
                <a:spcPts val="3685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dirty="0">
                <a:latin typeface="Calibri"/>
                <a:cs typeface="Calibri"/>
              </a:rPr>
              <a:t>Acquisitions</a:t>
            </a:r>
            <a:r>
              <a:rPr sz="3200" b="1" spc="-6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of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competitors</a:t>
            </a:r>
            <a:endParaRPr sz="3200">
              <a:latin typeface="Calibri"/>
              <a:cs typeface="Calibri"/>
            </a:endParaRPr>
          </a:p>
          <a:p>
            <a:pPr marL="756285" marR="5080" lvl="1" indent="-287020">
              <a:lnSpc>
                <a:spcPts val="3460"/>
              </a:lnSpc>
              <a:spcBef>
                <a:spcPts val="390"/>
              </a:spcBef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15" dirty="0">
                <a:latin typeface="Calibri"/>
                <a:cs typeface="Calibri"/>
              </a:rPr>
              <a:t>Marketing </a:t>
            </a:r>
            <a:r>
              <a:rPr sz="3200" b="1" spc="-10" dirty="0">
                <a:latin typeface="Calibri"/>
                <a:cs typeface="Calibri"/>
              </a:rPr>
              <a:t>practices </a:t>
            </a:r>
            <a:r>
              <a:rPr sz="3200" b="1" spc="-5" dirty="0">
                <a:latin typeface="Calibri"/>
                <a:cs typeface="Calibri"/>
              </a:rPr>
              <a:t>that </a:t>
            </a:r>
            <a:r>
              <a:rPr sz="3200" b="1" spc="-20" dirty="0">
                <a:latin typeface="Calibri"/>
                <a:cs typeface="Calibri"/>
              </a:rPr>
              <a:t>create </a:t>
            </a:r>
            <a:r>
              <a:rPr sz="3200" b="1" spc="-5" dirty="0">
                <a:latin typeface="Calibri"/>
                <a:cs typeface="Calibri"/>
              </a:rPr>
              <a:t>barriers </a:t>
            </a:r>
            <a:r>
              <a:rPr sz="3200" b="1" spc="-710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to</a:t>
            </a:r>
            <a:r>
              <a:rPr sz="3200" b="1" spc="-5" dirty="0">
                <a:latin typeface="Calibri"/>
                <a:cs typeface="Calibri"/>
              </a:rPr>
              <a:t> entry</a:t>
            </a:r>
            <a:endParaRPr sz="3200">
              <a:latin typeface="Calibri"/>
              <a:cs typeface="Calibri"/>
            </a:endParaRPr>
          </a:p>
          <a:p>
            <a:pPr marL="756285" lvl="1" indent="-287020">
              <a:lnSpc>
                <a:spcPts val="370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15" dirty="0">
                <a:latin typeface="Calibri"/>
                <a:cs typeface="Calibri"/>
              </a:rPr>
              <a:t>Unfair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competitive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marketing</a:t>
            </a:r>
            <a:r>
              <a:rPr sz="3200" b="1" spc="-2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practices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76855" y="5359908"/>
            <a:ext cx="7147559" cy="40132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5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1:	Know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3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major social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criticisms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of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56031" y="1293926"/>
            <a:ext cx="11907520" cy="5476240"/>
            <a:chOff x="256031" y="1293926"/>
            <a:chExt cx="11907520" cy="54762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3775" y="1293926"/>
              <a:ext cx="11059795" cy="500329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56031" y="1549908"/>
              <a:ext cx="11572240" cy="4528185"/>
            </a:xfrm>
            <a:custGeom>
              <a:avLst/>
              <a:gdLst/>
              <a:ahLst/>
              <a:cxnLst/>
              <a:rect l="l" t="t" r="r" b="b"/>
              <a:pathLst>
                <a:path w="11572240" h="4528185">
                  <a:moveTo>
                    <a:pt x="11293729" y="0"/>
                  </a:moveTo>
                  <a:lnTo>
                    <a:pt x="278002" y="0"/>
                  </a:lnTo>
                  <a:lnTo>
                    <a:pt x="232911" y="3638"/>
                  </a:lnTo>
                  <a:lnTo>
                    <a:pt x="190135" y="14172"/>
                  </a:lnTo>
                  <a:lnTo>
                    <a:pt x="150247" y="31029"/>
                  </a:lnTo>
                  <a:lnTo>
                    <a:pt x="113820" y="53636"/>
                  </a:lnTo>
                  <a:lnTo>
                    <a:pt x="81427" y="81422"/>
                  </a:lnTo>
                  <a:lnTo>
                    <a:pt x="53640" y="113815"/>
                  </a:lnTo>
                  <a:lnTo>
                    <a:pt x="31031" y="150241"/>
                  </a:lnTo>
                  <a:lnTo>
                    <a:pt x="14173" y="190130"/>
                  </a:lnTo>
                  <a:lnTo>
                    <a:pt x="3638" y="232907"/>
                  </a:lnTo>
                  <a:lnTo>
                    <a:pt x="0" y="278002"/>
                  </a:lnTo>
                  <a:lnTo>
                    <a:pt x="0" y="4249801"/>
                  </a:lnTo>
                  <a:lnTo>
                    <a:pt x="3638" y="4294892"/>
                  </a:lnTo>
                  <a:lnTo>
                    <a:pt x="14173" y="4337668"/>
                  </a:lnTo>
                  <a:lnTo>
                    <a:pt x="31031" y="4377556"/>
                  </a:lnTo>
                  <a:lnTo>
                    <a:pt x="53640" y="4413983"/>
                  </a:lnTo>
                  <a:lnTo>
                    <a:pt x="81427" y="4446376"/>
                  </a:lnTo>
                  <a:lnTo>
                    <a:pt x="113820" y="4474163"/>
                  </a:lnTo>
                  <a:lnTo>
                    <a:pt x="150247" y="4496772"/>
                  </a:lnTo>
                  <a:lnTo>
                    <a:pt x="190135" y="4513630"/>
                  </a:lnTo>
                  <a:lnTo>
                    <a:pt x="232911" y="4524165"/>
                  </a:lnTo>
                  <a:lnTo>
                    <a:pt x="278002" y="4527804"/>
                  </a:lnTo>
                  <a:lnTo>
                    <a:pt x="11293729" y="4527804"/>
                  </a:lnTo>
                  <a:lnTo>
                    <a:pt x="11338824" y="4524165"/>
                  </a:lnTo>
                  <a:lnTo>
                    <a:pt x="11381601" y="4513630"/>
                  </a:lnTo>
                  <a:lnTo>
                    <a:pt x="11421490" y="4496772"/>
                  </a:lnTo>
                  <a:lnTo>
                    <a:pt x="11457916" y="4474163"/>
                  </a:lnTo>
                  <a:lnTo>
                    <a:pt x="11490309" y="4446376"/>
                  </a:lnTo>
                  <a:lnTo>
                    <a:pt x="11518095" y="4413983"/>
                  </a:lnTo>
                  <a:lnTo>
                    <a:pt x="11540702" y="4377556"/>
                  </a:lnTo>
                  <a:lnTo>
                    <a:pt x="11557559" y="4337668"/>
                  </a:lnTo>
                  <a:lnTo>
                    <a:pt x="11568093" y="4294892"/>
                  </a:lnTo>
                  <a:lnTo>
                    <a:pt x="11571732" y="4249801"/>
                  </a:lnTo>
                  <a:lnTo>
                    <a:pt x="11571732" y="278002"/>
                  </a:lnTo>
                  <a:lnTo>
                    <a:pt x="11568093" y="232907"/>
                  </a:lnTo>
                  <a:lnTo>
                    <a:pt x="11557559" y="190130"/>
                  </a:lnTo>
                  <a:lnTo>
                    <a:pt x="11540702" y="150241"/>
                  </a:lnTo>
                  <a:lnTo>
                    <a:pt x="11518095" y="113815"/>
                  </a:lnTo>
                  <a:lnTo>
                    <a:pt x="11490309" y="81422"/>
                  </a:lnTo>
                  <a:lnTo>
                    <a:pt x="11457916" y="53636"/>
                  </a:lnTo>
                  <a:lnTo>
                    <a:pt x="11421490" y="31029"/>
                  </a:lnTo>
                  <a:lnTo>
                    <a:pt x="11381601" y="14172"/>
                  </a:lnTo>
                  <a:lnTo>
                    <a:pt x="11338824" y="3638"/>
                  </a:lnTo>
                  <a:lnTo>
                    <a:pt x="112937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94620" y="6260934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22825" y="6261443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23499" y="6370573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48239" y="6295611"/>
              <a:ext cx="815052" cy="459651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2203830" y="0"/>
            <a:ext cx="6735445" cy="130048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736600" marR="5080" indent="-723900">
              <a:lnSpc>
                <a:spcPts val="4750"/>
              </a:lnSpc>
              <a:spcBef>
                <a:spcPts val="700"/>
              </a:spcBef>
            </a:pPr>
            <a:r>
              <a:rPr sz="4400" spc="-195" dirty="0">
                <a:latin typeface="Tahoma"/>
                <a:cs typeface="Tahoma"/>
              </a:rPr>
              <a:t>Citizen</a:t>
            </a:r>
            <a:r>
              <a:rPr sz="4400" spc="-95" dirty="0">
                <a:latin typeface="Tahoma"/>
                <a:cs typeface="Tahoma"/>
              </a:rPr>
              <a:t> </a:t>
            </a:r>
            <a:r>
              <a:rPr sz="4400" spc="-620" dirty="0">
                <a:latin typeface="Tahoma"/>
                <a:cs typeface="Tahoma"/>
              </a:rPr>
              <a:t>&amp;</a:t>
            </a:r>
            <a:r>
              <a:rPr sz="4400" spc="-75" dirty="0">
                <a:latin typeface="Tahoma"/>
                <a:cs typeface="Tahoma"/>
              </a:rPr>
              <a:t> </a:t>
            </a:r>
            <a:r>
              <a:rPr sz="4400" spc="-204" dirty="0">
                <a:latin typeface="Tahoma"/>
                <a:cs typeface="Tahoma"/>
              </a:rPr>
              <a:t>Publi</a:t>
            </a:r>
            <a:r>
              <a:rPr sz="4400" spc="-210" dirty="0">
                <a:latin typeface="Tahoma"/>
                <a:cs typeface="Tahoma"/>
              </a:rPr>
              <a:t>c</a:t>
            </a:r>
            <a:r>
              <a:rPr sz="4400" spc="-120" dirty="0">
                <a:latin typeface="Tahoma"/>
                <a:cs typeface="Tahoma"/>
              </a:rPr>
              <a:t> </a:t>
            </a:r>
            <a:r>
              <a:rPr sz="4400" spc="-190" dirty="0">
                <a:latin typeface="Tahoma"/>
                <a:cs typeface="Tahoma"/>
              </a:rPr>
              <a:t>Actions</a:t>
            </a:r>
            <a:r>
              <a:rPr sz="4400" spc="-100" dirty="0">
                <a:latin typeface="Tahoma"/>
                <a:cs typeface="Tahoma"/>
              </a:rPr>
              <a:t> </a:t>
            </a:r>
            <a:r>
              <a:rPr sz="4400" spc="-145" dirty="0">
                <a:latin typeface="Tahoma"/>
                <a:cs typeface="Tahoma"/>
              </a:rPr>
              <a:t>to  </a:t>
            </a:r>
            <a:r>
              <a:rPr sz="4400" spc="-165" dirty="0">
                <a:latin typeface="Tahoma"/>
                <a:cs typeface="Tahoma"/>
              </a:rPr>
              <a:t>Regulate</a:t>
            </a:r>
            <a:r>
              <a:rPr sz="4400" spc="-114" dirty="0">
                <a:latin typeface="Tahoma"/>
                <a:cs typeface="Tahoma"/>
              </a:rPr>
              <a:t> </a:t>
            </a:r>
            <a:r>
              <a:rPr sz="4400" spc="-85" dirty="0">
                <a:latin typeface="Tahoma"/>
                <a:cs typeface="Tahoma"/>
              </a:rPr>
              <a:t>Marketing</a:t>
            </a:r>
            <a:endParaRPr sz="4400" dirty="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68120" y="1559814"/>
            <a:ext cx="10097770" cy="2407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ts val="4295"/>
              </a:lnSpc>
              <a:spcBef>
                <a:spcPts val="100"/>
              </a:spcBef>
              <a:buClr>
                <a:srgbClr val="000000"/>
              </a:buClr>
              <a:buSzPct val="88888"/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Consumerism</a:t>
            </a:r>
            <a:endParaRPr sz="3600">
              <a:latin typeface="Calibri"/>
              <a:cs typeface="Calibri"/>
            </a:endParaRPr>
          </a:p>
          <a:p>
            <a:pPr marL="756285" lvl="1" indent="-287020">
              <a:lnSpc>
                <a:spcPts val="377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25" dirty="0">
                <a:latin typeface="Calibri"/>
                <a:cs typeface="Calibri"/>
              </a:rPr>
              <a:t>Traditional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seller’s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rights</a:t>
            </a:r>
            <a:endParaRPr sz="3200">
              <a:latin typeface="Calibri"/>
              <a:cs typeface="Calibri"/>
            </a:endParaRPr>
          </a:p>
          <a:p>
            <a:pPr marL="756285" lvl="1" indent="-287020">
              <a:lnSpc>
                <a:spcPts val="3754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25" dirty="0">
                <a:latin typeface="Calibri"/>
                <a:cs typeface="Calibri"/>
              </a:rPr>
              <a:t>Traditional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buyer’s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rights</a:t>
            </a:r>
            <a:endParaRPr sz="3200">
              <a:latin typeface="Calibri"/>
              <a:cs typeface="Calibri"/>
            </a:endParaRPr>
          </a:p>
          <a:p>
            <a:pPr marL="756285" lvl="1" indent="-287020">
              <a:lnSpc>
                <a:spcPts val="380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dirty="0">
                <a:latin typeface="Calibri"/>
                <a:cs typeface="Calibri"/>
              </a:rPr>
              <a:t>Additional </a:t>
            </a:r>
            <a:r>
              <a:rPr sz="3200" b="1" spc="-10" dirty="0">
                <a:latin typeface="Calibri"/>
                <a:cs typeface="Calibri"/>
              </a:rPr>
              <a:t>rights</a:t>
            </a:r>
            <a:r>
              <a:rPr sz="3200" b="1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proposed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by</a:t>
            </a:r>
            <a:r>
              <a:rPr sz="3200" b="1" spc="-5" dirty="0">
                <a:latin typeface="Calibri"/>
                <a:cs typeface="Calibri"/>
              </a:rPr>
              <a:t> consumer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advocates</a:t>
            </a:r>
            <a:endParaRPr sz="3200">
              <a:latin typeface="Calibri"/>
              <a:cs typeface="Calibri"/>
            </a:endParaRPr>
          </a:p>
          <a:p>
            <a:pPr marL="1224280" lvl="2" indent="-297815">
              <a:lnSpc>
                <a:spcPct val="100000"/>
              </a:lnSpc>
              <a:spcBef>
                <a:spcPts val="260"/>
              </a:spcBef>
              <a:buSzPct val="83333"/>
              <a:buFont typeface="Arial MT"/>
              <a:buChar char="•"/>
              <a:tabLst>
                <a:tab pos="1224280" algn="l"/>
                <a:tab pos="1224915" algn="l"/>
                <a:tab pos="5827395" algn="l"/>
              </a:tabLst>
            </a:pPr>
            <a:r>
              <a:rPr sz="2400" spc="-10" dirty="0">
                <a:latin typeface="Calibri"/>
                <a:cs typeface="Calibri"/>
              </a:rPr>
              <a:t>Each proposed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right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has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led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</a:t>
            </a:r>
            <a:r>
              <a:rPr sz="2400" spc="-10" dirty="0">
                <a:latin typeface="Calibri"/>
                <a:cs typeface="Calibri"/>
              </a:rPr>
              <a:t> more	</a:t>
            </a:r>
            <a:r>
              <a:rPr sz="2400" spc="-5" dirty="0">
                <a:latin typeface="Calibri"/>
                <a:cs typeface="Calibri"/>
              </a:rPr>
              <a:t>specific</a:t>
            </a:r>
            <a:r>
              <a:rPr sz="2400" spc="-10" dirty="0">
                <a:latin typeface="Calibri"/>
                <a:cs typeface="Calibri"/>
              </a:rPr>
              <a:t> proposals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by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consumerists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11352" y="5099303"/>
            <a:ext cx="10259695" cy="40132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5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2:	</a:t>
            </a:r>
            <a:r>
              <a:rPr sz="2000" b="1" spc="5" dirty="0">
                <a:solidFill>
                  <a:srgbClr val="0462C1"/>
                </a:solidFill>
                <a:latin typeface="Tahoma"/>
                <a:cs typeface="Tahoma"/>
              </a:rPr>
              <a:t>Be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able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 to</a:t>
            </a:r>
            <a:r>
              <a:rPr sz="2000" b="1" spc="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define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and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understand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consumerism</a:t>
            </a:r>
            <a:r>
              <a:rPr sz="2000" b="1" spc="-3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and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environmentalism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04466" y="38811"/>
            <a:ext cx="6735445" cy="1301115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736600" marR="5080" indent="-723900">
              <a:lnSpc>
                <a:spcPts val="4750"/>
              </a:lnSpc>
              <a:spcBef>
                <a:spcPts val="705"/>
              </a:spcBef>
            </a:pPr>
            <a:r>
              <a:rPr sz="4400" spc="-275" dirty="0">
                <a:latin typeface="Tahoma"/>
                <a:cs typeface="Tahoma"/>
              </a:rPr>
              <a:t>Cit</a:t>
            </a:r>
            <a:r>
              <a:rPr sz="4400" spc="-195" dirty="0">
                <a:latin typeface="Tahoma"/>
                <a:cs typeface="Tahoma"/>
              </a:rPr>
              <a:t>i</a:t>
            </a:r>
            <a:r>
              <a:rPr sz="4400" spc="-114" dirty="0">
                <a:latin typeface="Tahoma"/>
                <a:cs typeface="Tahoma"/>
              </a:rPr>
              <a:t>zen</a:t>
            </a:r>
            <a:r>
              <a:rPr sz="4400" spc="-90" dirty="0">
                <a:latin typeface="Tahoma"/>
                <a:cs typeface="Tahoma"/>
              </a:rPr>
              <a:t> </a:t>
            </a:r>
            <a:r>
              <a:rPr sz="4400" spc="-620" dirty="0">
                <a:latin typeface="Tahoma"/>
                <a:cs typeface="Tahoma"/>
              </a:rPr>
              <a:t>&amp;</a:t>
            </a:r>
            <a:r>
              <a:rPr sz="4400" spc="-70" dirty="0">
                <a:latin typeface="Tahoma"/>
                <a:cs typeface="Tahoma"/>
              </a:rPr>
              <a:t> </a:t>
            </a:r>
            <a:r>
              <a:rPr sz="4400" spc="-204" dirty="0">
                <a:latin typeface="Tahoma"/>
                <a:cs typeface="Tahoma"/>
              </a:rPr>
              <a:t>Publi</a:t>
            </a:r>
            <a:r>
              <a:rPr sz="4400" spc="-210" dirty="0">
                <a:latin typeface="Tahoma"/>
                <a:cs typeface="Tahoma"/>
              </a:rPr>
              <a:t>c</a:t>
            </a:r>
            <a:r>
              <a:rPr sz="4400" spc="-130" dirty="0">
                <a:latin typeface="Tahoma"/>
                <a:cs typeface="Tahoma"/>
              </a:rPr>
              <a:t> </a:t>
            </a:r>
            <a:r>
              <a:rPr sz="4400" spc="-190" dirty="0">
                <a:latin typeface="Tahoma"/>
                <a:cs typeface="Tahoma"/>
              </a:rPr>
              <a:t>Actions</a:t>
            </a:r>
            <a:r>
              <a:rPr sz="4400" spc="-105" dirty="0">
                <a:latin typeface="Tahoma"/>
                <a:cs typeface="Tahoma"/>
              </a:rPr>
              <a:t> </a:t>
            </a:r>
            <a:r>
              <a:rPr sz="4400" spc="-145" dirty="0">
                <a:latin typeface="Tahoma"/>
                <a:cs typeface="Tahoma"/>
              </a:rPr>
              <a:t>to  </a:t>
            </a:r>
            <a:r>
              <a:rPr sz="4400" spc="-165" dirty="0">
                <a:latin typeface="Tahoma"/>
                <a:cs typeface="Tahoma"/>
              </a:rPr>
              <a:t>Regulate</a:t>
            </a:r>
            <a:r>
              <a:rPr sz="4400" spc="-114" dirty="0">
                <a:latin typeface="Tahoma"/>
                <a:cs typeface="Tahoma"/>
              </a:rPr>
              <a:t> </a:t>
            </a:r>
            <a:r>
              <a:rPr sz="4400" spc="-85" dirty="0">
                <a:latin typeface="Tahoma"/>
                <a:cs typeface="Tahoma"/>
              </a:rPr>
              <a:t>Marketing</a:t>
            </a:r>
            <a:endParaRPr sz="44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0155" y="1741678"/>
            <a:ext cx="10604500" cy="3401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3754"/>
              </a:lnSpc>
              <a:spcBef>
                <a:spcPts val="100"/>
              </a:spcBef>
              <a:buClr>
                <a:srgbClr val="000000"/>
              </a:buClr>
              <a:buSzPct val="96969"/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300" b="1" spc="-10" dirty="0">
                <a:solidFill>
                  <a:srgbClr val="000099"/>
                </a:solidFill>
                <a:latin typeface="Calibri"/>
                <a:cs typeface="Calibri"/>
              </a:rPr>
              <a:t>Environmentalism</a:t>
            </a:r>
            <a:endParaRPr sz="3300">
              <a:latin typeface="Calibri"/>
              <a:cs typeface="Calibri"/>
            </a:endParaRPr>
          </a:p>
          <a:p>
            <a:pPr marL="756285" marR="5080" lvl="1" indent="-287020">
              <a:lnSpc>
                <a:spcPct val="80000"/>
              </a:lnSpc>
              <a:spcBef>
                <a:spcPts val="515"/>
              </a:spcBef>
              <a:buClr>
                <a:srgbClr val="000099"/>
              </a:buClr>
              <a:buSzPct val="93333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000" b="1" dirty="0">
                <a:latin typeface="Calibri"/>
                <a:cs typeface="Calibri"/>
              </a:rPr>
              <a:t>An</a:t>
            </a:r>
            <a:r>
              <a:rPr sz="3000" b="1" spc="-15" dirty="0">
                <a:latin typeface="Calibri"/>
                <a:cs typeface="Calibri"/>
              </a:rPr>
              <a:t> </a:t>
            </a:r>
            <a:r>
              <a:rPr sz="3000" b="1" spc="-20" dirty="0">
                <a:latin typeface="Calibri"/>
                <a:cs typeface="Calibri"/>
              </a:rPr>
              <a:t>organized</a:t>
            </a:r>
            <a:r>
              <a:rPr sz="3000" b="1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movement</a:t>
            </a:r>
            <a:r>
              <a:rPr sz="3000" b="1" dirty="0">
                <a:latin typeface="Calibri"/>
                <a:cs typeface="Calibri"/>
              </a:rPr>
              <a:t> of</a:t>
            </a:r>
            <a:r>
              <a:rPr sz="3000" b="1" spc="5" dirty="0">
                <a:latin typeface="Calibri"/>
                <a:cs typeface="Calibri"/>
              </a:rPr>
              <a:t> </a:t>
            </a:r>
            <a:r>
              <a:rPr sz="3000" b="1" spc="-5" dirty="0">
                <a:latin typeface="Calibri"/>
                <a:cs typeface="Calibri"/>
              </a:rPr>
              <a:t>concerned</a:t>
            </a:r>
            <a:r>
              <a:rPr sz="3000" b="1" spc="-20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citizens,</a:t>
            </a:r>
            <a:r>
              <a:rPr sz="3000" b="1" dirty="0">
                <a:latin typeface="Calibri"/>
                <a:cs typeface="Calibri"/>
              </a:rPr>
              <a:t> businesses</a:t>
            </a:r>
            <a:r>
              <a:rPr sz="3000" b="1" spc="15" dirty="0">
                <a:latin typeface="Calibri"/>
                <a:cs typeface="Calibri"/>
              </a:rPr>
              <a:t> </a:t>
            </a:r>
            <a:r>
              <a:rPr sz="3000" b="1" spc="-5" dirty="0">
                <a:latin typeface="Calibri"/>
                <a:cs typeface="Calibri"/>
              </a:rPr>
              <a:t>and </a:t>
            </a:r>
            <a:r>
              <a:rPr sz="3000" b="1" spc="-665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government</a:t>
            </a:r>
            <a:r>
              <a:rPr sz="3000" b="1" dirty="0">
                <a:latin typeface="Calibri"/>
                <a:cs typeface="Calibri"/>
              </a:rPr>
              <a:t> </a:t>
            </a:r>
            <a:r>
              <a:rPr sz="3000" b="1" spc="-10" dirty="0">
                <a:latin typeface="Calibri"/>
                <a:cs typeface="Calibri"/>
              </a:rPr>
              <a:t>agencies</a:t>
            </a:r>
            <a:r>
              <a:rPr sz="3000" b="1" spc="10" dirty="0">
                <a:latin typeface="Calibri"/>
                <a:cs typeface="Calibri"/>
              </a:rPr>
              <a:t> </a:t>
            </a:r>
            <a:r>
              <a:rPr sz="3000" b="1" spc="-10" dirty="0">
                <a:latin typeface="Calibri"/>
                <a:cs typeface="Calibri"/>
              </a:rPr>
              <a:t>to</a:t>
            </a:r>
            <a:r>
              <a:rPr sz="3000" b="1" spc="-25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protect</a:t>
            </a:r>
            <a:r>
              <a:rPr sz="3000" b="1" spc="-10" dirty="0">
                <a:latin typeface="Calibri"/>
                <a:cs typeface="Calibri"/>
              </a:rPr>
              <a:t> </a:t>
            </a:r>
            <a:r>
              <a:rPr sz="3000" b="1" spc="-5" dirty="0">
                <a:latin typeface="Calibri"/>
                <a:cs typeface="Calibri"/>
              </a:rPr>
              <a:t>and</a:t>
            </a:r>
            <a:r>
              <a:rPr sz="3000" b="1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improve</a:t>
            </a:r>
            <a:r>
              <a:rPr sz="3000" b="1" dirty="0">
                <a:latin typeface="Calibri"/>
                <a:cs typeface="Calibri"/>
              </a:rPr>
              <a:t> </a:t>
            </a:r>
            <a:r>
              <a:rPr sz="3000" b="1" spc="-25" dirty="0">
                <a:latin typeface="Calibri"/>
                <a:cs typeface="Calibri"/>
              </a:rPr>
              <a:t>people’s</a:t>
            </a:r>
            <a:r>
              <a:rPr sz="3000" b="1" spc="30" dirty="0">
                <a:latin typeface="Calibri"/>
                <a:cs typeface="Calibri"/>
              </a:rPr>
              <a:t> </a:t>
            </a:r>
            <a:r>
              <a:rPr sz="3000" b="1" spc="-10" dirty="0">
                <a:latin typeface="Calibri"/>
                <a:cs typeface="Calibri"/>
              </a:rPr>
              <a:t>living </a:t>
            </a:r>
            <a:r>
              <a:rPr sz="3000" b="1" spc="-5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environment</a:t>
            </a:r>
            <a:endParaRPr sz="3000">
              <a:latin typeface="Calibri"/>
              <a:cs typeface="Calibri"/>
            </a:endParaRPr>
          </a:p>
          <a:p>
            <a:pPr marL="756285" lvl="1" indent="-287020">
              <a:lnSpc>
                <a:spcPts val="3180"/>
              </a:lnSpc>
              <a:buClr>
                <a:srgbClr val="000099"/>
              </a:buClr>
              <a:buSzPct val="93333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000" b="1" spc="-15" dirty="0">
                <a:latin typeface="Calibri"/>
                <a:cs typeface="Calibri"/>
              </a:rPr>
              <a:t>Environmental</a:t>
            </a:r>
            <a:r>
              <a:rPr sz="3000" b="1" spc="-20" dirty="0">
                <a:latin typeface="Calibri"/>
                <a:cs typeface="Calibri"/>
              </a:rPr>
              <a:t> </a:t>
            </a:r>
            <a:r>
              <a:rPr sz="3000" b="1" spc="-10" dirty="0">
                <a:latin typeface="Calibri"/>
                <a:cs typeface="Calibri"/>
              </a:rPr>
              <a:t>Sustainability</a:t>
            </a:r>
            <a:endParaRPr sz="3000">
              <a:latin typeface="Calibri"/>
              <a:cs typeface="Calibri"/>
            </a:endParaRPr>
          </a:p>
          <a:p>
            <a:pPr marL="1219200" lvl="2" indent="-292735">
              <a:lnSpc>
                <a:spcPts val="2625"/>
              </a:lnSpc>
              <a:spcBef>
                <a:spcPts val="5"/>
              </a:spcBef>
              <a:buSzPct val="90909"/>
              <a:buFont typeface="Arial MT"/>
              <a:buChar char="•"/>
              <a:tabLst>
                <a:tab pos="1219200" algn="l"/>
                <a:tab pos="1219835" algn="l"/>
              </a:tabLst>
            </a:pPr>
            <a:r>
              <a:rPr sz="2200" b="1" spc="-10" dirty="0">
                <a:latin typeface="Calibri"/>
                <a:cs typeface="Calibri"/>
              </a:rPr>
              <a:t>Pollution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prevention</a:t>
            </a:r>
            <a:endParaRPr sz="2200">
              <a:latin typeface="Calibri"/>
              <a:cs typeface="Calibri"/>
            </a:endParaRPr>
          </a:p>
          <a:p>
            <a:pPr marL="1219200" lvl="2" indent="-292735">
              <a:lnSpc>
                <a:spcPts val="2610"/>
              </a:lnSpc>
              <a:buSzPct val="90909"/>
              <a:buFont typeface="Arial MT"/>
              <a:buChar char="•"/>
              <a:tabLst>
                <a:tab pos="1219200" algn="l"/>
                <a:tab pos="1219835" algn="l"/>
              </a:tabLst>
            </a:pPr>
            <a:r>
              <a:rPr sz="2200" b="1" spc="-10" dirty="0">
                <a:latin typeface="Calibri"/>
                <a:cs typeface="Calibri"/>
              </a:rPr>
              <a:t>Product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stewardship</a:t>
            </a:r>
            <a:endParaRPr sz="2200">
              <a:latin typeface="Calibri"/>
              <a:cs typeface="Calibri"/>
            </a:endParaRPr>
          </a:p>
          <a:p>
            <a:pPr marL="1219200" lvl="2" indent="-292735">
              <a:lnSpc>
                <a:spcPts val="2615"/>
              </a:lnSpc>
              <a:buSzPct val="90909"/>
              <a:buFont typeface="Arial MT"/>
              <a:buChar char="•"/>
              <a:tabLst>
                <a:tab pos="1219200" algn="l"/>
                <a:tab pos="1219835" algn="l"/>
              </a:tabLst>
            </a:pPr>
            <a:r>
              <a:rPr sz="2200" b="1" spc="-10" dirty="0">
                <a:latin typeface="Calibri"/>
                <a:cs typeface="Calibri"/>
              </a:rPr>
              <a:t>New</a:t>
            </a:r>
            <a:r>
              <a:rPr sz="2200" b="1" spc="-2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environmental</a:t>
            </a:r>
            <a:r>
              <a:rPr sz="2200" b="1" spc="3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technology</a:t>
            </a:r>
            <a:endParaRPr sz="2200">
              <a:latin typeface="Calibri"/>
              <a:cs typeface="Calibri"/>
            </a:endParaRPr>
          </a:p>
          <a:p>
            <a:pPr marL="1219200" lvl="2" indent="-292735">
              <a:lnSpc>
                <a:spcPts val="2630"/>
              </a:lnSpc>
              <a:buSzPct val="90909"/>
              <a:buFont typeface="Arial MT"/>
              <a:buChar char="•"/>
              <a:tabLst>
                <a:tab pos="1219200" algn="l"/>
                <a:tab pos="1219835" algn="l"/>
              </a:tabLst>
            </a:pPr>
            <a:r>
              <a:rPr sz="2200" b="1" spc="-10" dirty="0">
                <a:latin typeface="Calibri"/>
                <a:cs typeface="Calibri"/>
              </a:rPr>
              <a:t>Sustainability</a:t>
            </a:r>
            <a:r>
              <a:rPr sz="2200" b="1" spc="-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vision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7844" y="5526023"/>
            <a:ext cx="10515600" cy="40132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5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2:	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Be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able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to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define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and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understand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consumerism</a:t>
            </a:r>
            <a:r>
              <a:rPr sz="2000" b="1" spc="-4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and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environmentalism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84247" y="42163"/>
            <a:ext cx="6735445" cy="130048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736600" marR="5080" indent="-723900">
              <a:lnSpc>
                <a:spcPts val="4750"/>
              </a:lnSpc>
              <a:spcBef>
                <a:spcPts val="700"/>
              </a:spcBef>
            </a:pPr>
            <a:r>
              <a:rPr sz="4400" spc="-195" dirty="0">
                <a:latin typeface="Tahoma"/>
                <a:cs typeface="Tahoma"/>
              </a:rPr>
              <a:t>Citizen</a:t>
            </a:r>
            <a:r>
              <a:rPr sz="4400" spc="-95" dirty="0">
                <a:latin typeface="Tahoma"/>
                <a:cs typeface="Tahoma"/>
              </a:rPr>
              <a:t> </a:t>
            </a:r>
            <a:r>
              <a:rPr sz="4400" spc="-620" dirty="0">
                <a:latin typeface="Tahoma"/>
                <a:cs typeface="Tahoma"/>
              </a:rPr>
              <a:t>&amp;</a:t>
            </a:r>
            <a:r>
              <a:rPr sz="4400" spc="-75" dirty="0">
                <a:latin typeface="Tahoma"/>
                <a:cs typeface="Tahoma"/>
              </a:rPr>
              <a:t> </a:t>
            </a:r>
            <a:r>
              <a:rPr sz="4400" spc="-204" dirty="0">
                <a:latin typeface="Tahoma"/>
                <a:cs typeface="Tahoma"/>
              </a:rPr>
              <a:t>Publi</a:t>
            </a:r>
            <a:r>
              <a:rPr sz="4400" spc="-210" dirty="0">
                <a:latin typeface="Tahoma"/>
                <a:cs typeface="Tahoma"/>
              </a:rPr>
              <a:t>c</a:t>
            </a:r>
            <a:r>
              <a:rPr sz="4400" spc="-120" dirty="0">
                <a:latin typeface="Tahoma"/>
                <a:cs typeface="Tahoma"/>
              </a:rPr>
              <a:t> </a:t>
            </a:r>
            <a:r>
              <a:rPr sz="4400" spc="-190" dirty="0">
                <a:latin typeface="Tahoma"/>
                <a:cs typeface="Tahoma"/>
              </a:rPr>
              <a:t>Actions</a:t>
            </a:r>
            <a:r>
              <a:rPr sz="4400" spc="-100" dirty="0">
                <a:latin typeface="Tahoma"/>
                <a:cs typeface="Tahoma"/>
              </a:rPr>
              <a:t> </a:t>
            </a:r>
            <a:r>
              <a:rPr sz="4400" spc="-145" dirty="0">
                <a:latin typeface="Tahoma"/>
                <a:cs typeface="Tahoma"/>
              </a:rPr>
              <a:t>to  </a:t>
            </a:r>
            <a:r>
              <a:rPr sz="4400" spc="-165" dirty="0">
                <a:latin typeface="Tahoma"/>
                <a:cs typeface="Tahoma"/>
              </a:rPr>
              <a:t>Regulate</a:t>
            </a:r>
            <a:r>
              <a:rPr sz="4400" spc="-114" dirty="0">
                <a:latin typeface="Tahoma"/>
                <a:cs typeface="Tahoma"/>
              </a:rPr>
              <a:t> </a:t>
            </a:r>
            <a:r>
              <a:rPr sz="4400" spc="-80" dirty="0">
                <a:latin typeface="Tahoma"/>
                <a:cs typeface="Tahoma"/>
              </a:rPr>
              <a:t>Marketing</a:t>
            </a:r>
            <a:endParaRPr sz="44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39495" y="1515617"/>
            <a:ext cx="8940165" cy="35356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ts val="4095"/>
              </a:lnSpc>
              <a:spcBef>
                <a:spcPts val="100"/>
              </a:spcBef>
              <a:buClr>
                <a:srgbClr val="000000"/>
              </a:buClr>
              <a:buSzPct val="88888"/>
              <a:buFont typeface="Arial MT"/>
              <a:buChar char="•"/>
              <a:tabLst>
                <a:tab pos="354965" algn="l"/>
                <a:tab pos="356235" algn="l"/>
              </a:tabLst>
            </a:pP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Public</a:t>
            </a:r>
            <a:r>
              <a:rPr sz="3600" b="1" spc="-1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000099"/>
                </a:solidFill>
                <a:latin typeface="Calibri"/>
                <a:cs typeface="Calibri"/>
              </a:rPr>
              <a:t>Actions </a:t>
            </a:r>
            <a:r>
              <a:rPr sz="3600" b="1" spc="-20" dirty="0">
                <a:solidFill>
                  <a:srgbClr val="000099"/>
                </a:solidFill>
                <a:latin typeface="Calibri"/>
                <a:cs typeface="Calibri"/>
              </a:rPr>
              <a:t>to</a:t>
            </a:r>
            <a:r>
              <a:rPr sz="3600" b="1" spc="-10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spc="-25" dirty="0">
                <a:solidFill>
                  <a:srgbClr val="000099"/>
                </a:solidFill>
                <a:latin typeface="Calibri"/>
                <a:cs typeface="Calibri"/>
              </a:rPr>
              <a:t>Regulate</a:t>
            </a:r>
            <a:r>
              <a:rPr sz="3600" b="1" spc="-5" dirty="0">
                <a:solidFill>
                  <a:srgbClr val="000099"/>
                </a:solidFill>
                <a:latin typeface="Calibri"/>
                <a:cs typeface="Calibri"/>
              </a:rPr>
              <a:t> </a:t>
            </a:r>
            <a:r>
              <a:rPr sz="3600" b="1" spc="-15" dirty="0">
                <a:solidFill>
                  <a:srgbClr val="000099"/>
                </a:solidFill>
                <a:latin typeface="Calibri"/>
                <a:cs typeface="Calibri"/>
              </a:rPr>
              <a:t>Marketing</a:t>
            </a:r>
            <a:endParaRPr sz="3600">
              <a:latin typeface="Calibri"/>
              <a:cs typeface="Calibri"/>
            </a:endParaRPr>
          </a:p>
          <a:p>
            <a:pPr marL="756285" marR="5080" lvl="1" indent="-287020">
              <a:lnSpc>
                <a:spcPts val="3070"/>
              </a:lnSpc>
              <a:spcBef>
                <a:spcPts val="515"/>
              </a:spcBef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5" dirty="0">
                <a:latin typeface="Calibri"/>
                <a:cs typeface="Calibri"/>
              </a:rPr>
              <a:t>Major </a:t>
            </a:r>
            <a:r>
              <a:rPr sz="3200" b="1" spc="-10" dirty="0">
                <a:latin typeface="Calibri"/>
                <a:cs typeface="Calibri"/>
              </a:rPr>
              <a:t>legal </a:t>
            </a:r>
            <a:r>
              <a:rPr sz="3200" b="1" dirty="0">
                <a:latin typeface="Calibri"/>
                <a:cs typeface="Calibri"/>
              </a:rPr>
              <a:t>issues </a:t>
            </a:r>
            <a:r>
              <a:rPr sz="3200" b="1" spc="-15" dirty="0">
                <a:latin typeface="Calibri"/>
                <a:cs typeface="Calibri"/>
              </a:rPr>
              <a:t>affect </a:t>
            </a:r>
            <a:r>
              <a:rPr sz="3200" b="1" spc="-10" dirty="0">
                <a:latin typeface="Calibri"/>
                <a:cs typeface="Calibri"/>
              </a:rPr>
              <a:t>every area </a:t>
            </a:r>
            <a:r>
              <a:rPr sz="3200" b="1" dirty="0">
                <a:latin typeface="Calibri"/>
                <a:cs typeface="Calibri"/>
              </a:rPr>
              <a:t>of </a:t>
            </a:r>
            <a:r>
              <a:rPr sz="3200" b="1" spc="-15" dirty="0">
                <a:latin typeface="Calibri"/>
                <a:cs typeface="Calibri"/>
              </a:rPr>
              <a:t>marketing </a:t>
            </a:r>
            <a:r>
              <a:rPr sz="3200" b="1" spc="-71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management,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including:</a:t>
            </a:r>
            <a:endParaRPr sz="3200">
              <a:latin typeface="Calibri"/>
              <a:cs typeface="Calibri"/>
            </a:endParaRPr>
          </a:p>
          <a:p>
            <a:pPr marL="1224280" lvl="2" indent="-297815">
              <a:lnSpc>
                <a:spcPts val="2830"/>
              </a:lnSpc>
              <a:buSzPct val="83333"/>
              <a:buFont typeface="Arial MT"/>
              <a:buChar char="•"/>
              <a:tabLst>
                <a:tab pos="1223645" algn="l"/>
                <a:tab pos="1224915" algn="l"/>
              </a:tabLst>
            </a:pPr>
            <a:r>
              <a:rPr sz="2400" b="1" spc="-5" dirty="0">
                <a:latin typeface="Calibri"/>
                <a:cs typeface="Calibri"/>
              </a:rPr>
              <a:t>Selling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advertising</a:t>
            </a:r>
            <a:r>
              <a:rPr sz="2400" b="1" dirty="0">
                <a:latin typeface="Calibri"/>
                <a:cs typeface="Calibri"/>
              </a:rPr>
              <a:t> decisions</a:t>
            </a:r>
            <a:endParaRPr sz="2400">
              <a:latin typeface="Calibri"/>
              <a:cs typeface="Calibri"/>
            </a:endParaRPr>
          </a:p>
          <a:p>
            <a:pPr marL="1224280" lvl="2" indent="-297815">
              <a:lnSpc>
                <a:spcPts val="2800"/>
              </a:lnSpc>
              <a:buSzPct val="83333"/>
              <a:buFont typeface="Arial MT"/>
              <a:buChar char="•"/>
              <a:tabLst>
                <a:tab pos="1223645" algn="l"/>
                <a:tab pos="1224915" algn="l"/>
              </a:tabLst>
            </a:pPr>
            <a:r>
              <a:rPr sz="2400" b="1" spc="-10" dirty="0">
                <a:latin typeface="Calibri"/>
                <a:cs typeface="Calibri"/>
              </a:rPr>
              <a:t>Channel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decisions</a:t>
            </a:r>
            <a:endParaRPr sz="2400">
              <a:latin typeface="Calibri"/>
              <a:cs typeface="Calibri"/>
            </a:endParaRPr>
          </a:p>
          <a:p>
            <a:pPr marL="1224280" lvl="2" indent="-297815">
              <a:lnSpc>
                <a:spcPts val="2810"/>
              </a:lnSpc>
              <a:buSzPct val="83333"/>
              <a:buFont typeface="Arial MT"/>
              <a:buChar char="•"/>
              <a:tabLst>
                <a:tab pos="1223645" algn="l"/>
                <a:tab pos="1224915" algn="l"/>
              </a:tabLst>
            </a:pPr>
            <a:r>
              <a:rPr sz="2400" b="1" spc="-10" dirty="0">
                <a:latin typeface="Calibri"/>
                <a:cs typeface="Calibri"/>
              </a:rPr>
              <a:t>Product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decisions</a:t>
            </a:r>
            <a:endParaRPr sz="2400">
              <a:latin typeface="Calibri"/>
              <a:cs typeface="Calibri"/>
            </a:endParaRPr>
          </a:p>
          <a:p>
            <a:pPr marL="1224280" lvl="2" indent="-297815">
              <a:lnSpc>
                <a:spcPts val="2805"/>
              </a:lnSpc>
              <a:buSzPct val="83333"/>
              <a:buFont typeface="Arial MT"/>
              <a:buChar char="•"/>
              <a:tabLst>
                <a:tab pos="1223645" algn="l"/>
                <a:tab pos="1224915" algn="l"/>
              </a:tabLst>
            </a:pPr>
            <a:r>
              <a:rPr sz="2400" b="1" spc="-10" dirty="0">
                <a:latin typeface="Calibri"/>
                <a:cs typeface="Calibri"/>
              </a:rPr>
              <a:t>Packaging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decisions</a:t>
            </a:r>
            <a:endParaRPr sz="2400">
              <a:latin typeface="Calibri"/>
              <a:cs typeface="Calibri"/>
            </a:endParaRPr>
          </a:p>
          <a:p>
            <a:pPr marL="1224280" lvl="2" indent="-297815">
              <a:lnSpc>
                <a:spcPts val="2800"/>
              </a:lnSpc>
              <a:buSzPct val="83333"/>
              <a:buFont typeface="Arial MT"/>
              <a:buChar char="•"/>
              <a:tabLst>
                <a:tab pos="1223645" algn="l"/>
                <a:tab pos="1224915" algn="l"/>
              </a:tabLst>
            </a:pPr>
            <a:r>
              <a:rPr sz="2400" b="1" spc="-5" dirty="0">
                <a:latin typeface="Calibri"/>
                <a:cs typeface="Calibri"/>
              </a:rPr>
              <a:t>Price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decisions</a:t>
            </a:r>
            <a:endParaRPr sz="2400">
              <a:latin typeface="Calibri"/>
              <a:cs typeface="Calibri"/>
            </a:endParaRPr>
          </a:p>
          <a:p>
            <a:pPr marL="1224280" lvl="2" indent="-297815">
              <a:lnSpc>
                <a:spcPts val="2845"/>
              </a:lnSpc>
              <a:buSzPct val="83333"/>
              <a:buFont typeface="Arial MT"/>
              <a:buChar char="•"/>
              <a:tabLst>
                <a:tab pos="1223645" algn="l"/>
                <a:tab pos="1224915" algn="l"/>
              </a:tabLst>
            </a:pPr>
            <a:r>
              <a:rPr sz="2400" b="1" spc="-10" dirty="0">
                <a:latin typeface="Calibri"/>
                <a:cs typeface="Calibri"/>
              </a:rPr>
              <a:t>Competitive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reaction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decisions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66444" y="5376671"/>
            <a:ext cx="10492740" cy="40132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5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2:	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Be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able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to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define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and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understand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consumerism</a:t>
            </a:r>
            <a:r>
              <a:rPr sz="2000" b="1" spc="-4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and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environmentalism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610360" y="30937"/>
            <a:ext cx="8112125" cy="1151890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1223010" marR="5080" indent="-1210310">
              <a:lnSpc>
                <a:spcPts val="3940"/>
              </a:lnSpc>
              <a:spcBef>
                <a:spcPts val="1055"/>
              </a:spcBef>
            </a:pPr>
            <a:r>
              <a:rPr sz="4100" spc="-250" dirty="0">
                <a:latin typeface="Tahoma"/>
                <a:cs typeface="Tahoma"/>
              </a:rPr>
              <a:t>B</a:t>
            </a:r>
            <a:r>
              <a:rPr sz="4100" spc="-245" dirty="0">
                <a:latin typeface="Tahoma"/>
                <a:cs typeface="Tahoma"/>
              </a:rPr>
              <a:t>u</a:t>
            </a:r>
            <a:r>
              <a:rPr sz="4100" spc="-210" dirty="0">
                <a:latin typeface="Tahoma"/>
                <a:cs typeface="Tahoma"/>
              </a:rPr>
              <a:t>sines</a:t>
            </a:r>
            <a:r>
              <a:rPr sz="4100" spc="-204" dirty="0">
                <a:latin typeface="Tahoma"/>
                <a:cs typeface="Tahoma"/>
              </a:rPr>
              <a:t>s</a:t>
            </a:r>
            <a:r>
              <a:rPr sz="4100" spc="-70" dirty="0">
                <a:latin typeface="Tahoma"/>
                <a:cs typeface="Tahoma"/>
              </a:rPr>
              <a:t> </a:t>
            </a:r>
            <a:r>
              <a:rPr sz="4100" spc="-175" dirty="0">
                <a:latin typeface="Tahoma"/>
                <a:cs typeface="Tahoma"/>
              </a:rPr>
              <a:t>Actions</a:t>
            </a:r>
            <a:r>
              <a:rPr sz="4100" spc="-65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To</a:t>
            </a:r>
            <a:r>
              <a:rPr sz="4100" spc="-225" dirty="0">
                <a:latin typeface="Tahoma"/>
                <a:cs typeface="Tahoma"/>
              </a:rPr>
              <a:t>w</a:t>
            </a:r>
            <a:r>
              <a:rPr sz="4100" spc="-15" dirty="0">
                <a:latin typeface="Tahoma"/>
                <a:cs typeface="Tahoma"/>
              </a:rPr>
              <a:t>ard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Socia</a:t>
            </a:r>
            <a:r>
              <a:rPr sz="4100" spc="-105" dirty="0">
                <a:latin typeface="Tahoma"/>
                <a:cs typeface="Tahoma"/>
              </a:rPr>
              <a:t>l</a:t>
            </a:r>
            <a:r>
              <a:rPr sz="4100" dirty="0">
                <a:latin typeface="Tahoma"/>
                <a:cs typeface="Tahoma"/>
              </a:rPr>
              <a:t>ly  </a:t>
            </a:r>
            <a:r>
              <a:rPr sz="4100" spc="-150" dirty="0">
                <a:latin typeface="Tahoma"/>
                <a:cs typeface="Tahoma"/>
              </a:rPr>
              <a:t>Responsible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75" dirty="0">
                <a:latin typeface="Tahoma"/>
                <a:cs typeface="Tahoma"/>
              </a:rPr>
              <a:t>Marketing</a:t>
            </a:r>
            <a:endParaRPr sz="41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51457" y="1766061"/>
            <a:ext cx="9316720" cy="3372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3535">
              <a:lnSpc>
                <a:spcPts val="4750"/>
              </a:lnSpc>
              <a:spcBef>
                <a:spcPts val="95"/>
              </a:spcBef>
              <a:buClr>
                <a:srgbClr val="000000"/>
              </a:buClr>
              <a:buSzPct val="80000"/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4000" b="1" spc="-10" dirty="0">
                <a:solidFill>
                  <a:srgbClr val="000099"/>
                </a:solidFill>
                <a:latin typeface="Calibri"/>
                <a:cs typeface="Calibri"/>
              </a:rPr>
              <a:t>Enlightened</a:t>
            </a:r>
            <a:r>
              <a:rPr sz="4000" b="1" spc="-20" dirty="0">
                <a:solidFill>
                  <a:srgbClr val="000099"/>
                </a:solidFill>
                <a:latin typeface="Calibri"/>
                <a:cs typeface="Calibri"/>
              </a:rPr>
              <a:t> Marketing</a:t>
            </a:r>
            <a:endParaRPr sz="4000">
              <a:latin typeface="Calibri"/>
              <a:cs typeface="Calibri"/>
            </a:endParaRPr>
          </a:p>
          <a:p>
            <a:pPr marL="756285" lvl="1" indent="-287020">
              <a:lnSpc>
                <a:spcPts val="4270"/>
              </a:lnSpc>
              <a:buClr>
                <a:srgbClr val="000099"/>
              </a:buClr>
              <a:buSzPct val="77777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600" b="1" spc="-15" dirty="0">
                <a:latin typeface="Calibri"/>
                <a:cs typeface="Calibri"/>
              </a:rPr>
              <a:t>Customer-Oriented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Marketing:</a:t>
            </a:r>
            <a:endParaRPr sz="3600">
              <a:latin typeface="Calibri"/>
              <a:cs typeface="Calibri"/>
            </a:endParaRPr>
          </a:p>
          <a:p>
            <a:pPr marL="1155700" marR="5080" lvl="2" indent="-228600">
              <a:lnSpc>
                <a:spcPts val="3020"/>
              </a:lnSpc>
              <a:spcBef>
                <a:spcPts val="595"/>
              </a:spcBef>
              <a:buSzPct val="71428"/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800" b="1" spc="-10" dirty="0">
                <a:latin typeface="Calibri"/>
                <a:cs typeface="Calibri"/>
              </a:rPr>
              <a:t>Companies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view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and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20" dirty="0">
                <a:latin typeface="Calibri"/>
                <a:cs typeface="Calibri"/>
              </a:rPr>
              <a:t>organize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their</a:t>
            </a:r>
            <a:r>
              <a:rPr sz="2800" b="1" spc="2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marketing</a:t>
            </a:r>
            <a:r>
              <a:rPr sz="2800" b="1" spc="2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activities </a:t>
            </a:r>
            <a:r>
              <a:rPr sz="2800" b="1" spc="-615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from</a:t>
            </a:r>
            <a:r>
              <a:rPr sz="2800" b="1" spc="-5" dirty="0">
                <a:latin typeface="Calibri"/>
                <a:cs typeface="Calibri"/>
              </a:rPr>
              <a:t> the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consumer’s</a:t>
            </a:r>
            <a:r>
              <a:rPr sz="2800" b="1" spc="-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point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of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45" dirty="0">
                <a:latin typeface="Calibri"/>
                <a:cs typeface="Calibri"/>
              </a:rPr>
              <a:t>view.</a:t>
            </a:r>
            <a:endParaRPr sz="2800">
              <a:latin typeface="Calibri"/>
              <a:cs typeface="Calibri"/>
            </a:endParaRPr>
          </a:p>
          <a:p>
            <a:pPr marL="756285" lvl="1" indent="-287020">
              <a:lnSpc>
                <a:spcPts val="4090"/>
              </a:lnSpc>
              <a:buClr>
                <a:srgbClr val="000099"/>
              </a:buClr>
              <a:buSzPct val="77777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600" b="1" spc="-15" dirty="0">
                <a:latin typeface="Calibri"/>
                <a:cs typeface="Calibri"/>
              </a:rPr>
              <a:t>Innovative</a:t>
            </a:r>
            <a:r>
              <a:rPr sz="3600" b="1" spc="-30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Marketing:</a:t>
            </a:r>
            <a:endParaRPr sz="3600">
              <a:latin typeface="Calibri"/>
              <a:cs typeface="Calibri"/>
            </a:endParaRPr>
          </a:p>
          <a:p>
            <a:pPr marL="1155700" marR="1666875" lvl="2" indent="-228600">
              <a:lnSpc>
                <a:spcPts val="3020"/>
              </a:lnSpc>
              <a:spcBef>
                <a:spcPts val="610"/>
              </a:spcBef>
              <a:buSzPct val="71428"/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800" b="1" spc="-10" dirty="0">
                <a:latin typeface="Calibri"/>
                <a:cs typeface="Calibri"/>
              </a:rPr>
              <a:t>Companies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seek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real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product</a:t>
            </a:r>
            <a:r>
              <a:rPr sz="2800" b="1" spc="1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and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marketing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improvements.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28088" y="5468111"/>
            <a:ext cx="8112759" cy="39941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60"/>
              </a:spcBef>
              <a:tabLst>
                <a:tab pos="1144270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3:	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Learn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principles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of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socially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responsible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785366" y="168097"/>
            <a:ext cx="8112125" cy="1151890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1222375" marR="5080" indent="-1210310">
              <a:lnSpc>
                <a:spcPts val="3940"/>
              </a:lnSpc>
              <a:spcBef>
                <a:spcPts val="1055"/>
              </a:spcBef>
            </a:pPr>
            <a:r>
              <a:rPr sz="4100" spc="-250" dirty="0">
                <a:latin typeface="Tahoma"/>
                <a:cs typeface="Tahoma"/>
              </a:rPr>
              <a:t>B</a:t>
            </a:r>
            <a:r>
              <a:rPr sz="4100" spc="-245" dirty="0">
                <a:latin typeface="Tahoma"/>
                <a:cs typeface="Tahoma"/>
              </a:rPr>
              <a:t>u</a:t>
            </a:r>
            <a:r>
              <a:rPr sz="4100" spc="-210" dirty="0">
                <a:latin typeface="Tahoma"/>
                <a:cs typeface="Tahoma"/>
              </a:rPr>
              <a:t>sines</a:t>
            </a:r>
            <a:r>
              <a:rPr sz="4100" spc="-204" dirty="0">
                <a:latin typeface="Tahoma"/>
                <a:cs typeface="Tahoma"/>
              </a:rPr>
              <a:t>s</a:t>
            </a:r>
            <a:r>
              <a:rPr sz="4100" spc="-70" dirty="0">
                <a:latin typeface="Tahoma"/>
                <a:cs typeface="Tahoma"/>
              </a:rPr>
              <a:t> </a:t>
            </a:r>
            <a:r>
              <a:rPr sz="4100" spc="-175" dirty="0">
                <a:latin typeface="Tahoma"/>
                <a:cs typeface="Tahoma"/>
              </a:rPr>
              <a:t>Actions</a:t>
            </a:r>
            <a:r>
              <a:rPr sz="4100" spc="-65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To</a:t>
            </a:r>
            <a:r>
              <a:rPr sz="4100" spc="-225" dirty="0">
                <a:latin typeface="Tahoma"/>
                <a:cs typeface="Tahoma"/>
              </a:rPr>
              <a:t>w</a:t>
            </a:r>
            <a:r>
              <a:rPr sz="4100" spc="-15" dirty="0">
                <a:latin typeface="Tahoma"/>
                <a:cs typeface="Tahoma"/>
              </a:rPr>
              <a:t>ard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Socia</a:t>
            </a:r>
            <a:r>
              <a:rPr sz="4100" spc="-105" dirty="0">
                <a:latin typeface="Tahoma"/>
                <a:cs typeface="Tahoma"/>
              </a:rPr>
              <a:t>l</a:t>
            </a:r>
            <a:r>
              <a:rPr sz="4100" dirty="0">
                <a:latin typeface="Tahoma"/>
                <a:cs typeface="Tahoma"/>
              </a:rPr>
              <a:t>ly  </a:t>
            </a:r>
            <a:r>
              <a:rPr sz="4100" spc="-150" dirty="0">
                <a:latin typeface="Tahoma"/>
                <a:cs typeface="Tahoma"/>
              </a:rPr>
              <a:t>Responsible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75" dirty="0">
                <a:latin typeface="Tahoma"/>
                <a:cs typeface="Tahoma"/>
              </a:rPr>
              <a:t>Marketing</a:t>
            </a:r>
            <a:endParaRPr sz="41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79142" y="1779523"/>
            <a:ext cx="8168005" cy="3037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4290"/>
              </a:lnSpc>
              <a:spcBef>
                <a:spcPts val="100"/>
              </a:spcBef>
              <a:buClr>
                <a:srgbClr val="000000"/>
              </a:buClr>
              <a:buSzPct val="88888"/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600" b="1" spc="-10" dirty="0">
                <a:solidFill>
                  <a:srgbClr val="000099"/>
                </a:solidFill>
                <a:latin typeface="Calibri"/>
                <a:cs typeface="Calibri"/>
              </a:rPr>
              <a:t>Enlightened </a:t>
            </a:r>
            <a:r>
              <a:rPr sz="3600" b="1" spc="-15" dirty="0">
                <a:solidFill>
                  <a:srgbClr val="000099"/>
                </a:solidFill>
                <a:latin typeface="Calibri"/>
                <a:cs typeface="Calibri"/>
              </a:rPr>
              <a:t>Marketing</a:t>
            </a:r>
            <a:endParaRPr sz="3600">
              <a:latin typeface="Calibri"/>
              <a:cs typeface="Calibri"/>
            </a:endParaRPr>
          </a:p>
          <a:p>
            <a:pPr marL="756285" lvl="1" indent="-287020">
              <a:lnSpc>
                <a:spcPts val="381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35" dirty="0">
                <a:latin typeface="Calibri"/>
                <a:cs typeface="Calibri"/>
              </a:rPr>
              <a:t>Value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Marketing:</a:t>
            </a:r>
            <a:endParaRPr sz="3200">
              <a:latin typeface="Calibri"/>
              <a:cs typeface="Calibri"/>
            </a:endParaRPr>
          </a:p>
          <a:p>
            <a:pPr marL="1155700" lvl="2" indent="-228600">
              <a:lnSpc>
                <a:spcPts val="2735"/>
              </a:lnSpc>
              <a:spcBef>
                <a:spcPts val="260"/>
              </a:spcBef>
              <a:buSzPct val="83333"/>
              <a:buFont typeface="Arial MT"/>
              <a:buChar char="•"/>
              <a:tabLst>
                <a:tab pos="1155065" algn="l"/>
                <a:tab pos="1155700" algn="l"/>
              </a:tabLst>
            </a:pPr>
            <a:r>
              <a:rPr sz="2400" b="1" spc="-5" dirty="0">
                <a:latin typeface="Calibri"/>
                <a:cs typeface="Calibri"/>
              </a:rPr>
              <a:t>Companies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put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most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their</a:t>
            </a:r>
            <a:r>
              <a:rPr sz="2400" b="1" spc="-10" dirty="0">
                <a:latin typeface="Calibri"/>
                <a:cs typeface="Calibri"/>
              </a:rPr>
              <a:t> resources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into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value-</a:t>
            </a:r>
            <a:endParaRPr sz="2400">
              <a:latin typeface="Calibri"/>
              <a:cs typeface="Calibri"/>
            </a:endParaRPr>
          </a:p>
          <a:p>
            <a:pPr marL="1155065">
              <a:lnSpc>
                <a:spcPts val="2665"/>
              </a:lnSpc>
            </a:pPr>
            <a:r>
              <a:rPr sz="2400" b="1" spc="-5" dirty="0">
                <a:latin typeface="Calibri"/>
                <a:cs typeface="Calibri"/>
              </a:rPr>
              <a:t>building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marketing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investments.</a:t>
            </a:r>
            <a:endParaRPr sz="2400">
              <a:latin typeface="Calibri"/>
              <a:cs typeface="Calibri"/>
            </a:endParaRPr>
          </a:p>
          <a:p>
            <a:pPr marL="756285" lvl="1" indent="-287020">
              <a:lnSpc>
                <a:spcPts val="3770"/>
              </a:lnSpc>
              <a:buClr>
                <a:srgbClr val="000099"/>
              </a:buClr>
              <a:buSzPct val="87500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200" b="1" spc="-5" dirty="0">
                <a:latin typeface="Calibri"/>
                <a:cs typeface="Calibri"/>
              </a:rPr>
              <a:t>Sense-of-Mission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spc="-15" dirty="0">
                <a:latin typeface="Calibri"/>
                <a:cs typeface="Calibri"/>
              </a:rPr>
              <a:t>Marketing:</a:t>
            </a:r>
            <a:endParaRPr sz="3200">
              <a:latin typeface="Calibri"/>
              <a:cs typeface="Calibri"/>
            </a:endParaRPr>
          </a:p>
          <a:p>
            <a:pPr marL="1155065" marR="5080" lvl="2" indent="-228600">
              <a:lnSpc>
                <a:spcPts val="2700"/>
              </a:lnSpc>
              <a:spcBef>
                <a:spcPts val="835"/>
              </a:spcBef>
              <a:buSzPct val="71428"/>
              <a:buFont typeface="Arial MT"/>
              <a:buChar char="•"/>
              <a:tabLst>
                <a:tab pos="1155065" algn="l"/>
                <a:tab pos="1155700" algn="l"/>
              </a:tabLst>
            </a:pPr>
            <a:r>
              <a:rPr sz="2800" b="1" spc="-10" dirty="0">
                <a:latin typeface="Calibri"/>
                <a:cs typeface="Calibri"/>
              </a:rPr>
              <a:t>Companies </a:t>
            </a:r>
            <a:r>
              <a:rPr sz="2400" b="1" spc="-10" dirty="0">
                <a:latin typeface="Calibri"/>
                <a:cs typeface="Calibri"/>
              </a:rPr>
              <a:t>define </a:t>
            </a:r>
            <a:r>
              <a:rPr sz="2400" b="1" dirty="0">
                <a:latin typeface="Calibri"/>
                <a:cs typeface="Calibri"/>
              </a:rPr>
              <a:t>their mission in </a:t>
            </a:r>
            <a:r>
              <a:rPr sz="2400" b="1" spc="-10" dirty="0">
                <a:latin typeface="Calibri"/>
                <a:cs typeface="Calibri"/>
              </a:rPr>
              <a:t>broad </a:t>
            </a:r>
            <a:r>
              <a:rPr sz="2400" b="1" spc="-5" dirty="0">
                <a:latin typeface="Calibri"/>
                <a:cs typeface="Calibri"/>
              </a:rPr>
              <a:t>social </a:t>
            </a:r>
            <a:r>
              <a:rPr sz="2400" b="1" spc="-10" dirty="0">
                <a:latin typeface="Calibri"/>
                <a:cs typeface="Calibri"/>
              </a:rPr>
              <a:t>terms, </a:t>
            </a:r>
            <a:r>
              <a:rPr sz="2400" b="1" spc="-53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rather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than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in</a:t>
            </a:r>
            <a:r>
              <a:rPr sz="2400" b="1" spc="-10" dirty="0">
                <a:latin typeface="Calibri"/>
                <a:cs typeface="Calibri"/>
              </a:rPr>
              <a:t> narrow </a:t>
            </a:r>
            <a:r>
              <a:rPr sz="2400" b="1" spc="-5" dirty="0">
                <a:latin typeface="Calibri"/>
                <a:cs typeface="Calibri"/>
              </a:rPr>
              <a:t>product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terms.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41448" y="5318759"/>
            <a:ext cx="8110855" cy="40132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65"/>
              </a:spcBef>
              <a:tabLst>
                <a:tab pos="1143635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3:	Learn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principles of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socially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responsible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398" y="1766061"/>
            <a:ext cx="6790055" cy="3160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4750"/>
              </a:lnSpc>
              <a:spcBef>
                <a:spcPts val="95"/>
              </a:spcBef>
              <a:buClr>
                <a:srgbClr val="000000"/>
              </a:buClr>
              <a:buSzPct val="90000"/>
              <a:buFont typeface="Arial MT"/>
              <a:buChar char="•"/>
              <a:tabLst>
                <a:tab pos="355600" algn="l"/>
              </a:tabLst>
            </a:pPr>
            <a:r>
              <a:rPr sz="4000" b="1" spc="-10" dirty="0">
                <a:solidFill>
                  <a:srgbClr val="000099"/>
                </a:solidFill>
                <a:latin typeface="Calibri"/>
                <a:cs typeface="Calibri"/>
              </a:rPr>
              <a:t>Enlightened</a:t>
            </a:r>
            <a:r>
              <a:rPr sz="4000" b="1" spc="-20" dirty="0">
                <a:solidFill>
                  <a:srgbClr val="000099"/>
                </a:solidFill>
                <a:latin typeface="Calibri"/>
                <a:cs typeface="Calibri"/>
              </a:rPr>
              <a:t> Marketing</a:t>
            </a:r>
            <a:endParaRPr sz="4000">
              <a:latin typeface="Calibri"/>
              <a:cs typeface="Calibri"/>
            </a:endParaRPr>
          </a:p>
          <a:p>
            <a:pPr marL="756285" lvl="1" indent="-287020">
              <a:lnSpc>
                <a:spcPts val="4270"/>
              </a:lnSpc>
              <a:buClr>
                <a:srgbClr val="000099"/>
              </a:buClr>
              <a:buSzPct val="88888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600" b="1" spc="-10" dirty="0">
                <a:latin typeface="Calibri"/>
                <a:cs typeface="Calibri"/>
              </a:rPr>
              <a:t>Societal</a:t>
            </a:r>
            <a:r>
              <a:rPr sz="3600" b="1" spc="-25" dirty="0">
                <a:latin typeface="Calibri"/>
                <a:cs typeface="Calibri"/>
              </a:rPr>
              <a:t> </a:t>
            </a:r>
            <a:r>
              <a:rPr sz="3600" b="1" spc="-15" dirty="0">
                <a:latin typeface="Calibri"/>
                <a:cs typeface="Calibri"/>
              </a:rPr>
              <a:t>Marketing:</a:t>
            </a:r>
            <a:endParaRPr sz="3600">
              <a:latin typeface="Calibri"/>
              <a:cs typeface="Calibri"/>
            </a:endParaRPr>
          </a:p>
          <a:p>
            <a:pPr marL="1236345" marR="5080" lvl="2" indent="-309880" algn="just">
              <a:lnSpc>
                <a:spcPct val="90000"/>
              </a:lnSpc>
              <a:spcBef>
                <a:spcPts val="545"/>
              </a:spcBef>
              <a:buSzPct val="85714"/>
              <a:buFont typeface="Arial MT"/>
              <a:buChar char="•"/>
              <a:tabLst>
                <a:tab pos="1236980" algn="l"/>
              </a:tabLst>
            </a:pPr>
            <a:r>
              <a:rPr sz="2800" b="1" spc="-10" dirty="0">
                <a:latin typeface="Calibri"/>
                <a:cs typeface="Calibri"/>
              </a:rPr>
              <a:t>Companies </a:t>
            </a:r>
            <a:r>
              <a:rPr sz="2800" b="1" spc="-25" dirty="0">
                <a:latin typeface="Calibri"/>
                <a:cs typeface="Calibri"/>
              </a:rPr>
              <a:t>make </a:t>
            </a:r>
            <a:r>
              <a:rPr sz="2800" b="1" spc="-15" dirty="0">
                <a:latin typeface="Calibri"/>
                <a:cs typeface="Calibri"/>
              </a:rPr>
              <a:t>marketing </a:t>
            </a:r>
            <a:r>
              <a:rPr sz="2800" b="1" spc="-5" dirty="0">
                <a:latin typeface="Calibri"/>
                <a:cs typeface="Calibri"/>
              </a:rPr>
              <a:t>decisions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by considering consumers’ </a:t>
            </a:r>
            <a:r>
              <a:rPr sz="2800" b="1" spc="-15" dirty="0">
                <a:latin typeface="Calibri"/>
                <a:cs typeface="Calibri"/>
              </a:rPr>
              <a:t>wants, </a:t>
            </a:r>
            <a:r>
              <a:rPr sz="2800" b="1" spc="-5" dirty="0">
                <a:latin typeface="Calibri"/>
                <a:cs typeface="Calibri"/>
              </a:rPr>
              <a:t>the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20" dirty="0">
                <a:latin typeface="Calibri"/>
                <a:cs typeface="Calibri"/>
              </a:rPr>
              <a:t>company’s </a:t>
            </a:r>
            <a:r>
              <a:rPr sz="2800" b="1" spc="-15" dirty="0">
                <a:latin typeface="Calibri"/>
                <a:cs typeface="Calibri"/>
              </a:rPr>
              <a:t>requirements, </a:t>
            </a:r>
            <a:r>
              <a:rPr sz="2800" b="1" spc="-10" dirty="0">
                <a:latin typeface="Calibri"/>
                <a:cs typeface="Calibri"/>
              </a:rPr>
              <a:t>consumers’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long-run</a:t>
            </a:r>
            <a:r>
              <a:rPr sz="2800" b="1" spc="15" dirty="0">
                <a:latin typeface="Calibri"/>
                <a:cs typeface="Calibri"/>
              </a:rPr>
              <a:t> </a:t>
            </a:r>
            <a:r>
              <a:rPr sz="2800" b="1" spc="-20" dirty="0">
                <a:latin typeface="Calibri"/>
                <a:cs typeface="Calibri"/>
              </a:rPr>
              <a:t>interests,</a:t>
            </a:r>
            <a:r>
              <a:rPr sz="2800" b="1" spc="3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and</a:t>
            </a:r>
            <a:r>
              <a:rPr sz="2800" b="1" spc="5" dirty="0">
                <a:latin typeface="Calibri"/>
                <a:cs typeface="Calibri"/>
              </a:rPr>
              <a:t> </a:t>
            </a:r>
            <a:r>
              <a:rPr sz="2800" b="1" spc="-15" dirty="0">
                <a:latin typeface="Calibri"/>
                <a:cs typeface="Calibri"/>
              </a:rPr>
              <a:t>society’s</a:t>
            </a:r>
            <a:endParaRPr sz="2800">
              <a:latin typeface="Calibri"/>
              <a:cs typeface="Calibri"/>
            </a:endParaRPr>
          </a:p>
          <a:p>
            <a:pPr marL="1236345" algn="just">
              <a:lnSpc>
                <a:spcPts val="3025"/>
              </a:lnSpc>
            </a:pPr>
            <a:r>
              <a:rPr sz="2800" b="1" spc="-10" dirty="0">
                <a:latin typeface="Calibri"/>
                <a:cs typeface="Calibri"/>
              </a:rPr>
              <a:t>long-run</a:t>
            </a:r>
            <a:r>
              <a:rPr sz="2800" b="1" dirty="0">
                <a:latin typeface="Calibri"/>
                <a:cs typeface="Calibri"/>
              </a:rPr>
              <a:t> </a:t>
            </a:r>
            <a:r>
              <a:rPr sz="2800" b="1" spc="-20" dirty="0">
                <a:latin typeface="Calibri"/>
                <a:cs typeface="Calibri"/>
              </a:rPr>
              <a:t>interests.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7795" rIns="0" bIns="0" rtlCol="0">
            <a:spAutoFit/>
          </a:bodyPr>
          <a:lstStyle/>
          <a:p>
            <a:pPr marL="1362075" marR="5080" indent="-1210310">
              <a:lnSpc>
                <a:spcPct val="80000"/>
              </a:lnSpc>
              <a:spcBef>
                <a:spcPts val="1085"/>
              </a:spcBef>
            </a:pPr>
            <a:r>
              <a:rPr sz="4100" spc="-220" dirty="0">
                <a:latin typeface="Tahoma"/>
                <a:cs typeface="Tahoma"/>
              </a:rPr>
              <a:t>Business</a:t>
            </a:r>
            <a:r>
              <a:rPr sz="4100" spc="-70" dirty="0">
                <a:latin typeface="Tahoma"/>
                <a:cs typeface="Tahoma"/>
              </a:rPr>
              <a:t> </a:t>
            </a:r>
            <a:r>
              <a:rPr sz="4100" spc="-180" dirty="0">
                <a:latin typeface="Tahoma"/>
                <a:cs typeface="Tahoma"/>
              </a:rPr>
              <a:t>Actions</a:t>
            </a:r>
            <a:r>
              <a:rPr sz="4100" spc="-75" dirty="0">
                <a:latin typeface="Tahoma"/>
                <a:cs typeface="Tahoma"/>
              </a:rPr>
              <a:t> </a:t>
            </a:r>
            <a:r>
              <a:rPr sz="4100" spc="-95" dirty="0">
                <a:latin typeface="Tahoma"/>
                <a:cs typeface="Tahoma"/>
              </a:rPr>
              <a:t>Toward</a:t>
            </a:r>
            <a:r>
              <a:rPr sz="4100" spc="-105" dirty="0">
                <a:latin typeface="Tahoma"/>
                <a:cs typeface="Tahoma"/>
              </a:rPr>
              <a:t> Socially </a:t>
            </a:r>
            <a:r>
              <a:rPr sz="4100" spc="-1185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Responsible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75" dirty="0">
                <a:latin typeface="Tahoma"/>
                <a:cs typeface="Tahoma"/>
              </a:rPr>
              <a:t>Marketing</a:t>
            </a:r>
            <a:endParaRPr sz="41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39695" y="5519928"/>
            <a:ext cx="8110855" cy="39941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60"/>
              </a:spcBef>
              <a:tabLst>
                <a:tab pos="1143635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3:	Learn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2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principles of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socially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responsible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08810" y="170129"/>
            <a:ext cx="8112125" cy="1151890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1222375" marR="5080" indent="-1210310">
              <a:lnSpc>
                <a:spcPts val="3940"/>
              </a:lnSpc>
              <a:spcBef>
                <a:spcPts val="1055"/>
              </a:spcBef>
            </a:pPr>
            <a:r>
              <a:rPr sz="4100" spc="-250" dirty="0">
                <a:latin typeface="Tahoma"/>
                <a:cs typeface="Tahoma"/>
              </a:rPr>
              <a:t>B</a:t>
            </a:r>
            <a:r>
              <a:rPr sz="4100" spc="-245" dirty="0">
                <a:latin typeface="Tahoma"/>
                <a:cs typeface="Tahoma"/>
              </a:rPr>
              <a:t>u</a:t>
            </a:r>
            <a:r>
              <a:rPr sz="4100" spc="-210" dirty="0">
                <a:latin typeface="Tahoma"/>
                <a:cs typeface="Tahoma"/>
              </a:rPr>
              <a:t>sines</a:t>
            </a:r>
            <a:r>
              <a:rPr sz="4100" spc="-204" dirty="0">
                <a:latin typeface="Tahoma"/>
                <a:cs typeface="Tahoma"/>
              </a:rPr>
              <a:t>s</a:t>
            </a:r>
            <a:r>
              <a:rPr sz="4100" spc="-70" dirty="0">
                <a:latin typeface="Tahoma"/>
                <a:cs typeface="Tahoma"/>
              </a:rPr>
              <a:t> </a:t>
            </a:r>
            <a:r>
              <a:rPr sz="4100" spc="-175" dirty="0">
                <a:latin typeface="Tahoma"/>
                <a:cs typeface="Tahoma"/>
              </a:rPr>
              <a:t>Actions</a:t>
            </a:r>
            <a:r>
              <a:rPr sz="4100" spc="-65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To</a:t>
            </a:r>
            <a:r>
              <a:rPr sz="4100" spc="-225" dirty="0">
                <a:latin typeface="Tahoma"/>
                <a:cs typeface="Tahoma"/>
              </a:rPr>
              <a:t>w</a:t>
            </a:r>
            <a:r>
              <a:rPr sz="4100" spc="-15" dirty="0">
                <a:latin typeface="Tahoma"/>
                <a:cs typeface="Tahoma"/>
              </a:rPr>
              <a:t>ard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Socia</a:t>
            </a:r>
            <a:r>
              <a:rPr sz="4100" spc="-105" dirty="0">
                <a:latin typeface="Tahoma"/>
                <a:cs typeface="Tahoma"/>
              </a:rPr>
              <a:t>l</a:t>
            </a:r>
            <a:r>
              <a:rPr sz="4100" dirty="0">
                <a:latin typeface="Tahoma"/>
                <a:cs typeface="Tahoma"/>
              </a:rPr>
              <a:t>ly  </a:t>
            </a:r>
            <a:r>
              <a:rPr sz="4100" spc="-150" dirty="0">
                <a:latin typeface="Tahoma"/>
                <a:cs typeface="Tahoma"/>
              </a:rPr>
              <a:t>Responsible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75" dirty="0">
                <a:latin typeface="Tahoma"/>
                <a:cs typeface="Tahoma"/>
              </a:rPr>
              <a:t>Marketing</a:t>
            </a:r>
            <a:endParaRPr sz="41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98522" y="1551812"/>
            <a:ext cx="7117715" cy="31832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ts val="4750"/>
              </a:lnSpc>
              <a:spcBef>
                <a:spcPts val="95"/>
              </a:spcBef>
              <a:buClr>
                <a:srgbClr val="000000"/>
              </a:buClr>
              <a:buSzPct val="80000"/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4000" b="1" spc="-10" dirty="0">
                <a:solidFill>
                  <a:srgbClr val="000099"/>
                </a:solidFill>
                <a:latin typeface="Calibri"/>
                <a:cs typeface="Calibri"/>
              </a:rPr>
              <a:t>Enlightened</a:t>
            </a:r>
            <a:r>
              <a:rPr sz="4000" b="1" spc="-20" dirty="0">
                <a:solidFill>
                  <a:srgbClr val="000099"/>
                </a:solidFill>
                <a:latin typeface="Calibri"/>
                <a:cs typeface="Calibri"/>
              </a:rPr>
              <a:t> Marketing</a:t>
            </a:r>
            <a:endParaRPr sz="4000">
              <a:latin typeface="Calibri"/>
              <a:cs typeface="Calibri"/>
            </a:endParaRPr>
          </a:p>
          <a:p>
            <a:pPr marL="756285" lvl="1" indent="-287020">
              <a:lnSpc>
                <a:spcPts val="4270"/>
              </a:lnSpc>
              <a:buClr>
                <a:srgbClr val="000099"/>
              </a:buClr>
              <a:buSzPct val="77777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600" b="1" spc="-10" dirty="0">
                <a:latin typeface="Calibri"/>
                <a:cs typeface="Calibri"/>
              </a:rPr>
              <a:t>Societal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spc="-5" dirty="0">
                <a:latin typeface="Calibri"/>
                <a:cs typeface="Calibri"/>
              </a:rPr>
              <a:t>Classification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of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Products</a:t>
            </a:r>
            <a:endParaRPr sz="3600">
              <a:latin typeface="Calibri"/>
              <a:cs typeface="Calibri"/>
            </a:endParaRPr>
          </a:p>
          <a:p>
            <a:pPr marL="1236345" lvl="2" indent="-309880">
              <a:lnSpc>
                <a:spcPct val="100000"/>
              </a:lnSpc>
              <a:spcBef>
                <a:spcPts val="135"/>
              </a:spcBef>
              <a:buSzPct val="62500"/>
              <a:buFont typeface="Arial MT"/>
              <a:buChar char="•"/>
              <a:tabLst>
                <a:tab pos="1236345" algn="l"/>
                <a:tab pos="1236980" algn="l"/>
              </a:tabLst>
            </a:pPr>
            <a:r>
              <a:rPr sz="3200" b="1" spc="-10" dirty="0">
                <a:latin typeface="Calibri"/>
                <a:cs typeface="Calibri"/>
              </a:rPr>
              <a:t>Deficient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products</a:t>
            </a:r>
            <a:endParaRPr sz="3200">
              <a:latin typeface="Calibri"/>
              <a:cs typeface="Calibri"/>
            </a:endParaRPr>
          </a:p>
          <a:p>
            <a:pPr marL="1247140" lvl="2" indent="-320040">
              <a:lnSpc>
                <a:spcPct val="100000"/>
              </a:lnSpc>
              <a:spcBef>
                <a:spcPts val="125"/>
              </a:spcBef>
              <a:buSzPct val="75000"/>
              <a:buFont typeface="Arial MT"/>
              <a:buChar char="•"/>
              <a:tabLst>
                <a:tab pos="1246505" algn="l"/>
                <a:tab pos="1247140" algn="l"/>
              </a:tabLst>
            </a:pPr>
            <a:r>
              <a:rPr sz="3200" b="1" spc="-5" dirty="0">
                <a:latin typeface="Calibri"/>
                <a:cs typeface="Calibri"/>
              </a:rPr>
              <a:t>Pleasing</a:t>
            </a:r>
            <a:r>
              <a:rPr sz="3200" b="1" spc="-95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products</a:t>
            </a:r>
            <a:endParaRPr sz="3200">
              <a:latin typeface="Calibri"/>
              <a:cs typeface="Calibri"/>
            </a:endParaRPr>
          </a:p>
          <a:p>
            <a:pPr marL="1247140" lvl="2" indent="-320040">
              <a:lnSpc>
                <a:spcPct val="100000"/>
              </a:lnSpc>
              <a:spcBef>
                <a:spcPts val="120"/>
              </a:spcBef>
              <a:buSzPct val="75000"/>
              <a:buFont typeface="Arial MT"/>
              <a:buChar char="•"/>
              <a:tabLst>
                <a:tab pos="1246505" algn="l"/>
                <a:tab pos="1247140" algn="l"/>
              </a:tabLst>
            </a:pPr>
            <a:r>
              <a:rPr sz="3200" b="1" spc="-5" dirty="0">
                <a:latin typeface="Calibri"/>
                <a:cs typeface="Calibri"/>
              </a:rPr>
              <a:t>Salutary</a:t>
            </a:r>
            <a:r>
              <a:rPr sz="3200" b="1" spc="-8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products</a:t>
            </a:r>
            <a:endParaRPr sz="3200">
              <a:latin typeface="Calibri"/>
              <a:cs typeface="Calibri"/>
            </a:endParaRPr>
          </a:p>
          <a:p>
            <a:pPr marL="1247140" lvl="2" indent="-320040">
              <a:lnSpc>
                <a:spcPct val="100000"/>
              </a:lnSpc>
              <a:spcBef>
                <a:spcPts val="105"/>
              </a:spcBef>
              <a:buSzPct val="75000"/>
              <a:buFont typeface="Arial MT"/>
              <a:buChar char="•"/>
              <a:tabLst>
                <a:tab pos="1246505" algn="l"/>
                <a:tab pos="1247140" algn="l"/>
              </a:tabLst>
            </a:pPr>
            <a:r>
              <a:rPr sz="3200" b="1" spc="-10" dirty="0">
                <a:latin typeface="Calibri"/>
                <a:cs typeface="Calibri"/>
              </a:rPr>
              <a:t>Desirable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products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67483" y="5318759"/>
            <a:ext cx="8110855" cy="40132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5"/>
              </a:spcBef>
              <a:tabLst>
                <a:tab pos="1143635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3:	Learn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principles of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socially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responsible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7795" rIns="0" bIns="0" rtlCol="0">
            <a:spAutoFit/>
          </a:bodyPr>
          <a:lstStyle/>
          <a:p>
            <a:pPr marL="1283970" marR="5080" indent="-1210310">
              <a:lnSpc>
                <a:spcPct val="80000"/>
              </a:lnSpc>
              <a:spcBef>
                <a:spcPts val="1085"/>
              </a:spcBef>
            </a:pPr>
            <a:r>
              <a:rPr sz="4100" spc="-220" dirty="0">
                <a:latin typeface="Tahoma"/>
                <a:cs typeface="Tahoma"/>
              </a:rPr>
              <a:t>Business</a:t>
            </a:r>
            <a:r>
              <a:rPr sz="4100" spc="-70" dirty="0">
                <a:latin typeface="Tahoma"/>
                <a:cs typeface="Tahoma"/>
              </a:rPr>
              <a:t> </a:t>
            </a:r>
            <a:r>
              <a:rPr sz="4100" spc="-180" dirty="0">
                <a:latin typeface="Tahoma"/>
                <a:cs typeface="Tahoma"/>
              </a:rPr>
              <a:t>Actions</a:t>
            </a:r>
            <a:r>
              <a:rPr sz="4100" spc="-75" dirty="0">
                <a:latin typeface="Tahoma"/>
                <a:cs typeface="Tahoma"/>
              </a:rPr>
              <a:t> </a:t>
            </a:r>
            <a:r>
              <a:rPr sz="4100" spc="-95" dirty="0">
                <a:latin typeface="Tahoma"/>
                <a:cs typeface="Tahoma"/>
              </a:rPr>
              <a:t>Toward</a:t>
            </a:r>
            <a:r>
              <a:rPr sz="4100" spc="-105" dirty="0">
                <a:latin typeface="Tahoma"/>
                <a:cs typeface="Tahoma"/>
              </a:rPr>
              <a:t> Socially </a:t>
            </a:r>
            <a:r>
              <a:rPr sz="4100" spc="-1185" dirty="0">
                <a:latin typeface="Tahoma"/>
                <a:cs typeface="Tahoma"/>
              </a:rPr>
              <a:t> </a:t>
            </a:r>
            <a:r>
              <a:rPr sz="4100" spc="-150" dirty="0">
                <a:latin typeface="Tahoma"/>
                <a:cs typeface="Tahoma"/>
              </a:rPr>
              <a:t>Responsible</a:t>
            </a:r>
            <a:r>
              <a:rPr sz="4100" spc="-100" dirty="0">
                <a:latin typeface="Tahoma"/>
                <a:cs typeface="Tahoma"/>
              </a:rPr>
              <a:t> </a:t>
            </a:r>
            <a:r>
              <a:rPr sz="4100" spc="-75" dirty="0">
                <a:latin typeface="Tahoma"/>
                <a:cs typeface="Tahoma"/>
              </a:rPr>
              <a:t>Marketing</a:t>
            </a:r>
            <a:endParaRPr sz="41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63089" y="1741678"/>
            <a:ext cx="8121650" cy="3371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3754"/>
              </a:lnSpc>
              <a:spcBef>
                <a:spcPts val="100"/>
              </a:spcBef>
              <a:buClr>
                <a:srgbClr val="000000"/>
              </a:buClr>
              <a:buSzPct val="96969"/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300" b="1" spc="-15" dirty="0">
                <a:solidFill>
                  <a:srgbClr val="000099"/>
                </a:solidFill>
                <a:latin typeface="Calibri"/>
                <a:cs typeface="Calibri"/>
              </a:rPr>
              <a:t>Marketing</a:t>
            </a:r>
            <a:r>
              <a:rPr sz="3300" b="1" spc="-10" dirty="0">
                <a:solidFill>
                  <a:srgbClr val="000099"/>
                </a:solidFill>
                <a:latin typeface="Calibri"/>
                <a:cs typeface="Calibri"/>
              </a:rPr>
              <a:t> Ethics</a:t>
            </a:r>
            <a:endParaRPr sz="3300">
              <a:latin typeface="Calibri"/>
              <a:cs typeface="Calibri"/>
            </a:endParaRPr>
          </a:p>
          <a:p>
            <a:pPr marL="756285" lvl="1" indent="-287020">
              <a:lnSpc>
                <a:spcPts val="3395"/>
              </a:lnSpc>
              <a:buClr>
                <a:srgbClr val="000099"/>
              </a:buClr>
              <a:buSzPct val="93333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000" b="1" spc="-20" dirty="0">
                <a:latin typeface="Calibri"/>
                <a:cs typeface="Calibri"/>
              </a:rPr>
              <a:t>Corporate</a:t>
            </a:r>
            <a:r>
              <a:rPr sz="3000" b="1" spc="-35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marketing </a:t>
            </a:r>
            <a:r>
              <a:rPr sz="3000" b="1" spc="-5" dirty="0">
                <a:latin typeface="Calibri"/>
                <a:cs typeface="Calibri"/>
              </a:rPr>
              <a:t>ethics</a:t>
            </a:r>
            <a:r>
              <a:rPr sz="3000" b="1" spc="-10" dirty="0">
                <a:latin typeface="Calibri"/>
                <a:cs typeface="Calibri"/>
              </a:rPr>
              <a:t> </a:t>
            </a:r>
            <a:r>
              <a:rPr sz="3000" b="1" spc="-5" dirty="0">
                <a:latin typeface="Calibri"/>
                <a:cs typeface="Calibri"/>
              </a:rPr>
              <a:t>policies</a:t>
            </a:r>
            <a:endParaRPr sz="3000">
              <a:latin typeface="Calibri"/>
              <a:cs typeface="Calibri"/>
            </a:endParaRPr>
          </a:p>
          <a:p>
            <a:pPr marL="1155700" marR="5080" lvl="2" indent="-228600">
              <a:lnSpc>
                <a:spcPts val="2110"/>
              </a:lnSpc>
              <a:spcBef>
                <a:spcPts val="520"/>
              </a:spcBef>
              <a:buSzPct val="90909"/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200" spc="-10" dirty="0">
                <a:latin typeface="Calibri"/>
                <a:cs typeface="Calibri"/>
              </a:rPr>
              <a:t>Distributor relations, </a:t>
            </a:r>
            <a:r>
              <a:rPr sz="2200" spc="-5" dirty="0">
                <a:latin typeface="Calibri"/>
                <a:cs typeface="Calibri"/>
              </a:rPr>
              <a:t>advertising </a:t>
            </a:r>
            <a:r>
              <a:rPr sz="2200" spc="-10" dirty="0">
                <a:latin typeface="Calibri"/>
                <a:cs typeface="Calibri"/>
              </a:rPr>
              <a:t>standards, customer </a:t>
            </a:r>
            <a:r>
              <a:rPr sz="2200" dirty="0">
                <a:latin typeface="Calibri"/>
                <a:cs typeface="Calibri"/>
              </a:rPr>
              <a:t>service,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pricing,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product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development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and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general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ethical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standards.</a:t>
            </a:r>
            <a:endParaRPr sz="2200">
              <a:latin typeface="Calibri"/>
              <a:cs typeface="Calibri"/>
            </a:endParaRPr>
          </a:p>
          <a:p>
            <a:pPr marL="756285" lvl="1" indent="-287020">
              <a:lnSpc>
                <a:spcPts val="3165"/>
              </a:lnSpc>
              <a:buClr>
                <a:srgbClr val="000099"/>
              </a:buClr>
              <a:buSzPct val="93333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000" b="1" spc="-10" dirty="0">
                <a:latin typeface="Calibri"/>
                <a:cs typeface="Calibri"/>
              </a:rPr>
              <a:t>Guiding</a:t>
            </a:r>
            <a:r>
              <a:rPr sz="3000" b="1" spc="20" dirty="0">
                <a:latin typeface="Calibri"/>
                <a:cs typeface="Calibri"/>
              </a:rPr>
              <a:t> </a:t>
            </a:r>
            <a:r>
              <a:rPr sz="3000" b="1" spc="-5" dirty="0">
                <a:latin typeface="Calibri"/>
                <a:cs typeface="Calibri"/>
              </a:rPr>
              <a:t>principle</a:t>
            </a:r>
            <a:r>
              <a:rPr sz="3000" b="1" spc="20" dirty="0">
                <a:latin typeface="Calibri"/>
                <a:cs typeface="Calibri"/>
              </a:rPr>
              <a:t> </a:t>
            </a:r>
            <a:r>
              <a:rPr sz="3000" b="1" dirty="0">
                <a:latin typeface="Calibri"/>
                <a:cs typeface="Calibri"/>
              </a:rPr>
              <a:t>in</a:t>
            </a:r>
            <a:r>
              <a:rPr sz="3000" b="1" spc="5" dirty="0">
                <a:latin typeface="Calibri"/>
                <a:cs typeface="Calibri"/>
              </a:rPr>
              <a:t> </a:t>
            </a:r>
            <a:r>
              <a:rPr sz="3000" b="1" spc="-10" dirty="0">
                <a:latin typeface="Calibri"/>
                <a:cs typeface="Calibri"/>
              </a:rPr>
              <a:t>policy</a:t>
            </a:r>
            <a:r>
              <a:rPr sz="3000" b="1" spc="10" dirty="0">
                <a:latin typeface="Calibri"/>
                <a:cs typeface="Calibri"/>
              </a:rPr>
              <a:t> </a:t>
            </a:r>
            <a:r>
              <a:rPr sz="3000" b="1" spc="-15" dirty="0">
                <a:latin typeface="Calibri"/>
                <a:cs typeface="Calibri"/>
              </a:rPr>
              <a:t>determination</a:t>
            </a:r>
            <a:endParaRPr sz="3000">
              <a:latin typeface="Calibri"/>
              <a:cs typeface="Calibri"/>
            </a:endParaRPr>
          </a:p>
          <a:p>
            <a:pPr marL="1219835" lvl="2" indent="-293370">
              <a:lnSpc>
                <a:spcPts val="2625"/>
              </a:lnSpc>
              <a:buSzPct val="90909"/>
              <a:buFont typeface="Arial MT"/>
              <a:buChar char="•"/>
              <a:tabLst>
                <a:tab pos="1219835" algn="l"/>
                <a:tab pos="1220470" algn="l"/>
              </a:tabLst>
            </a:pPr>
            <a:r>
              <a:rPr sz="2200" spc="-10" dirty="0">
                <a:latin typeface="Calibri"/>
                <a:cs typeface="Calibri"/>
              </a:rPr>
              <a:t>Free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market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and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legal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system</a:t>
            </a:r>
            <a:endParaRPr sz="2200">
              <a:latin typeface="Calibri"/>
              <a:cs typeface="Calibri"/>
            </a:endParaRPr>
          </a:p>
          <a:p>
            <a:pPr marL="1219835" lvl="2" indent="-293370">
              <a:lnSpc>
                <a:spcPts val="2405"/>
              </a:lnSpc>
              <a:buSzPct val="90909"/>
              <a:buFont typeface="Arial MT"/>
              <a:buChar char="•"/>
              <a:tabLst>
                <a:tab pos="1219835" algn="l"/>
                <a:tab pos="1220470" algn="l"/>
              </a:tabLst>
            </a:pPr>
            <a:r>
              <a:rPr sz="2200" spc="-5" dirty="0">
                <a:latin typeface="Calibri"/>
                <a:cs typeface="Calibri"/>
              </a:rPr>
              <a:t>Individual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companies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and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managers</a:t>
            </a:r>
            <a:endParaRPr sz="2200">
              <a:latin typeface="Calibri"/>
              <a:cs typeface="Calibri"/>
            </a:endParaRPr>
          </a:p>
          <a:p>
            <a:pPr marL="756285" marR="833755" lvl="1" indent="-287020">
              <a:lnSpc>
                <a:spcPts val="2880"/>
              </a:lnSpc>
              <a:spcBef>
                <a:spcPts val="470"/>
              </a:spcBef>
              <a:buClr>
                <a:srgbClr val="000099"/>
              </a:buClr>
              <a:buSzPct val="93333"/>
              <a:buFont typeface="Calibri"/>
              <a:buChar char="▪"/>
              <a:tabLst>
                <a:tab pos="756285" algn="l"/>
                <a:tab pos="756920" algn="l"/>
              </a:tabLst>
            </a:pPr>
            <a:r>
              <a:rPr sz="3000" b="1" spc="-10" dirty="0">
                <a:latin typeface="Calibri"/>
                <a:cs typeface="Calibri"/>
              </a:rPr>
              <a:t>International ethical </a:t>
            </a:r>
            <a:r>
              <a:rPr sz="3000" b="1" spc="-5" dirty="0">
                <a:latin typeface="Calibri"/>
                <a:cs typeface="Calibri"/>
              </a:rPr>
              <a:t>policies </a:t>
            </a:r>
            <a:r>
              <a:rPr sz="3000" b="1" spc="-15" dirty="0">
                <a:latin typeface="Calibri"/>
                <a:cs typeface="Calibri"/>
              </a:rPr>
              <a:t>are </a:t>
            </a:r>
            <a:r>
              <a:rPr sz="3000" b="1" dirty="0">
                <a:latin typeface="Calibri"/>
                <a:cs typeface="Calibri"/>
              </a:rPr>
              <a:t>a </a:t>
            </a:r>
            <a:r>
              <a:rPr sz="3000" b="1" spc="-5" dirty="0">
                <a:latin typeface="Calibri"/>
                <a:cs typeface="Calibri"/>
              </a:rPr>
              <a:t>special </a:t>
            </a:r>
            <a:r>
              <a:rPr sz="3000" b="1" spc="-665" dirty="0">
                <a:latin typeface="Calibri"/>
                <a:cs typeface="Calibri"/>
              </a:rPr>
              <a:t> </a:t>
            </a:r>
            <a:r>
              <a:rPr sz="3000" b="1" spc="-10" dirty="0">
                <a:latin typeface="Calibri"/>
                <a:cs typeface="Calibri"/>
              </a:rPr>
              <a:t>challenge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48355" y="5443728"/>
            <a:ext cx="5933440" cy="39941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60"/>
              </a:spcBef>
              <a:tabLst>
                <a:tab pos="1143635" algn="l"/>
              </a:tabLst>
            </a:pP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Goal 4:	Learn</a:t>
            </a:r>
            <a:r>
              <a:rPr sz="2000" b="1" spc="-1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the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role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of</a:t>
            </a:r>
            <a:r>
              <a:rPr sz="2000" b="1" spc="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ethics</a:t>
            </a:r>
            <a:r>
              <a:rPr sz="2000" b="1" spc="-25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0462C1"/>
                </a:solidFill>
                <a:latin typeface="Tahoma"/>
                <a:cs typeface="Tahoma"/>
              </a:rPr>
              <a:t>in</a:t>
            </a:r>
            <a:r>
              <a:rPr sz="2000" b="1" spc="-10" dirty="0">
                <a:solidFill>
                  <a:srgbClr val="0462C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462C1"/>
                </a:solidFill>
                <a:latin typeface="Tahoma"/>
                <a:cs typeface="Tahoma"/>
              </a:rPr>
              <a:t>marketing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91084" y="1385252"/>
            <a:ext cx="11872595" cy="5384800"/>
            <a:chOff x="291084" y="1385252"/>
            <a:chExt cx="11872595" cy="53848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0352" y="1385252"/>
              <a:ext cx="11096244" cy="503669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10134" y="1657349"/>
              <a:ext cx="11573510" cy="4529455"/>
            </a:xfrm>
            <a:custGeom>
              <a:avLst/>
              <a:gdLst/>
              <a:ahLst/>
              <a:cxnLst/>
              <a:rect l="l" t="t" r="r" b="b"/>
              <a:pathLst>
                <a:path w="11573510" h="4529455">
                  <a:moveTo>
                    <a:pt x="11295126" y="0"/>
                  </a:moveTo>
                  <a:lnTo>
                    <a:pt x="278104" y="0"/>
                  </a:lnTo>
                  <a:lnTo>
                    <a:pt x="232994" y="3638"/>
                  </a:lnTo>
                  <a:lnTo>
                    <a:pt x="190201" y="14173"/>
                  </a:lnTo>
                  <a:lnTo>
                    <a:pt x="150299" y="31032"/>
                  </a:lnTo>
                  <a:lnTo>
                    <a:pt x="113859" y="53644"/>
                  </a:lnTo>
                  <a:lnTo>
                    <a:pt x="81454" y="81438"/>
                  </a:lnTo>
                  <a:lnTo>
                    <a:pt x="53657" y="113842"/>
                  </a:lnTo>
                  <a:lnTo>
                    <a:pt x="31041" y="150285"/>
                  </a:lnTo>
                  <a:lnTo>
                    <a:pt x="14177" y="190195"/>
                  </a:lnTo>
                  <a:lnTo>
                    <a:pt x="3639" y="233000"/>
                  </a:lnTo>
                  <a:lnTo>
                    <a:pt x="0" y="278129"/>
                  </a:lnTo>
                  <a:lnTo>
                    <a:pt x="0" y="4251223"/>
                  </a:lnTo>
                  <a:lnTo>
                    <a:pt x="3639" y="4296333"/>
                  </a:lnTo>
                  <a:lnTo>
                    <a:pt x="14177" y="4339126"/>
                  </a:lnTo>
                  <a:lnTo>
                    <a:pt x="31041" y="4379028"/>
                  </a:lnTo>
                  <a:lnTo>
                    <a:pt x="53657" y="4415468"/>
                  </a:lnTo>
                  <a:lnTo>
                    <a:pt x="81454" y="4447873"/>
                  </a:lnTo>
                  <a:lnTo>
                    <a:pt x="113859" y="4475670"/>
                  </a:lnTo>
                  <a:lnTo>
                    <a:pt x="150299" y="4498286"/>
                  </a:lnTo>
                  <a:lnTo>
                    <a:pt x="190201" y="4515150"/>
                  </a:lnTo>
                  <a:lnTo>
                    <a:pt x="232994" y="4525688"/>
                  </a:lnTo>
                  <a:lnTo>
                    <a:pt x="278104" y="4529328"/>
                  </a:lnTo>
                  <a:lnTo>
                    <a:pt x="11295126" y="4529328"/>
                  </a:lnTo>
                  <a:lnTo>
                    <a:pt x="11340255" y="4525688"/>
                  </a:lnTo>
                  <a:lnTo>
                    <a:pt x="11383060" y="4515150"/>
                  </a:lnTo>
                  <a:lnTo>
                    <a:pt x="11422970" y="4498286"/>
                  </a:lnTo>
                  <a:lnTo>
                    <a:pt x="11459413" y="4475670"/>
                  </a:lnTo>
                  <a:lnTo>
                    <a:pt x="11491817" y="4447873"/>
                  </a:lnTo>
                  <a:lnTo>
                    <a:pt x="11519611" y="4415468"/>
                  </a:lnTo>
                  <a:lnTo>
                    <a:pt x="11542223" y="4379028"/>
                  </a:lnTo>
                  <a:lnTo>
                    <a:pt x="11559082" y="4339126"/>
                  </a:lnTo>
                  <a:lnTo>
                    <a:pt x="11569617" y="4296333"/>
                  </a:lnTo>
                  <a:lnTo>
                    <a:pt x="11573256" y="4251223"/>
                  </a:lnTo>
                  <a:lnTo>
                    <a:pt x="11573256" y="278129"/>
                  </a:lnTo>
                  <a:lnTo>
                    <a:pt x="11569617" y="233000"/>
                  </a:lnTo>
                  <a:lnTo>
                    <a:pt x="11559082" y="190195"/>
                  </a:lnTo>
                  <a:lnTo>
                    <a:pt x="11542223" y="150285"/>
                  </a:lnTo>
                  <a:lnTo>
                    <a:pt x="11519611" y="113842"/>
                  </a:lnTo>
                  <a:lnTo>
                    <a:pt x="11491817" y="81438"/>
                  </a:lnTo>
                  <a:lnTo>
                    <a:pt x="11459413" y="53644"/>
                  </a:lnTo>
                  <a:lnTo>
                    <a:pt x="11422970" y="31032"/>
                  </a:lnTo>
                  <a:lnTo>
                    <a:pt x="11383060" y="14173"/>
                  </a:lnTo>
                  <a:lnTo>
                    <a:pt x="11340255" y="3638"/>
                  </a:lnTo>
                  <a:lnTo>
                    <a:pt x="112951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10134" y="1657349"/>
              <a:ext cx="11573510" cy="4529455"/>
            </a:xfrm>
            <a:custGeom>
              <a:avLst/>
              <a:gdLst/>
              <a:ahLst/>
              <a:cxnLst/>
              <a:rect l="l" t="t" r="r" b="b"/>
              <a:pathLst>
                <a:path w="11573510" h="4529455">
                  <a:moveTo>
                    <a:pt x="0" y="278129"/>
                  </a:moveTo>
                  <a:lnTo>
                    <a:pt x="3639" y="233000"/>
                  </a:lnTo>
                  <a:lnTo>
                    <a:pt x="14177" y="190195"/>
                  </a:lnTo>
                  <a:lnTo>
                    <a:pt x="31041" y="150285"/>
                  </a:lnTo>
                  <a:lnTo>
                    <a:pt x="53657" y="113842"/>
                  </a:lnTo>
                  <a:lnTo>
                    <a:pt x="81454" y="81438"/>
                  </a:lnTo>
                  <a:lnTo>
                    <a:pt x="113859" y="53644"/>
                  </a:lnTo>
                  <a:lnTo>
                    <a:pt x="150299" y="31032"/>
                  </a:lnTo>
                  <a:lnTo>
                    <a:pt x="190201" y="14173"/>
                  </a:lnTo>
                  <a:lnTo>
                    <a:pt x="232994" y="3638"/>
                  </a:lnTo>
                  <a:lnTo>
                    <a:pt x="278104" y="0"/>
                  </a:lnTo>
                  <a:lnTo>
                    <a:pt x="11295126" y="0"/>
                  </a:lnTo>
                  <a:lnTo>
                    <a:pt x="11340255" y="3638"/>
                  </a:lnTo>
                  <a:lnTo>
                    <a:pt x="11383060" y="14173"/>
                  </a:lnTo>
                  <a:lnTo>
                    <a:pt x="11422970" y="31032"/>
                  </a:lnTo>
                  <a:lnTo>
                    <a:pt x="11459413" y="53644"/>
                  </a:lnTo>
                  <a:lnTo>
                    <a:pt x="11491817" y="81438"/>
                  </a:lnTo>
                  <a:lnTo>
                    <a:pt x="11519611" y="113842"/>
                  </a:lnTo>
                  <a:lnTo>
                    <a:pt x="11542223" y="150285"/>
                  </a:lnTo>
                  <a:lnTo>
                    <a:pt x="11559082" y="190195"/>
                  </a:lnTo>
                  <a:lnTo>
                    <a:pt x="11569617" y="233000"/>
                  </a:lnTo>
                  <a:lnTo>
                    <a:pt x="11573256" y="278129"/>
                  </a:lnTo>
                  <a:lnTo>
                    <a:pt x="11573256" y="4251223"/>
                  </a:lnTo>
                  <a:lnTo>
                    <a:pt x="11569617" y="4296333"/>
                  </a:lnTo>
                  <a:lnTo>
                    <a:pt x="11559082" y="4339126"/>
                  </a:lnTo>
                  <a:lnTo>
                    <a:pt x="11542223" y="4379028"/>
                  </a:lnTo>
                  <a:lnTo>
                    <a:pt x="11519611" y="4415468"/>
                  </a:lnTo>
                  <a:lnTo>
                    <a:pt x="11491817" y="4447873"/>
                  </a:lnTo>
                  <a:lnTo>
                    <a:pt x="11459413" y="4475670"/>
                  </a:lnTo>
                  <a:lnTo>
                    <a:pt x="11422970" y="4498286"/>
                  </a:lnTo>
                  <a:lnTo>
                    <a:pt x="11383060" y="4515150"/>
                  </a:lnTo>
                  <a:lnTo>
                    <a:pt x="11340255" y="4525688"/>
                  </a:lnTo>
                  <a:lnTo>
                    <a:pt x="11295126" y="4529328"/>
                  </a:lnTo>
                  <a:lnTo>
                    <a:pt x="278104" y="4529328"/>
                  </a:lnTo>
                  <a:lnTo>
                    <a:pt x="232994" y="4525688"/>
                  </a:lnTo>
                  <a:lnTo>
                    <a:pt x="190201" y="4515150"/>
                  </a:lnTo>
                  <a:lnTo>
                    <a:pt x="150299" y="4498286"/>
                  </a:lnTo>
                  <a:lnTo>
                    <a:pt x="113859" y="4475670"/>
                  </a:lnTo>
                  <a:lnTo>
                    <a:pt x="81454" y="4447873"/>
                  </a:lnTo>
                  <a:lnTo>
                    <a:pt x="53657" y="4415468"/>
                  </a:lnTo>
                  <a:lnTo>
                    <a:pt x="31041" y="4379028"/>
                  </a:lnTo>
                  <a:lnTo>
                    <a:pt x="14177" y="4339126"/>
                  </a:lnTo>
                  <a:lnTo>
                    <a:pt x="3639" y="4296333"/>
                  </a:lnTo>
                  <a:lnTo>
                    <a:pt x="0" y="4251223"/>
                  </a:lnTo>
                  <a:lnTo>
                    <a:pt x="0" y="278129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294620" y="6260934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22825" y="6261442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23499" y="6370574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48239" y="6295611"/>
              <a:ext cx="815052" cy="459651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26664" y="1879092"/>
            <a:ext cx="5140960" cy="571500"/>
          </a:xfrm>
          <a:prstGeom prst="rect">
            <a:avLst/>
          </a:prstGeom>
          <a:solidFill>
            <a:srgbClr val="DAE2F3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473075">
              <a:lnSpc>
                <a:spcPts val="3795"/>
              </a:lnSpc>
            </a:pPr>
            <a:r>
              <a:rPr sz="3200" b="1" dirty="0">
                <a:latin typeface="Times New Roman"/>
                <a:cs typeface="Times New Roman"/>
              </a:rPr>
              <a:t>Major</a:t>
            </a:r>
            <a:r>
              <a:rPr sz="3200" b="1" spc="-9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Ethical</a:t>
            </a:r>
            <a:r>
              <a:rPr sz="3200" b="1" spc="-4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Concerns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63802" y="2554300"/>
            <a:ext cx="9605645" cy="251460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469265" marR="5080" indent="-457200">
              <a:lnSpc>
                <a:spcPts val="3379"/>
              </a:lnSpc>
              <a:spcBef>
                <a:spcPts val="600"/>
              </a:spcBef>
              <a:buSzPct val="87500"/>
              <a:buFont typeface="Wingdings"/>
              <a:buChar char=""/>
              <a:tabLst>
                <a:tab pos="469265" algn="l"/>
                <a:tab pos="469900" algn="l"/>
                <a:tab pos="2048510" algn="l"/>
                <a:tab pos="3469004" algn="l"/>
                <a:tab pos="4365625" algn="l"/>
                <a:tab pos="6212205" algn="l"/>
                <a:tab pos="7837170" algn="l"/>
                <a:tab pos="8826500" algn="l"/>
              </a:tabLst>
            </a:pPr>
            <a:r>
              <a:rPr sz="3200" b="1" dirty="0">
                <a:latin typeface="Times New Roman"/>
                <a:cs typeface="Times New Roman"/>
              </a:rPr>
              <a:t>Eth</a:t>
            </a:r>
            <a:r>
              <a:rPr sz="3200" b="1" spc="-15" dirty="0">
                <a:latin typeface="Times New Roman"/>
                <a:cs typeface="Times New Roman"/>
              </a:rPr>
              <a:t>i</a:t>
            </a:r>
            <a:r>
              <a:rPr sz="3200" b="1" dirty="0">
                <a:latin typeface="Times New Roman"/>
                <a:cs typeface="Times New Roman"/>
              </a:rPr>
              <a:t>cal	val</a:t>
            </a:r>
            <a:r>
              <a:rPr sz="3200" b="1" spc="-15" dirty="0">
                <a:latin typeface="Times New Roman"/>
                <a:cs typeface="Times New Roman"/>
              </a:rPr>
              <a:t>u</a:t>
            </a:r>
            <a:r>
              <a:rPr sz="3200" b="1" dirty="0">
                <a:latin typeface="Times New Roman"/>
                <a:cs typeface="Times New Roman"/>
              </a:rPr>
              <a:t>es	a</a:t>
            </a:r>
            <a:r>
              <a:rPr sz="3200" b="1" spc="-55" dirty="0">
                <a:latin typeface="Times New Roman"/>
                <a:cs typeface="Times New Roman"/>
              </a:rPr>
              <a:t>r</a:t>
            </a:r>
            <a:r>
              <a:rPr sz="3200" b="1" dirty="0">
                <a:latin typeface="Times New Roman"/>
                <a:cs typeface="Times New Roman"/>
              </a:rPr>
              <a:t>e	s</a:t>
            </a:r>
            <a:r>
              <a:rPr sz="3200" b="1" spc="-20" dirty="0">
                <a:latin typeface="Times New Roman"/>
                <a:cs typeface="Times New Roman"/>
              </a:rPr>
              <a:t>i</a:t>
            </a:r>
            <a:r>
              <a:rPr sz="3200" b="1" dirty="0">
                <a:latin typeface="Times New Roman"/>
                <a:cs typeface="Times New Roman"/>
              </a:rPr>
              <a:t>tu</a:t>
            </a:r>
            <a:r>
              <a:rPr sz="3200" b="1" spc="-15" dirty="0">
                <a:latin typeface="Times New Roman"/>
                <a:cs typeface="Times New Roman"/>
              </a:rPr>
              <a:t>a</a:t>
            </a:r>
            <a:r>
              <a:rPr sz="3200" b="1" dirty="0">
                <a:latin typeface="Times New Roman"/>
                <a:cs typeface="Times New Roman"/>
              </a:rPr>
              <a:t>tion	specif</a:t>
            </a:r>
            <a:r>
              <a:rPr sz="3200" b="1" spc="-20" dirty="0">
                <a:latin typeface="Times New Roman"/>
                <a:cs typeface="Times New Roman"/>
              </a:rPr>
              <a:t>i</a:t>
            </a:r>
            <a:r>
              <a:rPr sz="3200" b="1" dirty="0">
                <a:latin typeface="Times New Roman"/>
                <a:cs typeface="Times New Roman"/>
              </a:rPr>
              <a:t>c	and	ti</a:t>
            </a:r>
            <a:r>
              <a:rPr sz="3200" b="1" spc="-20" dirty="0">
                <a:latin typeface="Times New Roman"/>
                <a:cs typeface="Times New Roman"/>
              </a:rPr>
              <a:t>m</a:t>
            </a:r>
            <a:r>
              <a:rPr sz="3200" b="1" dirty="0">
                <a:latin typeface="Times New Roman"/>
                <a:cs typeface="Times New Roman"/>
              </a:rPr>
              <a:t>e  oriented</a:t>
            </a:r>
            <a:endParaRPr sz="3200">
              <a:latin typeface="Times New Roman"/>
              <a:cs typeface="Times New Roman"/>
            </a:endParaRPr>
          </a:p>
          <a:p>
            <a:pPr marL="469265" marR="6350" indent="-457200">
              <a:lnSpc>
                <a:spcPts val="3379"/>
              </a:lnSpc>
              <a:spcBef>
                <a:spcPts val="1150"/>
              </a:spcBef>
              <a:buSzPct val="87500"/>
              <a:buFont typeface="Wingdings"/>
              <a:buChar char=""/>
              <a:tabLst>
                <a:tab pos="469265" algn="l"/>
                <a:tab pos="469900" algn="l"/>
                <a:tab pos="2271395" algn="l"/>
              </a:tabLst>
            </a:pPr>
            <a:r>
              <a:rPr sz="3200" b="1" dirty="0">
                <a:latin typeface="Times New Roman"/>
                <a:cs typeface="Times New Roman"/>
              </a:rPr>
              <a:t>Everyone	</a:t>
            </a:r>
            <a:r>
              <a:rPr sz="3200" b="1" spc="-5" dirty="0">
                <a:latin typeface="Times New Roman"/>
                <a:cs typeface="Times New Roman"/>
              </a:rPr>
              <a:t>must</a:t>
            </a:r>
            <a:r>
              <a:rPr sz="3200" b="1" spc="35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have</a:t>
            </a:r>
            <a:r>
              <a:rPr sz="3200" b="1" spc="37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an</a:t>
            </a:r>
            <a:r>
              <a:rPr sz="3200" b="1" spc="35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ethical</a:t>
            </a:r>
            <a:r>
              <a:rPr sz="3200" b="1" spc="365" dirty="0">
                <a:latin typeface="Times New Roman"/>
                <a:cs typeface="Times New Roman"/>
              </a:rPr>
              <a:t> </a:t>
            </a:r>
            <a:r>
              <a:rPr sz="3200" b="1" spc="-5" dirty="0">
                <a:latin typeface="Times New Roman"/>
                <a:cs typeface="Times New Roman"/>
              </a:rPr>
              <a:t>base</a:t>
            </a:r>
            <a:r>
              <a:rPr sz="3200" b="1" spc="385" dirty="0">
                <a:latin typeface="Times New Roman"/>
                <a:cs typeface="Times New Roman"/>
              </a:rPr>
              <a:t> </a:t>
            </a:r>
            <a:r>
              <a:rPr sz="3200" b="1" spc="-5" dirty="0">
                <a:latin typeface="Times New Roman"/>
                <a:cs typeface="Times New Roman"/>
              </a:rPr>
              <a:t>that</a:t>
            </a:r>
            <a:r>
              <a:rPr sz="3200" b="1" spc="36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applies</a:t>
            </a:r>
            <a:r>
              <a:rPr sz="3200" b="1" spc="375" dirty="0">
                <a:latin typeface="Times New Roman"/>
                <a:cs typeface="Times New Roman"/>
              </a:rPr>
              <a:t> </a:t>
            </a:r>
            <a:r>
              <a:rPr sz="3200" b="1" spc="-15" dirty="0">
                <a:latin typeface="Times New Roman"/>
                <a:cs typeface="Times New Roman"/>
              </a:rPr>
              <a:t>to </a:t>
            </a:r>
            <a:r>
              <a:rPr sz="3200" b="1" spc="-78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conduct</a:t>
            </a:r>
            <a:r>
              <a:rPr sz="3200" b="1" spc="-20" dirty="0">
                <a:latin typeface="Times New Roman"/>
                <a:cs typeface="Times New Roman"/>
              </a:rPr>
              <a:t> </a:t>
            </a:r>
            <a:r>
              <a:rPr sz="3200" b="1" spc="-5" dirty="0">
                <a:latin typeface="Times New Roman"/>
                <a:cs typeface="Times New Roman"/>
              </a:rPr>
              <a:t>in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the</a:t>
            </a:r>
            <a:r>
              <a:rPr sz="3200" b="1" spc="-1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business world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and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spc="-5" dirty="0">
                <a:latin typeface="Times New Roman"/>
                <a:cs typeface="Times New Roman"/>
              </a:rPr>
              <a:t>in </a:t>
            </a:r>
            <a:r>
              <a:rPr sz="3200" b="1" dirty="0">
                <a:latin typeface="Times New Roman"/>
                <a:cs typeface="Times New Roman"/>
              </a:rPr>
              <a:t>personal</a:t>
            </a:r>
            <a:r>
              <a:rPr sz="3200" b="1" spc="-4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life</a:t>
            </a:r>
            <a:endParaRPr sz="32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585"/>
              </a:spcBef>
              <a:buSzPct val="87500"/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How</a:t>
            </a:r>
            <a:r>
              <a:rPr sz="32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can</a:t>
            </a:r>
            <a:r>
              <a:rPr sz="32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we</a:t>
            </a:r>
            <a:r>
              <a:rPr sz="3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assess</a:t>
            </a:r>
            <a:r>
              <a:rPr sz="3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moral</a:t>
            </a:r>
            <a:r>
              <a:rPr sz="32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behavior</a:t>
            </a:r>
            <a:r>
              <a:rPr sz="32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of</a:t>
            </a:r>
            <a:r>
              <a:rPr sz="3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marketers?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2418714" y="411860"/>
            <a:ext cx="7052309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27555" algn="l"/>
              </a:tabLst>
            </a:pPr>
            <a:r>
              <a:rPr sz="4800" spc="-5" dirty="0"/>
              <a:t>Ethical	</a:t>
            </a:r>
            <a:r>
              <a:rPr sz="4800" dirty="0"/>
              <a:t>issues</a:t>
            </a:r>
            <a:r>
              <a:rPr sz="4800" spc="-60" dirty="0"/>
              <a:t> </a:t>
            </a:r>
            <a:r>
              <a:rPr sz="4800" spc="-5" dirty="0"/>
              <a:t>in</a:t>
            </a:r>
            <a:r>
              <a:rPr sz="4800" spc="-45" dirty="0"/>
              <a:t> </a:t>
            </a:r>
            <a:r>
              <a:rPr sz="4800" dirty="0"/>
              <a:t>marketing</a:t>
            </a:r>
            <a:endParaRPr sz="48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4261" y="1757552"/>
            <a:ext cx="8970645" cy="3779520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355600" marR="12065" indent="-342900" algn="just">
              <a:lnSpc>
                <a:spcPct val="80000"/>
              </a:lnSpc>
              <a:spcBef>
                <a:spcPts val="765"/>
              </a:spcBef>
              <a:buFont typeface="Wingdings"/>
              <a:buChar char=""/>
              <a:tabLst>
                <a:tab pos="355600" algn="l"/>
              </a:tabLst>
            </a:pPr>
            <a:r>
              <a:rPr sz="2800" b="1" spc="-5" dirty="0">
                <a:latin typeface="Times New Roman"/>
                <a:cs typeface="Times New Roman"/>
              </a:rPr>
              <a:t>By its very </a:t>
            </a:r>
            <a:r>
              <a:rPr sz="2800" b="1" spc="-10" dirty="0">
                <a:latin typeface="Times New Roman"/>
                <a:cs typeface="Times New Roman"/>
              </a:rPr>
              <a:t>nature, </a:t>
            </a:r>
            <a:r>
              <a:rPr sz="2800" b="1" spc="-5" dirty="0">
                <a:latin typeface="Times New Roman"/>
                <a:cs typeface="Times New Roman"/>
              </a:rPr>
              <a:t>marketing ethics is </a:t>
            </a:r>
            <a:r>
              <a:rPr sz="2800" b="1" spc="-10" dirty="0">
                <a:latin typeface="Times New Roman"/>
                <a:cs typeface="Times New Roman"/>
              </a:rPr>
              <a:t>controversial, </a:t>
            </a:r>
            <a:r>
              <a:rPr sz="2800" b="1" dirty="0">
                <a:latin typeface="Times New Roman"/>
                <a:cs typeface="Times New Roman"/>
              </a:rPr>
              <a:t>and </a:t>
            </a:r>
            <a:r>
              <a:rPr sz="2800" b="1" spc="-685" dirty="0">
                <a:latin typeface="Times New Roman"/>
                <a:cs typeface="Times New Roman"/>
              </a:rPr>
              <a:t> </a:t>
            </a:r>
            <a:r>
              <a:rPr sz="2800" b="1" spc="-15" dirty="0">
                <a:latin typeface="Times New Roman"/>
                <a:cs typeface="Times New Roman"/>
              </a:rPr>
              <a:t>there </a:t>
            </a:r>
            <a:r>
              <a:rPr sz="2800" b="1" spc="-5" dirty="0">
                <a:latin typeface="Times New Roman"/>
                <a:cs typeface="Times New Roman"/>
              </a:rPr>
              <a:t>is </a:t>
            </a:r>
            <a:r>
              <a:rPr sz="2800" b="1" dirty="0">
                <a:latin typeface="Times New Roman"/>
                <a:cs typeface="Times New Roman"/>
              </a:rPr>
              <a:t>no </a:t>
            </a:r>
            <a:r>
              <a:rPr sz="2800" b="1" spc="-5" dirty="0">
                <a:latin typeface="Times New Roman"/>
                <a:cs typeface="Times New Roman"/>
              </a:rPr>
              <a:t>universally accepted </a:t>
            </a:r>
            <a:r>
              <a:rPr sz="2800" b="1" spc="-10" dirty="0">
                <a:latin typeface="Times New Roman"/>
                <a:cs typeface="Times New Roman"/>
              </a:rPr>
              <a:t>approach </a:t>
            </a:r>
            <a:r>
              <a:rPr sz="2800" b="1" dirty="0">
                <a:latin typeface="Times New Roman"/>
                <a:cs typeface="Times New Roman"/>
              </a:rPr>
              <a:t>for </a:t>
            </a:r>
            <a:r>
              <a:rPr sz="2800" b="1" spc="-10" dirty="0">
                <a:latin typeface="Times New Roman"/>
                <a:cs typeface="Times New Roman"/>
              </a:rPr>
              <a:t>resolving </a:t>
            </a:r>
            <a:r>
              <a:rPr sz="2800" b="1" spc="-5" dirty="0">
                <a:latin typeface="Times New Roman"/>
                <a:cs typeface="Times New Roman"/>
              </a:rPr>
              <a:t> questions</a:t>
            </a:r>
            <a:endParaRPr sz="28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80000"/>
              </a:lnSpc>
              <a:spcBef>
                <a:spcPts val="1015"/>
              </a:spcBef>
              <a:buFont typeface="Wingdings"/>
              <a:buChar char=""/>
              <a:tabLst>
                <a:tab pos="355600" algn="l"/>
              </a:tabLst>
            </a:pPr>
            <a:r>
              <a:rPr sz="2800" b="1" spc="-5" dirty="0">
                <a:latin typeface="Times New Roman"/>
                <a:cs typeface="Times New Roman"/>
              </a:rPr>
              <a:t>Ethical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issues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address</a:t>
            </a:r>
            <a:r>
              <a:rPr sz="2800" b="1" spc="-5" dirty="0">
                <a:latin typeface="Times New Roman"/>
                <a:cs typeface="Times New Roman"/>
              </a:rPr>
              <a:t> a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problem,</a:t>
            </a:r>
            <a:r>
              <a:rPr sz="2800" b="1" spc="-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situation,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or </a:t>
            </a:r>
            <a:r>
              <a:rPr sz="2800" b="1" spc="-68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opportunity</a:t>
            </a:r>
            <a:r>
              <a:rPr sz="2800" b="1" dirty="0">
                <a:latin typeface="Times New Roman"/>
                <a:cs typeface="Times New Roman"/>
              </a:rPr>
              <a:t> that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15" dirty="0">
                <a:latin typeface="Times New Roman"/>
                <a:cs typeface="Times New Roman"/>
              </a:rPr>
              <a:t>requires</a:t>
            </a:r>
            <a:r>
              <a:rPr sz="2800" b="1" spc="67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an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individual,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group,</a:t>
            </a:r>
            <a:r>
              <a:rPr sz="2800" b="1" spc="-5" dirty="0">
                <a:latin typeface="Times New Roman"/>
                <a:cs typeface="Times New Roman"/>
              </a:rPr>
              <a:t> </a:t>
            </a:r>
            <a:r>
              <a:rPr sz="2800" b="1" spc="10" dirty="0">
                <a:latin typeface="Times New Roman"/>
                <a:cs typeface="Times New Roman"/>
              </a:rPr>
              <a:t>or </a:t>
            </a:r>
            <a:r>
              <a:rPr sz="2800" b="1" spc="-68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organization to </a:t>
            </a:r>
            <a:r>
              <a:rPr sz="2800" b="1" dirty="0">
                <a:latin typeface="Times New Roman"/>
                <a:cs typeface="Times New Roman"/>
              </a:rPr>
              <a:t>choose </a:t>
            </a:r>
            <a:r>
              <a:rPr sz="2800" b="1" spc="-5" dirty="0">
                <a:latin typeface="Times New Roman"/>
                <a:cs typeface="Times New Roman"/>
              </a:rPr>
              <a:t>among several actions that </a:t>
            </a:r>
            <a:r>
              <a:rPr sz="2800" b="1" dirty="0">
                <a:latin typeface="Times New Roman"/>
                <a:cs typeface="Times New Roman"/>
              </a:rPr>
              <a:t>must 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be</a:t>
            </a:r>
            <a:r>
              <a:rPr sz="2800" b="1" spc="-5" dirty="0">
                <a:latin typeface="Times New Roman"/>
                <a:cs typeface="Times New Roman"/>
              </a:rPr>
              <a:t> evaluated </a:t>
            </a:r>
            <a:r>
              <a:rPr sz="2800" b="1" dirty="0">
                <a:latin typeface="Times New Roman"/>
                <a:cs typeface="Times New Roman"/>
              </a:rPr>
              <a:t>as </a:t>
            </a:r>
            <a:r>
              <a:rPr sz="2800" b="1" spc="-5" dirty="0">
                <a:latin typeface="Times New Roman"/>
                <a:cs typeface="Times New Roman"/>
              </a:rPr>
              <a:t>right</a:t>
            </a:r>
            <a:r>
              <a:rPr sz="2800" b="1" dirty="0">
                <a:latin typeface="Times New Roman"/>
                <a:cs typeface="Times New Roman"/>
              </a:rPr>
              <a:t> or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spc="-20" dirty="0">
                <a:latin typeface="Times New Roman"/>
                <a:cs typeface="Times New Roman"/>
              </a:rPr>
              <a:t>wrong</a:t>
            </a:r>
            <a:endParaRPr sz="2800">
              <a:latin typeface="Times New Roman"/>
              <a:cs typeface="Times New Roman"/>
            </a:endParaRPr>
          </a:p>
          <a:p>
            <a:pPr marL="355600" marR="12700" indent="-342900" algn="just">
              <a:lnSpc>
                <a:spcPct val="80000"/>
              </a:lnSpc>
              <a:spcBef>
                <a:spcPts val="994"/>
              </a:spcBef>
              <a:buFont typeface="Wingdings"/>
              <a:buChar char=""/>
              <a:tabLst>
                <a:tab pos="355600" algn="l"/>
              </a:tabLst>
            </a:pPr>
            <a:r>
              <a:rPr sz="2800" b="1" spc="-5" dirty="0">
                <a:latin typeface="Times New Roman"/>
                <a:cs typeface="Times New Roman"/>
              </a:rPr>
              <a:t>The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organization</a:t>
            </a:r>
            <a:r>
              <a:rPr sz="2800" b="1" dirty="0">
                <a:latin typeface="Times New Roman"/>
                <a:cs typeface="Times New Roman"/>
              </a:rPr>
              <a:t> and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stakeholders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define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marketing 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ethical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issues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that</a:t>
            </a:r>
            <a:r>
              <a:rPr sz="2800" b="1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must</a:t>
            </a:r>
            <a:r>
              <a:rPr sz="2800" b="1" dirty="0">
                <a:latin typeface="Times New Roman"/>
                <a:cs typeface="Times New Roman"/>
              </a:rPr>
              <a:t> be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identified</a:t>
            </a:r>
            <a:r>
              <a:rPr sz="2800" b="1" dirty="0">
                <a:latin typeface="Times New Roman"/>
                <a:cs typeface="Times New Roman"/>
              </a:rPr>
              <a:t> and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resolved</a:t>
            </a:r>
            <a:r>
              <a:rPr sz="2800" b="1" spc="-5" dirty="0">
                <a:latin typeface="Times New Roman"/>
                <a:cs typeface="Times New Roman"/>
              </a:rPr>
              <a:t> to </a:t>
            </a:r>
            <a:r>
              <a:rPr sz="2800" b="1" spc="-68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build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trust</a:t>
            </a:r>
            <a:r>
              <a:rPr sz="2800" b="1" spc="1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and </a:t>
            </a:r>
            <a:r>
              <a:rPr sz="2800" b="1" spc="-5" dirty="0">
                <a:latin typeface="Times New Roman"/>
                <a:cs typeface="Times New Roman"/>
              </a:rPr>
              <a:t>effective</a:t>
            </a:r>
            <a:r>
              <a:rPr sz="2800" b="1" spc="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relationships </a:t>
            </a:r>
            <a:r>
              <a:rPr sz="2800" b="1" spc="-10" dirty="0">
                <a:latin typeface="Times New Roman"/>
                <a:cs typeface="Times New Roman"/>
              </a:rPr>
              <a:t>with</a:t>
            </a:r>
            <a:r>
              <a:rPr sz="2800" b="1" spc="5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stakeholders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58872" y="352425"/>
            <a:ext cx="63125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25875" algn="l"/>
              </a:tabLst>
            </a:pPr>
            <a:r>
              <a:rPr sz="4800" dirty="0"/>
              <a:t>Major</a:t>
            </a:r>
            <a:r>
              <a:rPr sz="4800" spc="-105" dirty="0"/>
              <a:t> </a:t>
            </a:r>
            <a:r>
              <a:rPr sz="4800" dirty="0"/>
              <a:t>Ethical	</a:t>
            </a:r>
            <a:r>
              <a:rPr sz="4800" spc="-5" dirty="0"/>
              <a:t>Conc</a:t>
            </a:r>
            <a:r>
              <a:rPr sz="4800" dirty="0"/>
              <a:t>e</a:t>
            </a:r>
            <a:r>
              <a:rPr sz="4800" spc="-5" dirty="0"/>
              <a:t>rns</a:t>
            </a:r>
            <a:endParaRPr sz="48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32135" y="103631"/>
            <a:ext cx="1889760" cy="89154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51505" y="362458"/>
            <a:ext cx="63125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25875" algn="l"/>
              </a:tabLst>
            </a:pPr>
            <a:r>
              <a:rPr sz="4800" dirty="0"/>
              <a:t>Major</a:t>
            </a:r>
            <a:r>
              <a:rPr sz="4800" spc="-105" dirty="0"/>
              <a:t> </a:t>
            </a:r>
            <a:r>
              <a:rPr sz="4800" dirty="0"/>
              <a:t>Ethical	</a:t>
            </a:r>
            <a:r>
              <a:rPr sz="4800" spc="-5" dirty="0"/>
              <a:t>Conc</a:t>
            </a:r>
            <a:r>
              <a:rPr sz="4800" dirty="0"/>
              <a:t>e</a:t>
            </a:r>
            <a:r>
              <a:rPr sz="4800" spc="-5" dirty="0"/>
              <a:t>rns</a:t>
            </a:r>
            <a:endParaRPr sz="4800"/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0701" y="1833117"/>
            <a:ext cx="9471025" cy="3564254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241300" marR="6985" indent="-228600" algn="just">
              <a:lnSpc>
                <a:spcPct val="89000"/>
              </a:lnSpc>
              <a:spcBef>
                <a:spcPts val="415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b="1" spc="-5" dirty="0">
                <a:latin typeface="Times New Roman"/>
                <a:cs typeface="Times New Roman"/>
              </a:rPr>
              <a:t>Ethics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brings</a:t>
            </a:r>
            <a:r>
              <a:rPr sz="2400" b="1" dirty="0">
                <a:latin typeface="Times New Roman"/>
                <a:cs typeface="Times New Roman"/>
              </a:rPr>
              <a:t> many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rewards</a:t>
            </a:r>
            <a:r>
              <a:rPr sz="2400" b="1" spc="-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to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organizations</a:t>
            </a:r>
            <a:r>
              <a:rPr sz="2400" b="1" dirty="0">
                <a:latin typeface="Times New Roman"/>
                <a:cs typeface="Times New Roman"/>
              </a:rPr>
              <a:t> that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nurture</a:t>
            </a:r>
            <a:r>
              <a:rPr sz="2400" b="1" spc="-5" dirty="0">
                <a:latin typeface="Times New Roman"/>
                <a:cs typeface="Times New Roman"/>
              </a:rPr>
              <a:t> it,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but </a:t>
            </a:r>
            <a:r>
              <a:rPr sz="2400" b="1" spc="-5" dirty="0">
                <a:latin typeface="Times New Roman"/>
                <a:cs typeface="Times New Roman"/>
              </a:rPr>
              <a:t> managing</a:t>
            </a:r>
            <a:r>
              <a:rPr sz="2400" b="1" dirty="0">
                <a:latin typeface="Times New Roman"/>
                <a:cs typeface="Times New Roman"/>
              </a:rPr>
              <a:t> ethics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spc="-15" dirty="0">
                <a:latin typeface="Times New Roman"/>
                <a:cs typeface="Times New Roman"/>
              </a:rPr>
              <a:t>requires</a:t>
            </a:r>
            <a:r>
              <a:rPr sz="2400" b="1" spc="-10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activity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and</a:t>
            </a:r>
            <a:r>
              <a:rPr sz="2400" b="1" dirty="0">
                <a:latin typeface="Times New Roman"/>
                <a:cs typeface="Times New Roman"/>
              </a:rPr>
              <a:t> attention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on</a:t>
            </a:r>
            <a:r>
              <a:rPr sz="2400" b="1" dirty="0">
                <a:latin typeface="Times New Roman"/>
                <a:cs typeface="Times New Roman"/>
              </a:rPr>
              <a:t> several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levels 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including</a:t>
            </a:r>
            <a:r>
              <a:rPr sz="2400" b="1" spc="-2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the </a:t>
            </a:r>
            <a:r>
              <a:rPr sz="2400" b="1" spc="-5" dirty="0">
                <a:latin typeface="Times New Roman"/>
                <a:cs typeface="Times New Roman"/>
              </a:rPr>
              <a:t>following:</a:t>
            </a:r>
            <a:endParaRPr sz="2400">
              <a:latin typeface="Times New Roman"/>
              <a:cs typeface="Times New Roman"/>
            </a:endParaRPr>
          </a:p>
          <a:p>
            <a:pPr marL="698500" lvl="1" indent="-229235" algn="just">
              <a:lnSpc>
                <a:spcPct val="100000"/>
              </a:lnSpc>
              <a:spcBef>
                <a:spcPts val="295"/>
              </a:spcBef>
              <a:buSzPct val="95000"/>
              <a:buFont typeface="Segoe UI Symbol"/>
              <a:buChar char="⮚"/>
              <a:tabLst>
                <a:tab pos="699135" algn="l"/>
              </a:tabLst>
            </a:pPr>
            <a:r>
              <a:rPr sz="2000" spc="-5" dirty="0">
                <a:latin typeface="Times New Roman"/>
                <a:cs typeface="Times New Roman"/>
              </a:rPr>
              <a:t>Complying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law</a:t>
            </a:r>
            <a:endParaRPr sz="2000">
              <a:latin typeface="Times New Roman"/>
              <a:cs typeface="Times New Roman"/>
            </a:endParaRPr>
          </a:p>
          <a:p>
            <a:pPr marL="698500" lvl="1" indent="-229235" algn="just">
              <a:lnSpc>
                <a:spcPct val="100000"/>
              </a:lnSpc>
              <a:spcBef>
                <a:spcPts val="250"/>
              </a:spcBef>
              <a:buSzPct val="95000"/>
              <a:buFont typeface="Segoe UI Symbol"/>
              <a:buChar char="⮚"/>
              <a:tabLst>
                <a:tab pos="699135" algn="l"/>
              </a:tabLst>
            </a:pPr>
            <a:r>
              <a:rPr sz="2000" dirty="0">
                <a:latin typeface="Times New Roman"/>
                <a:cs typeface="Times New Roman"/>
              </a:rPr>
              <a:t>Setting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ethical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standards</a:t>
            </a:r>
            <a:endParaRPr sz="2000">
              <a:latin typeface="Times New Roman"/>
              <a:cs typeface="Times New Roman"/>
            </a:endParaRPr>
          </a:p>
          <a:p>
            <a:pPr marL="698500" marR="6350" lvl="1" indent="-228600" algn="just">
              <a:lnSpc>
                <a:spcPts val="2110"/>
              </a:lnSpc>
              <a:spcBef>
                <a:spcPts val="625"/>
              </a:spcBef>
              <a:buSzPct val="95000"/>
              <a:buFont typeface="Segoe UI Symbol"/>
              <a:buChar char="⮚"/>
              <a:tabLst>
                <a:tab pos="699135" algn="l"/>
              </a:tabLst>
            </a:pPr>
            <a:r>
              <a:rPr sz="2000" dirty="0">
                <a:latin typeface="Times New Roman"/>
                <a:cs typeface="Times New Roman"/>
              </a:rPr>
              <a:t>Dealing </a:t>
            </a:r>
            <a:r>
              <a:rPr sz="2000" spc="-5" dirty="0">
                <a:latin typeface="Times New Roman"/>
                <a:cs typeface="Times New Roman"/>
              </a:rPr>
              <a:t>with the complex decisions related to </a:t>
            </a:r>
            <a:r>
              <a:rPr sz="2000" spc="-10" dirty="0">
                <a:latin typeface="Times New Roman"/>
                <a:cs typeface="Times New Roman"/>
              </a:rPr>
              <a:t>trade-offs </a:t>
            </a:r>
            <a:r>
              <a:rPr sz="2000" dirty="0">
                <a:latin typeface="Times New Roman"/>
                <a:cs typeface="Times New Roman"/>
              </a:rPr>
              <a:t>between the </a:t>
            </a:r>
            <a:r>
              <a:rPr sz="2000" spc="-5" dirty="0">
                <a:latin typeface="Times New Roman"/>
                <a:cs typeface="Times New Roman"/>
              </a:rPr>
              <a:t>bottom line and </a:t>
            </a:r>
            <a:r>
              <a:rPr sz="2000" dirty="0">
                <a:latin typeface="Times New Roman"/>
                <a:cs typeface="Times New Roman"/>
              </a:rPr>
              <a:t> ethical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conduct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3535" algn="just">
              <a:lnSpc>
                <a:spcPts val="2110"/>
              </a:lnSpc>
              <a:spcBef>
                <a:spcPts val="605"/>
              </a:spcBef>
              <a:buFont typeface="Segoe UI Symbol"/>
              <a:buChar char="⮚"/>
              <a:tabLst>
                <a:tab pos="356235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High ethical </a:t>
            </a:r>
            <a:r>
              <a:rPr sz="2000" b="1" dirty="0">
                <a:latin typeface="Times New Roman"/>
                <a:cs typeface="Times New Roman"/>
              </a:rPr>
              <a:t>standards </a:t>
            </a:r>
            <a:r>
              <a:rPr sz="2000" b="1" spc="-15" dirty="0">
                <a:latin typeface="Times New Roman"/>
                <a:cs typeface="Times New Roman"/>
              </a:rPr>
              <a:t>require </a:t>
            </a:r>
            <a:r>
              <a:rPr sz="2000" b="1" spc="-5" dirty="0">
                <a:latin typeface="Times New Roman"/>
                <a:cs typeface="Times New Roman"/>
              </a:rPr>
              <a:t>both organizations </a:t>
            </a:r>
            <a:r>
              <a:rPr sz="2000" b="1" dirty="0">
                <a:latin typeface="Times New Roman"/>
                <a:cs typeface="Times New Roman"/>
              </a:rPr>
              <a:t>and </a:t>
            </a:r>
            <a:r>
              <a:rPr sz="2000" b="1" spc="-5" dirty="0">
                <a:latin typeface="Times New Roman"/>
                <a:cs typeface="Times New Roman"/>
              </a:rPr>
              <a:t>individuals </a:t>
            </a:r>
            <a:r>
              <a:rPr sz="2000" b="1" dirty="0">
                <a:latin typeface="Times New Roman"/>
                <a:cs typeface="Times New Roman"/>
              </a:rPr>
              <a:t>to </a:t>
            </a:r>
            <a:r>
              <a:rPr sz="2000" b="1" spc="-5" dirty="0">
                <a:latin typeface="Times New Roman"/>
                <a:cs typeface="Times New Roman"/>
              </a:rPr>
              <a:t>conform </a:t>
            </a:r>
            <a:r>
              <a:rPr sz="2000" b="1" dirty="0">
                <a:latin typeface="Times New Roman"/>
                <a:cs typeface="Times New Roman"/>
              </a:rPr>
              <a:t>to 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sound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moral</a:t>
            </a:r>
            <a:r>
              <a:rPr sz="2000" b="1" spc="-3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principles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3535" algn="just">
              <a:lnSpc>
                <a:spcPts val="2160"/>
              </a:lnSpc>
              <a:spcBef>
                <a:spcPts val="555"/>
              </a:spcBef>
              <a:buFont typeface="Segoe UI Symbol"/>
              <a:buChar char="⮚"/>
              <a:tabLst>
                <a:tab pos="356235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Organizational </a:t>
            </a:r>
            <a:r>
              <a:rPr sz="2000" b="1" spc="-10" dirty="0">
                <a:latin typeface="Times New Roman"/>
                <a:cs typeface="Times New Roman"/>
              </a:rPr>
              <a:t>culture </a:t>
            </a:r>
            <a:r>
              <a:rPr sz="2000" b="1" dirty="0">
                <a:latin typeface="Times New Roman"/>
                <a:cs typeface="Times New Roman"/>
              </a:rPr>
              <a:t>and </a:t>
            </a:r>
            <a:r>
              <a:rPr sz="2000" b="1" spc="-5" dirty="0">
                <a:latin typeface="Times New Roman"/>
                <a:cs typeface="Times New Roman"/>
              </a:rPr>
              <a:t>individual moral philosophies </a:t>
            </a:r>
            <a:r>
              <a:rPr sz="2000" b="1" dirty="0">
                <a:latin typeface="Times New Roman"/>
                <a:cs typeface="Times New Roman"/>
              </a:rPr>
              <a:t>and </a:t>
            </a:r>
            <a:r>
              <a:rPr sz="2000" b="1" spc="-5" dirty="0">
                <a:latin typeface="Times New Roman"/>
                <a:cs typeface="Times New Roman"/>
              </a:rPr>
              <a:t>values influence the </a:t>
            </a:r>
            <a:r>
              <a:rPr sz="2000" b="1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recognition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of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ethical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issues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and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marketing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ethics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decisions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685800" y="1238726"/>
            <a:ext cx="10280015" cy="5525135"/>
            <a:chOff x="970788" y="1245056"/>
            <a:chExt cx="10280015" cy="55251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8804" y="1245056"/>
              <a:ext cx="9715372" cy="503516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89838" y="1517141"/>
              <a:ext cx="9970135" cy="4528185"/>
            </a:xfrm>
            <a:custGeom>
              <a:avLst/>
              <a:gdLst/>
              <a:ahLst/>
              <a:cxnLst/>
              <a:rect l="l" t="t" r="r" b="b"/>
              <a:pathLst>
                <a:path w="9970135" h="4528185">
                  <a:moveTo>
                    <a:pt x="9692005" y="0"/>
                  </a:moveTo>
                  <a:lnTo>
                    <a:pt x="278003" y="0"/>
                  </a:lnTo>
                  <a:lnTo>
                    <a:pt x="232907" y="3638"/>
                  </a:lnTo>
                  <a:lnTo>
                    <a:pt x="190130" y="14172"/>
                  </a:lnTo>
                  <a:lnTo>
                    <a:pt x="150241" y="31029"/>
                  </a:lnTo>
                  <a:lnTo>
                    <a:pt x="113815" y="53636"/>
                  </a:lnTo>
                  <a:lnTo>
                    <a:pt x="81422" y="81422"/>
                  </a:lnTo>
                  <a:lnTo>
                    <a:pt x="53636" y="113815"/>
                  </a:lnTo>
                  <a:lnTo>
                    <a:pt x="31029" y="150241"/>
                  </a:lnTo>
                  <a:lnTo>
                    <a:pt x="14172" y="190130"/>
                  </a:lnTo>
                  <a:lnTo>
                    <a:pt x="3638" y="232907"/>
                  </a:lnTo>
                  <a:lnTo>
                    <a:pt x="0" y="278003"/>
                  </a:lnTo>
                  <a:lnTo>
                    <a:pt x="0" y="4249801"/>
                  </a:lnTo>
                  <a:lnTo>
                    <a:pt x="3638" y="4294896"/>
                  </a:lnTo>
                  <a:lnTo>
                    <a:pt x="14172" y="4337673"/>
                  </a:lnTo>
                  <a:lnTo>
                    <a:pt x="31029" y="4377562"/>
                  </a:lnTo>
                  <a:lnTo>
                    <a:pt x="53636" y="4413988"/>
                  </a:lnTo>
                  <a:lnTo>
                    <a:pt x="81422" y="4446381"/>
                  </a:lnTo>
                  <a:lnTo>
                    <a:pt x="113815" y="4474167"/>
                  </a:lnTo>
                  <a:lnTo>
                    <a:pt x="150241" y="4496774"/>
                  </a:lnTo>
                  <a:lnTo>
                    <a:pt x="190130" y="4513631"/>
                  </a:lnTo>
                  <a:lnTo>
                    <a:pt x="232907" y="4524165"/>
                  </a:lnTo>
                  <a:lnTo>
                    <a:pt x="278003" y="4527804"/>
                  </a:lnTo>
                  <a:lnTo>
                    <a:pt x="9692005" y="4527804"/>
                  </a:lnTo>
                  <a:lnTo>
                    <a:pt x="9737100" y="4524165"/>
                  </a:lnTo>
                  <a:lnTo>
                    <a:pt x="9779877" y="4513631"/>
                  </a:lnTo>
                  <a:lnTo>
                    <a:pt x="9819766" y="4496774"/>
                  </a:lnTo>
                  <a:lnTo>
                    <a:pt x="9856192" y="4474167"/>
                  </a:lnTo>
                  <a:lnTo>
                    <a:pt x="9888585" y="4446381"/>
                  </a:lnTo>
                  <a:lnTo>
                    <a:pt x="9916371" y="4413988"/>
                  </a:lnTo>
                  <a:lnTo>
                    <a:pt x="9938978" y="4377562"/>
                  </a:lnTo>
                  <a:lnTo>
                    <a:pt x="9955835" y="4337673"/>
                  </a:lnTo>
                  <a:lnTo>
                    <a:pt x="9966369" y="4294896"/>
                  </a:lnTo>
                  <a:lnTo>
                    <a:pt x="9970008" y="4249801"/>
                  </a:lnTo>
                  <a:lnTo>
                    <a:pt x="9970008" y="278003"/>
                  </a:lnTo>
                  <a:lnTo>
                    <a:pt x="9966369" y="232907"/>
                  </a:lnTo>
                  <a:lnTo>
                    <a:pt x="9955835" y="190130"/>
                  </a:lnTo>
                  <a:lnTo>
                    <a:pt x="9938978" y="150241"/>
                  </a:lnTo>
                  <a:lnTo>
                    <a:pt x="9916371" y="113815"/>
                  </a:lnTo>
                  <a:lnTo>
                    <a:pt x="9888585" y="81422"/>
                  </a:lnTo>
                  <a:lnTo>
                    <a:pt x="9856192" y="53636"/>
                  </a:lnTo>
                  <a:lnTo>
                    <a:pt x="9819766" y="31029"/>
                  </a:lnTo>
                  <a:lnTo>
                    <a:pt x="9779877" y="14172"/>
                  </a:lnTo>
                  <a:lnTo>
                    <a:pt x="9737100" y="3638"/>
                  </a:lnTo>
                  <a:lnTo>
                    <a:pt x="96920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89838" y="1517141"/>
              <a:ext cx="9970135" cy="4528185"/>
            </a:xfrm>
            <a:custGeom>
              <a:avLst/>
              <a:gdLst/>
              <a:ahLst/>
              <a:cxnLst/>
              <a:rect l="l" t="t" r="r" b="b"/>
              <a:pathLst>
                <a:path w="9970135" h="4528185">
                  <a:moveTo>
                    <a:pt x="0" y="278003"/>
                  </a:moveTo>
                  <a:lnTo>
                    <a:pt x="3638" y="232907"/>
                  </a:lnTo>
                  <a:lnTo>
                    <a:pt x="14172" y="190130"/>
                  </a:lnTo>
                  <a:lnTo>
                    <a:pt x="31029" y="150241"/>
                  </a:lnTo>
                  <a:lnTo>
                    <a:pt x="53636" y="113815"/>
                  </a:lnTo>
                  <a:lnTo>
                    <a:pt x="81422" y="81422"/>
                  </a:lnTo>
                  <a:lnTo>
                    <a:pt x="113815" y="53636"/>
                  </a:lnTo>
                  <a:lnTo>
                    <a:pt x="150241" y="31029"/>
                  </a:lnTo>
                  <a:lnTo>
                    <a:pt x="190130" y="14172"/>
                  </a:lnTo>
                  <a:lnTo>
                    <a:pt x="232907" y="3638"/>
                  </a:lnTo>
                  <a:lnTo>
                    <a:pt x="278003" y="0"/>
                  </a:lnTo>
                  <a:lnTo>
                    <a:pt x="9692005" y="0"/>
                  </a:lnTo>
                  <a:lnTo>
                    <a:pt x="9737100" y="3638"/>
                  </a:lnTo>
                  <a:lnTo>
                    <a:pt x="9779877" y="14172"/>
                  </a:lnTo>
                  <a:lnTo>
                    <a:pt x="9819766" y="31029"/>
                  </a:lnTo>
                  <a:lnTo>
                    <a:pt x="9856192" y="53636"/>
                  </a:lnTo>
                  <a:lnTo>
                    <a:pt x="9888585" y="81422"/>
                  </a:lnTo>
                  <a:lnTo>
                    <a:pt x="9916371" y="113815"/>
                  </a:lnTo>
                  <a:lnTo>
                    <a:pt x="9938978" y="150241"/>
                  </a:lnTo>
                  <a:lnTo>
                    <a:pt x="9955835" y="190130"/>
                  </a:lnTo>
                  <a:lnTo>
                    <a:pt x="9966369" y="232907"/>
                  </a:lnTo>
                  <a:lnTo>
                    <a:pt x="9970008" y="278003"/>
                  </a:lnTo>
                  <a:lnTo>
                    <a:pt x="9970008" y="4249801"/>
                  </a:lnTo>
                  <a:lnTo>
                    <a:pt x="9966369" y="4294896"/>
                  </a:lnTo>
                  <a:lnTo>
                    <a:pt x="9955835" y="4337673"/>
                  </a:lnTo>
                  <a:lnTo>
                    <a:pt x="9938978" y="4377562"/>
                  </a:lnTo>
                  <a:lnTo>
                    <a:pt x="9916371" y="4413988"/>
                  </a:lnTo>
                  <a:lnTo>
                    <a:pt x="9888585" y="4446381"/>
                  </a:lnTo>
                  <a:lnTo>
                    <a:pt x="9856192" y="4474167"/>
                  </a:lnTo>
                  <a:lnTo>
                    <a:pt x="9819766" y="4496774"/>
                  </a:lnTo>
                  <a:lnTo>
                    <a:pt x="9779877" y="4513631"/>
                  </a:lnTo>
                  <a:lnTo>
                    <a:pt x="9737100" y="4524165"/>
                  </a:lnTo>
                  <a:lnTo>
                    <a:pt x="9692005" y="4527804"/>
                  </a:lnTo>
                  <a:lnTo>
                    <a:pt x="278003" y="4527804"/>
                  </a:lnTo>
                  <a:lnTo>
                    <a:pt x="232907" y="4524165"/>
                  </a:lnTo>
                  <a:lnTo>
                    <a:pt x="190130" y="4513631"/>
                  </a:lnTo>
                  <a:lnTo>
                    <a:pt x="150241" y="4496774"/>
                  </a:lnTo>
                  <a:lnTo>
                    <a:pt x="113815" y="4474167"/>
                  </a:lnTo>
                  <a:lnTo>
                    <a:pt x="81422" y="4446381"/>
                  </a:lnTo>
                  <a:lnTo>
                    <a:pt x="53636" y="4413988"/>
                  </a:lnTo>
                  <a:lnTo>
                    <a:pt x="31029" y="4377562"/>
                  </a:lnTo>
                  <a:lnTo>
                    <a:pt x="14172" y="4337673"/>
                  </a:lnTo>
                  <a:lnTo>
                    <a:pt x="3638" y="4294896"/>
                  </a:lnTo>
                  <a:lnTo>
                    <a:pt x="0" y="4249801"/>
                  </a:lnTo>
                  <a:lnTo>
                    <a:pt x="0" y="278003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294620" y="6260934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22826" y="6261442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23499" y="6370573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348239" y="6295611"/>
            <a:ext cx="815052" cy="459651"/>
          </a:xfrm>
          <a:prstGeom prst="rect">
            <a:avLst/>
          </a:prstGeom>
        </p:spPr>
      </p:pic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3067557" y="419227"/>
            <a:ext cx="52666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Major</a:t>
            </a:r>
            <a:r>
              <a:rPr spc="-100" dirty="0"/>
              <a:t> </a:t>
            </a:r>
            <a:r>
              <a:rPr dirty="0"/>
              <a:t>Ethical</a:t>
            </a:r>
            <a:r>
              <a:rPr spc="-35" dirty="0"/>
              <a:t> </a:t>
            </a:r>
            <a:r>
              <a:rPr spc="-5" dirty="0"/>
              <a:t>Concerns</a:t>
            </a:r>
          </a:p>
        </p:txBody>
      </p:sp>
      <p:sp>
        <p:nvSpPr>
          <p:cNvPr id="15" name="object 15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594360" indent="-546100">
              <a:lnSpc>
                <a:spcPct val="100000"/>
              </a:lnSpc>
              <a:spcBef>
                <a:spcPts val="760"/>
              </a:spcBef>
              <a:buFont typeface="Wingdings"/>
              <a:buChar char=""/>
              <a:tabLst>
                <a:tab pos="594360" algn="l"/>
                <a:tab pos="594995" algn="l"/>
              </a:tabLst>
            </a:pPr>
            <a:r>
              <a:rPr spc="-5" dirty="0"/>
              <a:t>Ethical Concerns</a:t>
            </a:r>
            <a:r>
              <a:rPr spc="15" dirty="0"/>
              <a:t> </a:t>
            </a:r>
            <a:r>
              <a:rPr spc="-5" dirty="0"/>
              <a:t>in</a:t>
            </a:r>
            <a:r>
              <a:rPr dirty="0"/>
              <a:t> </a:t>
            </a:r>
            <a:r>
              <a:rPr spc="-5" dirty="0"/>
              <a:t>Marketing</a:t>
            </a:r>
            <a:r>
              <a:rPr spc="30" dirty="0"/>
              <a:t> </a:t>
            </a:r>
            <a:r>
              <a:rPr spc="-5" dirty="0"/>
              <a:t>Communication</a:t>
            </a:r>
          </a:p>
          <a:p>
            <a:pPr marL="594360" indent="-546100">
              <a:lnSpc>
                <a:spcPct val="100000"/>
              </a:lnSpc>
              <a:spcBef>
                <a:spcPts val="665"/>
              </a:spcBef>
              <a:buFont typeface="Wingdings"/>
              <a:buChar char=""/>
              <a:tabLst>
                <a:tab pos="594360" algn="l"/>
                <a:tab pos="594995" algn="l"/>
              </a:tabLst>
            </a:pPr>
            <a:r>
              <a:rPr spc="-5" dirty="0"/>
              <a:t>Ethical</a:t>
            </a:r>
            <a:r>
              <a:rPr spc="5" dirty="0"/>
              <a:t> </a:t>
            </a:r>
            <a:r>
              <a:rPr spc="-5" dirty="0"/>
              <a:t>issues</a:t>
            </a:r>
            <a:r>
              <a:rPr dirty="0"/>
              <a:t> </a:t>
            </a:r>
            <a:r>
              <a:rPr spc="-5" dirty="0"/>
              <a:t>in</a:t>
            </a:r>
            <a:r>
              <a:rPr spc="5" dirty="0"/>
              <a:t> </a:t>
            </a:r>
            <a:r>
              <a:rPr spc="-5" dirty="0"/>
              <a:t>public</a:t>
            </a:r>
            <a:r>
              <a:rPr spc="20" dirty="0"/>
              <a:t> </a:t>
            </a:r>
            <a:r>
              <a:rPr spc="-10" dirty="0"/>
              <a:t>relations</a:t>
            </a:r>
            <a:r>
              <a:rPr spc="-5" dirty="0"/>
              <a:t> </a:t>
            </a:r>
            <a:r>
              <a:rPr dirty="0"/>
              <a:t>and</a:t>
            </a:r>
            <a:r>
              <a:rPr spc="10" dirty="0"/>
              <a:t> </a:t>
            </a:r>
            <a:r>
              <a:rPr spc="-5" dirty="0"/>
              <a:t>publicity</a:t>
            </a:r>
          </a:p>
          <a:p>
            <a:pPr marL="594360" indent="-546100">
              <a:lnSpc>
                <a:spcPct val="100000"/>
              </a:lnSpc>
              <a:spcBef>
                <a:spcPts val="670"/>
              </a:spcBef>
              <a:buFont typeface="Wingdings"/>
              <a:buChar char=""/>
              <a:tabLst>
                <a:tab pos="594360" algn="l"/>
                <a:tab pos="594995" algn="l"/>
              </a:tabLst>
            </a:pPr>
            <a:r>
              <a:rPr spc="-5" dirty="0"/>
              <a:t>Ethical</a:t>
            </a:r>
            <a:r>
              <a:rPr dirty="0"/>
              <a:t> </a:t>
            </a:r>
            <a:r>
              <a:rPr spc="-5" dirty="0"/>
              <a:t>issues in</a:t>
            </a:r>
            <a:r>
              <a:rPr dirty="0"/>
              <a:t> </a:t>
            </a:r>
            <a:r>
              <a:rPr spc="-5" dirty="0"/>
              <a:t>personal</a:t>
            </a:r>
            <a:r>
              <a:rPr spc="15" dirty="0"/>
              <a:t> </a:t>
            </a:r>
            <a:r>
              <a:rPr spc="-5" dirty="0"/>
              <a:t>selling</a:t>
            </a:r>
          </a:p>
          <a:p>
            <a:pPr marL="594360" indent="-546100">
              <a:lnSpc>
                <a:spcPct val="100000"/>
              </a:lnSpc>
              <a:spcBef>
                <a:spcPts val="660"/>
              </a:spcBef>
              <a:buFont typeface="Wingdings"/>
              <a:buChar char=""/>
              <a:tabLst>
                <a:tab pos="594360" algn="l"/>
                <a:tab pos="594995" algn="l"/>
              </a:tabLst>
            </a:pPr>
            <a:r>
              <a:rPr spc="-5" dirty="0"/>
              <a:t>Ethical issues</a:t>
            </a:r>
            <a:r>
              <a:rPr spc="-15" dirty="0"/>
              <a:t> </a:t>
            </a:r>
            <a:r>
              <a:rPr spc="-5" dirty="0"/>
              <a:t>in</a:t>
            </a:r>
            <a:r>
              <a:rPr dirty="0"/>
              <a:t> sales</a:t>
            </a:r>
            <a:r>
              <a:rPr spc="-15" dirty="0"/>
              <a:t> </a:t>
            </a:r>
            <a:r>
              <a:rPr spc="-10" dirty="0"/>
              <a:t>promotion</a:t>
            </a:r>
          </a:p>
          <a:p>
            <a:pPr marL="594360" indent="-546100">
              <a:lnSpc>
                <a:spcPct val="100000"/>
              </a:lnSpc>
              <a:spcBef>
                <a:spcPts val="660"/>
              </a:spcBef>
              <a:buFont typeface="Wingdings"/>
              <a:buChar char=""/>
              <a:tabLst>
                <a:tab pos="594360" algn="l"/>
                <a:tab pos="594995" algn="l"/>
              </a:tabLst>
            </a:pPr>
            <a:r>
              <a:rPr spc="-5" dirty="0"/>
              <a:t>Ethical</a:t>
            </a:r>
            <a:r>
              <a:rPr dirty="0"/>
              <a:t> </a:t>
            </a:r>
            <a:r>
              <a:rPr spc="-5" dirty="0"/>
              <a:t>issues</a:t>
            </a:r>
            <a:r>
              <a:rPr spc="-10" dirty="0"/>
              <a:t> </a:t>
            </a:r>
            <a:r>
              <a:rPr spc="-5" dirty="0"/>
              <a:t>in</a:t>
            </a:r>
            <a:r>
              <a:rPr dirty="0"/>
              <a:t> </a:t>
            </a:r>
            <a:r>
              <a:rPr spc="-5" dirty="0"/>
              <a:t>advertising</a:t>
            </a:r>
          </a:p>
          <a:p>
            <a:pPr marL="594360" indent="-546100">
              <a:lnSpc>
                <a:spcPct val="100000"/>
              </a:lnSpc>
              <a:spcBef>
                <a:spcPts val="675"/>
              </a:spcBef>
              <a:buFont typeface="Wingdings"/>
              <a:buChar char=""/>
              <a:tabLst>
                <a:tab pos="594360" algn="l"/>
                <a:tab pos="594995" algn="l"/>
              </a:tabLst>
            </a:pPr>
            <a:r>
              <a:rPr spc="-5" dirty="0"/>
              <a:t>Ethical</a:t>
            </a:r>
            <a:r>
              <a:rPr spc="-10" dirty="0"/>
              <a:t> </a:t>
            </a:r>
            <a:r>
              <a:rPr spc="-5" dirty="0"/>
              <a:t>issues</a:t>
            </a:r>
            <a:r>
              <a:rPr spc="-20" dirty="0"/>
              <a:t> </a:t>
            </a:r>
            <a:r>
              <a:rPr spc="-5" dirty="0"/>
              <a:t>in</a:t>
            </a:r>
            <a:r>
              <a:rPr spc="-10" dirty="0"/>
              <a:t> </a:t>
            </a:r>
            <a:r>
              <a:rPr spc="-5" dirty="0"/>
              <a:t>Packaging</a:t>
            </a:r>
          </a:p>
          <a:p>
            <a:pPr marL="594360" indent="-546100">
              <a:lnSpc>
                <a:spcPct val="100000"/>
              </a:lnSpc>
              <a:spcBef>
                <a:spcPts val="660"/>
              </a:spcBef>
              <a:buFont typeface="Wingdings"/>
              <a:buChar char=""/>
              <a:tabLst>
                <a:tab pos="594360" algn="l"/>
                <a:tab pos="594995" algn="l"/>
              </a:tabLst>
            </a:pPr>
            <a:r>
              <a:rPr dirty="0"/>
              <a:t>Ethics</a:t>
            </a:r>
            <a:r>
              <a:rPr spc="-10" dirty="0"/>
              <a:t> </a:t>
            </a:r>
            <a:r>
              <a:rPr spc="-5" dirty="0"/>
              <a:t>in</a:t>
            </a:r>
            <a:r>
              <a:rPr spc="-10" dirty="0"/>
              <a:t> </a:t>
            </a:r>
            <a:r>
              <a:rPr spc="-5" dirty="0"/>
              <a:t>marketing</a:t>
            </a:r>
            <a:r>
              <a:rPr spc="25" dirty="0"/>
              <a:t> </a:t>
            </a:r>
            <a:r>
              <a:rPr spc="-20" dirty="0"/>
              <a:t>research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2292350" marR="5080" indent="-1494155">
              <a:lnSpc>
                <a:spcPts val="3550"/>
              </a:lnSpc>
              <a:spcBef>
                <a:spcPts val="955"/>
              </a:spcBef>
            </a:pPr>
            <a:r>
              <a:rPr sz="3700" spc="-5" dirty="0"/>
              <a:t>Ethical</a:t>
            </a:r>
            <a:r>
              <a:rPr sz="3700" spc="-15" dirty="0"/>
              <a:t> </a:t>
            </a:r>
            <a:r>
              <a:rPr sz="3700" spc="-5" dirty="0"/>
              <a:t>Concerns</a:t>
            </a:r>
            <a:r>
              <a:rPr sz="3700" spc="10" dirty="0"/>
              <a:t> </a:t>
            </a:r>
            <a:r>
              <a:rPr sz="3700" spc="-5" dirty="0"/>
              <a:t>in</a:t>
            </a:r>
            <a:r>
              <a:rPr sz="3700" spc="-10" dirty="0"/>
              <a:t> </a:t>
            </a:r>
            <a:r>
              <a:rPr sz="3700" spc="-5" dirty="0"/>
              <a:t>Marketing </a:t>
            </a:r>
            <a:r>
              <a:rPr sz="3700" spc="-910" dirty="0"/>
              <a:t> </a:t>
            </a:r>
            <a:r>
              <a:rPr sz="3700" spc="-5" dirty="0"/>
              <a:t>Communication</a:t>
            </a:r>
            <a:endParaRPr sz="3700"/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8716" y="2306192"/>
            <a:ext cx="10450830" cy="288480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469900" marR="5080" indent="-457200" algn="just">
              <a:lnSpc>
                <a:spcPct val="89100"/>
              </a:lnSpc>
              <a:spcBef>
                <a:spcPts val="459"/>
              </a:spcBef>
              <a:buFont typeface="Wingdings"/>
              <a:buChar char=""/>
              <a:tabLst>
                <a:tab pos="469900" algn="l"/>
              </a:tabLst>
            </a:pPr>
            <a:r>
              <a:rPr sz="2800" spc="-5" dirty="0">
                <a:latin typeface="Times New Roman"/>
                <a:cs typeface="Times New Roman"/>
              </a:rPr>
              <a:t>Marketing</a:t>
            </a:r>
            <a:r>
              <a:rPr sz="2800" spc="5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Communications</a:t>
            </a:r>
            <a:r>
              <a:rPr sz="2800" spc="5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is</a:t>
            </a:r>
            <a:r>
              <a:rPr sz="2800" spc="55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56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sharing</a:t>
            </a:r>
            <a:r>
              <a:rPr sz="2800" spc="5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of</a:t>
            </a:r>
            <a:r>
              <a:rPr sz="2800" spc="56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information</a:t>
            </a:r>
            <a:r>
              <a:rPr sz="2800" spc="59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concepts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 meanings </a:t>
            </a:r>
            <a:r>
              <a:rPr sz="2800" spc="-10" dirty="0">
                <a:latin typeface="Times New Roman"/>
                <a:cs typeface="Times New Roman"/>
              </a:rPr>
              <a:t>by </a:t>
            </a:r>
            <a:r>
              <a:rPr sz="2800" dirty="0">
                <a:latin typeface="Times New Roman"/>
                <a:cs typeface="Times New Roman"/>
              </a:rPr>
              <a:t>the </a:t>
            </a:r>
            <a:r>
              <a:rPr sz="2800" spc="-5" dirty="0">
                <a:latin typeface="Times New Roman"/>
                <a:cs typeface="Times New Roman"/>
              </a:rPr>
              <a:t>source </a:t>
            </a:r>
            <a:r>
              <a:rPr sz="2800" spc="-10" dirty="0">
                <a:latin typeface="Times New Roman"/>
                <a:cs typeface="Times New Roman"/>
              </a:rPr>
              <a:t>and </a:t>
            </a:r>
            <a:r>
              <a:rPr sz="2800" spc="-5" dirty="0">
                <a:latin typeface="Times New Roman"/>
                <a:cs typeface="Times New Roman"/>
              </a:rPr>
              <a:t>receiver about products and services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</a:t>
            </a:r>
            <a:r>
              <a:rPr sz="2800" dirty="0">
                <a:latin typeface="Times New Roman"/>
                <a:cs typeface="Times New Roman"/>
              </a:rPr>
              <a:t> the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organizations </a:t>
            </a:r>
            <a:r>
              <a:rPr sz="2800" spc="-5" dirty="0">
                <a:latin typeface="Times New Roman"/>
                <a:cs typeface="Times New Roman"/>
              </a:rPr>
              <a:t>that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sells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them</a:t>
            </a:r>
            <a:endParaRPr sz="2800">
              <a:latin typeface="Times New Roman"/>
              <a:cs typeface="Times New Roman"/>
            </a:endParaRPr>
          </a:p>
          <a:p>
            <a:pPr marL="469900" marR="5080" indent="-457200" algn="just">
              <a:lnSpc>
                <a:spcPts val="3020"/>
              </a:lnSpc>
              <a:spcBef>
                <a:spcPts val="1120"/>
              </a:spcBef>
              <a:buFont typeface="Wingdings"/>
              <a:buChar char=""/>
              <a:tabLst>
                <a:tab pos="469900" algn="l"/>
              </a:tabLst>
            </a:pPr>
            <a:r>
              <a:rPr sz="2800" spc="-5" dirty="0">
                <a:latin typeface="Times New Roman"/>
                <a:cs typeface="Times New Roman"/>
              </a:rPr>
              <a:t>Integrated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marketing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communication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is</a:t>
            </a:r>
            <a:r>
              <a:rPr sz="2800" dirty="0">
                <a:latin typeface="Times New Roman"/>
                <a:cs typeface="Times New Roman"/>
              </a:rPr>
              <a:t> the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coordination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integration</a:t>
            </a:r>
            <a:r>
              <a:rPr sz="2800" dirty="0">
                <a:latin typeface="Times New Roman"/>
                <a:cs typeface="Times New Roman"/>
              </a:rPr>
              <a:t> of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all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marketing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communication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tools,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avenues,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sources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within</a:t>
            </a:r>
            <a:r>
              <a:rPr sz="2800" spc="4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</a:t>
            </a:r>
            <a:r>
              <a:rPr sz="2800" spc="42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company</a:t>
            </a:r>
            <a:r>
              <a:rPr sz="2800" spc="4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into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</a:t>
            </a:r>
            <a:r>
              <a:rPr sz="2800" spc="4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seamless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program</a:t>
            </a:r>
            <a:r>
              <a:rPr sz="2800" spc="4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that</a:t>
            </a:r>
            <a:r>
              <a:rPr sz="2800" spc="4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maximizes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impact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on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consumers and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other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end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users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at</a:t>
            </a:r>
            <a:r>
              <a:rPr sz="2800" spc="-5" dirty="0">
                <a:latin typeface="Times New Roman"/>
                <a:cs typeface="Times New Roman"/>
              </a:rPr>
              <a:t> a </a:t>
            </a:r>
            <a:r>
              <a:rPr sz="2800" spc="-10" dirty="0">
                <a:latin typeface="Times New Roman"/>
                <a:cs typeface="Times New Roman"/>
              </a:rPr>
              <a:t>minimal</a:t>
            </a:r>
            <a:r>
              <a:rPr sz="2800" spc="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cost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89559" y="1121613"/>
            <a:ext cx="11611610" cy="5035550"/>
            <a:chOff x="289559" y="1121613"/>
            <a:chExt cx="11611610" cy="50355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8827" y="1121613"/>
              <a:ext cx="11096244" cy="503516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08609" y="1393698"/>
              <a:ext cx="11573510" cy="4528185"/>
            </a:xfrm>
            <a:custGeom>
              <a:avLst/>
              <a:gdLst/>
              <a:ahLst/>
              <a:cxnLst/>
              <a:rect l="l" t="t" r="r" b="b"/>
              <a:pathLst>
                <a:path w="11573510" h="4528185">
                  <a:moveTo>
                    <a:pt x="11295253" y="0"/>
                  </a:moveTo>
                  <a:lnTo>
                    <a:pt x="278002" y="0"/>
                  </a:lnTo>
                  <a:lnTo>
                    <a:pt x="232911" y="3638"/>
                  </a:lnTo>
                  <a:lnTo>
                    <a:pt x="190135" y="14172"/>
                  </a:lnTo>
                  <a:lnTo>
                    <a:pt x="150247" y="31029"/>
                  </a:lnTo>
                  <a:lnTo>
                    <a:pt x="113820" y="53636"/>
                  </a:lnTo>
                  <a:lnTo>
                    <a:pt x="81427" y="81422"/>
                  </a:lnTo>
                  <a:lnTo>
                    <a:pt x="53640" y="113815"/>
                  </a:lnTo>
                  <a:lnTo>
                    <a:pt x="31031" y="150241"/>
                  </a:lnTo>
                  <a:lnTo>
                    <a:pt x="14173" y="190130"/>
                  </a:lnTo>
                  <a:lnTo>
                    <a:pt x="3638" y="232907"/>
                  </a:lnTo>
                  <a:lnTo>
                    <a:pt x="0" y="278002"/>
                  </a:lnTo>
                  <a:lnTo>
                    <a:pt x="0" y="4249801"/>
                  </a:lnTo>
                  <a:lnTo>
                    <a:pt x="3638" y="4294892"/>
                  </a:lnTo>
                  <a:lnTo>
                    <a:pt x="14173" y="4337668"/>
                  </a:lnTo>
                  <a:lnTo>
                    <a:pt x="31031" y="4377556"/>
                  </a:lnTo>
                  <a:lnTo>
                    <a:pt x="53640" y="4413983"/>
                  </a:lnTo>
                  <a:lnTo>
                    <a:pt x="81427" y="4446376"/>
                  </a:lnTo>
                  <a:lnTo>
                    <a:pt x="113820" y="4474163"/>
                  </a:lnTo>
                  <a:lnTo>
                    <a:pt x="150247" y="4496772"/>
                  </a:lnTo>
                  <a:lnTo>
                    <a:pt x="190135" y="4513630"/>
                  </a:lnTo>
                  <a:lnTo>
                    <a:pt x="232911" y="4524165"/>
                  </a:lnTo>
                  <a:lnTo>
                    <a:pt x="278002" y="4527804"/>
                  </a:lnTo>
                  <a:lnTo>
                    <a:pt x="11295253" y="4527804"/>
                  </a:lnTo>
                  <a:lnTo>
                    <a:pt x="11340348" y="4524165"/>
                  </a:lnTo>
                  <a:lnTo>
                    <a:pt x="11383125" y="4513630"/>
                  </a:lnTo>
                  <a:lnTo>
                    <a:pt x="11423014" y="4496772"/>
                  </a:lnTo>
                  <a:lnTo>
                    <a:pt x="11459440" y="4474163"/>
                  </a:lnTo>
                  <a:lnTo>
                    <a:pt x="11491833" y="4446376"/>
                  </a:lnTo>
                  <a:lnTo>
                    <a:pt x="11519619" y="4413983"/>
                  </a:lnTo>
                  <a:lnTo>
                    <a:pt x="11542226" y="4377556"/>
                  </a:lnTo>
                  <a:lnTo>
                    <a:pt x="11559083" y="4337668"/>
                  </a:lnTo>
                  <a:lnTo>
                    <a:pt x="11569617" y="4294892"/>
                  </a:lnTo>
                  <a:lnTo>
                    <a:pt x="11573256" y="4249801"/>
                  </a:lnTo>
                  <a:lnTo>
                    <a:pt x="11573256" y="278002"/>
                  </a:lnTo>
                  <a:lnTo>
                    <a:pt x="11569617" y="232907"/>
                  </a:lnTo>
                  <a:lnTo>
                    <a:pt x="11559083" y="190130"/>
                  </a:lnTo>
                  <a:lnTo>
                    <a:pt x="11542226" y="150241"/>
                  </a:lnTo>
                  <a:lnTo>
                    <a:pt x="11519619" y="113815"/>
                  </a:lnTo>
                  <a:lnTo>
                    <a:pt x="11491833" y="81422"/>
                  </a:lnTo>
                  <a:lnTo>
                    <a:pt x="11459440" y="53636"/>
                  </a:lnTo>
                  <a:lnTo>
                    <a:pt x="11423014" y="31029"/>
                  </a:lnTo>
                  <a:lnTo>
                    <a:pt x="11383125" y="14172"/>
                  </a:lnTo>
                  <a:lnTo>
                    <a:pt x="11340348" y="3638"/>
                  </a:lnTo>
                  <a:lnTo>
                    <a:pt x="1129525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08609" y="1393698"/>
              <a:ext cx="11573510" cy="4528185"/>
            </a:xfrm>
            <a:custGeom>
              <a:avLst/>
              <a:gdLst/>
              <a:ahLst/>
              <a:cxnLst/>
              <a:rect l="l" t="t" r="r" b="b"/>
              <a:pathLst>
                <a:path w="11573510" h="4528185">
                  <a:moveTo>
                    <a:pt x="0" y="278002"/>
                  </a:moveTo>
                  <a:lnTo>
                    <a:pt x="3638" y="232907"/>
                  </a:lnTo>
                  <a:lnTo>
                    <a:pt x="14173" y="190130"/>
                  </a:lnTo>
                  <a:lnTo>
                    <a:pt x="31031" y="150241"/>
                  </a:lnTo>
                  <a:lnTo>
                    <a:pt x="53640" y="113815"/>
                  </a:lnTo>
                  <a:lnTo>
                    <a:pt x="81427" y="81422"/>
                  </a:lnTo>
                  <a:lnTo>
                    <a:pt x="113820" y="53636"/>
                  </a:lnTo>
                  <a:lnTo>
                    <a:pt x="150247" y="31029"/>
                  </a:lnTo>
                  <a:lnTo>
                    <a:pt x="190135" y="14172"/>
                  </a:lnTo>
                  <a:lnTo>
                    <a:pt x="232911" y="3638"/>
                  </a:lnTo>
                  <a:lnTo>
                    <a:pt x="278002" y="0"/>
                  </a:lnTo>
                  <a:lnTo>
                    <a:pt x="11295253" y="0"/>
                  </a:lnTo>
                  <a:lnTo>
                    <a:pt x="11340348" y="3638"/>
                  </a:lnTo>
                  <a:lnTo>
                    <a:pt x="11383125" y="14172"/>
                  </a:lnTo>
                  <a:lnTo>
                    <a:pt x="11423014" y="31029"/>
                  </a:lnTo>
                  <a:lnTo>
                    <a:pt x="11459440" y="53636"/>
                  </a:lnTo>
                  <a:lnTo>
                    <a:pt x="11491833" y="81422"/>
                  </a:lnTo>
                  <a:lnTo>
                    <a:pt x="11519619" y="113815"/>
                  </a:lnTo>
                  <a:lnTo>
                    <a:pt x="11542226" y="150241"/>
                  </a:lnTo>
                  <a:lnTo>
                    <a:pt x="11559083" y="190130"/>
                  </a:lnTo>
                  <a:lnTo>
                    <a:pt x="11569617" y="232907"/>
                  </a:lnTo>
                  <a:lnTo>
                    <a:pt x="11573256" y="278002"/>
                  </a:lnTo>
                  <a:lnTo>
                    <a:pt x="11573256" y="4249801"/>
                  </a:lnTo>
                  <a:lnTo>
                    <a:pt x="11569617" y="4294892"/>
                  </a:lnTo>
                  <a:lnTo>
                    <a:pt x="11559083" y="4337668"/>
                  </a:lnTo>
                  <a:lnTo>
                    <a:pt x="11542226" y="4377556"/>
                  </a:lnTo>
                  <a:lnTo>
                    <a:pt x="11519619" y="4413983"/>
                  </a:lnTo>
                  <a:lnTo>
                    <a:pt x="11491833" y="4446376"/>
                  </a:lnTo>
                  <a:lnTo>
                    <a:pt x="11459440" y="4474163"/>
                  </a:lnTo>
                  <a:lnTo>
                    <a:pt x="11423014" y="4496772"/>
                  </a:lnTo>
                  <a:lnTo>
                    <a:pt x="11383125" y="4513630"/>
                  </a:lnTo>
                  <a:lnTo>
                    <a:pt x="11340348" y="4524165"/>
                  </a:lnTo>
                  <a:lnTo>
                    <a:pt x="11295253" y="4527804"/>
                  </a:lnTo>
                  <a:lnTo>
                    <a:pt x="278002" y="4527804"/>
                  </a:lnTo>
                  <a:lnTo>
                    <a:pt x="232911" y="4524165"/>
                  </a:lnTo>
                  <a:lnTo>
                    <a:pt x="190135" y="4513630"/>
                  </a:lnTo>
                  <a:lnTo>
                    <a:pt x="150247" y="4496772"/>
                  </a:lnTo>
                  <a:lnTo>
                    <a:pt x="113820" y="4474163"/>
                  </a:lnTo>
                  <a:lnTo>
                    <a:pt x="81427" y="4446376"/>
                  </a:lnTo>
                  <a:lnTo>
                    <a:pt x="53640" y="4413983"/>
                  </a:lnTo>
                  <a:lnTo>
                    <a:pt x="31031" y="4377556"/>
                  </a:lnTo>
                  <a:lnTo>
                    <a:pt x="14173" y="4337668"/>
                  </a:lnTo>
                  <a:lnTo>
                    <a:pt x="3638" y="4294892"/>
                  </a:lnTo>
                  <a:lnTo>
                    <a:pt x="0" y="4249801"/>
                  </a:lnTo>
                  <a:lnTo>
                    <a:pt x="0" y="278002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0294619" y="6260931"/>
            <a:ext cx="955675" cy="509270"/>
            <a:chOff x="10294619" y="6260931"/>
            <a:chExt cx="955675" cy="509270"/>
          </a:xfrm>
        </p:grpSpPr>
        <p:sp>
          <p:nvSpPr>
            <p:cNvPr id="10" name="object 10"/>
            <p:cNvSpPr/>
            <p:nvPr/>
          </p:nvSpPr>
          <p:spPr>
            <a:xfrm>
              <a:off x="10294620" y="6260934"/>
              <a:ext cx="955675" cy="509270"/>
            </a:xfrm>
            <a:custGeom>
              <a:avLst/>
              <a:gdLst/>
              <a:ahLst/>
              <a:cxnLst/>
              <a:rect l="l" t="t" r="r" b="b"/>
              <a:pathLst>
                <a:path w="955675" h="509270">
                  <a:moveTo>
                    <a:pt x="955649" y="89954"/>
                  </a:moveTo>
                  <a:lnTo>
                    <a:pt x="948956" y="55118"/>
                  </a:lnTo>
                  <a:lnTo>
                    <a:pt x="930694" y="26657"/>
                  </a:lnTo>
                  <a:lnTo>
                    <a:pt x="903617" y="7467"/>
                  </a:lnTo>
                  <a:lnTo>
                    <a:pt x="870458" y="419"/>
                  </a:lnTo>
                  <a:lnTo>
                    <a:pt x="569620" y="419"/>
                  </a:lnTo>
                  <a:lnTo>
                    <a:pt x="569620" y="71628"/>
                  </a:lnTo>
                  <a:lnTo>
                    <a:pt x="565823" y="90449"/>
                  </a:lnTo>
                  <a:lnTo>
                    <a:pt x="555459" y="105791"/>
                  </a:lnTo>
                  <a:lnTo>
                    <a:pt x="540105" y="116141"/>
                  </a:lnTo>
                  <a:lnTo>
                    <a:pt x="521296" y="119938"/>
                  </a:lnTo>
                  <a:lnTo>
                    <a:pt x="502488" y="116141"/>
                  </a:lnTo>
                  <a:lnTo>
                    <a:pt x="487133" y="105791"/>
                  </a:lnTo>
                  <a:lnTo>
                    <a:pt x="476783" y="90449"/>
                  </a:lnTo>
                  <a:lnTo>
                    <a:pt x="472986" y="71628"/>
                  </a:lnTo>
                  <a:lnTo>
                    <a:pt x="476783" y="52844"/>
                  </a:lnTo>
                  <a:lnTo>
                    <a:pt x="487133" y="37515"/>
                  </a:lnTo>
                  <a:lnTo>
                    <a:pt x="502488" y="27165"/>
                  </a:lnTo>
                  <a:lnTo>
                    <a:pt x="521296" y="23380"/>
                  </a:lnTo>
                  <a:lnTo>
                    <a:pt x="540105" y="27165"/>
                  </a:lnTo>
                  <a:lnTo>
                    <a:pt x="555459" y="37515"/>
                  </a:lnTo>
                  <a:lnTo>
                    <a:pt x="565823" y="52844"/>
                  </a:lnTo>
                  <a:lnTo>
                    <a:pt x="569620" y="71628"/>
                  </a:lnTo>
                  <a:lnTo>
                    <a:pt x="569620" y="419"/>
                  </a:lnTo>
                  <a:lnTo>
                    <a:pt x="537781" y="419"/>
                  </a:lnTo>
                  <a:lnTo>
                    <a:pt x="535686" y="0"/>
                  </a:lnTo>
                  <a:lnTo>
                    <a:pt x="487883" y="9537"/>
                  </a:lnTo>
                  <a:lnTo>
                    <a:pt x="448691" y="35598"/>
                  </a:lnTo>
                  <a:lnTo>
                    <a:pt x="421995" y="74295"/>
                  </a:lnTo>
                  <a:lnTo>
                    <a:pt x="411645" y="121805"/>
                  </a:lnTo>
                  <a:lnTo>
                    <a:pt x="411645" y="283667"/>
                  </a:lnTo>
                  <a:lnTo>
                    <a:pt x="181711" y="283667"/>
                  </a:lnTo>
                  <a:lnTo>
                    <a:pt x="162979" y="287451"/>
                  </a:lnTo>
                  <a:lnTo>
                    <a:pt x="147662" y="297764"/>
                  </a:lnTo>
                  <a:lnTo>
                    <a:pt x="137337" y="313055"/>
                  </a:lnTo>
                  <a:lnTo>
                    <a:pt x="133553" y="331762"/>
                  </a:lnTo>
                  <a:lnTo>
                    <a:pt x="137337" y="350481"/>
                  </a:lnTo>
                  <a:lnTo>
                    <a:pt x="147662" y="365772"/>
                  </a:lnTo>
                  <a:lnTo>
                    <a:pt x="162979" y="376085"/>
                  </a:lnTo>
                  <a:lnTo>
                    <a:pt x="181711" y="379869"/>
                  </a:lnTo>
                  <a:lnTo>
                    <a:pt x="410489" y="379958"/>
                  </a:lnTo>
                  <a:lnTo>
                    <a:pt x="410489" y="381025"/>
                  </a:lnTo>
                  <a:lnTo>
                    <a:pt x="404634" y="402259"/>
                  </a:lnTo>
                  <a:lnTo>
                    <a:pt x="388429" y="420928"/>
                  </a:lnTo>
                  <a:lnTo>
                    <a:pt x="363270" y="434213"/>
                  </a:lnTo>
                  <a:lnTo>
                    <a:pt x="330593" y="439267"/>
                  </a:lnTo>
                  <a:lnTo>
                    <a:pt x="329018" y="439267"/>
                  </a:lnTo>
                  <a:lnTo>
                    <a:pt x="326097" y="439166"/>
                  </a:lnTo>
                  <a:lnTo>
                    <a:pt x="193382" y="439166"/>
                  </a:lnTo>
                  <a:lnTo>
                    <a:pt x="190360" y="439267"/>
                  </a:lnTo>
                  <a:lnTo>
                    <a:pt x="187325" y="439267"/>
                  </a:lnTo>
                  <a:lnTo>
                    <a:pt x="184238" y="439166"/>
                  </a:lnTo>
                  <a:lnTo>
                    <a:pt x="172059" y="439166"/>
                  </a:lnTo>
                  <a:lnTo>
                    <a:pt x="171157" y="439013"/>
                  </a:lnTo>
                  <a:lnTo>
                    <a:pt x="169240" y="438708"/>
                  </a:lnTo>
                  <a:lnTo>
                    <a:pt x="132422" y="425945"/>
                  </a:lnTo>
                  <a:lnTo>
                    <a:pt x="103517" y="401447"/>
                  </a:lnTo>
                  <a:lnTo>
                    <a:pt x="93433" y="383603"/>
                  </a:lnTo>
                  <a:lnTo>
                    <a:pt x="84632" y="368033"/>
                  </a:lnTo>
                  <a:lnTo>
                    <a:pt x="77863" y="328485"/>
                  </a:lnTo>
                  <a:lnTo>
                    <a:pt x="77965" y="323443"/>
                  </a:lnTo>
                  <a:lnTo>
                    <a:pt x="78117" y="320916"/>
                  </a:lnTo>
                  <a:lnTo>
                    <a:pt x="77609" y="308597"/>
                  </a:lnTo>
                  <a:lnTo>
                    <a:pt x="78117" y="304507"/>
                  </a:lnTo>
                  <a:lnTo>
                    <a:pt x="85775" y="282409"/>
                  </a:lnTo>
                  <a:lnTo>
                    <a:pt x="89877" y="270560"/>
                  </a:lnTo>
                  <a:lnTo>
                    <a:pt x="112585" y="244436"/>
                  </a:lnTo>
                  <a:lnTo>
                    <a:pt x="141795" y="226987"/>
                  </a:lnTo>
                  <a:lnTo>
                    <a:pt x="173024" y="219011"/>
                  </a:lnTo>
                  <a:lnTo>
                    <a:pt x="178689" y="218554"/>
                  </a:lnTo>
                  <a:lnTo>
                    <a:pt x="185559" y="217500"/>
                  </a:lnTo>
                  <a:lnTo>
                    <a:pt x="199199" y="217805"/>
                  </a:lnTo>
                  <a:lnTo>
                    <a:pt x="257822" y="218097"/>
                  </a:lnTo>
                  <a:lnTo>
                    <a:pt x="262128" y="217500"/>
                  </a:lnTo>
                  <a:lnTo>
                    <a:pt x="282676" y="214604"/>
                  </a:lnTo>
                  <a:lnTo>
                    <a:pt x="305409" y="205841"/>
                  </a:lnTo>
                  <a:lnTo>
                    <a:pt x="325361" y="192468"/>
                  </a:lnTo>
                  <a:lnTo>
                    <a:pt x="341858" y="175158"/>
                  </a:lnTo>
                  <a:lnTo>
                    <a:pt x="325958" y="168414"/>
                  </a:lnTo>
                  <a:lnTo>
                    <a:pt x="313309" y="157073"/>
                  </a:lnTo>
                  <a:lnTo>
                    <a:pt x="304952" y="142151"/>
                  </a:lnTo>
                  <a:lnTo>
                    <a:pt x="301942" y="124675"/>
                  </a:lnTo>
                  <a:lnTo>
                    <a:pt x="306031" y="104444"/>
                  </a:lnTo>
                  <a:lnTo>
                    <a:pt x="317182" y="87909"/>
                  </a:lnTo>
                  <a:lnTo>
                    <a:pt x="333730" y="76771"/>
                  </a:lnTo>
                  <a:lnTo>
                    <a:pt x="353987" y="72682"/>
                  </a:lnTo>
                  <a:lnTo>
                    <a:pt x="355358" y="72682"/>
                  </a:lnTo>
                  <a:lnTo>
                    <a:pt x="356666" y="72809"/>
                  </a:lnTo>
                  <a:lnTo>
                    <a:pt x="357974" y="72898"/>
                  </a:lnTo>
                  <a:lnTo>
                    <a:pt x="318795" y="20510"/>
                  </a:lnTo>
                  <a:lnTo>
                    <a:pt x="256413" y="215"/>
                  </a:lnTo>
                  <a:lnTo>
                    <a:pt x="255092" y="0"/>
                  </a:lnTo>
                  <a:lnTo>
                    <a:pt x="252818" y="0"/>
                  </a:lnTo>
                  <a:lnTo>
                    <a:pt x="250596" y="50"/>
                  </a:lnTo>
                  <a:lnTo>
                    <a:pt x="248323" y="215"/>
                  </a:lnTo>
                  <a:lnTo>
                    <a:pt x="91160" y="215"/>
                  </a:lnTo>
                  <a:lnTo>
                    <a:pt x="89141" y="50"/>
                  </a:lnTo>
                  <a:lnTo>
                    <a:pt x="87172" y="0"/>
                  </a:lnTo>
                  <a:lnTo>
                    <a:pt x="85140" y="0"/>
                  </a:lnTo>
                  <a:lnTo>
                    <a:pt x="53340" y="6134"/>
                  </a:lnTo>
                  <a:lnTo>
                    <a:pt x="26987" y="22948"/>
                  </a:lnTo>
                  <a:lnTo>
                    <a:pt x="8483" y="48031"/>
                  </a:lnTo>
                  <a:lnTo>
                    <a:pt x="241" y="78994"/>
                  </a:lnTo>
                  <a:lnTo>
                    <a:pt x="236194" y="78994"/>
                  </a:lnTo>
                  <a:lnTo>
                    <a:pt x="236194" y="79159"/>
                  </a:lnTo>
                  <a:lnTo>
                    <a:pt x="254952" y="82931"/>
                  </a:lnTo>
                  <a:lnTo>
                    <a:pt x="270256" y="93230"/>
                  </a:lnTo>
                  <a:lnTo>
                    <a:pt x="280568" y="108521"/>
                  </a:lnTo>
                  <a:lnTo>
                    <a:pt x="284353" y="127254"/>
                  </a:lnTo>
                  <a:lnTo>
                    <a:pt x="280568" y="145973"/>
                  </a:lnTo>
                  <a:lnTo>
                    <a:pt x="270256" y="161264"/>
                  </a:lnTo>
                  <a:lnTo>
                    <a:pt x="254952" y="171577"/>
                  </a:lnTo>
                  <a:lnTo>
                    <a:pt x="236194" y="175361"/>
                  </a:lnTo>
                  <a:lnTo>
                    <a:pt x="241" y="175361"/>
                  </a:lnTo>
                  <a:lnTo>
                    <a:pt x="241" y="285026"/>
                  </a:lnTo>
                  <a:lnTo>
                    <a:pt x="5295" y="283362"/>
                  </a:lnTo>
                  <a:lnTo>
                    <a:pt x="10655" y="282409"/>
                  </a:lnTo>
                  <a:lnTo>
                    <a:pt x="16268" y="282409"/>
                  </a:lnTo>
                  <a:lnTo>
                    <a:pt x="35966" y="286385"/>
                  </a:lnTo>
                  <a:lnTo>
                    <a:pt x="52057" y="297218"/>
                  </a:lnTo>
                  <a:lnTo>
                    <a:pt x="62915" y="313296"/>
                  </a:lnTo>
                  <a:lnTo>
                    <a:pt x="66903" y="332981"/>
                  </a:lnTo>
                  <a:lnTo>
                    <a:pt x="62915" y="352679"/>
                  </a:lnTo>
                  <a:lnTo>
                    <a:pt x="52057" y="368769"/>
                  </a:lnTo>
                  <a:lnTo>
                    <a:pt x="35966" y="379628"/>
                  </a:lnTo>
                  <a:lnTo>
                    <a:pt x="16268" y="383603"/>
                  </a:lnTo>
                  <a:lnTo>
                    <a:pt x="10655" y="383603"/>
                  </a:lnTo>
                  <a:lnTo>
                    <a:pt x="5245" y="382638"/>
                  </a:lnTo>
                  <a:lnTo>
                    <a:pt x="241" y="380974"/>
                  </a:lnTo>
                  <a:lnTo>
                    <a:pt x="203" y="416560"/>
                  </a:lnTo>
                  <a:lnTo>
                    <a:pt x="88" y="417969"/>
                  </a:lnTo>
                  <a:lnTo>
                    <a:pt x="0" y="422059"/>
                  </a:lnTo>
                  <a:lnTo>
                    <a:pt x="6540" y="455168"/>
                  </a:lnTo>
                  <a:lnTo>
                    <a:pt x="24434" y="482396"/>
                  </a:lnTo>
                  <a:lnTo>
                    <a:pt x="51079" y="501154"/>
                  </a:lnTo>
                  <a:lnTo>
                    <a:pt x="83832" y="508825"/>
                  </a:lnTo>
                  <a:lnTo>
                    <a:pt x="387743" y="508825"/>
                  </a:lnTo>
                  <a:lnTo>
                    <a:pt x="387743" y="508673"/>
                  </a:lnTo>
                  <a:lnTo>
                    <a:pt x="396278" y="508317"/>
                  </a:lnTo>
                  <a:lnTo>
                    <a:pt x="434898" y="492518"/>
                  </a:lnTo>
                  <a:lnTo>
                    <a:pt x="465467" y="452869"/>
                  </a:lnTo>
                  <a:lnTo>
                    <a:pt x="471170" y="419989"/>
                  </a:lnTo>
                  <a:lnTo>
                    <a:pt x="471385" y="418274"/>
                  </a:lnTo>
                  <a:lnTo>
                    <a:pt x="471258" y="365772"/>
                  </a:lnTo>
                  <a:lnTo>
                    <a:pt x="470954" y="179438"/>
                  </a:lnTo>
                  <a:lnTo>
                    <a:pt x="475005" y="160515"/>
                  </a:lnTo>
                  <a:lnTo>
                    <a:pt x="485597" y="145072"/>
                  </a:lnTo>
                  <a:lnTo>
                    <a:pt x="501180" y="134658"/>
                  </a:lnTo>
                  <a:lnTo>
                    <a:pt x="520204" y="130835"/>
                  </a:lnTo>
                  <a:lnTo>
                    <a:pt x="539356" y="134708"/>
                  </a:lnTo>
                  <a:lnTo>
                    <a:pt x="555002" y="145237"/>
                  </a:lnTo>
                  <a:lnTo>
                    <a:pt x="565543" y="160883"/>
                  </a:lnTo>
                  <a:lnTo>
                    <a:pt x="569277" y="179438"/>
                  </a:lnTo>
                  <a:lnTo>
                    <a:pt x="569315" y="183083"/>
                  </a:lnTo>
                  <a:lnTo>
                    <a:pt x="569188" y="504736"/>
                  </a:lnTo>
                  <a:lnTo>
                    <a:pt x="569950" y="504786"/>
                  </a:lnTo>
                  <a:lnTo>
                    <a:pt x="578878" y="504786"/>
                  </a:lnTo>
                  <a:lnTo>
                    <a:pt x="579247" y="504736"/>
                  </a:lnTo>
                  <a:lnTo>
                    <a:pt x="870458" y="504736"/>
                  </a:lnTo>
                  <a:lnTo>
                    <a:pt x="903617" y="497700"/>
                  </a:lnTo>
                  <a:lnTo>
                    <a:pt x="930694" y="478510"/>
                  </a:lnTo>
                  <a:lnTo>
                    <a:pt x="948956" y="450049"/>
                  </a:lnTo>
                  <a:lnTo>
                    <a:pt x="955649" y="415201"/>
                  </a:lnTo>
                  <a:lnTo>
                    <a:pt x="955649" y="89954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922825" y="6261442"/>
              <a:ext cx="280035" cy="504825"/>
            </a:xfrm>
            <a:custGeom>
              <a:avLst/>
              <a:gdLst/>
              <a:ahLst/>
              <a:cxnLst/>
              <a:rect l="l" t="t" r="r" b="b"/>
              <a:pathLst>
                <a:path w="280034" h="504825">
                  <a:moveTo>
                    <a:pt x="2895" y="423570"/>
                  </a:moveTo>
                  <a:lnTo>
                    <a:pt x="2641" y="422262"/>
                  </a:lnTo>
                  <a:lnTo>
                    <a:pt x="1638" y="421601"/>
                  </a:lnTo>
                  <a:lnTo>
                    <a:pt x="1346" y="421398"/>
                  </a:lnTo>
                  <a:lnTo>
                    <a:pt x="749" y="421754"/>
                  </a:lnTo>
                  <a:lnTo>
                    <a:pt x="254" y="421805"/>
                  </a:lnTo>
                  <a:lnTo>
                    <a:pt x="254" y="423621"/>
                  </a:lnTo>
                  <a:lnTo>
                    <a:pt x="1130" y="423367"/>
                  </a:lnTo>
                  <a:lnTo>
                    <a:pt x="1854" y="424027"/>
                  </a:lnTo>
                  <a:lnTo>
                    <a:pt x="1765" y="425081"/>
                  </a:lnTo>
                  <a:lnTo>
                    <a:pt x="1676" y="425234"/>
                  </a:lnTo>
                  <a:lnTo>
                    <a:pt x="1549" y="425386"/>
                  </a:lnTo>
                  <a:lnTo>
                    <a:pt x="1549" y="425538"/>
                  </a:lnTo>
                  <a:lnTo>
                    <a:pt x="1638" y="426046"/>
                  </a:lnTo>
                  <a:lnTo>
                    <a:pt x="1803" y="426504"/>
                  </a:lnTo>
                  <a:lnTo>
                    <a:pt x="2019" y="426948"/>
                  </a:lnTo>
                  <a:lnTo>
                    <a:pt x="2565" y="426897"/>
                  </a:lnTo>
                  <a:lnTo>
                    <a:pt x="2565" y="426402"/>
                  </a:lnTo>
                  <a:lnTo>
                    <a:pt x="2476" y="425488"/>
                  </a:lnTo>
                  <a:lnTo>
                    <a:pt x="2476" y="425234"/>
                  </a:lnTo>
                  <a:lnTo>
                    <a:pt x="2349" y="424929"/>
                  </a:lnTo>
                  <a:lnTo>
                    <a:pt x="2476" y="424675"/>
                  </a:lnTo>
                  <a:lnTo>
                    <a:pt x="2895" y="423570"/>
                  </a:lnTo>
                  <a:close/>
                </a:path>
                <a:path w="280034" h="504825">
                  <a:moveTo>
                    <a:pt x="6934" y="28625"/>
                  </a:moveTo>
                  <a:lnTo>
                    <a:pt x="4787" y="27533"/>
                  </a:lnTo>
                  <a:lnTo>
                    <a:pt x="254" y="25184"/>
                  </a:lnTo>
                  <a:lnTo>
                    <a:pt x="254" y="31902"/>
                  </a:lnTo>
                  <a:lnTo>
                    <a:pt x="546" y="31940"/>
                  </a:lnTo>
                  <a:lnTo>
                    <a:pt x="1638" y="31940"/>
                  </a:lnTo>
                  <a:lnTo>
                    <a:pt x="2222" y="31826"/>
                  </a:lnTo>
                  <a:lnTo>
                    <a:pt x="2641" y="31940"/>
                  </a:lnTo>
                  <a:lnTo>
                    <a:pt x="3568" y="32194"/>
                  </a:lnTo>
                  <a:lnTo>
                    <a:pt x="5549" y="31521"/>
                  </a:lnTo>
                  <a:lnTo>
                    <a:pt x="5930" y="30645"/>
                  </a:lnTo>
                  <a:lnTo>
                    <a:pt x="6261" y="30060"/>
                  </a:lnTo>
                  <a:lnTo>
                    <a:pt x="6565" y="29387"/>
                  </a:lnTo>
                  <a:lnTo>
                    <a:pt x="6934" y="28625"/>
                  </a:lnTo>
                  <a:close/>
                </a:path>
                <a:path w="280034" h="504825">
                  <a:moveTo>
                    <a:pt x="6934" y="16852"/>
                  </a:moveTo>
                  <a:lnTo>
                    <a:pt x="6642" y="16598"/>
                  </a:lnTo>
                  <a:lnTo>
                    <a:pt x="6388" y="16179"/>
                  </a:lnTo>
                  <a:lnTo>
                    <a:pt x="6057" y="16052"/>
                  </a:lnTo>
                  <a:lnTo>
                    <a:pt x="3784" y="15506"/>
                  </a:lnTo>
                  <a:lnTo>
                    <a:pt x="2057" y="14033"/>
                  </a:lnTo>
                  <a:lnTo>
                    <a:pt x="254" y="12738"/>
                  </a:lnTo>
                  <a:lnTo>
                    <a:pt x="254" y="20510"/>
                  </a:lnTo>
                  <a:lnTo>
                    <a:pt x="1549" y="21056"/>
                  </a:lnTo>
                  <a:lnTo>
                    <a:pt x="2476" y="19837"/>
                  </a:lnTo>
                  <a:lnTo>
                    <a:pt x="3657" y="19799"/>
                  </a:lnTo>
                  <a:lnTo>
                    <a:pt x="3492" y="17576"/>
                  </a:lnTo>
                  <a:lnTo>
                    <a:pt x="3314" y="16433"/>
                  </a:lnTo>
                  <a:lnTo>
                    <a:pt x="4038" y="16725"/>
                  </a:lnTo>
                  <a:lnTo>
                    <a:pt x="4749" y="17106"/>
                  </a:lnTo>
                  <a:lnTo>
                    <a:pt x="5930" y="17360"/>
                  </a:lnTo>
                  <a:lnTo>
                    <a:pt x="6515" y="17018"/>
                  </a:lnTo>
                  <a:lnTo>
                    <a:pt x="6934" y="16852"/>
                  </a:lnTo>
                  <a:close/>
                </a:path>
                <a:path w="280034" h="504825">
                  <a:moveTo>
                    <a:pt x="7569" y="7645"/>
                  </a:moveTo>
                  <a:lnTo>
                    <a:pt x="6565" y="7442"/>
                  </a:lnTo>
                  <a:lnTo>
                    <a:pt x="5257" y="7315"/>
                  </a:lnTo>
                  <a:lnTo>
                    <a:pt x="2768" y="6642"/>
                  </a:lnTo>
                  <a:lnTo>
                    <a:pt x="1511" y="6007"/>
                  </a:lnTo>
                  <a:lnTo>
                    <a:pt x="292" y="5511"/>
                  </a:lnTo>
                  <a:lnTo>
                    <a:pt x="292" y="9080"/>
                  </a:lnTo>
                  <a:lnTo>
                    <a:pt x="1346" y="9410"/>
                  </a:lnTo>
                  <a:lnTo>
                    <a:pt x="1892" y="9537"/>
                  </a:lnTo>
                  <a:lnTo>
                    <a:pt x="2349" y="9664"/>
                  </a:lnTo>
                  <a:lnTo>
                    <a:pt x="2857" y="9588"/>
                  </a:lnTo>
                  <a:lnTo>
                    <a:pt x="3314" y="9664"/>
                  </a:lnTo>
                  <a:lnTo>
                    <a:pt x="3911" y="9753"/>
                  </a:lnTo>
                  <a:lnTo>
                    <a:pt x="4546" y="9918"/>
                  </a:lnTo>
                  <a:lnTo>
                    <a:pt x="5803" y="10083"/>
                  </a:lnTo>
                  <a:lnTo>
                    <a:pt x="6438" y="10083"/>
                  </a:lnTo>
                  <a:lnTo>
                    <a:pt x="7061" y="10210"/>
                  </a:lnTo>
                  <a:lnTo>
                    <a:pt x="7188" y="9334"/>
                  </a:lnTo>
                  <a:lnTo>
                    <a:pt x="7569" y="7645"/>
                  </a:lnTo>
                  <a:close/>
                </a:path>
                <a:path w="280034" h="504825">
                  <a:moveTo>
                    <a:pt x="7620" y="584"/>
                  </a:moveTo>
                  <a:lnTo>
                    <a:pt x="5130" y="381"/>
                  </a:lnTo>
                  <a:lnTo>
                    <a:pt x="2730" y="215"/>
                  </a:lnTo>
                  <a:lnTo>
                    <a:pt x="254" y="0"/>
                  </a:lnTo>
                  <a:lnTo>
                    <a:pt x="254" y="4165"/>
                  </a:lnTo>
                  <a:lnTo>
                    <a:pt x="1765" y="4622"/>
                  </a:lnTo>
                  <a:lnTo>
                    <a:pt x="3276" y="4749"/>
                  </a:lnTo>
                  <a:lnTo>
                    <a:pt x="4673" y="3911"/>
                  </a:lnTo>
                  <a:lnTo>
                    <a:pt x="5041" y="3695"/>
                  </a:lnTo>
                  <a:lnTo>
                    <a:pt x="5346" y="3492"/>
                  </a:lnTo>
                  <a:lnTo>
                    <a:pt x="5676" y="3276"/>
                  </a:lnTo>
                  <a:lnTo>
                    <a:pt x="5765" y="3022"/>
                  </a:lnTo>
                  <a:lnTo>
                    <a:pt x="5765" y="2895"/>
                  </a:lnTo>
                  <a:lnTo>
                    <a:pt x="5003" y="2641"/>
                  </a:lnTo>
                  <a:lnTo>
                    <a:pt x="4241" y="2349"/>
                  </a:lnTo>
                  <a:lnTo>
                    <a:pt x="3492" y="2146"/>
                  </a:lnTo>
                  <a:lnTo>
                    <a:pt x="3238" y="2019"/>
                  </a:lnTo>
                  <a:lnTo>
                    <a:pt x="2819" y="2184"/>
                  </a:lnTo>
                  <a:lnTo>
                    <a:pt x="2603" y="1981"/>
                  </a:lnTo>
                  <a:lnTo>
                    <a:pt x="2273" y="1727"/>
                  </a:lnTo>
                  <a:lnTo>
                    <a:pt x="2057" y="1257"/>
                  </a:lnTo>
                  <a:lnTo>
                    <a:pt x="1803" y="927"/>
                  </a:lnTo>
                  <a:lnTo>
                    <a:pt x="2222" y="838"/>
                  </a:lnTo>
                  <a:lnTo>
                    <a:pt x="2603" y="584"/>
                  </a:lnTo>
                  <a:lnTo>
                    <a:pt x="3022" y="584"/>
                  </a:lnTo>
                  <a:lnTo>
                    <a:pt x="4546" y="673"/>
                  </a:lnTo>
                  <a:lnTo>
                    <a:pt x="6057" y="838"/>
                  </a:lnTo>
                  <a:lnTo>
                    <a:pt x="7569" y="965"/>
                  </a:lnTo>
                  <a:lnTo>
                    <a:pt x="7569" y="711"/>
                  </a:lnTo>
                  <a:lnTo>
                    <a:pt x="7620" y="584"/>
                  </a:lnTo>
                  <a:close/>
                </a:path>
                <a:path w="280034" h="504825">
                  <a:moveTo>
                    <a:pt x="13881" y="334556"/>
                  </a:moveTo>
                  <a:lnTo>
                    <a:pt x="13131" y="334556"/>
                  </a:lnTo>
                  <a:lnTo>
                    <a:pt x="11480" y="333286"/>
                  </a:lnTo>
                  <a:lnTo>
                    <a:pt x="10350" y="333286"/>
                  </a:lnTo>
                  <a:lnTo>
                    <a:pt x="9931" y="334556"/>
                  </a:lnTo>
                  <a:lnTo>
                    <a:pt x="10096" y="334556"/>
                  </a:lnTo>
                  <a:lnTo>
                    <a:pt x="10604" y="335826"/>
                  </a:lnTo>
                  <a:lnTo>
                    <a:pt x="12458" y="335826"/>
                  </a:lnTo>
                  <a:lnTo>
                    <a:pt x="13881" y="334556"/>
                  </a:lnTo>
                  <a:close/>
                </a:path>
                <a:path w="280034" h="504825">
                  <a:moveTo>
                    <a:pt x="14351" y="449059"/>
                  </a:moveTo>
                  <a:lnTo>
                    <a:pt x="12496" y="448449"/>
                  </a:lnTo>
                  <a:lnTo>
                    <a:pt x="10477" y="450519"/>
                  </a:lnTo>
                  <a:lnTo>
                    <a:pt x="8877" y="449414"/>
                  </a:lnTo>
                  <a:lnTo>
                    <a:pt x="7785" y="449770"/>
                  </a:lnTo>
                  <a:lnTo>
                    <a:pt x="7023" y="450164"/>
                  </a:lnTo>
                  <a:lnTo>
                    <a:pt x="5003" y="450519"/>
                  </a:lnTo>
                  <a:lnTo>
                    <a:pt x="927" y="450824"/>
                  </a:lnTo>
                  <a:lnTo>
                    <a:pt x="165" y="450824"/>
                  </a:lnTo>
                  <a:lnTo>
                    <a:pt x="165" y="489229"/>
                  </a:lnTo>
                  <a:lnTo>
                    <a:pt x="3238" y="492810"/>
                  </a:lnTo>
                  <a:lnTo>
                    <a:pt x="6146" y="483933"/>
                  </a:lnTo>
                  <a:lnTo>
                    <a:pt x="5511" y="483577"/>
                  </a:lnTo>
                  <a:lnTo>
                    <a:pt x="4622" y="483374"/>
                  </a:lnTo>
                  <a:lnTo>
                    <a:pt x="4292" y="482117"/>
                  </a:lnTo>
                  <a:lnTo>
                    <a:pt x="5511" y="481558"/>
                  </a:lnTo>
                  <a:lnTo>
                    <a:pt x="7112" y="481812"/>
                  </a:lnTo>
                  <a:lnTo>
                    <a:pt x="7785" y="479590"/>
                  </a:lnTo>
                  <a:lnTo>
                    <a:pt x="8788" y="475005"/>
                  </a:lnTo>
                  <a:lnTo>
                    <a:pt x="10731" y="465213"/>
                  </a:lnTo>
                  <a:lnTo>
                    <a:pt x="11112" y="462330"/>
                  </a:lnTo>
                  <a:lnTo>
                    <a:pt x="12458" y="455968"/>
                  </a:lnTo>
                  <a:lnTo>
                    <a:pt x="13462" y="452539"/>
                  </a:lnTo>
                  <a:lnTo>
                    <a:pt x="14351" y="449059"/>
                  </a:lnTo>
                  <a:close/>
                </a:path>
                <a:path w="280034" h="504825">
                  <a:moveTo>
                    <a:pt x="18173" y="444842"/>
                  </a:moveTo>
                  <a:close/>
                </a:path>
                <a:path w="280034" h="504825">
                  <a:moveTo>
                    <a:pt x="25590" y="446112"/>
                  </a:moveTo>
                  <a:lnTo>
                    <a:pt x="23736" y="446112"/>
                  </a:lnTo>
                  <a:lnTo>
                    <a:pt x="23774" y="447382"/>
                  </a:lnTo>
                  <a:lnTo>
                    <a:pt x="25590" y="446112"/>
                  </a:lnTo>
                  <a:close/>
                </a:path>
                <a:path w="280034" h="504825">
                  <a:moveTo>
                    <a:pt x="28105" y="381342"/>
                  </a:moveTo>
                  <a:lnTo>
                    <a:pt x="27482" y="380072"/>
                  </a:lnTo>
                  <a:lnTo>
                    <a:pt x="27774" y="378802"/>
                  </a:lnTo>
                  <a:lnTo>
                    <a:pt x="26936" y="378802"/>
                  </a:lnTo>
                  <a:lnTo>
                    <a:pt x="26517" y="380072"/>
                  </a:lnTo>
                  <a:lnTo>
                    <a:pt x="25666" y="380072"/>
                  </a:lnTo>
                  <a:lnTo>
                    <a:pt x="25044" y="378802"/>
                  </a:lnTo>
                  <a:lnTo>
                    <a:pt x="24447" y="378802"/>
                  </a:lnTo>
                  <a:lnTo>
                    <a:pt x="24447" y="380072"/>
                  </a:lnTo>
                  <a:lnTo>
                    <a:pt x="23266" y="380072"/>
                  </a:lnTo>
                  <a:lnTo>
                    <a:pt x="23393" y="381342"/>
                  </a:lnTo>
                  <a:lnTo>
                    <a:pt x="28105" y="381342"/>
                  </a:lnTo>
                  <a:close/>
                </a:path>
                <a:path w="280034" h="504825">
                  <a:moveTo>
                    <a:pt x="30048" y="18364"/>
                  </a:moveTo>
                  <a:lnTo>
                    <a:pt x="29375" y="18072"/>
                  </a:lnTo>
                  <a:lnTo>
                    <a:pt x="28994" y="17818"/>
                  </a:lnTo>
                  <a:lnTo>
                    <a:pt x="28486" y="17691"/>
                  </a:lnTo>
                  <a:lnTo>
                    <a:pt x="25285" y="16687"/>
                  </a:lnTo>
                  <a:lnTo>
                    <a:pt x="23520" y="16052"/>
                  </a:lnTo>
                  <a:lnTo>
                    <a:pt x="18135" y="15468"/>
                  </a:lnTo>
                  <a:lnTo>
                    <a:pt x="17970" y="15430"/>
                  </a:lnTo>
                  <a:lnTo>
                    <a:pt x="17754" y="15557"/>
                  </a:lnTo>
                  <a:lnTo>
                    <a:pt x="16205" y="14338"/>
                  </a:lnTo>
                  <a:lnTo>
                    <a:pt x="14478" y="14795"/>
                  </a:lnTo>
                  <a:lnTo>
                    <a:pt x="11315" y="14287"/>
                  </a:lnTo>
                  <a:lnTo>
                    <a:pt x="10439" y="14757"/>
                  </a:lnTo>
                  <a:lnTo>
                    <a:pt x="9588" y="17106"/>
                  </a:lnTo>
                  <a:lnTo>
                    <a:pt x="9550" y="17322"/>
                  </a:lnTo>
                  <a:lnTo>
                    <a:pt x="15697" y="19456"/>
                  </a:lnTo>
                  <a:lnTo>
                    <a:pt x="16370" y="19634"/>
                  </a:lnTo>
                  <a:lnTo>
                    <a:pt x="16916" y="19964"/>
                  </a:lnTo>
                  <a:lnTo>
                    <a:pt x="17919" y="18999"/>
                  </a:lnTo>
                  <a:lnTo>
                    <a:pt x="18935" y="19342"/>
                  </a:lnTo>
                  <a:lnTo>
                    <a:pt x="19608" y="19456"/>
                  </a:lnTo>
                  <a:lnTo>
                    <a:pt x="20154" y="19507"/>
                  </a:lnTo>
                  <a:lnTo>
                    <a:pt x="21297" y="19761"/>
                  </a:lnTo>
                  <a:lnTo>
                    <a:pt x="22517" y="19888"/>
                  </a:lnTo>
                  <a:lnTo>
                    <a:pt x="23736" y="20091"/>
                  </a:lnTo>
                  <a:lnTo>
                    <a:pt x="28575" y="20764"/>
                  </a:lnTo>
                  <a:lnTo>
                    <a:pt x="28194" y="19761"/>
                  </a:lnTo>
                  <a:lnTo>
                    <a:pt x="27940" y="19253"/>
                  </a:lnTo>
                  <a:lnTo>
                    <a:pt x="29210" y="18745"/>
                  </a:lnTo>
                  <a:lnTo>
                    <a:pt x="30048" y="18364"/>
                  </a:lnTo>
                  <a:close/>
                </a:path>
                <a:path w="280034" h="504825">
                  <a:moveTo>
                    <a:pt x="31305" y="4368"/>
                  </a:moveTo>
                  <a:lnTo>
                    <a:pt x="26428" y="3530"/>
                  </a:lnTo>
                  <a:lnTo>
                    <a:pt x="26428" y="3403"/>
                  </a:lnTo>
                  <a:lnTo>
                    <a:pt x="26174" y="2019"/>
                  </a:lnTo>
                  <a:lnTo>
                    <a:pt x="24993" y="2095"/>
                  </a:lnTo>
                  <a:lnTo>
                    <a:pt x="21793" y="1676"/>
                  </a:lnTo>
                  <a:lnTo>
                    <a:pt x="19608" y="1511"/>
                  </a:lnTo>
                  <a:lnTo>
                    <a:pt x="17335" y="1257"/>
                  </a:lnTo>
                  <a:lnTo>
                    <a:pt x="17208" y="1727"/>
                  </a:lnTo>
                  <a:lnTo>
                    <a:pt x="17081" y="2603"/>
                  </a:lnTo>
                  <a:lnTo>
                    <a:pt x="15227" y="2857"/>
                  </a:lnTo>
                  <a:lnTo>
                    <a:pt x="13169" y="1638"/>
                  </a:lnTo>
                  <a:lnTo>
                    <a:pt x="11150" y="3149"/>
                  </a:lnTo>
                  <a:lnTo>
                    <a:pt x="15100" y="3784"/>
                  </a:lnTo>
                  <a:lnTo>
                    <a:pt x="17627" y="4292"/>
                  </a:lnTo>
                  <a:lnTo>
                    <a:pt x="18846" y="5003"/>
                  </a:lnTo>
                  <a:lnTo>
                    <a:pt x="19024" y="5168"/>
                  </a:lnTo>
                  <a:lnTo>
                    <a:pt x="19024" y="5715"/>
                  </a:lnTo>
                  <a:lnTo>
                    <a:pt x="19151" y="6007"/>
                  </a:lnTo>
                  <a:lnTo>
                    <a:pt x="18389" y="6299"/>
                  </a:lnTo>
                  <a:lnTo>
                    <a:pt x="16370" y="6007"/>
                  </a:lnTo>
                  <a:lnTo>
                    <a:pt x="15481" y="6223"/>
                  </a:lnTo>
                  <a:lnTo>
                    <a:pt x="15024" y="6731"/>
                  </a:lnTo>
                  <a:lnTo>
                    <a:pt x="15951" y="8445"/>
                  </a:lnTo>
                  <a:lnTo>
                    <a:pt x="16878" y="9956"/>
                  </a:lnTo>
                  <a:lnTo>
                    <a:pt x="18008" y="12522"/>
                  </a:lnTo>
                  <a:lnTo>
                    <a:pt x="19608" y="13119"/>
                  </a:lnTo>
                  <a:lnTo>
                    <a:pt x="21043" y="12230"/>
                  </a:lnTo>
                  <a:lnTo>
                    <a:pt x="21717" y="12026"/>
                  </a:lnTo>
                  <a:lnTo>
                    <a:pt x="23939" y="11849"/>
                  </a:lnTo>
                  <a:lnTo>
                    <a:pt x="25501" y="11938"/>
                  </a:lnTo>
                  <a:lnTo>
                    <a:pt x="27190" y="11938"/>
                  </a:lnTo>
                  <a:lnTo>
                    <a:pt x="27063" y="10718"/>
                  </a:lnTo>
                  <a:lnTo>
                    <a:pt x="26936" y="8699"/>
                  </a:lnTo>
                  <a:lnTo>
                    <a:pt x="22428" y="5549"/>
                  </a:lnTo>
                  <a:lnTo>
                    <a:pt x="22466" y="5422"/>
                  </a:lnTo>
                  <a:lnTo>
                    <a:pt x="22466" y="5130"/>
                  </a:lnTo>
                  <a:lnTo>
                    <a:pt x="23063" y="4965"/>
                  </a:lnTo>
                  <a:lnTo>
                    <a:pt x="23685" y="4711"/>
                  </a:lnTo>
                  <a:lnTo>
                    <a:pt x="31051" y="4622"/>
                  </a:lnTo>
                  <a:lnTo>
                    <a:pt x="31140" y="4457"/>
                  </a:lnTo>
                  <a:lnTo>
                    <a:pt x="31305" y="4368"/>
                  </a:lnTo>
                  <a:close/>
                </a:path>
                <a:path w="280034" h="504825">
                  <a:moveTo>
                    <a:pt x="32575" y="439762"/>
                  </a:moveTo>
                  <a:lnTo>
                    <a:pt x="32562" y="439928"/>
                  </a:lnTo>
                  <a:lnTo>
                    <a:pt x="32575" y="439762"/>
                  </a:lnTo>
                  <a:close/>
                </a:path>
                <a:path w="280034" h="504825">
                  <a:moveTo>
                    <a:pt x="41363" y="137502"/>
                  </a:moveTo>
                  <a:lnTo>
                    <a:pt x="40195" y="134962"/>
                  </a:lnTo>
                  <a:lnTo>
                    <a:pt x="39179" y="134962"/>
                  </a:lnTo>
                  <a:lnTo>
                    <a:pt x="38925" y="136232"/>
                  </a:lnTo>
                  <a:lnTo>
                    <a:pt x="39814" y="137502"/>
                  </a:lnTo>
                  <a:lnTo>
                    <a:pt x="41363" y="137502"/>
                  </a:lnTo>
                  <a:close/>
                </a:path>
                <a:path w="280034" h="504825">
                  <a:moveTo>
                    <a:pt x="44361" y="450875"/>
                  </a:moveTo>
                  <a:lnTo>
                    <a:pt x="43726" y="450316"/>
                  </a:lnTo>
                  <a:lnTo>
                    <a:pt x="43053" y="449668"/>
                  </a:lnTo>
                  <a:lnTo>
                    <a:pt x="42583" y="448602"/>
                  </a:lnTo>
                  <a:lnTo>
                    <a:pt x="38379" y="450316"/>
                  </a:lnTo>
                  <a:lnTo>
                    <a:pt x="36652" y="452589"/>
                  </a:lnTo>
                  <a:lnTo>
                    <a:pt x="35471" y="455168"/>
                  </a:lnTo>
                  <a:lnTo>
                    <a:pt x="34848" y="456425"/>
                  </a:lnTo>
                  <a:lnTo>
                    <a:pt x="35102" y="458089"/>
                  </a:lnTo>
                  <a:lnTo>
                    <a:pt x="35013" y="460463"/>
                  </a:lnTo>
                  <a:lnTo>
                    <a:pt x="35521" y="461022"/>
                  </a:lnTo>
                  <a:lnTo>
                    <a:pt x="37287" y="461022"/>
                  </a:lnTo>
                  <a:lnTo>
                    <a:pt x="38252" y="460971"/>
                  </a:lnTo>
                  <a:lnTo>
                    <a:pt x="38798" y="459409"/>
                  </a:lnTo>
                  <a:lnTo>
                    <a:pt x="38760" y="458952"/>
                  </a:lnTo>
                  <a:lnTo>
                    <a:pt x="39141" y="457936"/>
                  </a:lnTo>
                  <a:lnTo>
                    <a:pt x="39433" y="457339"/>
                  </a:lnTo>
                  <a:lnTo>
                    <a:pt x="39814" y="456831"/>
                  </a:lnTo>
                  <a:lnTo>
                    <a:pt x="40144" y="456323"/>
                  </a:lnTo>
                  <a:lnTo>
                    <a:pt x="40614" y="455879"/>
                  </a:lnTo>
                  <a:lnTo>
                    <a:pt x="41071" y="455358"/>
                  </a:lnTo>
                  <a:lnTo>
                    <a:pt x="40944" y="455358"/>
                  </a:lnTo>
                  <a:lnTo>
                    <a:pt x="40817" y="455168"/>
                  </a:lnTo>
                  <a:lnTo>
                    <a:pt x="40106" y="455358"/>
                  </a:lnTo>
                  <a:lnTo>
                    <a:pt x="39344" y="455472"/>
                  </a:lnTo>
                  <a:lnTo>
                    <a:pt x="38671" y="455828"/>
                  </a:lnTo>
                  <a:lnTo>
                    <a:pt x="38341" y="455968"/>
                  </a:lnTo>
                  <a:lnTo>
                    <a:pt x="38125" y="456526"/>
                  </a:lnTo>
                  <a:lnTo>
                    <a:pt x="37998" y="456984"/>
                  </a:lnTo>
                  <a:lnTo>
                    <a:pt x="37833" y="457339"/>
                  </a:lnTo>
                  <a:lnTo>
                    <a:pt x="37833" y="457695"/>
                  </a:lnTo>
                  <a:lnTo>
                    <a:pt x="37744" y="458038"/>
                  </a:lnTo>
                  <a:lnTo>
                    <a:pt x="37287" y="457746"/>
                  </a:lnTo>
                  <a:lnTo>
                    <a:pt x="36614" y="457593"/>
                  </a:lnTo>
                  <a:lnTo>
                    <a:pt x="35814" y="456120"/>
                  </a:lnTo>
                  <a:lnTo>
                    <a:pt x="37033" y="453301"/>
                  </a:lnTo>
                  <a:lnTo>
                    <a:pt x="38925" y="452437"/>
                  </a:lnTo>
                  <a:lnTo>
                    <a:pt x="39636" y="451929"/>
                  </a:lnTo>
                  <a:lnTo>
                    <a:pt x="41287" y="451180"/>
                  </a:lnTo>
                  <a:lnTo>
                    <a:pt x="42125" y="450723"/>
                  </a:lnTo>
                  <a:lnTo>
                    <a:pt x="42887" y="451777"/>
                  </a:lnTo>
                  <a:lnTo>
                    <a:pt x="43053" y="451980"/>
                  </a:lnTo>
                  <a:lnTo>
                    <a:pt x="43383" y="452031"/>
                  </a:lnTo>
                  <a:lnTo>
                    <a:pt x="43688" y="452132"/>
                  </a:lnTo>
                  <a:lnTo>
                    <a:pt x="44310" y="451535"/>
                  </a:lnTo>
                  <a:lnTo>
                    <a:pt x="44361" y="450875"/>
                  </a:lnTo>
                  <a:close/>
                </a:path>
                <a:path w="280034" h="504825">
                  <a:moveTo>
                    <a:pt x="50419" y="175602"/>
                  </a:moveTo>
                  <a:lnTo>
                    <a:pt x="49822" y="174332"/>
                  </a:lnTo>
                  <a:lnTo>
                    <a:pt x="49149" y="175602"/>
                  </a:lnTo>
                  <a:lnTo>
                    <a:pt x="50419" y="175602"/>
                  </a:lnTo>
                  <a:close/>
                </a:path>
                <a:path w="280034" h="504825">
                  <a:moveTo>
                    <a:pt x="54457" y="352336"/>
                  </a:moveTo>
                  <a:lnTo>
                    <a:pt x="54356" y="351904"/>
                  </a:lnTo>
                  <a:lnTo>
                    <a:pt x="54457" y="352336"/>
                  </a:lnTo>
                  <a:close/>
                </a:path>
                <a:path w="280034" h="504825">
                  <a:moveTo>
                    <a:pt x="56642" y="347141"/>
                  </a:moveTo>
                  <a:lnTo>
                    <a:pt x="56222" y="345986"/>
                  </a:lnTo>
                  <a:lnTo>
                    <a:pt x="56515" y="344716"/>
                  </a:lnTo>
                  <a:lnTo>
                    <a:pt x="56476" y="343446"/>
                  </a:lnTo>
                  <a:lnTo>
                    <a:pt x="55549" y="343446"/>
                  </a:lnTo>
                  <a:lnTo>
                    <a:pt x="55295" y="344716"/>
                  </a:lnTo>
                  <a:lnTo>
                    <a:pt x="55638" y="344716"/>
                  </a:lnTo>
                  <a:lnTo>
                    <a:pt x="55892" y="345986"/>
                  </a:lnTo>
                  <a:lnTo>
                    <a:pt x="56642" y="347141"/>
                  </a:lnTo>
                  <a:close/>
                </a:path>
                <a:path w="280034" h="504825">
                  <a:moveTo>
                    <a:pt x="56730" y="347256"/>
                  </a:moveTo>
                  <a:close/>
                </a:path>
                <a:path w="280034" h="504825">
                  <a:moveTo>
                    <a:pt x="73393" y="494030"/>
                  </a:moveTo>
                  <a:lnTo>
                    <a:pt x="73190" y="493318"/>
                  </a:lnTo>
                  <a:lnTo>
                    <a:pt x="73190" y="492620"/>
                  </a:lnTo>
                  <a:lnTo>
                    <a:pt x="72097" y="492620"/>
                  </a:lnTo>
                  <a:lnTo>
                    <a:pt x="71374" y="492810"/>
                  </a:lnTo>
                  <a:lnTo>
                    <a:pt x="71120" y="494131"/>
                  </a:lnTo>
                  <a:lnTo>
                    <a:pt x="70751" y="495846"/>
                  </a:lnTo>
                  <a:lnTo>
                    <a:pt x="69570" y="497103"/>
                  </a:lnTo>
                  <a:lnTo>
                    <a:pt x="66878" y="498068"/>
                  </a:lnTo>
                  <a:lnTo>
                    <a:pt x="65786" y="497865"/>
                  </a:lnTo>
                  <a:lnTo>
                    <a:pt x="64770" y="498119"/>
                  </a:lnTo>
                  <a:lnTo>
                    <a:pt x="64427" y="498221"/>
                  </a:lnTo>
                  <a:lnTo>
                    <a:pt x="63931" y="498919"/>
                  </a:lnTo>
                  <a:lnTo>
                    <a:pt x="63969" y="499224"/>
                  </a:lnTo>
                  <a:lnTo>
                    <a:pt x="64185" y="499986"/>
                  </a:lnTo>
                  <a:lnTo>
                    <a:pt x="64262" y="500634"/>
                  </a:lnTo>
                  <a:lnTo>
                    <a:pt x="63550" y="501142"/>
                  </a:lnTo>
                  <a:lnTo>
                    <a:pt x="63423" y="501294"/>
                  </a:lnTo>
                  <a:lnTo>
                    <a:pt x="64262" y="503212"/>
                  </a:lnTo>
                  <a:lnTo>
                    <a:pt x="62280" y="503313"/>
                  </a:lnTo>
                  <a:lnTo>
                    <a:pt x="61569" y="504278"/>
                  </a:lnTo>
                  <a:lnTo>
                    <a:pt x="65443" y="504278"/>
                  </a:lnTo>
                  <a:lnTo>
                    <a:pt x="66370" y="502653"/>
                  </a:lnTo>
                  <a:lnTo>
                    <a:pt x="67297" y="500989"/>
                  </a:lnTo>
                  <a:lnTo>
                    <a:pt x="68478" y="499122"/>
                  </a:lnTo>
                  <a:lnTo>
                    <a:pt x="68973" y="499071"/>
                  </a:lnTo>
                  <a:lnTo>
                    <a:pt x="69278" y="498919"/>
                  </a:lnTo>
                  <a:lnTo>
                    <a:pt x="69316" y="499275"/>
                  </a:lnTo>
                  <a:lnTo>
                    <a:pt x="69481" y="499681"/>
                  </a:lnTo>
                  <a:lnTo>
                    <a:pt x="69024" y="500684"/>
                  </a:lnTo>
                  <a:lnTo>
                    <a:pt x="69062" y="501345"/>
                  </a:lnTo>
                  <a:lnTo>
                    <a:pt x="69824" y="501599"/>
                  </a:lnTo>
                  <a:lnTo>
                    <a:pt x="70624" y="501904"/>
                  </a:lnTo>
                  <a:lnTo>
                    <a:pt x="71297" y="501396"/>
                  </a:lnTo>
                  <a:lnTo>
                    <a:pt x="71374" y="500545"/>
                  </a:lnTo>
                  <a:lnTo>
                    <a:pt x="71666" y="498475"/>
                  </a:lnTo>
                  <a:lnTo>
                    <a:pt x="72047" y="496404"/>
                  </a:lnTo>
                  <a:lnTo>
                    <a:pt x="73393" y="494030"/>
                  </a:lnTo>
                  <a:close/>
                </a:path>
                <a:path w="280034" h="504825">
                  <a:moveTo>
                    <a:pt x="74193" y="325666"/>
                  </a:moveTo>
                  <a:lnTo>
                    <a:pt x="73901" y="324396"/>
                  </a:lnTo>
                  <a:lnTo>
                    <a:pt x="73571" y="323126"/>
                  </a:lnTo>
                  <a:lnTo>
                    <a:pt x="72097" y="323126"/>
                  </a:lnTo>
                  <a:lnTo>
                    <a:pt x="71755" y="321856"/>
                  </a:lnTo>
                  <a:lnTo>
                    <a:pt x="73444" y="320586"/>
                  </a:lnTo>
                  <a:lnTo>
                    <a:pt x="73317" y="319316"/>
                  </a:lnTo>
                  <a:lnTo>
                    <a:pt x="72263" y="318046"/>
                  </a:lnTo>
                  <a:lnTo>
                    <a:pt x="72174" y="316776"/>
                  </a:lnTo>
                  <a:lnTo>
                    <a:pt x="71170" y="316776"/>
                  </a:lnTo>
                  <a:lnTo>
                    <a:pt x="70573" y="315506"/>
                  </a:lnTo>
                  <a:lnTo>
                    <a:pt x="70535" y="314236"/>
                  </a:lnTo>
                  <a:lnTo>
                    <a:pt x="70993" y="312966"/>
                  </a:lnTo>
                  <a:lnTo>
                    <a:pt x="71793" y="311696"/>
                  </a:lnTo>
                  <a:lnTo>
                    <a:pt x="70993" y="310426"/>
                  </a:lnTo>
                  <a:lnTo>
                    <a:pt x="70078" y="309156"/>
                  </a:lnTo>
                  <a:lnTo>
                    <a:pt x="67881" y="309156"/>
                  </a:lnTo>
                  <a:lnTo>
                    <a:pt x="68554" y="306616"/>
                  </a:lnTo>
                  <a:lnTo>
                    <a:pt x="68719" y="305346"/>
                  </a:lnTo>
                  <a:lnTo>
                    <a:pt x="67627" y="305346"/>
                  </a:lnTo>
                  <a:lnTo>
                    <a:pt x="66573" y="306616"/>
                  </a:lnTo>
                  <a:lnTo>
                    <a:pt x="65227" y="306616"/>
                  </a:lnTo>
                  <a:lnTo>
                    <a:pt x="65189" y="304076"/>
                  </a:lnTo>
                  <a:lnTo>
                    <a:pt x="64935" y="304076"/>
                  </a:lnTo>
                  <a:lnTo>
                    <a:pt x="64935" y="306616"/>
                  </a:lnTo>
                  <a:lnTo>
                    <a:pt x="64770" y="307657"/>
                  </a:lnTo>
                  <a:lnTo>
                    <a:pt x="64770" y="309156"/>
                  </a:lnTo>
                  <a:lnTo>
                    <a:pt x="63931" y="310426"/>
                  </a:lnTo>
                  <a:lnTo>
                    <a:pt x="63461" y="309156"/>
                  </a:lnTo>
                  <a:lnTo>
                    <a:pt x="62915" y="309156"/>
                  </a:lnTo>
                  <a:lnTo>
                    <a:pt x="63207" y="307886"/>
                  </a:lnTo>
                  <a:lnTo>
                    <a:pt x="63677" y="309156"/>
                  </a:lnTo>
                  <a:lnTo>
                    <a:pt x="64770" y="309156"/>
                  </a:lnTo>
                  <a:lnTo>
                    <a:pt x="64770" y="307657"/>
                  </a:lnTo>
                  <a:lnTo>
                    <a:pt x="64731" y="307886"/>
                  </a:lnTo>
                  <a:lnTo>
                    <a:pt x="63715" y="307886"/>
                  </a:lnTo>
                  <a:lnTo>
                    <a:pt x="63207" y="305346"/>
                  </a:lnTo>
                  <a:lnTo>
                    <a:pt x="64516" y="305346"/>
                  </a:lnTo>
                  <a:lnTo>
                    <a:pt x="64731" y="306616"/>
                  </a:lnTo>
                  <a:lnTo>
                    <a:pt x="64935" y="306616"/>
                  </a:lnTo>
                  <a:lnTo>
                    <a:pt x="64935" y="304076"/>
                  </a:lnTo>
                  <a:lnTo>
                    <a:pt x="63042" y="304076"/>
                  </a:lnTo>
                  <a:lnTo>
                    <a:pt x="63169" y="302806"/>
                  </a:lnTo>
                  <a:lnTo>
                    <a:pt x="63258" y="301536"/>
                  </a:lnTo>
                  <a:lnTo>
                    <a:pt x="62458" y="302806"/>
                  </a:lnTo>
                  <a:lnTo>
                    <a:pt x="61023" y="304076"/>
                  </a:lnTo>
                  <a:lnTo>
                    <a:pt x="61239" y="305346"/>
                  </a:lnTo>
                  <a:lnTo>
                    <a:pt x="61696" y="305346"/>
                  </a:lnTo>
                  <a:lnTo>
                    <a:pt x="61188" y="305676"/>
                  </a:lnTo>
                  <a:lnTo>
                    <a:pt x="61188" y="307886"/>
                  </a:lnTo>
                  <a:lnTo>
                    <a:pt x="60693" y="309156"/>
                  </a:lnTo>
                  <a:lnTo>
                    <a:pt x="60312" y="307886"/>
                  </a:lnTo>
                  <a:lnTo>
                    <a:pt x="60058" y="306933"/>
                  </a:lnTo>
                  <a:lnTo>
                    <a:pt x="61188" y="307886"/>
                  </a:lnTo>
                  <a:lnTo>
                    <a:pt x="61188" y="305676"/>
                  </a:lnTo>
                  <a:lnTo>
                    <a:pt x="59880" y="306489"/>
                  </a:lnTo>
                  <a:lnTo>
                    <a:pt x="59004" y="305346"/>
                  </a:lnTo>
                  <a:lnTo>
                    <a:pt x="58242" y="305346"/>
                  </a:lnTo>
                  <a:lnTo>
                    <a:pt x="57404" y="304076"/>
                  </a:lnTo>
                  <a:lnTo>
                    <a:pt x="57150" y="302806"/>
                  </a:lnTo>
                  <a:lnTo>
                    <a:pt x="56819" y="301536"/>
                  </a:lnTo>
                  <a:lnTo>
                    <a:pt x="56692" y="301536"/>
                  </a:lnTo>
                  <a:lnTo>
                    <a:pt x="56273" y="300266"/>
                  </a:lnTo>
                  <a:lnTo>
                    <a:pt x="55968" y="298996"/>
                  </a:lnTo>
                  <a:lnTo>
                    <a:pt x="54914" y="297726"/>
                  </a:lnTo>
                  <a:lnTo>
                    <a:pt x="54673" y="297726"/>
                  </a:lnTo>
                  <a:lnTo>
                    <a:pt x="54673" y="340906"/>
                  </a:lnTo>
                  <a:lnTo>
                    <a:pt x="52146" y="340906"/>
                  </a:lnTo>
                  <a:lnTo>
                    <a:pt x="52146" y="352336"/>
                  </a:lnTo>
                  <a:lnTo>
                    <a:pt x="49911" y="352336"/>
                  </a:lnTo>
                  <a:lnTo>
                    <a:pt x="50203" y="351066"/>
                  </a:lnTo>
                  <a:lnTo>
                    <a:pt x="51130" y="351066"/>
                  </a:lnTo>
                  <a:lnTo>
                    <a:pt x="52146" y="352336"/>
                  </a:lnTo>
                  <a:lnTo>
                    <a:pt x="52146" y="340906"/>
                  </a:lnTo>
                  <a:lnTo>
                    <a:pt x="51930" y="340906"/>
                  </a:lnTo>
                  <a:lnTo>
                    <a:pt x="51892" y="339636"/>
                  </a:lnTo>
                  <a:lnTo>
                    <a:pt x="54622" y="339636"/>
                  </a:lnTo>
                  <a:lnTo>
                    <a:pt x="54673" y="340906"/>
                  </a:lnTo>
                  <a:lnTo>
                    <a:pt x="54673" y="297726"/>
                  </a:lnTo>
                  <a:lnTo>
                    <a:pt x="54241" y="297726"/>
                  </a:lnTo>
                  <a:lnTo>
                    <a:pt x="54203" y="297929"/>
                  </a:lnTo>
                  <a:lnTo>
                    <a:pt x="54203" y="304076"/>
                  </a:lnTo>
                  <a:lnTo>
                    <a:pt x="53784" y="304076"/>
                  </a:lnTo>
                  <a:lnTo>
                    <a:pt x="53619" y="305346"/>
                  </a:lnTo>
                  <a:lnTo>
                    <a:pt x="53403" y="304076"/>
                  </a:lnTo>
                  <a:lnTo>
                    <a:pt x="52984" y="304076"/>
                  </a:lnTo>
                  <a:lnTo>
                    <a:pt x="53022" y="302806"/>
                  </a:lnTo>
                  <a:lnTo>
                    <a:pt x="53200" y="302806"/>
                  </a:lnTo>
                  <a:lnTo>
                    <a:pt x="53276" y="301536"/>
                  </a:lnTo>
                  <a:lnTo>
                    <a:pt x="53695" y="301536"/>
                  </a:lnTo>
                  <a:lnTo>
                    <a:pt x="54127" y="302806"/>
                  </a:lnTo>
                  <a:lnTo>
                    <a:pt x="54203" y="304076"/>
                  </a:lnTo>
                  <a:lnTo>
                    <a:pt x="54203" y="297929"/>
                  </a:lnTo>
                  <a:lnTo>
                    <a:pt x="54000" y="298996"/>
                  </a:lnTo>
                  <a:lnTo>
                    <a:pt x="51981" y="298996"/>
                  </a:lnTo>
                  <a:lnTo>
                    <a:pt x="53238" y="296456"/>
                  </a:lnTo>
                  <a:lnTo>
                    <a:pt x="50253" y="296456"/>
                  </a:lnTo>
                  <a:lnTo>
                    <a:pt x="49949" y="295186"/>
                  </a:lnTo>
                  <a:lnTo>
                    <a:pt x="49618" y="293916"/>
                  </a:lnTo>
                  <a:lnTo>
                    <a:pt x="52095" y="293916"/>
                  </a:lnTo>
                  <a:lnTo>
                    <a:pt x="50507" y="288836"/>
                  </a:lnTo>
                  <a:lnTo>
                    <a:pt x="48907" y="286588"/>
                  </a:lnTo>
                  <a:lnTo>
                    <a:pt x="48907" y="298996"/>
                  </a:lnTo>
                  <a:lnTo>
                    <a:pt x="48310" y="298996"/>
                  </a:lnTo>
                  <a:lnTo>
                    <a:pt x="47853" y="297726"/>
                  </a:lnTo>
                  <a:lnTo>
                    <a:pt x="47599" y="297726"/>
                  </a:lnTo>
                  <a:lnTo>
                    <a:pt x="47599" y="330746"/>
                  </a:lnTo>
                  <a:lnTo>
                    <a:pt x="46837" y="330746"/>
                  </a:lnTo>
                  <a:lnTo>
                    <a:pt x="45199" y="332016"/>
                  </a:lnTo>
                  <a:lnTo>
                    <a:pt x="37922" y="332016"/>
                  </a:lnTo>
                  <a:lnTo>
                    <a:pt x="36817" y="330746"/>
                  </a:lnTo>
                  <a:lnTo>
                    <a:pt x="42837" y="330746"/>
                  </a:lnTo>
                  <a:lnTo>
                    <a:pt x="44564" y="329476"/>
                  </a:lnTo>
                  <a:lnTo>
                    <a:pt x="46888" y="329476"/>
                  </a:lnTo>
                  <a:lnTo>
                    <a:pt x="47599" y="330746"/>
                  </a:lnTo>
                  <a:lnTo>
                    <a:pt x="47599" y="297726"/>
                  </a:lnTo>
                  <a:lnTo>
                    <a:pt x="47434" y="297726"/>
                  </a:lnTo>
                  <a:lnTo>
                    <a:pt x="47561" y="296456"/>
                  </a:lnTo>
                  <a:lnTo>
                    <a:pt x="48475" y="296456"/>
                  </a:lnTo>
                  <a:lnTo>
                    <a:pt x="48729" y="297726"/>
                  </a:lnTo>
                  <a:lnTo>
                    <a:pt x="48907" y="298996"/>
                  </a:lnTo>
                  <a:lnTo>
                    <a:pt x="48907" y="286588"/>
                  </a:lnTo>
                  <a:lnTo>
                    <a:pt x="47802" y="285026"/>
                  </a:lnTo>
                  <a:lnTo>
                    <a:pt x="46939" y="283756"/>
                  </a:lnTo>
                  <a:lnTo>
                    <a:pt x="45199" y="281216"/>
                  </a:lnTo>
                  <a:lnTo>
                    <a:pt x="45415" y="281216"/>
                  </a:lnTo>
                  <a:lnTo>
                    <a:pt x="45961" y="279946"/>
                  </a:lnTo>
                  <a:lnTo>
                    <a:pt x="44856" y="279946"/>
                  </a:lnTo>
                  <a:lnTo>
                    <a:pt x="45072" y="277406"/>
                  </a:lnTo>
                  <a:lnTo>
                    <a:pt x="42710" y="277406"/>
                  </a:lnTo>
                  <a:lnTo>
                    <a:pt x="41579" y="274866"/>
                  </a:lnTo>
                  <a:lnTo>
                    <a:pt x="40779" y="271056"/>
                  </a:lnTo>
                  <a:lnTo>
                    <a:pt x="39141" y="269786"/>
                  </a:lnTo>
                  <a:lnTo>
                    <a:pt x="36906" y="265976"/>
                  </a:lnTo>
                  <a:lnTo>
                    <a:pt x="35979" y="264706"/>
                  </a:lnTo>
                  <a:lnTo>
                    <a:pt x="34848" y="262166"/>
                  </a:lnTo>
                  <a:lnTo>
                    <a:pt x="35102" y="260896"/>
                  </a:lnTo>
                  <a:lnTo>
                    <a:pt x="35102" y="259626"/>
                  </a:lnTo>
                  <a:lnTo>
                    <a:pt x="37541" y="259626"/>
                  </a:lnTo>
                  <a:lnTo>
                    <a:pt x="37922" y="258356"/>
                  </a:lnTo>
                  <a:lnTo>
                    <a:pt x="37541" y="257086"/>
                  </a:lnTo>
                  <a:lnTo>
                    <a:pt x="37871" y="255816"/>
                  </a:lnTo>
                  <a:lnTo>
                    <a:pt x="38176" y="255816"/>
                  </a:lnTo>
                  <a:lnTo>
                    <a:pt x="38417" y="254546"/>
                  </a:lnTo>
                  <a:lnTo>
                    <a:pt x="39306" y="254546"/>
                  </a:lnTo>
                  <a:lnTo>
                    <a:pt x="40017" y="253276"/>
                  </a:lnTo>
                  <a:lnTo>
                    <a:pt x="39344" y="252006"/>
                  </a:lnTo>
                  <a:lnTo>
                    <a:pt x="36068" y="252006"/>
                  </a:lnTo>
                  <a:lnTo>
                    <a:pt x="36271" y="250736"/>
                  </a:lnTo>
                  <a:lnTo>
                    <a:pt x="36614" y="250736"/>
                  </a:lnTo>
                  <a:lnTo>
                    <a:pt x="37122" y="249466"/>
                  </a:lnTo>
                  <a:lnTo>
                    <a:pt x="37795" y="249466"/>
                  </a:lnTo>
                  <a:lnTo>
                    <a:pt x="38417" y="250736"/>
                  </a:lnTo>
                  <a:lnTo>
                    <a:pt x="39268" y="250736"/>
                  </a:lnTo>
                  <a:lnTo>
                    <a:pt x="39268" y="249466"/>
                  </a:lnTo>
                  <a:lnTo>
                    <a:pt x="38849" y="248196"/>
                  </a:lnTo>
                  <a:lnTo>
                    <a:pt x="37744" y="248196"/>
                  </a:lnTo>
                  <a:lnTo>
                    <a:pt x="36614" y="249466"/>
                  </a:lnTo>
                  <a:lnTo>
                    <a:pt x="36271" y="249466"/>
                  </a:lnTo>
                  <a:lnTo>
                    <a:pt x="35598" y="245656"/>
                  </a:lnTo>
                  <a:lnTo>
                    <a:pt x="33794" y="245656"/>
                  </a:lnTo>
                  <a:lnTo>
                    <a:pt x="32232" y="244386"/>
                  </a:lnTo>
                  <a:lnTo>
                    <a:pt x="31978" y="244386"/>
                  </a:lnTo>
                  <a:lnTo>
                    <a:pt x="31394" y="243116"/>
                  </a:lnTo>
                  <a:lnTo>
                    <a:pt x="30632" y="241846"/>
                  </a:lnTo>
                  <a:lnTo>
                    <a:pt x="30302" y="239306"/>
                  </a:lnTo>
                  <a:lnTo>
                    <a:pt x="31356" y="239306"/>
                  </a:lnTo>
                  <a:lnTo>
                    <a:pt x="32105" y="238036"/>
                  </a:lnTo>
                  <a:lnTo>
                    <a:pt x="31102" y="236766"/>
                  </a:lnTo>
                  <a:lnTo>
                    <a:pt x="29883" y="236766"/>
                  </a:lnTo>
                  <a:lnTo>
                    <a:pt x="28702" y="235496"/>
                  </a:lnTo>
                  <a:lnTo>
                    <a:pt x="28105" y="235496"/>
                  </a:lnTo>
                  <a:lnTo>
                    <a:pt x="28359" y="231686"/>
                  </a:lnTo>
                  <a:lnTo>
                    <a:pt x="26301" y="230416"/>
                  </a:lnTo>
                  <a:lnTo>
                    <a:pt x="24536" y="227876"/>
                  </a:lnTo>
                  <a:lnTo>
                    <a:pt x="25501" y="227876"/>
                  </a:lnTo>
                  <a:lnTo>
                    <a:pt x="25463" y="226606"/>
                  </a:lnTo>
                  <a:lnTo>
                    <a:pt x="24917" y="226606"/>
                  </a:lnTo>
                  <a:lnTo>
                    <a:pt x="24574" y="225336"/>
                  </a:lnTo>
                  <a:lnTo>
                    <a:pt x="24739" y="225336"/>
                  </a:lnTo>
                  <a:lnTo>
                    <a:pt x="24663" y="224066"/>
                  </a:lnTo>
                  <a:lnTo>
                    <a:pt x="24485" y="224066"/>
                  </a:lnTo>
                  <a:lnTo>
                    <a:pt x="24409" y="222796"/>
                  </a:lnTo>
                  <a:lnTo>
                    <a:pt x="23063" y="221526"/>
                  </a:lnTo>
                  <a:lnTo>
                    <a:pt x="24066" y="220256"/>
                  </a:lnTo>
                  <a:lnTo>
                    <a:pt x="22212" y="220256"/>
                  </a:lnTo>
                  <a:lnTo>
                    <a:pt x="23063" y="218986"/>
                  </a:lnTo>
                  <a:lnTo>
                    <a:pt x="23736" y="218986"/>
                  </a:lnTo>
                  <a:lnTo>
                    <a:pt x="24320" y="217716"/>
                  </a:lnTo>
                  <a:lnTo>
                    <a:pt x="23482" y="217716"/>
                  </a:lnTo>
                  <a:lnTo>
                    <a:pt x="22974" y="216446"/>
                  </a:lnTo>
                  <a:lnTo>
                    <a:pt x="20751" y="216446"/>
                  </a:lnTo>
                  <a:lnTo>
                    <a:pt x="21247" y="213906"/>
                  </a:lnTo>
                  <a:lnTo>
                    <a:pt x="20866" y="213906"/>
                  </a:lnTo>
                  <a:lnTo>
                    <a:pt x="18643" y="212636"/>
                  </a:lnTo>
                  <a:lnTo>
                    <a:pt x="19151" y="210096"/>
                  </a:lnTo>
                  <a:lnTo>
                    <a:pt x="19278" y="208826"/>
                  </a:lnTo>
                  <a:lnTo>
                    <a:pt x="18427" y="207556"/>
                  </a:lnTo>
                  <a:lnTo>
                    <a:pt x="14732" y="207556"/>
                  </a:lnTo>
                  <a:lnTo>
                    <a:pt x="14478" y="206286"/>
                  </a:lnTo>
                  <a:lnTo>
                    <a:pt x="15227" y="205016"/>
                  </a:lnTo>
                  <a:lnTo>
                    <a:pt x="15227" y="203746"/>
                  </a:lnTo>
                  <a:lnTo>
                    <a:pt x="15405" y="202476"/>
                  </a:lnTo>
                  <a:lnTo>
                    <a:pt x="14516" y="203746"/>
                  </a:lnTo>
                  <a:lnTo>
                    <a:pt x="13335" y="203746"/>
                  </a:lnTo>
                  <a:lnTo>
                    <a:pt x="13385" y="205016"/>
                  </a:lnTo>
                  <a:lnTo>
                    <a:pt x="8077" y="205016"/>
                  </a:lnTo>
                  <a:lnTo>
                    <a:pt x="8039" y="207556"/>
                  </a:lnTo>
                  <a:lnTo>
                    <a:pt x="6769" y="210096"/>
                  </a:lnTo>
                  <a:lnTo>
                    <a:pt x="6692" y="211366"/>
                  </a:lnTo>
                  <a:lnTo>
                    <a:pt x="6311" y="211366"/>
                  </a:lnTo>
                  <a:lnTo>
                    <a:pt x="5295" y="213906"/>
                  </a:lnTo>
                  <a:lnTo>
                    <a:pt x="6184" y="215176"/>
                  </a:lnTo>
                  <a:lnTo>
                    <a:pt x="5676" y="216446"/>
                  </a:lnTo>
                  <a:lnTo>
                    <a:pt x="5168" y="218986"/>
                  </a:lnTo>
                  <a:lnTo>
                    <a:pt x="5549" y="220256"/>
                  </a:lnTo>
                  <a:lnTo>
                    <a:pt x="4114" y="224066"/>
                  </a:lnTo>
                  <a:lnTo>
                    <a:pt x="3365" y="224066"/>
                  </a:lnTo>
                  <a:lnTo>
                    <a:pt x="3746" y="226606"/>
                  </a:lnTo>
                  <a:lnTo>
                    <a:pt x="3568" y="227876"/>
                  </a:lnTo>
                  <a:lnTo>
                    <a:pt x="4495" y="229146"/>
                  </a:lnTo>
                  <a:lnTo>
                    <a:pt x="4787" y="230416"/>
                  </a:lnTo>
                  <a:lnTo>
                    <a:pt x="4914" y="231686"/>
                  </a:lnTo>
                  <a:lnTo>
                    <a:pt x="5422" y="231686"/>
                  </a:lnTo>
                  <a:lnTo>
                    <a:pt x="6261" y="232956"/>
                  </a:lnTo>
                  <a:lnTo>
                    <a:pt x="6159" y="235496"/>
                  </a:lnTo>
                  <a:lnTo>
                    <a:pt x="6057" y="236766"/>
                  </a:lnTo>
                  <a:lnTo>
                    <a:pt x="6515" y="236766"/>
                  </a:lnTo>
                  <a:lnTo>
                    <a:pt x="6515" y="239306"/>
                  </a:lnTo>
                  <a:lnTo>
                    <a:pt x="6311" y="241846"/>
                  </a:lnTo>
                  <a:lnTo>
                    <a:pt x="6146" y="244386"/>
                  </a:lnTo>
                  <a:lnTo>
                    <a:pt x="6019" y="245656"/>
                  </a:lnTo>
                  <a:lnTo>
                    <a:pt x="7442" y="246926"/>
                  </a:lnTo>
                  <a:lnTo>
                    <a:pt x="8293" y="248196"/>
                  </a:lnTo>
                  <a:lnTo>
                    <a:pt x="7861" y="250736"/>
                  </a:lnTo>
                  <a:lnTo>
                    <a:pt x="7658" y="252006"/>
                  </a:lnTo>
                  <a:lnTo>
                    <a:pt x="7366" y="252006"/>
                  </a:lnTo>
                  <a:lnTo>
                    <a:pt x="6261" y="253276"/>
                  </a:lnTo>
                  <a:lnTo>
                    <a:pt x="6642" y="254546"/>
                  </a:lnTo>
                  <a:lnTo>
                    <a:pt x="7150" y="254546"/>
                  </a:lnTo>
                  <a:lnTo>
                    <a:pt x="7620" y="255816"/>
                  </a:lnTo>
                  <a:lnTo>
                    <a:pt x="8204" y="257086"/>
                  </a:lnTo>
                  <a:lnTo>
                    <a:pt x="7404" y="258356"/>
                  </a:lnTo>
                  <a:lnTo>
                    <a:pt x="7696" y="259626"/>
                  </a:lnTo>
                  <a:lnTo>
                    <a:pt x="8458" y="258356"/>
                  </a:lnTo>
                  <a:lnTo>
                    <a:pt x="9931" y="258356"/>
                  </a:lnTo>
                  <a:lnTo>
                    <a:pt x="10223" y="259626"/>
                  </a:lnTo>
                  <a:lnTo>
                    <a:pt x="10604" y="259626"/>
                  </a:lnTo>
                  <a:lnTo>
                    <a:pt x="10604" y="260896"/>
                  </a:lnTo>
                  <a:lnTo>
                    <a:pt x="10858" y="262166"/>
                  </a:lnTo>
                  <a:lnTo>
                    <a:pt x="11188" y="262166"/>
                  </a:lnTo>
                  <a:lnTo>
                    <a:pt x="12712" y="263436"/>
                  </a:lnTo>
                  <a:lnTo>
                    <a:pt x="12153" y="264706"/>
                  </a:lnTo>
                  <a:lnTo>
                    <a:pt x="13423" y="265976"/>
                  </a:lnTo>
                  <a:lnTo>
                    <a:pt x="13881" y="268516"/>
                  </a:lnTo>
                  <a:lnTo>
                    <a:pt x="12915" y="269786"/>
                  </a:lnTo>
                  <a:lnTo>
                    <a:pt x="12827" y="271056"/>
                  </a:lnTo>
                  <a:lnTo>
                    <a:pt x="13131" y="269786"/>
                  </a:lnTo>
                  <a:lnTo>
                    <a:pt x="13931" y="269786"/>
                  </a:lnTo>
                  <a:lnTo>
                    <a:pt x="15481" y="271056"/>
                  </a:lnTo>
                  <a:lnTo>
                    <a:pt x="15100" y="272326"/>
                  </a:lnTo>
                  <a:lnTo>
                    <a:pt x="15443" y="273596"/>
                  </a:lnTo>
                  <a:lnTo>
                    <a:pt x="14224" y="274866"/>
                  </a:lnTo>
                  <a:lnTo>
                    <a:pt x="14478" y="274866"/>
                  </a:lnTo>
                  <a:lnTo>
                    <a:pt x="17005" y="278676"/>
                  </a:lnTo>
                  <a:lnTo>
                    <a:pt x="16751" y="279946"/>
                  </a:lnTo>
                  <a:lnTo>
                    <a:pt x="16535" y="281216"/>
                  </a:lnTo>
                  <a:lnTo>
                    <a:pt x="16954" y="281216"/>
                  </a:lnTo>
                  <a:lnTo>
                    <a:pt x="18389" y="282486"/>
                  </a:lnTo>
                  <a:lnTo>
                    <a:pt x="18897" y="283756"/>
                  </a:lnTo>
                  <a:lnTo>
                    <a:pt x="19862" y="286296"/>
                  </a:lnTo>
                  <a:lnTo>
                    <a:pt x="20662" y="286296"/>
                  </a:lnTo>
                  <a:lnTo>
                    <a:pt x="21793" y="285026"/>
                  </a:lnTo>
                  <a:lnTo>
                    <a:pt x="21971" y="285026"/>
                  </a:lnTo>
                  <a:lnTo>
                    <a:pt x="22301" y="283756"/>
                  </a:lnTo>
                  <a:lnTo>
                    <a:pt x="22771" y="285026"/>
                  </a:lnTo>
                  <a:lnTo>
                    <a:pt x="23520" y="285026"/>
                  </a:lnTo>
                  <a:lnTo>
                    <a:pt x="24955" y="286296"/>
                  </a:lnTo>
                  <a:lnTo>
                    <a:pt x="26936" y="286296"/>
                  </a:lnTo>
                  <a:lnTo>
                    <a:pt x="28321" y="285026"/>
                  </a:lnTo>
                  <a:lnTo>
                    <a:pt x="30010" y="283756"/>
                  </a:lnTo>
                  <a:lnTo>
                    <a:pt x="30759" y="283756"/>
                  </a:lnTo>
                  <a:lnTo>
                    <a:pt x="31775" y="286296"/>
                  </a:lnTo>
                  <a:lnTo>
                    <a:pt x="35102" y="286296"/>
                  </a:lnTo>
                  <a:lnTo>
                    <a:pt x="35560" y="287566"/>
                  </a:lnTo>
                  <a:lnTo>
                    <a:pt x="36614" y="288836"/>
                  </a:lnTo>
                  <a:lnTo>
                    <a:pt x="38379" y="288836"/>
                  </a:lnTo>
                  <a:lnTo>
                    <a:pt x="38417" y="291376"/>
                  </a:lnTo>
                  <a:lnTo>
                    <a:pt x="37541" y="292646"/>
                  </a:lnTo>
                  <a:lnTo>
                    <a:pt x="36398" y="293916"/>
                  </a:lnTo>
                  <a:lnTo>
                    <a:pt x="35394" y="294716"/>
                  </a:lnTo>
                  <a:lnTo>
                    <a:pt x="35394" y="330746"/>
                  </a:lnTo>
                  <a:lnTo>
                    <a:pt x="35267" y="332016"/>
                  </a:lnTo>
                  <a:lnTo>
                    <a:pt x="32359" y="332016"/>
                  </a:lnTo>
                  <a:lnTo>
                    <a:pt x="31102" y="330746"/>
                  </a:lnTo>
                  <a:lnTo>
                    <a:pt x="32194" y="329476"/>
                  </a:lnTo>
                  <a:lnTo>
                    <a:pt x="33540" y="329476"/>
                  </a:lnTo>
                  <a:lnTo>
                    <a:pt x="33997" y="330746"/>
                  </a:lnTo>
                  <a:lnTo>
                    <a:pt x="35394" y="330746"/>
                  </a:lnTo>
                  <a:lnTo>
                    <a:pt x="35394" y="294716"/>
                  </a:lnTo>
                  <a:lnTo>
                    <a:pt x="34798" y="295186"/>
                  </a:lnTo>
                  <a:lnTo>
                    <a:pt x="32867" y="296456"/>
                  </a:lnTo>
                  <a:lnTo>
                    <a:pt x="30594" y="297586"/>
                  </a:lnTo>
                  <a:lnTo>
                    <a:pt x="30594" y="329476"/>
                  </a:lnTo>
                  <a:lnTo>
                    <a:pt x="30302" y="330746"/>
                  </a:lnTo>
                  <a:lnTo>
                    <a:pt x="28867" y="330746"/>
                  </a:lnTo>
                  <a:lnTo>
                    <a:pt x="28829" y="329476"/>
                  </a:lnTo>
                  <a:lnTo>
                    <a:pt x="28956" y="328206"/>
                  </a:lnTo>
                  <a:lnTo>
                    <a:pt x="29464" y="328206"/>
                  </a:lnTo>
                  <a:lnTo>
                    <a:pt x="29959" y="326936"/>
                  </a:lnTo>
                  <a:lnTo>
                    <a:pt x="30137" y="328206"/>
                  </a:lnTo>
                  <a:lnTo>
                    <a:pt x="30467" y="329476"/>
                  </a:lnTo>
                  <a:lnTo>
                    <a:pt x="30594" y="329476"/>
                  </a:lnTo>
                  <a:lnTo>
                    <a:pt x="30594" y="297586"/>
                  </a:lnTo>
                  <a:lnTo>
                    <a:pt x="30302" y="297726"/>
                  </a:lnTo>
                  <a:lnTo>
                    <a:pt x="29083" y="297726"/>
                  </a:lnTo>
                  <a:lnTo>
                    <a:pt x="27012" y="298996"/>
                  </a:lnTo>
                  <a:lnTo>
                    <a:pt x="25590" y="298996"/>
                  </a:lnTo>
                  <a:lnTo>
                    <a:pt x="23990" y="297726"/>
                  </a:lnTo>
                  <a:lnTo>
                    <a:pt x="23812" y="296456"/>
                  </a:lnTo>
                  <a:lnTo>
                    <a:pt x="28194" y="296456"/>
                  </a:lnTo>
                  <a:lnTo>
                    <a:pt x="28321" y="295186"/>
                  </a:lnTo>
                  <a:lnTo>
                    <a:pt x="17970" y="295186"/>
                  </a:lnTo>
                  <a:lnTo>
                    <a:pt x="15278" y="296456"/>
                  </a:lnTo>
                  <a:lnTo>
                    <a:pt x="11734" y="297726"/>
                  </a:lnTo>
                  <a:lnTo>
                    <a:pt x="10858" y="298996"/>
                  </a:lnTo>
                  <a:lnTo>
                    <a:pt x="9880" y="298996"/>
                  </a:lnTo>
                  <a:lnTo>
                    <a:pt x="8788" y="300266"/>
                  </a:lnTo>
                  <a:lnTo>
                    <a:pt x="7658" y="300266"/>
                  </a:lnTo>
                  <a:lnTo>
                    <a:pt x="6692" y="301536"/>
                  </a:lnTo>
                  <a:lnTo>
                    <a:pt x="5346" y="302806"/>
                  </a:lnTo>
                  <a:lnTo>
                    <a:pt x="3530" y="301536"/>
                  </a:lnTo>
                  <a:lnTo>
                    <a:pt x="2400" y="302806"/>
                  </a:lnTo>
                  <a:lnTo>
                    <a:pt x="1803" y="304076"/>
                  </a:lnTo>
                  <a:lnTo>
                    <a:pt x="927" y="304076"/>
                  </a:lnTo>
                  <a:lnTo>
                    <a:pt x="254" y="305346"/>
                  </a:lnTo>
                  <a:lnTo>
                    <a:pt x="0" y="305346"/>
                  </a:lnTo>
                  <a:lnTo>
                    <a:pt x="0" y="323126"/>
                  </a:lnTo>
                  <a:lnTo>
                    <a:pt x="673" y="321856"/>
                  </a:lnTo>
                  <a:lnTo>
                    <a:pt x="3568" y="321856"/>
                  </a:lnTo>
                  <a:lnTo>
                    <a:pt x="4292" y="320586"/>
                  </a:lnTo>
                  <a:lnTo>
                    <a:pt x="4622" y="320586"/>
                  </a:lnTo>
                  <a:lnTo>
                    <a:pt x="5041" y="321856"/>
                  </a:lnTo>
                  <a:lnTo>
                    <a:pt x="5638" y="323126"/>
                  </a:lnTo>
                  <a:lnTo>
                    <a:pt x="7112" y="324396"/>
                  </a:lnTo>
                  <a:lnTo>
                    <a:pt x="8458" y="323126"/>
                  </a:lnTo>
                  <a:lnTo>
                    <a:pt x="8915" y="323126"/>
                  </a:lnTo>
                  <a:lnTo>
                    <a:pt x="10312" y="324396"/>
                  </a:lnTo>
                  <a:lnTo>
                    <a:pt x="12369" y="324396"/>
                  </a:lnTo>
                  <a:lnTo>
                    <a:pt x="13258" y="325666"/>
                  </a:lnTo>
                  <a:lnTo>
                    <a:pt x="14224" y="325666"/>
                  </a:lnTo>
                  <a:lnTo>
                    <a:pt x="15481" y="324396"/>
                  </a:lnTo>
                  <a:lnTo>
                    <a:pt x="17373" y="324396"/>
                  </a:lnTo>
                  <a:lnTo>
                    <a:pt x="18173" y="326936"/>
                  </a:lnTo>
                  <a:lnTo>
                    <a:pt x="22644" y="326936"/>
                  </a:lnTo>
                  <a:lnTo>
                    <a:pt x="22936" y="328206"/>
                  </a:lnTo>
                  <a:lnTo>
                    <a:pt x="24790" y="328206"/>
                  </a:lnTo>
                  <a:lnTo>
                    <a:pt x="25793" y="326936"/>
                  </a:lnTo>
                  <a:lnTo>
                    <a:pt x="26301" y="326936"/>
                  </a:lnTo>
                  <a:lnTo>
                    <a:pt x="27432" y="328206"/>
                  </a:lnTo>
                  <a:lnTo>
                    <a:pt x="27266" y="329476"/>
                  </a:lnTo>
                  <a:lnTo>
                    <a:pt x="25463" y="330746"/>
                  </a:lnTo>
                  <a:lnTo>
                    <a:pt x="23520" y="330746"/>
                  </a:lnTo>
                  <a:lnTo>
                    <a:pt x="23139" y="329476"/>
                  </a:lnTo>
                  <a:lnTo>
                    <a:pt x="22174" y="330746"/>
                  </a:lnTo>
                  <a:lnTo>
                    <a:pt x="22009" y="330746"/>
                  </a:lnTo>
                  <a:lnTo>
                    <a:pt x="21209" y="332016"/>
                  </a:lnTo>
                  <a:lnTo>
                    <a:pt x="19989" y="330746"/>
                  </a:lnTo>
                  <a:lnTo>
                    <a:pt x="18224" y="332016"/>
                  </a:lnTo>
                  <a:lnTo>
                    <a:pt x="17119" y="332016"/>
                  </a:lnTo>
                  <a:lnTo>
                    <a:pt x="16408" y="333286"/>
                  </a:lnTo>
                  <a:lnTo>
                    <a:pt x="15100" y="334556"/>
                  </a:lnTo>
                  <a:lnTo>
                    <a:pt x="36868" y="334556"/>
                  </a:lnTo>
                  <a:lnTo>
                    <a:pt x="36576" y="335826"/>
                  </a:lnTo>
                  <a:lnTo>
                    <a:pt x="36144" y="338366"/>
                  </a:lnTo>
                  <a:lnTo>
                    <a:pt x="35140" y="339636"/>
                  </a:lnTo>
                  <a:lnTo>
                    <a:pt x="34124" y="339636"/>
                  </a:lnTo>
                  <a:lnTo>
                    <a:pt x="33083" y="340906"/>
                  </a:lnTo>
                  <a:lnTo>
                    <a:pt x="29883" y="340906"/>
                  </a:lnTo>
                  <a:lnTo>
                    <a:pt x="29883" y="339636"/>
                  </a:lnTo>
                  <a:lnTo>
                    <a:pt x="29375" y="340906"/>
                  </a:lnTo>
                  <a:lnTo>
                    <a:pt x="28359" y="340906"/>
                  </a:lnTo>
                  <a:lnTo>
                    <a:pt x="27990" y="342176"/>
                  </a:lnTo>
                  <a:lnTo>
                    <a:pt x="27774" y="342176"/>
                  </a:lnTo>
                  <a:lnTo>
                    <a:pt x="27482" y="343446"/>
                  </a:lnTo>
                  <a:lnTo>
                    <a:pt x="27101" y="344716"/>
                  </a:lnTo>
                  <a:lnTo>
                    <a:pt x="23317" y="344716"/>
                  </a:lnTo>
                  <a:lnTo>
                    <a:pt x="22771" y="343446"/>
                  </a:lnTo>
                  <a:lnTo>
                    <a:pt x="22301" y="342176"/>
                  </a:lnTo>
                  <a:lnTo>
                    <a:pt x="21755" y="340906"/>
                  </a:lnTo>
                  <a:lnTo>
                    <a:pt x="20993" y="339636"/>
                  </a:lnTo>
                  <a:lnTo>
                    <a:pt x="19443" y="343446"/>
                  </a:lnTo>
                  <a:lnTo>
                    <a:pt x="18770" y="345986"/>
                  </a:lnTo>
                  <a:lnTo>
                    <a:pt x="15697" y="345986"/>
                  </a:lnTo>
                  <a:lnTo>
                    <a:pt x="15024" y="348526"/>
                  </a:lnTo>
                  <a:lnTo>
                    <a:pt x="12877" y="347256"/>
                  </a:lnTo>
                  <a:lnTo>
                    <a:pt x="11823" y="348526"/>
                  </a:lnTo>
                  <a:lnTo>
                    <a:pt x="10807" y="347256"/>
                  </a:lnTo>
                  <a:lnTo>
                    <a:pt x="5892" y="348526"/>
                  </a:lnTo>
                  <a:lnTo>
                    <a:pt x="10896" y="348526"/>
                  </a:lnTo>
                  <a:lnTo>
                    <a:pt x="13169" y="349796"/>
                  </a:lnTo>
                  <a:lnTo>
                    <a:pt x="12115" y="352336"/>
                  </a:lnTo>
                  <a:lnTo>
                    <a:pt x="10985" y="353606"/>
                  </a:lnTo>
                  <a:lnTo>
                    <a:pt x="9804" y="354876"/>
                  </a:lnTo>
                  <a:lnTo>
                    <a:pt x="15227" y="354876"/>
                  </a:lnTo>
                  <a:lnTo>
                    <a:pt x="16497" y="353606"/>
                  </a:lnTo>
                  <a:lnTo>
                    <a:pt x="18681" y="353606"/>
                  </a:lnTo>
                  <a:lnTo>
                    <a:pt x="18846" y="354876"/>
                  </a:lnTo>
                  <a:lnTo>
                    <a:pt x="18351" y="354876"/>
                  </a:lnTo>
                  <a:lnTo>
                    <a:pt x="18135" y="356146"/>
                  </a:lnTo>
                  <a:lnTo>
                    <a:pt x="17881" y="357416"/>
                  </a:lnTo>
                  <a:lnTo>
                    <a:pt x="16624" y="358686"/>
                  </a:lnTo>
                  <a:lnTo>
                    <a:pt x="17500" y="358686"/>
                  </a:lnTo>
                  <a:lnTo>
                    <a:pt x="18897" y="359956"/>
                  </a:lnTo>
                  <a:lnTo>
                    <a:pt x="16662" y="359956"/>
                  </a:lnTo>
                  <a:lnTo>
                    <a:pt x="17170" y="361226"/>
                  </a:lnTo>
                  <a:lnTo>
                    <a:pt x="17970" y="361226"/>
                  </a:lnTo>
                  <a:lnTo>
                    <a:pt x="18173" y="362496"/>
                  </a:lnTo>
                  <a:lnTo>
                    <a:pt x="15989" y="362496"/>
                  </a:lnTo>
                  <a:lnTo>
                    <a:pt x="15697" y="361226"/>
                  </a:lnTo>
                  <a:lnTo>
                    <a:pt x="15735" y="362496"/>
                  </a:lnTo>
                  <a:lnTo>
                    <a:pt x="15951" y="362496"/>
                  </a:lnTo>
                  <a:lnTo>
                    <a:pt x="16243" y="363766"/>
                  </a:lnTo>
                  <a:lnTo>
                    <a:pt x="16116" y="363766"/>
                  </a:lnTo>
                  <a:lnTo>
                    <a:pt x="16116" y="366306"/>
                  </a:lnTo>
                  <a:lnTo>
                    <a:pt x="15862" y="367576"/>
                  </a:lnTo>
                  <a:lnTo>
                    <a:pt x="12204" y="367576"/>
                  </a:lnTo>
                  <a:lnTo>
                    <a:pt x="12115" y="368846"/>
                  </a:lnTo>
                  <a:lnTo>
                    <a:pt x="11861" y="370116"/>
                  </a:lnTo>
                  <a:lnTo>
                    <a:pt x="11912" y="371386"/>
                  </a:lnTo>
                  <a:lnTo>
                    <a:pt x="13081" y="371386"/>
                  </a:lnTo>
                  <a:lnTo>
                    <a:pt x="13462" y="370116"/>
                  </a:lnTo>
                  <a:lnTo>
                    <a:pt x="13335" y="370116"/>
                  </a:lnTo>
                  <a:lnTo>
                    <a:pt x="12877" y="368846"/>
                  </a:lnTo>
                  <a:lnTo>
                    <a:pt x="14351" y="368846"/>
                  </a:lnTo>
                  <a:lnTo>
                    <a:pt x="14427" y="370116"/>
                  </a:lnTo>
                  <a:lnTo>
                    <a:pt x="17119" y="371386"/>
                  </a:lnTo>
                  <a:lnTo>
                    <a:pt x="19151" y="368846"/>
                  </a:lnTo>
                  <a:lnTo>
                    <a:pt x="21501" y="368846"/>
                  </a:lnTo>
                  <a:lnTo>
                    <a:pt x="21666" y="367576"/>
                  </a:lnTo>
                  <a:lnTo>
                    <a:pt x="21755" y="368846"/>
                  </a:lnTo>
                  <a:lnTo>
                    <a:pt x="23685" y="368846"/>
                  </a:lnTo>
                  <a:lnTo>
                    <a:pt x="24828" y="367576"/>
                  </a:lnTo>
                  <a:lnTo>
                    <a:pt x="26428" y="366306"/>
                  </a:lnTo>
                  <a:lnTo>
                    <a:pt x="27863" y="366306"/>
                  </a:lnTo>
                  <a:lnTo>
                    <a:pt x="28105" y="365036"/>
                  </a:lnTo>
                  <a:lnTo>
                    <a:pt x="28702" y="363766"/>
                  </a:lnTo>
                  <a:lnTo>
                    <a:pt x="29502" y="365036"/>
                  </a:lnTo>
                  <a:lnTo>
                    <a:pt x="31724" y="365036"/>
                  </a:lnTo>
                  <a:lnTo>
                    <a:pt x="31610" y="363766"/>
                  </a:lnTo>
                  <a:lnTo>
                    <a:pt x="32575" y="363766"/>
                  </a:lnTo>
                  <a:lnTo>
                    <a:pt x="33540" y="365036"/>
                  </a:lnTo>
                  <a:lnTo>
                    <a:pt x="33705" y="363766"/>
                  </a:lnTo>
                  <a:lnTo>
                    <a:pt x="33959" y="363766"/>
                  </a:lnTo>
                  <a:lnTo>
                    <a:pt x="34505" y="361226"/>
                  </a:lnTo>
                  <a:lnTo>
                    <a:pt x="36322" y="361226"/>
                  </a:lnTo>
                  <a:lnTo>
                    <a:pt x="36868" y="359956"/>
                  </a:lnTo>
                  <a:lnTo>
                    <a:pt x="37579" y="358686"/>
                  </a:lnTo>
                  <a:lnTo>
                    <a:pt x="42545" y="358686"/>
                  </a:lnTo>
                  <a:lnTo>
                    <a:pt x="44907" y="357416"/>
                  </a:lnTo>
                  <a:lnTo>
                    <a:pt x="44564" y="357416"/>
                  </a:lnTo>
                  <a:lnTo>
                    <a:pt x="42964" y="356146"/>
                  </a:lnTo>
                  <a:lnTo>
                    <a:pt x="42926" y="354876"/>
                  </a:lnTo>
                  <a:lnTo>
                    <a:pt x="44361" y="353606"/>
                  </a:lnTo>
                  <a:lnTo>
                    <a:pt x="45415" y="353606"/>
                  </a:lnTo>
                  <a:lnTo>
                    <a:pt x="45961" y="352336"/>
                  </a:lnTo>
                  <a:lnTo>
                    <a:pt x="45491" y="351066"/>
                  </a:lnTo>
                  <a:lnTo>
                    <a:pt x="45707" y="351066"/>
                  </a:lnTo>
                  <a:lnTo>
                    <a:pt x="46164" y="352336"/>
                  </a:lnTo>
                  <a:lnTo>
                    <a:pt x="46837" y="351066"/>
                  </a:lnTo>
                  <a:lnTo>
                    <a:pt x="48310" y="351066"/>
                  </a:lnTo>
                  <a:lnTo>
                    <a:pt x="48437" y="352336"/>
                  </a:lnTo>
                  <a:lnTo>
                    <a:pt x="48653" y="352336"/>
                  </a:lnTo>
                  <a:lnTo>
                    <a:pt x="49110" y="353606"/>
                  </a:lnTo>
                  <a:lnTo>
                    <a:pt x="49618" y="353606"/>
                  </a:lnTo>
                  <a:lnTo>
                    <a:pt x="50330" y="354876"/>
                  </a:lnTo>
                  <a:lnTo>
                    <a:pt x="50673" y="356146"/>
                  </a:lnTo>
                  <a:lnTo>
                    <a:pt x="51676" y="356146"/>
                  </a:lnTo>
                  <a:lnTo>
                    <a:pt x="51930" y="354876"/>
                  </a:lnTo>
                  <a:lnTo>
                    <a:pt x="52273" y="354876"/>
                  </a:lnTo>
                  <a:lnTo>
                    <a:pt x="52527" y="353606"/>
                  </a:lnTo>
                  <a:lnTo>
                    <a:pt x="53200" y="354876"/>
                  </a:lnTo>
                  <a:lnTo>
                    <a:pt x="54165" y="354876"/>
                  </a:lnTo>
                  <a:lnTo>
                    <a:pt x="54368" y="353606"/>
                  </a:lnTo>
                  <a:lnTo>
                    <a:pt x="53657" y="352336"/>
                  </a:lnTo>
                  <a:lnTo>
                    <a:pt x="54305" y="351929"/>
                  </a:lnTo>
                  <a:lnTo>
                    <a:pt x="54000" y="351066"/>
                  </a:lnTo>
                  <a:lnTo>
                    <a:pt x="53238" y="351066"/>
                  </a:lnTo>
                  <a:lnTo>
                    <a:pt x="53365" y="349796"/>
                  </a:lnTo>
                  <a:lnTo>
                    <a:pt x="53403" y="348526"/>
                  </a:lnTo>
                  <a:lnTo>
                    <a:pt x="53530" y="348526"/>
                  </a:lnTo>
                  <a:lnTo>
                    <a:pt x="54356" y="351904"/>
                  </a:lnTo>
                  <a:lnTo>
                    <a:pt x="55714" y="351066"/>
                  </a:lnTo>
                  <a:lnTo>
                    <a:pt x="54914" y="351066"/>
                  </a:lnTo>
                  <a:lnTo>
                    <a:pt x="54165" y="349796"/>
                  </a:lnTo>
                  <a:lnTo>
                    <a:pt x="55511" y="349796"/>
                  </a:lnTo>
                  <a:lnTo>
                    <a:pt x="55003" y="347256"/>
                  </a:lnTo>
                  <a:lnTo>
                    <a:pt x="55295" y="347256"/>
                  </a:lnTo>
                  <a:lnTo>
                    <a:pt x="55803" y="345986"/>
                  </a:lnTo>
                  <a:lnTo>
                    <a:pt x="53454" y="345986"/>
                  </a:lnTo>
                  <a:lnTo>
                    <a:pt x="52857" y="344716"/>
                  </a:lnTo>
                  <a:lnTo>
                    <a:pt x="53200" y="343446"/>
                  </a:lnTo>
                  <a:lnTo>
                    <a:pt x="53276" y="342176"/>
                  </a:lnTo>
                  <a:lnTo>
                    <a:pt x="56057" y="342176"/>
                  </a:lnTo>
                  <a:lnTo>
                    <a:pt x="55765" y="340906"/>
                  </a:lnTo>
                  <a:lnTo>
                    <a:pt x="55714" y="339636"/>
                  </a:lnTo>
                  <a:lnTo>
                    <a:pt x="58204" y="339636"/>
                  </a:lnTo>
                  <a:lnTo>
                    <a:pt x="58585" y="338366"/>
                  </a:lnTo>
                  <a:lnTo>
                    <a:pt x="59512" y="337096"/>
                  </a:lnTo>
                  <a:lnTo>
                    <a:pt x="57746" y="337096"/>
                  </a:lnTo>
                  <a:lnTo>
                    <a:pt x="57785" y="335826"/>
                  </a:lnTo>
                  <a:lnTo>
                    <a:pt x="60858" y="334556"/>
                  </a:lnTo>
                  <a:lnTo>
                    <a:pt x="61315" y="335826"/>
                  </a:lnTo>
                  <a:lnTo>
                    <a:pt x="61658" y="337096"/>
                  </a:lnTo>
                  <a:lnTo>
                    <a:pt x="60185" y="337096"/>
                  </a:lnTo>
                  <a:lnTo>
                    <a:pt x="60185" y="338366"/>
                  </a:lnTo>
                  <a:lnTo>
                    <a:pt x="60515" y="338366"/>
                  </a:lnTo>
                  <a:lnTo>
                    <a:pt x="61950" y="339636"/>
                  </a:lnTo>
                  <a:lnTo>
                    <a:pt x="63550" y="337096"/>
                  </a:lnTo>
                  <a:lnTo>
                    <a:pt x="65570" y="342176"/>
                  </a:lnTo>
                  <a:lnTo>
                    <a:pt x="68224" y="342176"/>
                  </a:lnTo>
                  <a:lnTo>
                    <a:pt x="68516" y="340906"/>
                  </a:lnTo>
                  <a:lnTo>
                    <a:pt x="68643" y="340906"/>
                  </a:lnTo>
                  <a:lnTo>
                    <a:pt x="69100" y="339636"/>
                  </a:lnTo>
                  <a:lnTo>
                    <a:pt x="68516" y="338366"/>
                  </a:lnTo>
                  <a:lnTo>
                    <a:pt x="70535" y="337096"/>
                  </a:lnTo>
                  <a:lnTo>
                    <a:pt x="71247" y="337096"/>
                  </a:lnTo>
                  <a:lnTo>
                    <a:pt x="71170" y="335826"/>
                  </a:lnTo>
                  <a:lnTo>
                    <a:pt x="69824" y="335826"/>
                  </a:lnTo>
                  <a:lnTo>
                    <a:pt x="69862" y="334556"/>
                  </a:lnTo>
                  <a:lnTo>
                    <a:pt x="70319" y="333286"/>
                  </a:lnTo>
                  <a:lnTo>
                    <a:pt x="72009" y="333286"/>
                  </a:lnTo>
                  <a:lnTo>
                    <a:pt x="72174" y="332016"/>
                  </a:lnTo>
                  <a:lnTo>
                    <a:pt x="71755" y="332016"/>
                  </a:lnTo>
                  <a:lnTo>
                    <a:pt x="71501" y="330746"/>
                  </a:lnTo>
                  <a:lnTo>
                    <a:pt x="72047" y="329476"/>
                  </a:lnTo>
                  <a:lnTo>
                    <a:pt x="72301" y="329476"/>
                  </a:lnTo>
                  <a:lnTo>
                    <a:pt x="72009" y="328206"/>
                  </a:lnTo>
                  <a:lnTo>
                    <a:pt x="71882" y="328206"/>
                  </a:lnTo>
                  <a:lnTo>
                    <a:pt x="72898" y="326936"/>
                  </a:lnTo>
                  <a:lnTo>
                    <a:pt x="74193" y="325666"/>
                  </a:lnTo>
                  <a:close/>
                </a:path>
                <a:path w="280034" h="504825">
                  <a:moveTo>
                    <a:pt x="76593" y="109562"/>
                  </a:moveTo>
                  <a:lnTo>
                    <a:pt x="75590" y="108292"/>
                  </a:lnTo>
                  <a:lnTo>
                    <a:pt x="74155" y="108292"/>
                  </a:lnTo>
                  <a:lnTo>
                    <a:pt x="74866" y="109562"/>
                  </a:lnTo>
                  <a:lnTo>
                    <a:pt x="76593" y="109562"/>
                  </a:lnTo>
                  <a:close/>
                </a:path>
                <a:path w="280034" h="504825">
                  <a:moveTo>
                    <a:pt x="80213" y="504278"/>
                  </a:moveTo>
                  <a:lnTo>
                    <a:pt x="78828" y="502551"/>
                  </a:lnTo>
                  <a:lnTo>
                    <a:pt x="78663" y="502602"/>
                  </a:lnTo>
                  <a:lnTo>
                    <a:pt x="78536" y="502653"/>
                  </a:lnTo>
                  <a:lnTo>
                    <a:pt x="78359" y="502653"/>
                  </a:lnTo>
                  <a:lnTo>
                    <a:pt x="77863" y="504278"/>
                  </a:lnTo>
                  <a:lnTo>
                    <a:pt x="80213" y="504278"/>
                  </a:lnTo>
                  <a:close/>
                </a:path>
                <a:path w="280034" h="504825">
                  <a:moveTo>
                    <a:pt x="84632" y="491909"/>
                  </a:moveTo>
                  <a:lnTo>
                    <a:pt x="84505" y="491401"/>
                  </a:lnTo>
                  <a:lnTo>
                    <a:pt x="83413" y="489178"/>
                  </a:lnTo>
                  <a:lnTo>
                    <a:pt x="83324" y="487718"/>
                  </a:lnTo>
                  <a:lnTo>
                    <a:pt x="83502" y="486156"/>
                  </a:lnTo>
                  <a:lnTo>
                    <a:pt x="83629" y="485546"/>
                  </a:lnTo>
                  <a:lnTo>
                    <a:pt x="83451" y="484746"/>
                  </a:lnTo>
                  <a:lnTo>
                    <a:pt x="82905" y="483527"/>
                  </a:lnTo>
                  <a:lnTo>
                    <a:pt x="82359" y="483425"/>
                  </a:lnTo>
                  <a:lnTo>
                    <a:pt x="81648" y="484035"/>
                  </a:lnTo>
                  <a:lnTo>
                    <a:pt x="80213" y="485343"/>
                  </a:lnTo>
                  <a:lnTo>
                    <a:pt x="78701" y="486511"/>
                  </a:lnTo>
                  <a:lnTo>
                    <a:pt x="76809" y="488175"/>
                  </a:lnTo>
                  <a:lnTo>
                    <a:pt x="76339" y="488683"/>
                  </a:lnTo>
                  <a:lnTo>
                    <a:pt x="75717" y="489991"/>
                  </a:lnTo>
                  <a:lnTo>
                    <a:pt x="75717" y="490893"/>
                  </a:lnTo>
                  <a:lnTo>
                    <a:pt x="74409" y="490994"/>
                  </a:lnTo>
                  <a:lnTo>
                    <a:pt x="74320" y="491705"/>
                  </a:lnTo>
                  <a:lnTo>
                    <a:pt x="74193" y="492112"/>
                  </a:lnTo>
                  <a:lnTo>
                    <a:pt x="75958" y="492112"/>
                  </a:lnTo>
                  <a:lnTo>
                    <a:pt x="75844" y="493979"/>
                  </a:lnTo>
                  <a:lnTo>
                    <a:pt x="75844" y="495642"/>
                  </a:lnTo>
                  <a:lnTo>
                    <a:pt x="75920" y="496201"/>
                  </a:lnTo>
                  <a:lnTo>
                    <a:pt x="76174" y="496697"/>
                  </a:lnTo>
                  <a:lnTo>
                    <a:pt x="76517" y="497255"/>
                  </a:lnTo>
                  <a:lnTo>
                    <a:pt x="76936" y="497509"/>
                  </a:lnTo>
                  <a:lnTo>
                    <a:pt x="78409" y="496252"/>
                  </a:lnTo>
                  <a:lnTo>
                    <a:pt x="79336" y="495795"/>
                  </a:lnTo>
                  <a:lnTo>
                    <a:pt x="80137" y="495236"/>
                  </a:lnTo>
                  <a:lnTo>
                    <a:pt x="80594" y="494880"/>
                  </a:lnTo>
                  <a:lnTo>
                    <a:pt x="81229" y="494538"/>
                  </a:lnTo>
                  <a:lnTo>
                    <a:pt x="81394" y="494080"/>
                  </a:lnTo>
                  <a:lnTo>
                    <a:pt x="81737" y="492963"/>
                  </a:lnTo>
                  <a:lnTo>
                    <a:pt x="82575" y="492366"/>
                  </a:lnTo>
                  <a:lnTo>
                    <a:pt x="83578" y="492163"/>
                  </a:lnTo>
                  <a:lnTo>
                    <a:pt x="84632" y="491909"/>
                  </a:lnTo>
                  <a:close/>
                </a:path>
                <a:path w="280034" h="504825">
                  <a:moveTo>
                    <a:pt x="97180" y="457746"/>
                  </a:moveTo>
                  <a:lnTo>
                    <a:pt x="96545" y="457593"/>
                  </a:lnTo>
                  <a:lnTo>
                    <a:pt x="96164" y="457542"/>
                  </a:lnTo>
                  <a:lnTo>
                    <a:pt x="95237" y="457288"/>
                  </a:lnTo>
                  <a:lnTo>
                    <a:pt x="94488" y="456730"/>
                  </a:lnTo>
                  <a:lnTo>
                    <a:pt x="94234" y="456933"/>
                  </a:lnTo>
                  <a:lnTo>
                    <a:pt x="93395" y="457492"/>
                  </a:lnTo>
                  <a:lnTo>
                    <a:pt x="92710" y="458343"/>
                  </a:lnTo>
                  <a:lnTo>
                    <a:pt x="91617" y="459359"/>
                  </a:lnTo>
                  <a:lnTo>
                    <a:pt x="91287" y="459803"/>
                  </a:lnTo>
                  <a:lnTo>
                    <a:pt x="89941" y="460209"/>
                  </a:lnTo>
                  <a:lnTo>
                    <a:pt x="89395" y="460819"/>
                  </a:lnTo>
                  <a:lnTo>
                    <a:pt x="88798" y="461518"/>
                  </a:lnTo>
                  <a:lnTo>
                    <a:pt x="88468" y="461975"/>
                  </a:lnTo>
                  <a:lnTo>
                    <a:pt x="87922" y="462280"/>
                  </a:lnTo>
                  <a:lnTo>
                    <a:pt x="87541" y="462737"/>
                  </a:lnTo>
                  <a:lnTo>
                    <a:pt x="87198" y="463194"/>
                  </a:lnTo>
                  <a:lnTo>
                    <a:pt x="86944" y="463791"/>
                  </a:lnTo>
                  <a:lnTo>
                    <a:pt x="86652" y="464299"/>
                  </a:lnTo>
                  <a:lnTo>
                    <a:pt x="87198" y="464604"/>
                  </a:lnTo>
                  <a:lnTo>
                    <a:pt x="87706" y="465112"/>
                  </a:lnTo>
                  <a:lnTo>
                    <a:pt x="88976" y="465112"/>
                  </a:lnTo>
                  <a:lnTo>
                    <a:pt x="89687" y="464756"/>
                  </a:lnTo>
                  <a:lnTo>
                    <a:pt x="90563" y="464451"/>
                  </a:lnTo>
                  <a:lnTo>
                    <a:pt x="91287" y="464756"/>
                  </a:lnTo>
                  <a:lnTo>
                    <a:pt x="91363" y="465315"/>
                  </a:lnTo>
                  <a:lnTo>
                    <a:pt x="90233" y="467131"/>
                  </a:lnTo>
                  <a:lnTo>
                    <a:pt x="89814" y="468541"/>
                  </a:lnTo>
                  <a:lnTo>
                    <a:pt x="88925" y="469201"/>
                  </a:lnTo>
                  <a:lnTo>
                    <a:pt x="88049" y="469747"/>
                  </a:lnTo>
                  <a:lnTo>
                    <a:pt x="87922" y="470560"/>
                  </a:lnTo>
                  <a:lnTo>
                    <a:pt x="86868" y="471919"/>
                  </a:lnTo>
                  <a:lnTo>
                    <a:pt x="87198" y="472630"/>
                  </a:lnTo>
                  <a:lnTo>
                    <a:pt x="88176" y="473138"/>
                  </a:lnTo>
                  <a:lnTo>
                    <a:pt x="88760" y="472833"/>
                  </a:lnTo>
                  <a:lnTo>
                    <a:pt x="89725" y="472528"/>
                  </a:lnTo>
                  <a:lnTo>
                    <a:pt x="90195" y="472173"/>
                  </a:lnTo>
                  <a:lnTo>
                    <a:pt x="90652" y="471868"/>
                  </a:lnTo>
                  <a:lnTo>
                    <a:pt x="90944" y="471716"/>
                  </a:lnTo>
                  <a:lnTo>
                    <a:pt x="91363" y="471665"/>
                  </a:lnTo>
                  <a:lnTo>
                    <a:pt x="91490" y="471411"/>
                  </a:lnTo>
                  <a:lnTo>
                    <a:pt x="92506" y="470001"/>
                  </a:lnTo>
                  <a:lnTo>
                    <a:pt x="94018" y="469900"/>
                  </a:lnTo>
                  <a:lnTo>
                    <a:pt x="95542" y="469747"/>
                  </a:lnTo>
                  <a:lnTo>
                    <a:pt x="95834" y="469696"/>
                  </a:lnTo>
                  <a:lnTo>
                    <a:pt x="96215" y="469392"/>
                  </a:lnTo>
                  <a:lnTo>
                    <a:pt x="96329" y="469049"/>
                  </a:lnTo>
                  <a:lnTo>
                    <a:pt x="96456" y="468947"/>
                  </a:lnTo>
                  <a:lnTo>
                    <a:pt x="96164" y="468541"/>
                  </a:lnTo>
                  <a:lnTo>
                    <a:pt x="95745" y="467626"/>
                  </a:lnTo>
                  <a:lnTo>
                    <a:pt x="95237" y="467029"/>
                  </a:lnTo>
                  <a:lnTo>
                    <a:pt x="94945" y="464756"/>
                  </a:lnTo>
                  <a:lnTo>
                    <a:pt x="94780" y="463092"/>
                  </a:lnTo>
                  <a:lnTo>
                    <a:pt x="95034" y="460667"/>
                  </a:lnTo>
                  <a:lnTo>
                    <a:pt x="95783" y="459905"/>
                  </a:lnTo>
                  <a:lnTo>
                    <a:pt x="96291" y="459155"/>
                  </a:lnTo>
                  <a:lnTo>
                    <a:pt x="96507" y="458647"/>
                  </a:lnTo>
                  <a:lnTo>
                    <a:pt x="96799" y="458190"/>
                  </a:lnTo>
                  <a:lnTo>
                    <a:pt x="97180" y="457746"/>
                  </a:lnTo>
                  <a:close/>
                </a:path>
                <a:path w="280034" h="504825">
                  <a:moveTo>
                    <a:pt x="97726" y="489737"/>
                  </a:moveTo>
                  <a:lnTo>
                    <a:pt x="97510" y="489077"/>
                  </a:lnTo>
                  <a:lnTo>
                    <a:pt x="96583" y="489178"/>
                  </a:lnTo>
                  <a:lnTo>
                    <a:pt x="96215" y="489178"/>
                  </a:lnTo>
                  <a:lnTo>
                    <a:pt x="95834" y="489737"/>
                  </a:lnTo>
                  <a:lnTo>
                    <a:pt x="95072" y="490499"/>
                  </a:lnTo>
                  <a:lnTo>
                    <a:pt x="94272" y="491401"/>
                  </a:lnTo>
                  <a:lnTo>
                    <a:pt x="93941" y="491248"/>
                  </a:lnTo>
                  <a:lnTo>
                    <a:pt x="93814" y="490651"/>
                  </a:lnTo>
                  <a:lnTo>
                    <a:pt x="93726" y="489432"/>
                  </a:lnTo>
                  <a:lnTo>
                    <a:pt x="93687" y="488022"/>
                  </a:lnTo>
                  <a:lnTo>
                    <a:pt x="93726" y="486664"/>
                  </a:lnTo>
                  <a:lnTo>
                    <a:pt x="93726" y="484441"/>
                  </a:lnTo>
                  <a:lnTo>
                    <a:pt x="90563" y="479640"/>
                  </a:lnTo>
                  <a:lnTo>
                    <a:pt x="89522" y="479132"/>
                  </a:lnTo>
                  <a:lnTo>
                    <a:pt x="88798" y="481507"/>
                  </a:lnTo>
                  <a:lnTo>
                    <a:pt x="89890" y="484441"/>
                  </a:lnTo>
                  <a:lnTo>
                    <a:pt x="87795" y="486714"/>
                  </a:lnTo>
                  <a:lnTo>
                    <a:pt x="89395" y="487006"/>
                  </a:lnTo>
                  <a:lnTo>
                    <a:pt x="89649" y="487921"/>
                  </a:lnTo>
                  <a:lnTo>
                    <a:pt x="88760" y="489991"/>
                  </a:lnTo>
                  <a:lnTo>
                    <a:pt x="88722" y="490943"/>
                  </a:lnTo>
                  <a:lnTo>
                    <a:pt x="88760" y="492010"/>
                  </a:lnTo>
                  <a:lnTo>
                    <a:pt x="88887" y="493572"/>
                  </a:lnTo>
                  <a:lnTo>
                    <a:pt x="88633" y="495134"/>
                  </a:lnTo>
                  <a:lnTo>
                    <a:pt x="88544" y="496747"/>
                  </a:lnTo>
                  <a:lnTo>
                    <a:pt x="88506" y="498817"/>
                  </a:lnTo>
                  <a:lnTo>
                    <a:pt x="89433" y="499579"/>
                  </a:lnTo>
                  <a:lnTo>
                    <a:pt x="91414" y="499630"/>
                  </a:lnTo>
                  <a:lnTo>
                    <a:pt x="91998" y="499681"/>
                  </a:lnTo>
                  <a:lnTo>
                    <a:pt x="92633" y="499884"/>
                  </a:lnTo>
                  <a:lnTo>
                    <a:pt x="93433" y="500037"/>
                  </a:lnTo>
                  <a:lnTo>
                    <a:pt x="93014" y="496354"/>
                  </a:lnTo>
                  <a:lnTo>
                    <a:pt x="93891" y="493064"/>
                  </a:lnTo>
                  <a:lnTo>
                    <a:pt x="96799" y="490448"/>
                  </a:lnTo>
                  <a:lnTo>
                    <a:pt x="97345" y="490753"/>
                  </a:lnTo>
                  <a:lnTo>
                    <a:pt x="97561" y="490550"/>
                  </a:lnTo>
                  <a:lnTo>
                    <a:pt x="97726" y="489737"/>
                  </a:lnTo>
                  <a:close/>
                </a:path>
                <a:path w="280034" h="504825">
                  <a:moveTo>
                    <a:pt x="99377" y="425742"/>
                  </a:moveTo>
                  <a:close/>
                </a:path>
                <a:path w="280034" h="504825">
                  <a:moveTo>
                    <a:pt x="101600" y="358482"/>
                  </a:moveTo>
                  <a:lnTo>
                    <a:pt x="101549" y="357212"/>
                  </a:lnTo>
                  <a:lnTo>
                    <a:pt x="101384" y="355942"/>
                  </a:lnTo>
                  <a:lnTo>
                    <a:pt x="100965" y="355942"/>
                  </a:lnTo>
                  <a:lnTo>
                    <a:pt x="99275" y="357212"/>
                  </a:lnTo>
                  <a:lnTo>
                    <a:pt x="101092" y="358482"/>
                  </a:lnTo>
                  <a:lnTo>
                    <a:pt x="101600" y="358482"/>
                  </a:lnTo>
                  <a:close/>
                </a:path>
                <a:path w="280034" h="504825">
                  <a:moveTo>
                    <a:pt x="103251" y="351675"/>
                  </a:moveTo>
                  <a:lnTo>
                    <a:pt x="103111" y="350862"/>
                  </a:lnTo>
                  <a:lnTo>
                    <a:pt x="102730" y="350862"/>
                  </a:lnTo>
                  <a:lnTo>
                    <a:pt x="103251" y="351675"/>
                  </a:lnTo>
                  <a:close/>
                </a:path>
                <a:path w="280034" h="504825">
                  <a:moveTo>
                    <a:pt x="103530" y="352132"/>
                  </a:moveTo>
                  <a:lnTo>
                    <a:pt x="103251" y="351675"/>
                  </a:lnTo>
                  <a:lnTo>
                    <a:pt x="103327" y="352132"/>
                  </a:lnTo>
                  <a:lnTo>
                    <a:pt x="103530" y="352132"/>
                  </a:lnTo>
                  <a:close/>
                </a:path>
                <a:path w="280034" h="504825">
                  <a:moveTo>
                    <a:pt x="104673" y="353402"/>
                  </a:moveTo>
                  <a:lnTo>
                    <a:pt x="104165" y="352132"/>
                  </a:lnTo>
                  <a:lnTo>
                    <a:pt x="103530" y="352132"/>
                  </a:lnTo>
                  <a:lnTo>
                    <a:pt x="104330" y="353402"/>
                  </a:lnTo>
                  <a:lnTo>
                    <a:pt x="104673" y="353402"/>
                  </a:lnTo>
                  <a:close/>
                </a:path>
                <a:path w="280034" h="504825">
                  <a:moveTo>
                    <a:pt x="109766" y="347052"/>
                  </a:moveTo>
                  <a:lnTo>
                    <a:pt x="108331" y="347052"/>
                  </a:lnTo>
                  <a:lnTo>
                    <a:pt x="108839" y="348322"/>
                  </a:lnTo>
                  <a:lnTo>
                    <a:pt x="109042" y="348322"/>
                  </a:lnTo>
                  <a:lnTo>
                    <a:pt x="109766" y="347052"/>
                  </a:lnTo>
                  <a:close/>
                </a:path>
                <a:path w="280034" h="504825">
                  <a:moveTo>
                    <a:pt x="111112" y="504278"/>
                  </a:moveTo>
                  <a:lnTo>
                    <a:pt x="110096" y="503059"/>
                  </a:lnTo>
                  <a:lnTo>
                    <a:pt x="108750" y="503770"/>
                  </a:lnTo>
                  <a:lnTo>
                    <a:pt x="108242" y="502653"/>
                  </a:lnTo>
                  <a:lnTo>
                    <a:pt x="106019" y="503364"/>
                  </a:lnTo>
                  <a:lnTo>
                    <a:pt x="106476" y="501091"/>
                  </a:lnTo>
                  <a:lnTo>
                    <a:pt x="105600" y="502259"/>
                  </a:lnTo>
                  <a:lnTo>
                    <a:pt x="105422" y="503212"/>
                  </a:lnTo>
                  <a:lnTo>
                    <a:pt x="105892" y="504278"/>
                  </a:lnTo>
                  <a:lnTo>
                    <a:pt x="111112" y="504278"/>
                  </a:lnTo>
                  <a:close/>
                </a:path>
                <a:path w="280034" h="504825">
                  <a:moveTo>
                    <a:pt x="113347" y="491604"/>
                  </a:moveTo>
                  <a:lnTo>
                    <a:pt x="113131" y="491451"/>
                  </a:lnTo>
                  <a:lnTo>
                    <a:pt x="112966" y="491451"/>
                  </a:lnTo>
                  <a:lnTo>
                    <a:pt x="112623" y="491096"/>
                  </a:lnTo>
                  <a:lnTo>
                    <a:pt x="111277" y="488581"/>
                  </a:lnTo>
                  <a:lnTo>
                    <a:pt x="110858" y="487718"/>
                  </a:lnTo>
                  <a:lnTo>
                    <a:pt x="110769" y="487464"/>
                  </a:lnTo>
                  <a:lnTo>
                    <a:pt x="110312" y="487362"/>
                  </a:lnTo>
                  <a:lnTo>
                    <a:pt x="109905" y="486867"/>
                  </a:lnTo>
                  <a:lnTo>
                    <a:pt x="109702" y="486511"/>
                  </a:lnTo>
                  <a:lnTo>
                    <a:pt x="109816" y="486359"/>
                  </a:lnTo>
                  <a:lnTo>
                    <a:pt x="110490" y="485749"/>
                  </a:lnTo>
                  <a:lnTo>
                    <a:pt x="110528" y="485597"/>
                  </a:lnTo>
                  <a:lnTo>
                    <a:pt x="109804" y="485089"/>
                  </a:lnTo>
                  <a:lnTo>
                    <a:pt x="109397" y="484593"/>
                  </a:lnTo>
                  <a:lnTo>
                    <a:pt x="109258" y="484390"/>
                  </a:lnTo>
                  <a:lnTo>
                    <a:pt x="108546" y="484593"/>
                  </a:lnTo>
                  <a:lnTo>
                    <a:pt x="108115" y="484492"/>
                  </a:lnTo>
                  <a:lnTo>
                    <a:pt x="106895" y="484339"/>
                  </a:lnTo>
                  <a:lnTo>
                    <a:pt x="106222" y="485343"/>
                  </a:lnTo>
                  <a:lnTo>
                    <a:pt x="105295" y="485597"/>
                  </a:lnTo>
                  <a:lnTo>
                    <a:pt x="104254" y="485851"/>
                  </a:lnTo>
                  <a:lnTo>
                    <a:pt x="103873" y="486816"/>
                  </a:lnTo>
                  <a:lnTo>
                    <a:pt x="102730" y="486867"/>
                  </a:lnTo>
                  <a:lnTo>
                    <a:pt x="102654" y="486714"/>
                  </a:lnTo>
                  <a:lnTo>
                    <a:pt x="102349" y="485749"/>
                  </a:lnTo>
                  <a:lnTo>
                    <a:pt x="102019" y="486105"/>
                  </a:lnTo>
                  <a:lnTo>
                    <a:pt x="101803" y="486359"/>
                  </a:lnTo>
                  <a:lnTo>
                    <a:pt x="101053" y="486511"/>
                  </a:lnTo>
                  <a:lnTo>
                    <a:pt x="100330" y="486714"/>
                  </a:lnTo>
                  <a:lnTo>
                    <a:pt x="99199" y="485749"/>
                  </a:lnTo>
                  <a:lnTo>
                    <a:pt x="98818" y="486105"/>
                  </a:lnTo>
                  <a:lnTo>
                    <a:pt x="98501" y="486918"/>
                  </a:lnTo>
                  <a:lnTo>
                    <a:pt x="98361" y="487159"/>
                  </a:lnTo>
                  <a:lnTo>
                    <a:pt x="98234" y="487464"/>
                  </a:lnTo>
                  <a:lnTo>
                    <a:pt x="98107" y="488581"/>
                  </a:lnTo>
                  <a:lnTo>
                    <a:pt x="97980" y="489381"/>
                  </a:lnTo>
                  <a:lnTo>
                    <a:pt x="99110" y="489534"/>
                  </a:lnTo>
                  <a:lnTo>
                    <a:pt x="99580" y="489686"/>
                  </a:lnTo>
                  <a:lnTo>
                    <a:pt x="99999" y="490042"/>
                  </a:lnTo>
                  <a:lnTo>
                    <a:pt x="100291" y="490194"/>
                  </a:lnTo>
                  <a:lnTo>
                    <a:pt x="100076" y="491604"/>
                  </a:lnTo>
                  <a:lnTo>
                    <a:pt x="99656" y="492671"/>
                  </a:lnTo>
                  <a:lnTo>
                    <a:pt x="99631" y="492810"/>
                  </a:lnTo>
                  <a:lnTo>
                    <a:pt x="99999" y="494639"/>
                  </a:lnTo>
                  <a:lnTo>
                    <a:pt x="100876" y="495592"/>
                  </a:lnTo>
                  <a:lnTo>
                    <a:pt x="102476" y="496049"/>
                  </a:lnTo>
                  <a:lnTo>
                    <a:pt x="103822" y="496900"/>
                  </a:lnTo>
                  <a:lnTo>
                    <a:pt x="104368" y="495338"/>
                  </a:lnTo>
                  <a:lnTo>
                    <a:pt x="104495" y="495287"/>
                  </a:lnTo>
                  <a:lnTo>
                    <a:pt x="106222" y="495338"/>
                  </a:lnTo>
                  <a:lnTo>
                    <a:pt x="107238" y="494385"/>
                  </a:lnTo>
                  <a:lnTo>
                    <a:pt x="107784" y="492721"/>
                  </a:lnTo>
                  <a:lnTo>
                    <a:pt x="108585" y="493369"/>
                  </a:lnTo>
                  <a:lnTo>
                    <a:pt x="110058" y="493217"/>
                  </a:lnTo>
                  <a:lnTo>
                    <a:pt x="111188" y="493115"/>
                  </a:lnTo>
                  <a:lnTo>
                    <a:pt x="112331" y="492810"/>
                  </a:lnTo>
                  <a:lnTo>
                    <a:pt x="112636" y="492721"/>
                  </a:lnTo>
                  <a:lnTo>
                    <a:pt x="112788" y="492671"/>
                  </a:lnTo>
                  <a:lnTo>
                    <a:pt x="113080" y="491959"/>
                  </a:lnTo>
                  <a:lnTo>
                    <a:pt x="113347" y="491604"/>
                  </a:lnTo>
                  <a:close/>
                </a:path>
                <a:path w="280034" h="504825">
                  <a:moveTo>
                    <a:pt x="124409" y="504278"/>
                  </a:moveTo>
                  <a:lnTo>
                    <a:pt x="124193" y="503415"/>
                  </a:lnTo>
                  <a:lnTo>
                    <a:pt x="123939" y="502551"/>
                  </a:lnTo>
                  <a:lnTo>
                    <a:pt x="123736" y="501751"/>
                  </a:lnTo>
                  <a:lnTo>
                    <a:pt x="122097" y="502361"/>
                  </a:lnTo>
                  <a:lnTo>
                    <a:pt x="122008" y="502653"/>
                  </a:lnTo>
                  <a:lnTo>
                    <a:pt x="123355" y="504278"/>
                  </a:lnTo>
                  <a:lnTo>
                    <a:pt x="124409" y="504278"/>
                  </a:lnTo>
                  <a:close/>
                </a:path>
                <a:path w="280034" h="504825">
                  <a:moveTo>
                    <a:pt x="126009" y="491299"/>
                  </a:moveTo>
                  <a:lnTo>
                    <a:pt x="125298" y="491756"/>
                  </a:lnTo>
                  <a:lnTo>
                    <a:pt x="124739" y="492163"/>
                  </a:lnTo>
                  <a:lnTo>
                    <a:pt x="124117" y="492569"/>
                  </a:lnTo>
                  <a:lnTo>
                    <a:pt x="124155" y="487768"/>
                  </a:lnTo>
                  <a:lnTo>
                    <a:pt x="124028" y="486714"/>
                  </a:lnTo>
                  <a:lnTo>
                    <a:pt x="123863" y="484543"/>
                  </a:lnTo>
                  <a:lnTo>
                    <a:pt x="124282" y="482066"/>
                  </a:lnTo>
                  <a:lnTo>
                    <a:pt x="121983" y="480352"/>
                  </a:lnTo>
                  <a:lnTo>
                    <a:pt x="121843" y="480250"/>
                  </a:lnTo>
                  <a:lnTo>
                    <a:pt x="121335" y="480148"/>
                  </a:lnTo>
                  <a:lnTo>
                    <a:pt x="119697" y="480352"/>
                  </a:lnTo>
                  <a:lnTo>
                    <a:pt x="118859" y="480199"/>
                  </a:lnTo>
                  <a:lnTo>
                    <a:pt x="117881" y="479386"/>
                  </a:lnTo>
                  <a:lnTo>
                    <a:pt x="117081" y="479894"/>
                  </a:lnTo>
                  <a:lnTo>
                    <a:pt x="116979" y="480453"/>
                  </a:lnTo>
                  <a:lnTo>
                    <a:pt x="117500" y="482676"/>
                  </a:lnTo>
                  <a:lnTo>
                    <a:pt x="117170" y="485343"/>
                  </a:lnTo>
                  <a:lnTo>
                    <a:pt x="117081" y="486206"/>
                  </a:lnTo>
                  <a:lnTo>
                    <a:pt x="116700" y="487057"/>
                  </a:lnTo>
                  <a:lnTo>
                    <a:pt x="116408" y="488873"/>
                  </a:lnTo>
                  <a:lnTo>
                    <a:pt x="115824" y="489331"/>
                  </a:lnTo>
                  <a:lnTo>
                    <a:pt x="113677" y="488175"/>
                  </a:lnTo>
                  <a:lnTo>
                    <a:pt x="113131" y="489889"/>
                  </a:lnTo>
                  <a:lnTo>
                    <a:pt x="114096" y="490042"/>
                  </a:lnTo>
                  <a:lnTo>
                    <a:pt x="115062" y="490347"/>
                  </a:lnTo>
                  <a:lnTo>
                    <a:pt x="116332" y="490194"/>
                  </a:lnTo>
                  <a:lnTo>
                    <a:pt x="116560" y="489331"/>
                  </a:lnTo>
                  <a:lnTo>
                    <a:pt x="117170" y="488429"/>
                  </a:lnTo>
                  <a:lnTo>
                    <a:pt x="117500" y="488124"/>
                  </a:lnTo>
                  <a:lnTo>
                    <a:pt x="117843" y="487768"/>
                  </a:lnTo>
                  <a:lnTo>
                    <a:pt x="117957" y="488175"/>
                  </a:lnTo>
                  <a:lnTo>
                    <a:pt x="118173" y="488632"/>
                  </a:lnTo>
                  <a:lnTo>
                    <a:pt x="118262" y="488873"/>
                  </a:lnTo>
                  <a:lnTo>
                    <a:pt x="118351" y="489585"/>
                  </a:lnTo>
                  <a:lnTo>
                    <a:pt x="117627" y="489991"/>
                  </a:lnTo>
                  <a:lnTo>
                    <a:pt x="117525" y="490194"/>
                  </a:lnTo>
                  <a:lnTo>
                    <a:pt x="118491" y="492569"/>
                  </a:lnTo>
                  <a:lnTo>
                    <a:pt x="118732" y="493217"/>
                  </a:lnTo>
                  <a:lnTo>
                    <a:pt x="118859" y="493471"/>
                  </a:lnTo>
                  <a:lnTo>
                    <a:pt x="118897" y="493877"/>
                  </a:lnTo>
                  <a:lnTo>
                    <a:pt x="117843" y="495388"/>
                  </a:lnTo>
                  <a:lnTo>
                    <a:pt x="118770" y="496608"/>
                  </a:lnTo>
                  <a:lnTo>
                    <a:pt x="118973" y="498576"/>
                  </a:lnTo>
                  <a:lnTo>
                    <a:pt x="120624" y="499275"/>
                  </a:lnTo>
                  <a:lnTo>
                    <a:pt x="122643" y="499021"/>
                  </a:lnTo>
                  <a:lnTo>
                    <a:pt x="123901" y="498716"/>
                  </a:lnTo>
                  <a:lnTo>
                    <a:pt x="124536" y="500392"/>
                  </a:lnTo>
                  <a:lnTo>
                    <a:pt x="124790" y="500240"/>
                  </a:lnTo>
                  <a:lnTo>
                    <a:pt x="125120" y="500138"/>
                  </a:lnTo>
                  <a:lnTo>
                    <a:pt x="125145" y="498716"/>
                  </a:lnTo>
                  <a:lnTo>
                    <a:pt x="125120" y="498373"/>
                  </a:lnTo>
                  <a:lnTo>
                    <a:pt x="124917" y="496951"/>
                  </a:lnTo>
                  <a:lnTo>
                    <a:pt x="124244" y="495592"/>
                  </a:lnTo>
                  <a:lnTo>
                    <a:pt x="125463" y="493217"/>
                  </a:lnTo>
                  <a:lnTo>
                    <a:pt x="125615" y="492569"/>
                  </a:lnTo>
                  <a:lnTo>
                    <a:pt x="125717" y="492163"/>
                  </a:lnTo>
                  <a:lnTo>
                    <a:pt x="126009" y="491299"/>
                  </a:lnTo>
                  <a:close/>
                </a:path>
                <a:path w="280034" h="504825">
                  <a:moveTo>
                    <a:pt x="126644" y="178777"/>
                  </a:moveTo>
                  <a:lnTo>
                    <a:pt x="124917" y="177317"/>
                  </a:lnTo>
                  <a:lnTo>
                    <a:pt x="124155" y="176618"/>
                  </a:lnTo>
                  <a:lnTo>
                    <a:pt x="123355" y="175806"/>
                  </a:lnTo>
                  <a:lnTo>
                    <a:pt x="122593" y="174942"/>
                  </a:lnTo>
                  <a:lnTo>
                    <a:pt x="121716" y="174193"/>
                  </a:lnTo>
                  <a:lnTo>
                    <a:pt x="121589" y="174040"/>
                  </a:lnTo>
                  <a:lnTo>
                    <a:pt x="121170" y="174142"/>
                  </a:lnTo>
                  <a:lnTo>
                    <a:pt x="120878" y="174142"/>
                  </a:lnTo>
                  <a:lnTo>
                    <a:pt x="120916" y="174447"/>
                  </a:lnTo>
                  <a:lnTo>
                    <a:pt x="120789" y="174853"/>
                  </a:lnTo>
                  <a:lnTo>
                    <a:pt x="121335" y="175450"/>
                  </a:lnTo>
                  <a:lnTo>
                    <a:pt x="121754" y="175755"/>
                  </a:lnTo>
                  <a:lnTo>
                    <a:pt x="122478" y="176364"/>
                  </a:lnTo>
                  <a:lnTo>
                    <a:pt x="121920" y="176364"/>
                  </a:lnTo>
                  <a:lnTo>
                    <a:pt x="121500" y="176466"/>
                  </a:lnTo>
                  <a:lnTo>
                    <a:pt x="120700" y="174802"/>
                  </a:lnTo>
                  <a:lnTo>
                    <a:pt x="118516" y="175196"/>
                  </a:lnTo>
                  <a:lnTo>
                    <a:pt x="117678" y="173583"/>
                  </a:lnTo>
                  <a:lnTo>
                    <a:pt x="117386" y="173075"/>
                  </a:lnTo>
                  <a:lnTo>
                    <a:pt x="116154" y="173075"/>
                  </a:lnTo>
                  <a:lnTo>
                    <a:pt x="115404" y="172669"/>
                  </a:lnTo>
                  <a:lnTo>
                    <a:pt x="113969" y="172021"/>
                  </a:lnTo>
                  <a:lnTo>
                    <a:pt x="112585" y="171208"/>
                  </a:lnTo>
                  <a:lnTo>
                    <a:pt x="109893" y="170002"/>
                  </a:lnTo>
                  <a:lnTo>
                    <a:pt x="108331" y="170954"/>
                  </a:lnTo>
                  <a:lnTo>
                    <a:pt x="108077" y="172326"/>
                  </a:lnTo>
                  <a:lnTo>
                    <a:pt x="107911" y="173024"/>
                  </a:lnTo>
                  <a:lnTo>
                    <a:pt x="107365" y="174345"/>
                  </a:lnTo>
                  <a:lnTo>
                    <a:pt x="106095" y="174142"/>
                  </a:lnTo>
                  <a:lnTo>
                    <a:pt x="105892" y="175755"/>
                  </a:lnTo>
                  <a:lnTo>
                    <a:pt x="106311" y="176161"/>
                  </a:lnTo>
                  <a:lnTo>
                    <a:pt x="108839" y="176707"/>
                  </a:lnTo>
                  <a:lnTo>
                    <a:pt x="110096" y="176860"/>
                  </a:lnTo>
                  <a:lnTo>
                    <a:pt x="110439" y="178473"/>
                  </a:lnTo>
                  <a:lnTo>
                    <a:pt x="110769" y="178727"/>
                  </a:lnTo>
                  <a:lnTo>
                    <a:pt x="112877" y="178574"/>
                  </a:lnTo>
                  <a:lnTo>
                    <a:pt x="114604" y="179539"/>
                  </a:lnTo>
                  <a:lnTo>
                    <a:pt x="116700" y="180200"/>
                  </a:lnTo>
                  <a:lnTo>
                    <a:pt x="117335" y="180695"/>
                  </a:lnTo>
                  <a:lnTo>
                    <a:pt x="118427" y="181660"/>
                  </a:lnTo>
                  <a:lnTo>
                    <a:pt x="119151" y="181610"/>
                  </a:lnTo>
                  <a:lnTo>
                    <a:pt x="120154" y="180200"/>
                  </a:lnTo>
                  <a:lnTo>
                    <a:pt x="122262" y="182765"/>
                  </a:lnTo>
                  <a:lnTo>
                    <a:pt x="123190" y="181660"/>
                  </a:lnTo>
                  <a:lnTo>
                    <a:pt x="125247" y="182067"/>
                  </a:lnTo>
                  <a:lnTo>
                    <a:pt x="125717" y="181660"/>
                  </a:lnTo>
                  <a:lnTo>
                    <a:pt x="126644" y="178777"/>
                  </a:lnTo>
                  <a:close/>
                </a:path>
                <a:path w="280034" h="504825">
                  <a:moveTo>
                    <a:pt x="127012" y="397776"/>
                  </a:moveTo>
                  <a:close/>
                </a:path>
                <a:path w="280034" h="504825">
                  <a:moveTo>
                    <a:pt x="128993" y="159448"/>
                  </a:moveTo>
                  <a:lnTo>
                    <a:pt x="128485" y="158940"/>
                  </a:lnTo>
                  <a:lnTo>
                    <a:pt x="128066" y="158445"/>
                  </a:lnTo>
                  <a:lnTo>
                    <a:pt x="127635" y="158089"/>
                  </a:lnTo>
                  <a:lnTo>
                    <a:pt x="126530" y="157175"/>
                  </a:lnTo>
                  <a:lnTo>
                    <a:pt x="126428" y="156832"/>
                  </a:lnTo>
                  <a:lnTo>
                    <a:pt x="126225" y="155562"/>
                  </a:lnTo>
                  <a:lnTo>
                    <a:pt x="126276" y="155308"/>
                  </a:lnTo>
                  <a:lnTo>
                    <a:pt x="126555" y="154406"/>
                  </a:lnTo>
                  <a:lnTo>
                    <a:pt x="126733" y="153797"/>
                  </a:lnTo>
                  <a:lnTo>
                    <a:pt x="126809" y="153441"/>
                  </a:lnTo>
                  <a:lnTo>
                    <a:pt x="126555" y="152590"/>
                  </a:lnTo>
                  <a:lnTo>
                    <a:pt x="124663" y="154406"/>
                  </a:lnTo>
                  <a:lnTo>
                    <a:pt x="124498" y="154254"/>
                  </a:lnTo>
                  <a:lnTo>
                    <a:pt x="124282" y="155562"/>
                  </a:lnTo>
                  <a:lnTo>
                    <a:pt x="123901" y="155409"/>
                  </a:lnTo>
                  <a:lnTo>
                    <a:pt x="123393" y="155308"/>
                  </a:lnTo>
                  <a:lnTo>
                    <a:pt x="122745" y="154559"/>
                  </a:lnTo>
                  <a:lnTo>
                    <a:pt x="122097" y="153797"/>
                  </a:lnTo>
                  <a:lnTo>
                    <a:pt x="121678" y="153695"/>
                  </a:lnTo>
                  <a:lnTo>
                    <a:pt x="120446" y="154559"/>
                  </a:lnTo>
                  <a:lnTo>
                    <a:pt x="119532" y="153644"/>
                  </a:lnTo>
                  <a:lnTo>
                    <a:pt x="117589" y="154254"/>
                  </a:lnTo>
                  <a:lnTo>
                    <a:pt x="117500" y="155511"/>
                  </a:lnTo>
                  <a:lnTo>
                    <a:pt x="117627" y="156324"/>
                  </a:lnTo>
                  <a:lnTo>
                    <a:pt x="118173" y="157022"/>
                  </a:lnTo>
                  <a:lnTo>
                    <a:pt x="118516" y="157784"/>
                  </a:lnTo>
                  <a:lnTo>
                    <a:pt x="118135" y="158089"/>
                  </a:lnTo>
                  <a:lnTo>
                    <a:pt x="116624" y="156832"/>
                  </a:lnTo>
                  <a:lnTo>
                    <a:pt x="116471" y="157022"/>
                  </a:lnTo>
                  <a:lnTo>
                    <a:pt x="116459" y="157276"/>
                  </a:lnTo>
                  <a:lnTo>
                    <a:pt x="117932" y="158991"/>
                  </a:lnTo>
                  <a:lnTo>
                    <a:pt x="117005" y="161823"/>
                  </a:lnTo>
                  <a:lnTo>
                    <a:pt x="118935" y="163436"/>
                  </a:lnTo>
                  <a:lnTo>
                    <a:pt x="119151" y="163588"/>
                  </a:lnTo>
                  <a:lnTo>
                    <a:pt x="119278" y="163741"/>
                  </a:lnTo>
                  <a:lnTo>
                    <a:pt x="119405" y="164045"/>
                  </a:lnTo>
                  <a:lnTo>
                    <a:pt x="116662" y="162382"/>
                  </a:lnTo>
                  <a:lnTo>
                    <a:pt x="116332" y="162737"/>
                  </a:lnTo>
                  <a:lnTo>
                    <a:pt x="116459" y="163029"/>
                  </a:lnTo>
                  <a:lnTo>
                    <a:pt x="116497" y="163334"/>
                  </a:lnTo>
                  <a:lnTo>
                    <a:pt x="117792" y="164553"/>
                  </a:lnTo>
                  <a:lnTo>
                    <a:pt x="117779" y="165557"/>
                  </a:lnTo>
                  <a:lnTo>
                    <a:pt x="117652" y="167728"/>
                  </a:lnTo>
                  <a:lnTo>
                    <a:pt x="117881" y="168084"/>
                  </a:lnTo>
                  <a:lnTo>
                    <a:pt x="118097" y="168490"/>
                  </a:lnTo>
                  <a:lnTo>
                    <a:pt x="118389" y="168287"/>
                  </a:lnTo>
                  <a:lnTo>
                    <a:pt x="118732" y="168135"/>
                  </a:lnTo>
                  <a:lnTo>
                    <a:pt x="119481" y="167322"/>
                  </a:lnTo>
                  <a:lnTo>
                    <a:pt x="120624" y="166014"/>
                  </a:lnTo>
                  <a:lnTo>
                    <a:pt x="122135" y="167081"/>
                  </a:lnTo>
                  <a:lnTo>
                    <a:pt x="122897" y="167678"/>
                  </a:lnTo>
                  <a:lnTo>
                    <a:pt x="123266" y="167322"/>
                  </a:lnTo>
                  <a:lnTo>
                    <a:pt x="122643" y="166319"/>
                  </a:lnTo>
                  <a:lnTo>
                    <a:pt x="122491" y="166014"/>
                  </a:lnTo>
                  <a:lnTo>
                    <a:pt x="122262" y="165557"/>
                  </a:lnTo>
                  <a:lnTo>
                    <a:pt x="122262" y="164896"/>
                  </a:lnTo>
                  <a:lnTo>
                    <a:pt x="122593" y="164896"/>
                  </a:lnTo>
                  <a:lnTo>
                    <a:pt x="122974" y="164795"/>
                  </a:lnTo>
                  <a:lnTo>
                    <a:pt x="123190" y="164947"/>
                  </a:lnTo>
                  <a:lnTo>
                    <a:pt x="123863" y="165557"/>
                  </a:lnTo>
                  <a:lnTo>
                    <a:pt x="124409" y="166014"/>
                  </a:lnTo>
                  <a:lnTo>
                    <a:pt x="125044" y="167728"/>
                  </a:lnTo>
                  <a:lnTo>
                    <a:pt x="125463" y="167728"/>
                  </a:lnTo>
                  <a:lnTo>
                    <a:pt x="126466" y="166674"/>
                  </a:lnTo>
                  <a:lnTo>
                    <a:pt x="126809" y="166420"/>
                  </a:lnTo>
                  <a:lnTo>
                    <a:pt x="127190" y="166166"/>
                  </a:lnTo>
                  <a:lnTo>
                    <a:pt x="127317" y="165455"/>
                  </a:lnTo>
                  <a:lnTo>
                    <a:pt x="126365" y="164795"/>
                  </a:lnTo>
                  <a:lnTo>
                    <a:pt x="126009" y="164553"/>
                  </a:lnTo>
                  <a:lnTo>
                    <a:pt x="127317" y="164147"/>
                  </a:lnTo>
                  <a:lnTo>
                    <a:pt x="127317" y="159854"/>
                  </a:lnTo>
                  <a:lnTo>
                    <a:pt x="127812" y="159804"/>
                  </a:lnTo>
                  <a:lnTo>
                    <a:pt x="128828" y="159804"/>
                  </a:lnTo>
                  <a:lnTo>
                    <a:pt x="128993" y="159448"/>
                  </a:lnTo>
                  <a:close/>
                </a:path>
                <a:path w="280034" h="504825">
                  <a:moveTo>
                    <a:pt x="140817" y="393700"/>
                  </a:moveTo>
                  <a:lnTo>
                    <a:pt x="140576" y="393700"/>
                  </a:lnTo>
                  <a:lnTo>
                    <a:pt x="140538" y="393979"/>
                  </a:lnTo>
                  <a:lnTo>
                    <a:pt x="140817" y="393700"/>
                  </a:lnTo>
                  <a:close/>
                </a:path>
                <a:path w="280034" h="504825">
                  <a:moveTo>
                    <a:pt x="145034" y="175704"/>
                  </a:moveTo>
                  <a:lnTo>
                    <a:pt x="144653" y="174447"/>
                  </a:lnTo>
                  <a:lnTo>
                    <a:pt x="144360" y="173380"/>
                  </a:lnTo>
                  <a:lnTo>
                    <a:pt x="144068" y="172173"/>
                  </a:lnTo>
                  <a:lnTo>
                    <a:pt x="143598" y="172669"/>
                  </a:lnTo>
                  <a:lnTo>
                    <a:pt x="142760" y="172224"/>
                  </a:lnTo>
                  <a:lnTo>
                    <a:pt x="142633" y="173482"/>
                  </a:lnTo>
                  <a:lnTo>
                    <a:pt x="142595" y="174447"/>
                  </a:lnTo>
                  <a:lnTo>
                    <a:pt x="141579" y="173736"/>
                  </a:lnTo>
                  <a:lnTo>
                    <a:pt x="140779" y="173329"/>
                  </a:lnTo>
                  <a:lnTo>
                    <a:pt x="140525" y="172974"/>
                  </a:lnTo>
                  <a:lnTo>
                    <a:pt x="140068" y="172923"/>
                  </a:lnTo>
                  <a:lnTo>
                    <a:pt x="140271" y="173278"/>
                  </a:lnTo>
                  <a:lnTo>
                    <a:pt x="140576" y="173583"/>
                  </a:lnTo>
                  <a:lnTo>
                    <a:pt x="140652" y="173939"/>
                  </a:lnTo>
                  <a:lnTo>
                    <a:pt x="140779" y="174244"/>
                  </a:lnTo>
                  <a:lnTo>
                    <a:pt x="140741" y="174701"/>
                  </a:lnTo>
                  <a:lnTo>
                    <a:pt x="140741" y="175044"/>
                  </a:lnTo>
                  <a:lnTo>
                    <a:pt x="140322" y="174993"/>
                  </a:lnTo>
                  <a:lnTo>
                    <a:pt x="139852" y="174993"/>
                  </a:lnTo>
                  <a:lnTo>
                    <a:pt x="139560" y="174802"/>
                  </a:lnTo>
                  <a:lnTo>
                    <a:pt x="139217" y="174599"/>
                  </a:lnTo>
                  <a:lnTo>
                    <a:pt x="139052" y="174040"/>
                  </a:lnTo>
                  <a:lnTo>
                    <a:pt x="138760" y="173837"/>
                  </a:lnTo>
                  <a:lnTo>
                    <a:pt x="138341" y="173634"/>
                  </a:lnTo>
                  <a:lnTo>
                    <a:pt x="137502" y="173380"/>
                  </a:lnTo>
                  <a:lnTo>
                    <a:pt x="137071" y="174142"/>
                  </a:lnTo>
                  <a:lnTo>
                    <a:pt x="135559" y="174498"/>
                  </a:lnTo>
                  <a:lnTo>
                    <a:pt x="136994" y="175958"/>
                  </a:lnTo>
                  <a:lnTo>
                    <a:pt x="137071" y="176961"/>
                  </a:lnTo>
                  <a:lnTo>
                    <a:pt x="136740" y="177114"/>
                  </a:lnTo>
                  <a:lnTo>
                    <a:pt x="136321" y="177368"/>
                  </a:lnTo>
                  <a:lnTo>
                    <a:pt x="136575" y="177927"/>
                  </a:lnTo>
                  <a:lnTo>
                    <a:pt x="136867" y="178625"/>
                  </a:lnTo>
                  <a:lnTo>
                    <a:pt x="137248" y="179387"/>
                  </a:lnTo>
                  <a:lnTo>
                    <a:pt x="135940" y="179387"/>
                  </a:lnTo>
                  <a:lnTo>
                    <a:pt x="135813" y="180949"/>
                  </a:lnTo>
                  <a:lnTo>
                    <a:pt x="136359" y="181610"/>
                  </a:lnTo>
                  <a:lnTo>
                    <a:pt x="138722" y="181610"/>
                  </a:lnTo>
                  <a:lnTo>
                    <a:pt x="139852" y="182016"/>
                  </a:lnTo>
                  <a:lnTo>
                    <a:pt x="140271" y="180492"/>
                  </a:lnTo>
                  <a:lnTo>
                    <a:pt x="140995" y="180289"/>
                  </a:lnTo>
                  <a:lnTo>
                    <a:pt x="141160" y="180441"/>
                  </a:lnTo>
                  <a:lnTo>
                    <a:pt x="141795" y="180898"/>
                  </a:lnTo>
                  <a:lnTo>
                    <a:pt x="142341" y="181457"/>
                  </a:lnTo>
                  <a:lnTo>
                    <a:pt x="143014" y="182067"/>
                  </a:lnTo>
                  <a:lnTo>
                    <a:pt x="144564" y="181559"/>
                  </a:lnTo>
                  <a:lnTo>
                    <a:pt x="143014" y="180543"/>
                  </a:lnTo>
                  <a:lnTo>
                    <a:pt x="143090" y="179844"/>
                  </a:lnTo>
                  <a:lnTo>
                    <a:pt x="144068" y="179692"/>
                  </a:lnTo>
                  <a:lnTo>
                    <a:pt x="143814" y="179387"/>
                  </a:lnTo>
                  <a:lnTo>
                    <a:pt x="143637" y="178828"/>
                  </a:lnTo>
                  <a:lnTo>
                    <a:pt x="143306" y="178676"/>
                  </a:lnTo>
                  <a:lnTo>
                    <a:pt x="142633" y="178435"/>
                  </a:lnTo>
                  <a:lnTo>
                    <a:pt x="142049" y="178282"/>
                  </a:lnTo>
                  <a:lnTo>
                    <a:pt x="142290" y="177520"/>
                  </a:lnTo>
                  <a:lnTo>
                    <a:pt x="143433" y="177165"/>
                  </a:lnTo>
                  <a:lnTo>
                    <a:pt x="143179" y="176618"/>
                  </a:lnTo>
                  <a:lnTo>
                    <a:pt x="142671" y="175399"/>
                  </a:lnTo>
                  <a:lnTo>
                    <a:pt x="142671" y="175196"/>
                  </a:lnTo>
                  <a:lnTo>
                    <a:pt x="142760" y="174942"/>
                  </a:lnTo>
                  <a:lnTo>
                    <a:pt x="143395" y="175247"/>
                  </a:lnTo>
                  <a:lnTo>
                    <a:pt x="143764" y="175399"/>
                  </a:lnTo>
                  <a:lnTo>
                    <a:pt x="145034" y="175704"/>
                  </a:lnTo>
                  <a:close/>
                </a:path>
                <a:path w="280034" h="504825">
                  <a:moveTo>
                    <a:pt x="145669" y="504278"/>
                  </a:moveTo>
                  <a:lnTo>
                    <a:pt x="145453" y="503669"/>
                  </a:lnTo>
                  <a:lnTo>
                    <a:pt x="145542" y="502805"/>
                  </a:lnTo>
                  <a:lnTo>
                    <a:pt x="145072" y="502462"/>
                  </a:lnTo>
                  <a:lnTo>
                    <a:pt x="144399" y="501904"/>
                  </a:lnTo>
                  <a:lnTo>
                    <a:pt x="142671" y="501396"/>
                  </a:lnTo>
                  <a:lnTo>
                    <a:pt x="141795" y="501091"/>
                  </a:lnTo>
                  <a:lnTo>
                    <a:pt x="140779" y="500888"/>
                  </a:lnTo>
                  <a:lnTo>
                    <a:pt x="139598" y="500583"/>
                  </a:lnTo>
                  <a:lnTo>
                    <a:pt x="139052" y="500583"/>
                  </a:lnTo>
                  <a:lnTo>
                    <a:pt x="139103" y="500786"/>
                  </a:lnTo>
                  <a:lnTo>
                    <a:pt x="139014" y="501091"/>
                  </a:lnTo>
                  <a:lnTo>
                    <a:pt x="139979" y="502208"/>
                  </a:lnTo>
                  <a:lnTo>
                    <a:pt x="139725" y="503212"/>
                  </a:lnTo>
                  <a:lnTo>
                    <a:pt x="139395" y="504278"/>
                  </a:lnTo>
                  <a:lnTo>
                    <a:pt x="145669" y="504278"/>
                  </a:lnTo>
                  <a:close/>
                </a:path>
                <a:path w="280034" h="504825">
                  <a:moveTo>
                    <a:pt x="145834" y="489178"/>
                  </a:moveTo>
                  <a:lnTo>
                    <a:pt x="145415" y="488683"/>
                  </a:lnTo>
                  <a:lnTo>
                    <a:pt x="145072" y="487921"/>
                  </a:lnTo>
                  <a:lnTo>
                    <a:pt x="144614" y="487819"/>
                  </a:lnTo>
                  <a:lnTo>
                    <a:pt x="143598" y="487667"/>
                  </a:lnTo>
                  <a:lnTo>
                    <a:pt x="143522" y="487362"/>
                  </a:lnTo>
                  <a:lnTo>
                    <a:pt x="143852" y="485597"/>
                  </a:lnTo>
                  <a:lnTo>
                    <a:pt x="143764" y="484593"/>
                  </a:lnTo>
                  <a:lnTo>
                    <a:pt x="143141" y="483171"/>
                  </a:lnTo>
                  <a:lnTo>
                    <a:pt x="142379" y="482320"/>
                  </a:lnTo>
                  <a:lnTo>
                    <a:pt x="140906" y="482320"/>
                  </a:lnTo>
                  <a:lnTo>
                    <a:pt x="139649" y="481406"/>
                  </a:lnTo>
                  <a:lnTo>
                    <a:pt x="138887" y="482981"/>
                  </a:lnTo>
                  <a:lnTo>
                    <a:pt x="138760" y="483323"/>
                  </a:lnTo>
                  <a:lnTo>
                    <a:pt x="137833" y="483323"/>
                  </a:lnTo>
                  <a:lnTo>
                    <a:pt x="137325" y="483527"/>
                  </a:lnTo>
                  <a:lnTo>
                    <a:pt x="136740" y="483882"/>
                  </a:lnTo>
                  <a:lnTo>
                    <a:pt x="135267" y="484593"/>
                  </a:lnTo>
                  <a:lnTo>
                    <a:pt x="134759" y="483374"/>
                  </a:lnTo>
                  <a:lnTo>
                    <a:pt x="134048" y="484136"/>
                  </a:lnTo>
                  <a:lnTo>
                    <a:pt x="132867" y="486206"/>
                  </a:lnTo>
                  <a:lnTo>
                    <a:pt x="131610" y="486359"/>
                  </a:lnTo>
                  <a:lnTo>
                    <a:pt x="129794" y="486664"/>
                  </a:lnTo>
                  <a:lnTo>
                    <a:pt x="129463" y="487514"/>
                  </a:lnTo>
                  <a:lnTo>
                    <a:pt x="128955" y="488175"/>
                  </a:lnTo>
                  <a:lnTo>
                    <a:pt x="130429" y="488632"/>
                  </a:lnTo>
                  <a:lnTo>
                    <a:pt x="131559" y="490296"/>
                  </a:lnTo>
                  <a:lnTo>
                    <a:pt x="131610" y="491604"/>
                  </a:lnTo>
                  <a:lnTo>
                    <a:pt x="131737" y="493572"/>
                  </a:lnTo>
                  <a:lnTo>
                    <a:pt x="133286" y="494690"/>
                  </a:lnTo>
                  <a:lnTo>
                    <a:pt x="135940" y="494284"/>
                  </a:lnTo>
                  <a:lnTo>
                    <a:pt x="137121" y="493268"/>
                  </a:lnTo>
                  <a:lnTo>
                    <a:pt x="137795" y="493217"/>
                  </a:lnTo>
                  <a:lnTo>
                    <a:pt x="138303" y="493217"/>
                  </a:lnTo>
                  <a:lnTo>
                    <a:pt x="139141" y="493166"/>
                  </a:lnTo>
                  <a:lnTo>
                    <a:pt x="140995" y="493268"/>
                  </a:lnTo>
                  <a:lnTo>
                    <a:pt x="141122" y="493725"/>
                  </a:lnTo>
                  <a:lnTo>
                    <a:pt x="141414" y="493115"/>
                  </a:lnTo>
                  <a:lnTo>
                    <a:pt x="141795" y="492569"/>
                  </a:lnTo>
                  <a:lnTo>
                    <a:pt x="141998" y="491959"/>
                  </a:lnTo>
                  <a:lnTo>
                    <a:pt x="142379" y="490651"/>
                  </a:lnTo>
                  <a:lnTo>
                    <a:pt x="143522" y="490245"/>
                  </a:lnTo>
                  <a:lnTo>
                    <a:pt x="145034" y="489635"/>
                  </a:lnTo>
                  <a:lnTo>
                    <a:pt x="145415" y="489381"/>
                  </a:lnTo>
                  <a:lnTo>
                    <a:pt x="145834" y="489178"/>
                  </a:lnTo>
                  <a:close/>
                </a:path>
                <a:path w="280034" h="504825">
                  <a:moveTo>
                    <a:pt x="156184" y="161823"/>
                  </a:moveTo>
                  <a:lnTo>
                    <a:pt x="153619" y="160566"/>
                  </a:lnTo>
                  <a:lnTo>
                    <a:pt x="152107" y="159651"/>
                  </a:lnTo>
                  <a:lnTo>
                    <a:pt x="150583" y="158838"/>
                  </a:lnTo>
                  <a:lnTo>
                    <a:pt x="150329" y="159042"/>
                  </a:lnTo>
                  <a:lnTo>
                    <a:pt x="150837" y="159448"/>
                  </a:lnTo>
                  <a:lnTo>
                    <a:pt x="151892" y="160210"/>
                  </a:lnTo>
                  <a:lnTo>
                    <a:pt x="151053" y="161124"/>
                  </a:lnTo>
                  <a:lnTo>
                    <a:pt x="150418" y="161467"/>
                  </a:lnTo>
                  <a:lnTo>
                    <a:pt x="149326" y="160159"/>
                  </a:lnTo>
                  <a:lnTo>
                    <a:pt x="148145" y="159956"/>
                  </a:lnTo>
                  <a:lnTo>
                    <a:pt x="146634" y="159550"/>
                  </a:lnTo>
                  <a:lnTo>
                    <a:pt x="145199" y="158737"/>
                  </a:lnTo>
                  <a:lnTo>
                    <a:pt x="143560" y="159499"/>
                  </a:lnTo>
                  <a:lnTo>
                    <a:pt x="143268" y="159600"/>
                  </a:lnTo>
                  <a:lnTo>
                    <a:pt x="142595" y="158889"/>
                  </a:lnTo>
                  <a:lnTo>
                    <a:pt x="141795" y="158496"/>
                  </a:lnTo>
                  <a:lnTo>
                    <a:pt x="141376" y="158343"/>
                  </a:lnTo>
                  <a:lnTo>
                    <a:pt x="139522" y="158343"/>
                  </a:lnTo>
                  <a:lnTo>
                    <a:pt x="138798" y="158597"/>
                  </a:lnTo>
                  <a:lnTo>
                    <a:pt x="138214" y="158838"/>
                  </a:lnTo>
                  <a:lnTo>
                    <a:pt x="137579" y="159346"/>
                  </a:lnTo>
                  <a:lnTo>
                    <a:pt x="137287" y="159905"/>
                  </a:lnTo>
                  <a:lnTo>
                    <a:pt x="137121" y="160108"/>
                  </a:lnTo>
                  <a:lnTo>
                    <a:pt x="138087" y="161518"/>
                  </a:lnTo>
                  <a:lnTo>
                    <a:pt x="138468" y="161721"/>
                  </a:lnTo>
                  <a:lnTo>
                    <a:pt x="139560" y="162433"/>
                  </a:lnTo>
                  <a:lnTo>
                    <a:pt x="140017" y="163029"/>
                  </a:lnTo>
                  <a:lnTo>
                    <a:pt x="138798" y="163944"/>
                  </a:lnTo>
                  <a:lnTo>
                    <a:pt x="141033" y="164998"/>
                  </a:lnTo>
                  <a:lnTo>
                    <a:pt x="141122" y="164401"/>
                  </a:lnTo>
                  <a:lnTo>
                    <a:pt x="141287" y="163944"/>
                  </a:lnTo>
                  <a:lnTo>
                    <a:pt x="141376" y="163487"/>
                  </a:lnTo>
                  <a:lnTo>
                    <a:pt x="141833" y="163639"/>
                  </a:lnTo>
                  <a:lnTo>
                    <a:pt x="142341" y="163690"/>
                  </a:lnTo>
                  <a:lnTo>
                    <a:pt x="143764" y="164744"/>
                  </a:lnTo>
                  <a:lnTo>
                    <a:pt x="144691" y="164553"/>
                  </a:lnTo>
                  <a:lnTo>
                    <a:pt x="145707" y="163944"/>
                  </a:lnTo>
                  <a:lnTo>
                    <a:pt x="146469" y="164604"/>
                  </a:lnTo>
                  <a:lnTo>
                    <a:pt x="147180" y="165455"/>
                  </a:lnTo>
                  <a:lnTo>
                    <a:pt x="148488" y="164452"/>
                  </a:lnTo>
                  <a:lnTo>
                    <a:pt x="149110" y="164744"/>
                  </a:lnTo>
                  <a:lnTo>
                    <a:pt x="149961" y="165404"/>
                  </a:lnTo>
                  <a:lnTo>
                    <a:pt x="151307" y="166624"/>
                  </a:lnTo>
                  <a:lnTo>
                    <a:pt x="151434" y="165303"/>
                  </a:lnTo>
                  <a:lnTo>
                    <a:pt x="151472" y="164553"/>
                  </a:lnTo>
                  <a:lnTo>
                    <a:pt x="153327" y="165912"/>
                  </a:lnTo>
                  <a:lnTo>
                    <a:pt x="153911" y="164249"/>
                  </a:lnTo>
                  <a:lnTo>
                    <a:pt x="151853" y="163588"/>
                  </a:lnTo>
                  <a:lnTo>
                    <a:pt x="150837" y="163233"/>
                  </a:lnTo>
                  <a:lnTo>
                    <a:pt x="150837" y="162737"/>
                  </a:lnTo>
                  <a:lnTo>
                    <a:pt x="150964" y="161874"/>
                  </a:lnTo>
                  <a:lnTo>
                    <a:pt x="151549" y="162026"/>
                  </a:lnTo>
                  <a:lnTo>
                    <a:pt x="152057" y="162229"/>
                  </a:lnTo>
                  <a:lnTo>
                    <a:pt x="152654" y="162382"/>
                  </a:lnTo>
                  <a:lnTo>
                    <a:pt x="152857" y="160820"/>
                  </a:lnTo>
                  <a:lnTo>
                    <a:pt x="154495" y="162026"/>
                  </a:lnTo>
                  <a:lnTo>
                    <a:pt x="155384" y="162636"/>
                  </a:lnTo>
                  <a:lnTo>
                    <a:pt x="155727" y="162179"/>
                  </a:lnTo>
                  <a:lnTo>
                    <a:pt x="156184" y="161823"/>
                  </a:lnTo>
                  <a:close/>
                </a:path>
                <a:path w="280034" h="504825">
                  <a:moveTo>
                    <a:pt x="156438" y="349592"/>
                  </a:moveTo>
                  <a:lnTo>
                    <a:pt x="155930" y="348322"/>
                  </a:lnTo>
                  <a:lnTo>
                    <a:pt x="154622" y="347052"/>
                  </a:lnTo>
                  <a:lnTo>
                    <a:pt x="152311" y="347052"/>
                  </a:lnTo>
                  <a:lnTo>
                    <a:pt x="152565" y="344512"/>
                  </a:lnTo>
                  <a:lnTo>
                    <a:pt x="152857" y="341972"/>
                  </a:lnTo>
                  <a:lnTo>
                    <a:pt x="153149" y="339432"/>
                  </a:lnTo>
                  <a:lnTo>
                    <a:pt x="152984" y="338162"/>
                  </a:lnTo>
                  <a:lnTo>
                    <a:pt x="152654" y="338162"/>
                  </a:lnTo>
                  <a:lnTo>
                    <a:pt x="151561" y="340702"/>
                  </a:lnTo>
                  <a:lnTo>
                    <a:pt x="150964" y="341972"/>
                  </a:lnTo>
                  <a:lnTo>
                    <a:pt x="150380" y="341972"/>
                  </a:lnTo>
                  <a:lnTo>
                    <a:pt x="150126" y="340702"/>
                  </a:lnTo>
                  <a:lnTo>
                    <a:pt x="150088" y="338162"/>
                  </a:lnTo>
                  <a:lnTo>
                    <a:pt x="150088" y="335622"/>
                  </a:lnTo>
                  <a:lnTo>
                    <a:pt x="149491" y="334352"/>
                  </a:lnTo>
                  <a:lnTo>
                    <a:pt x="148145" y="335622"/>
                  </a:lnTo>
                  <a:lnTo>
                    <a:pt x="147218" y="335622"/>
                  </a:lnTo>
                  <a:lnTo>
                    <a:pt x="147053" y="334352"/>
                  </a:lnTo>
                  <a:lnTo>
                    <a:pt x="146964" y="333082"/>
                  </a:lnTo>
                  <a:lnTo>
                    <a:pt x="147383" y="331812"/>
                  </a:lnTo>
                  <a:lnTo>
                    <a:pt x="146964" y="330542"/>
                  </a:lnTo>
                  <a:lnTo>
                    <a:pt x="146583" y="328002"/>
                  </a:lnTo>
                  <a:lnTo>
                    <a:pt x="146380" y="328002"/>
                  </a:lnTo>
                  <a:lnTo>
                    <a:pt x="146291" y="326732"/>
                  </a:lnTo>
                  <a:lnTo>
                    <a:pt x="146126" y="326732"/>
                  </a:lnTo>
                  <a:lnTo>
                    <a:pt x="145872" y="325462"/>
                  </a:lnTo>
                  <a:lnTo>
                    <a:pt x="145580" y="324192"/>
                  </a:lnTo>
                  <a:lnTo>
                    <a:pt x="145364" y="324192"/>
                  </a:lnTo>
                  <a:lnTo>
                    <a:pt x="144868" y="321652"/>
                  </a:lnTo>
                  <a:lnTo>
                    <a:pt x="123151" y="321652"/>
                  </a:lnTo>
                  <a:lnTo>
                    <a:pt x="123151" y="362292"/>
                  </a:lnTo>
                  <a:lnTo>
                    <a:pt x="122720" y="363562"/>
                  </a:lnTo>
                  <a:lnTo>
                    <a:pt x="122389" y="363562"/>
                  </a:lnTo>
                  <a:lnTo>
                    <a:pt x="122008" y="364832"/>
                  </a:lnTo>
                  <a:lnTo>
                    <a:pt x="121627" y="364832"/>
                  </a:lnTo>
                  <a:lnTo>
                    <a:pt x="121970" y="363562"/>
                  </a:lnTo>
                  <a:lnTo>
                    <a:pt x="122720" y="362292"/>
                  </a:lnTo>
                  <a:lnTo>
                    <a:pt x="123151" y="362292"/>
                  </a:lnTo>
                  <a:lnTo>
                    <a:pt x="123151" y="321652"/>
                  </a:lnTo>
                  <a:lnTo>
                    <a:pt x="120027" y="321652"/>
                  </a:lnTo>
                  <a:lnTo>
                    <a:pt x="120027" y="325462"/>
                  </a:lnTo>
                  <a:lnTo>
                    <a:pt x="118605" y="325462"/>
                  </a:lnTo>
                  <a:lnTo>
                    <a:pt x="119608" y="324192"/>
                  </a:lnTo>
                  <a:lnTo>
                    <a:pt x="119862" y="324192"/>
                  </a:lnTo>
                  <a:lnTo>
                    <a:pt x="120027" y="325462"/>
                  </a:lnTo>
                  <a:lnTo>
                    <a:pt x="120027" y="321652"/>
                  </a:lnTo>
                  <a:lnTo>
                    <a:pt x="118516" y="321652"/>
                  </a:lnTo>
                  <a:lnTo>
                    <a:pt x="117170" y="321652"/>
                  </a:lnTo>
                  <a:lnTo>
                    <a:pt x="117208" y="322922"/>
                  </a:lnTo>
                  <a:lnTo>
                    <a:pt x="117005" y="322922"/>
                  </a:lnTo>
                  <a:lnTo>
                    <a:pt x="116916" y="324192"/>
                  </a:lnTo>
                  <a:lnTo>
                    <a:pt x="116078" y="324192"/>
                  </a:lnTo>
                  <a:lnTo>
                    <a:pt x="115824" y="322922"/>
                  </a:lnTo>
                  <a:lnTo>
                    <a:pt x="115354" y="322922"/>
                  </a:lnTo>
                  <a:lnTo>
                    <a:pt x="114985" y="321652"/>
                  </a:lnTo>
                  <a:lnTo>
                    <a:pt x="116662" y="321652"/>
                  </a:lnTo>
                  <a:lnTo>
                    <a:pt x="116624" y="320382"/>
                  </a:lnTo>
                  <a:lnTo>
                    <a:pt x="114896" y="319112"/>
                  </a:lnTo>
                  <a:lnTo>
                    <a:pt x="114985" y="320382"/>
                  </a:lnTo>
                  <a:lnTo>
                    <a:pt x="114554" y="321652"/>
                  </a:lnTo>
                  <a:lnTo>
                    <a:pt x="113296" y="321652"/>
                  </a:lnTo>
                  <a:lnTo>
                    <a:pt x="113207" y="322922"/>
                  </a:lnTo>
                  <a:lnTo>
                    <a:pt x="113169" y="325462"/>
                  </a:lnTo>
                  <a:lnTo>
                    <a:pt x="114185" y="326732"/>
                  </a:lnTo>
                  <a:lnTo>
                    <a:pt x="115227" y="325462"/>
                  </a:lnTo>
                  <a:lnTo>
                    <a:pt x="116078" y="325462"/>
                  </a:lnTo>
                  <a:lnTo>
                    <a:pt x="116878" y="326732"/>
                  </a:lnTo>
                  <a:lnTo>
                    <a:pt x="116408" y="329272"/>
                  </a:lnTo>
                  <a:lnTo>
                    <a:pt x="115912" y="330542"/>
                  </a:lnTo>
                  <a:lnTo>
                    <a:pt x="115443" y="330542"/>
                  </a:lnTo>
                  <a:lnTo>
                    <a:pt x="115570" y="331812"/>
                  </a:lnTo>
                  <a:lnTo>
                    <a:pt x="115354" y="330542"/>
                  </a:lnTo>
                  <a:lnTo>
                    <a:pt x="114312" y="329272"/>
                  </a:lnTo>
                  <a:lnTo>
                    <a:pt x="113385" y="328002"/>
                  </a:lnTo>
                  <a:lnTo>
                    <a:pt x="113296" y="327863"/>
                  </a:lnTo>
                  <a:lnTo>
                    <a:pt x="113296" y="331812"/>
                  </a:lnTo>
                  <a:lnTo>
                    <a:pt x="112458" y="330542"/>
                  </a:lnTo>
                  <a:lnTo>
                    <a:pt x="111277" y="330542"/>
                  </a:lnTo>
                  <a:lnTo>
                    <a:pt x="112661" y="329272"/>
                  </a:lnTo>
                  <a:lnTo>
                    <a:pt x="113296" y="331812"/>
                  </a:lnTo>
                  <a:lnTo>
                    <a:pt x="113296" y="327863"/>
                  </a:lnTo>
                  <a:lnTo>
                    <a:pt x="111823" y="325462"/>
                  </a:lnTo>
                  <a:lnTo>
                    <a:pt x="111023" y="325462"/>
                  </a:lnTo>
                  <a:lnTo>
                    <a:pt x="110261" y="324192"/>
                  </a:lnTo>
                  <a:lnTo>
                    <a:pt x="109931" y="324192"/>
                  </a:lnTo>
                  <a:lnTo>
                    <a:pt x="109042" y="325462"/>
                  </a:lnTo>
                  <a:lnTo>
                    <a:pt x="108788" y="326732"/>
                  </a:lnTo>
                  <a:lnTo>
                    <a:pt x="109258" y="326732"/>
                  </a:lnTo>
                  <a:lnTo>
                    <a:pt x="110769" y="330542"/>
                  </a:lnTo>
                  <a:lnTo>
                    <a:pt x="111696" y="333082"/>
                  </a:lnTo>
                  <a:lnTo>
                    <a:pt x="111785" y="334352"/>
                  </a:lnTo>
                  <a:lnTo>
                    <a:pt x="113677" y="334352"/>
                  </a:lnTo>
                  <a:lnTo>
                    <a:pt x="114350" y="336892"/>
                  </a:lnTo>
                  <a:lnTo>
                    <a:pt x="114896" y="339432"/>
                  </a:lnTo>
                  <a:lnTo>
                    <a:pt x="115481" y="340702"/>
                  </a:lnTo>
                  <a:lnTo>
                    <a:pt x="113639" y="340702"/>
                  </a:lnTo>
                  <a:lnTo>
                    <a:pt x="113639" y="394042"/>
                  </a:lnTo>
                  <a:lnTo>
                    <a:pt x="111823" y="397852"/>
                  </a:lnTo>
                  <a:lnTo>
                    <a:pt x="111150" y="396582"/>
                  </a:lnTo>
                  <a:lnTo>
                    <a:pt x="111696" y="395312"/>
                  </a:lnTo>
                  <a:lnTo>
                    <a:pt x="113639" y="394042"/>
                  </a:lnTo>
                  <a:lnTo>
                    <a:pt x="113639" y="340702"/>
                  </a:lnTo>
                  <a:lnTo>
                    <a:pt x="113296" y="340702"/>
                  </a:lnTo>
                  <a:lnTo>
                    <a:pt x="112966" y="339432"/>
                  </a:lnTo>
                  <a:lnTo>
                    <a:pt x="112331" y="339432"/>
                  </a:lnTo>
                  <a:lnTo>
                    <a:pt x="112788" y="340702"/>
                  </a:lnTo>
                  <a:lnTo>
                    <a:pt x="113080" y="341972"/>
                  </a:lnTo>
                  <a:lnTo>
                    <a:pt x="111861" y="340702"/>
                  </a:lnTo>
                  <a:lnTo>
                    <a:pt x="110858" y="340702"/>
                  </a:lnTo>
                  <a:lnTo>
                    <a:pt x="109766" y="339432"/>
                  </a:lnTo>
                  <a:lnTo>
                    <a:pt x="110858" y="338162"/>
                  </a:lnTo>
                  <a:lnTo>
                    <a:pt x="110388" y="336892"/>
                  </a:lnTo>
                  <a:lnTo>
                    <a:pt x="109042" y="336892"/>
                  </a:lnTo>
                  <a:lnTo>
                    <a:pt x="109169" y="338162"/>
                  </a:lnTo>
                  <a:lnTo>
                    <a:pt x="109588" y="340702"/>
                  </a:lnTo>
                  <a:lnTo>
                    <a:pt x="110642" y="340702"/>
                  </a:lnTo>
                  <a:lnTo>
                    <a:pt x="111366" y="341972"/>
                  </a:lnTo>
                  <a:lnTo>
                    <a:pt x="112039" y="343242"/>
                  </a:lnTo>
                  <a:lnTo>
                    <a:pt x="110604" y="343242"/>
                  </a:lnTo>
                  <a:lnTo>
                    <a:pt x="110134" y="341972"/>
                  </a:lnTo>
                  <a:lnTo>
                    <a:pt x="109385" y="341972"/>
                  </a:lnTo>
                  <a:lnTo>
                    <a:pt x="109042" y="340702"/>
                  </a:lnTo>
                  <a:lnTo>
                    <a:pt x="108546" y="341972"/>
                  </a:lnTo>
                  <a:lnTo>
                    <a:pt x="108292" y="341972"/>
                  </a:lnTo>
                  <a:lnTo>
                    <a:pt x="109423" y="343242"/>
                  </a:lnTo>
                  <a:lnTo>
                    <a:pt x="110020" y="344512"/>
                  </a:lnTo>
                  <a:lnTo>
                    <a:pt x="111607" y="345782"/>
                  </a:lnTo>
                  <a:lnTo>
                    <a:pt x="111366" y="347052"/>
                  </a:lnTo>
                  <a:lnTo>
                    <a:pt x="109766" y="348322"/>
                  </a:lnTo>
                  <a:lnTo>
                    <a:pt x="109131" y="348322"/>
                  </a:lnTo>
                  <a:lnTo>
                    <a:pt x="109677" y="349592"/>
                  </a:lnTo>
                  <a:lnTo>
                    <a:pt x="110312" y="349592"/>
                  </a:lnTo>
                  <a:lnTo>
                    <a:pt x="110058" y="350862"/>
                  </a:lnTo>
                  <a:lnTo>
                    <a:pt x="108673" y="350862"/>
                  </a:lnTo>
                  <a:lnTo>
                    <a:pt x="109169" y="352132"/>
                  </a:lnTo>
                  <a:lnTo>
                    <a:pt x="109550" y="353402"/>
                  </a:lnTo>
                  <a:lnTo>
                    <a:pt x="108496" y="353402"/>
                  </a:lnTo>
                  <a:lnTo>
                    <a:pt x="106222" y="352132"/>
                  </a:lnTo>
                  <a:lnTo>
                    <a:pt x="105638" y="352132"/>
                  </a:lnTo>
                  <a:lnTo>
                    <a:pt x="104673" y="353402"/>
                  </a:lnTo>
                  <a:lnTo>
                    <a:pt x="105803" y="353402"/>
                  </a:lnTo>
                  <a:lnTo>
                    <a:pt x="106222" y="354672"/>
                  </a:lnTo>
                  <a:lnTo>
                    <a:pt x="106895" y="354672"/>
                  </a:lnTo>
                  <a:lnTo>
                    <a:pt x="106565" y="355942"/>
                  </a:lnTo>
                  <a:lnTo>
                    <a:pt x="104927" y="355942"/>
                  </a:lnTo>
                  <a:lnTo>
                    <a:pt x="105257" y="357212"/>
                  </a:lnTo>
                  <a:lnTo>
                    <a:pt x="102146" y="357212"/>
                  </a:lnTo>
                  <a:lnTo>
                    <a:pt x="101600" y="358482"/>
                  </a:lnTo>
                  <a:lnTo>
                    <a:pt x="101727" y="358482"/>
                  </a:lnTo>
                  <a:lnTo>
                    <a:pt x="103022" y="359752"/>
                  </a:lnTo>
                  <a:lnTo>
                    <a:pt x="101803" y="361022"/>
                  </a:lnTo>
                  <a:lnTo>
                    <a:pt x="102565" y="361022"/>
                  </a:lnTo>
                  <a:lnTo>
                    <a:pt x="103530" y="362292"/>
                  </a:lnTo>
                  <a:lnTo>
                    <a:pt x="101130" y="362292"/>
                  </a:lnTo>
                  <a:lnTo>
                    <a:pt x="100291" y="361505"/>
                  </a:lnTo>
                  <a:lnTo>
                    <a:pt x="100291" y="363562"/>
                  </a:lnTo>
                  <a:lnTo>
                    <a:pt x="99072" y="364832"/>
                  </a:lnTo>
                  <a:lnTo>
                    <a:pt x="98945" y="364832"/>
                  </a:lnTo>
                  <a:lnTo>
                    <a:pt x="98691" y="363562"/>
                  </a:lnTo>
                  <a:lnTo>
                    <a:pt x="100291" y="363562"/>
                  </a:lnTo>
                  <a:lnTo>
                    <a:pt x="100291" y="361505"/>
                  </a:lnTo>
                  <a:lnTo>
                    <a:pt x="99783" y="361022"/>
                  </a:lnTo>
                  <a:lnTo>
                    <a:pt x="97802" y="361022"/>
                  </a:lnTo>
                  <a:lnTo>
                    <a:pt x="97688" y="359752"/>
                  </a:lnTo>
                  <a:lnTo>
                    <a:pt x="93395" y="359752"/>
                  </a:lnTo>
                  <a:lnTo>
                    <a:pt x="92887" y="362292"/>
                  </a:lnTo>
                  <a:lnTo>
                    <a:pt x="95910" y="362292"/>
                  </a:lnTo>
                  <a:lnTo>
                    <a:pt x="96583" y="363562"/>
                  </a:lnTo>
                  <a:lnTo>
                    <a:pt x="96164" y="364832"/>
                  </a:lnTo>
                  <a:lnTo>
                    <a:pt x="95415" y="364832"/>
                  </a:lnTo>
                  <a:lnTo>
                    <a:pt x="96545" y="366102"/>
                  </a:lnTo>
                  <a:lnTo>
                    <a:pt x="96926" y="367372"/>
                  </a:lnTo>
                  <a:lnTo>
                    <a:pt x="96456" y="368642"/>
                  </a:lnTo>
                  <a:lnTo>
                    <a:pt x="94945" y="368642"/>
                  </a:lnTo>
                  <a:lnTo>
                    <a:pt x="94653" y="367372"/>
                  </a:lnTo>
                  <a:lnTo>
                    <a:pt x="95072" y="366102"/>
                  </a:lnTo>
                  <a:lnTo>
                    <a:pt x="95288" y="366102"/>
                  </a:lnTo>
                  <a:lnTo>
                    <a:pt x="95326" y="364832"/>
                  </a:lnTo>
                  <a:lnTo>
                    <a:pt x="94272" y="364832"/>
                  </a:lnTo>
                  <a:lnTo>
                    <a:pt x="94272" y="369912"/>
                  </a:lnTo>
                  <a:lnTo>
                    <a:pt x="93179" y="370573"/>
                  </a:lnTo>
                  <a:lnTo>
                    <a:pt x="93179" y="372452"/>
                  </a:lnTo>
                  <a:lnTo>
                    <a:pt x="93179" y="373722"/>
                  </a:lnTo>
                  <a:lnTo>
                    <a:pt x="91452" y="373722"/>
                  </a:lnTo>
                  <a:lnTo>
                    <a:pt x="91236" y="372452"/>
                  </a:lnTo>
                  <a:lnTo>
                    <a:pt x="93179" y="372452"/>
                  </a:lnTo>
                  <a:lnTo>
                    <a:pt x="93179" y="370573"/>
                  </a:lnTo>
                  <a:lnTo>
                    <a:pt x="91033" y="371856"/>
                  </a:lnTo>
                  <a:lnTo>
                    <a:pt x="91033" y="378802"/>
                  </a:lnTo>
                  <a:lnTo>
                    <a:pt x="90652" y="378802"/>
                  </a:lnTo>
                  <a:lnTo>
                    <a:pt x="90652" y="381342"/>
                  </a:lnTo>
                  <a:lnTo>
                    <a:pt x="89433" y="381342"/>
                  </a:lnTo>
                  <a:lnTo>
                    <a:pt x="88417" y="379984"/>
                  </a:lnTo>
                  <a:lnTo>
                    <a:pt x="88417" y="382612"/>
                  </a:lnTo>
                  <a:lnTo>
                    <a:pt x="86995" y="381342"/>
                  </a:lnTo>
                  <a:lnTo>
                    <a:pt x="86652" y="381342"/>
                  </a:lnTo>
                  <a:lnTo>
                    <a:pt x="86652" y="385152"/>
                  </a:lnTo>
                  <a:lnTo>
                    <a:pt x="85979" y="386422"/>
                  </a:lnTo>
                  <a:lnTo>
                    <a:pt x="85267" y="386422"/>
                  </a:lnTo>
                  <a:lnTo>
                    <a:pt x="85267" y="387692"/>
                  </a:lnTo>
                  <a:lnTo>
                    <a:pt x="83756" y="387692"/>
                  </a:lnTo>
                  <a:lnTo>
                    <a:pt x="83578" y="386422"/>
                  </a:lnTo>
                  <a:lnTo>
                    <a:pt x="84848" y="386422"/>
                  </a:lnTo>
                  <a:lnTo>
                    <a:pt x="85267" y="387692"/>
                  </a:lnTo>
                  <a:lnTo>
                    <a:pt x="85267" y="386422"/>
                  </a:lnTo>
                  <a:lnTo>
                    <a:pt x="84378" y="383882"/>
                  </a:lnTo>
                  <a:lnTo>
                    <a:pt x="84124" y="383882"/>
                  </a:lnTo>
                  <a:lnTo>
                    <a:pt x="84175" y="382612"/>
                  </a:lnTo>
                  <a:lnTo>
                    <a:pt x="84975" y="383882"/>
                  </a:lnTo>
                  <a:lnTo>
                    <a:pt x="86652" y="385152"/>
                  </a:lnTo>
                  <a:lnTo>
                    <a:pt x="86652" y="381342"/>
                  </a:lnTo>
                  <a:lnTo>
                    <a:pt x="84975" y="381342"/>
                  </a:lnTo>
                  <a:lnTo>
                    <a:pt x="83997" y="380072"/>
                  </a:lnTo>
                  <a:lnTo>
                    <a:pt x="86398" y="378802"/>
                  </a:lnTo>
                  <a:lnTo>
                    <a:pt x="86779" y="380072"/>
                  </a:lnTo>
                  <a:lnTo>
                    <a:pt x="88417" y="382612"/>
                  </a:lnTo>
                  <a:lnTo>
                    <a:pt x="88417" y="379984"/>
                  </a:lnTo>
                  <a:lnTo>
                    <a:pt x="87541" y="378802"/>
                  </a:lnTo>
                  <a:lnTo>
                    <a:pt x="87249" y="377532"/>
                  </a:lnTo>
                  <a:lnTo>
                    <a:pt x="88468" y="377532"/>
                  </a:lnTo>
                  <a:lnTo>
                    <a:pt x="89687" y="378802"/>
                  </a:lnTo>
                  <a:lnTo>
                    <a:pt x="90652" y="381342"/>
                  </a:lnTo>
                  <a:lnTo>
                    <a:pt x="90652" y="378802"/>
                  </a:lnTo>
                  <a:lnTo>
                    <a:pt x="90017" y="378802"/>
                  </a:lnTo>
                  <a:lnTo>
                    <a:pt x="89725" y="377532"/>
                  </a:lnTo>
                  <a:lnTo>
                    <a:pt x="89179" y="377532"/>
                  </a:lnTo>
                  <a:lnTo>
                    <a:pt x="88925" y="376262"/>
                  </a:lnTo>
                  <a:lnTo>
                    <a:pt x="90652" y="376262"/>
                  </a:lnTo>
                  <a:lnTo>
                    <a:pt x="90779" y="377532"/>
                  </a:lnTo>
                  <a:lnTo>
                    <a:pt x="90944" y="377532"/>
                  </a:lnTo>
                  <a:lnTo>
                    <a:pt x="91033" y="378802"/>
                  </a:lnTo>
                  <a:lnTo>
                    <a:pt x="91033" y="371856"/>
                  </a:lnTo>
                  <a:lnTo>
                    <a:pt x="90017" y="372452"/>
                  </a:lnTo>
                  <a:lnTo>
                    <a:pt x="87744" y="369912"/>
                  </a:lnTo>
                  <a:lnTo>
                    <a:pt x="89890" y="369912"/>
                  </a:lnTo>
                  <a:lnTo>
                    <a:pt x="89814" y="368642"/>
                  </a:lnTo>
                  <a:lnTo>
                    <a:pt x="89522" y="367372"/>
                  </a:lnTo>
                  <a:lnTo>
                    <a:pt x="88303" y="367372"/>
                  </a:lnTo>
                  <a:lnTo>
                    <a:pt x="87541" y="366102"/>
                  </a:lnTo>
                  <a:lnTo>
                    <a:pt x="89471" y="366102"/>
                  </a:lnTo>
                  <a:lnTo>
                    <a:pt x="90449" y="367372"/>
                  </a:lnTo>
                  <a:lnTo>
                    <a:pt x="91452" y="369912"/>
                  </a:lnTo>
                  <a:lnTo>
                    <a:pt x="94272" y="369912"/>
                  </a:lnTo>
                  <a:lnTo>
                    <a:pt x="94272" y="364832"/>
                  </a:lnTo>
                  <a:lnTo>
                    <a:pt x="94018" y="364832"/>
                  </a:lnTo>
                  <a:lnTo>
                    <a:pt x="91236" y="362292"/>
                  </a:lnTo>
                  <a:lnTo>
                    <a:pt x="91160" y="363562"/>
                  </a:lnTo>
                  <a:lnTo>
                    <a:pt x="92100" y="364909"/>
                  </a:lnTo>
                  <a:lnTo>
                    <a:pt x="93687" y="367372"/>
                  </a:lnTo>
                  <a:lnTo>
                    <a:pt x="93980" y="367372"/>
                  </a:lnTo>
                  <a:lnTo>
                    <a:pt x="92710" y="368642"/>
                  </a:lnTo>
                  <a:lnTo>
                    <a:pt x="91922" y="367372"/>
                  </a:lnTo>
                  <a:lnTo>
                    <a:pt x="90995" y="366102"/>
                  </a:lnTo>
                  <a:lnTo>
                    <a:pt x="89776" y="364832"/>
                  </a:lnTo>
                  <a:lnTo>
                    <a:pt x="89522" y="363562"/>
                  </a:lnTo>
                  <a:lnTo>
                    <a:pt x="88925" y="362292"/>
                  </a:lnTo>
                  <a:lnTo>
                    <a:pt x="87922" y="362292"/>
                  </a:lnTo>
                  <a:lnTo>
                    <a:pt x="87922" y="363562"/>
                  </a:lnTo>
                  <a:lnTo>
                    <a:pt x="84683" y="363562"/>
                  </a:lnTo>
                  <a:lnTo>
                    <a:pt x="84721" y="364832"/>
                  </a:lnTo>
                  <a:lnTo>
                    <a:pt x="83832" y="364832"/>
                  </a:lnTo>
                  <a:lnTo>
                    <a:pt x="84467" y="367372"/>
                  </a:lnTo>
                  <a:lnTo>
                    <a:pt x="87503" y="369912"/>
                  </a:lnTo>
                  <a:lnTo>
                    <a:pt x="87706" y="369912"/>
                  </a:lnTo>
                  <a:lnTo>
                    <a:pt x="87706" y="371182"/>
                  </a:lnTo>
                  <a:lnTo>
                    <a:pt x="88252" y="371182"/>
                  </a:lnTo>
                  <a:lnTo>
                    <a:pt x="88887" y="372452"/>
                  </a:lnTo>
                  <a:lnTo>
                    <a:pt x="89141" y="372452"/>
                  </a:lnTo>
                  <a:lnTo>
                    <a:pt x="88214" y="373722"/>
                  </a:lnTo>
                  <a:lnTo>
                    <a:pt x="87376" y="372452"/>
                  </a:lnTo>
                  <a:lnTo>
                    <a:pt x="86741" y="371182"/>
                  </a:lnTo>
                  <a:lnTo>
                    <a:pt x="85686" y="369912"/>
                  </a:lnTo>
                  <a:lnTo>
                    <a:pt x="85356" y="368642"/>
                  </a:lnTo>
                  <a:lnTo>
                    <a:pt x="85267" y="371182"/>
                  </a:lnTo>
                  <a:lnTo>
                    <a:pt x="83413" y="371182"/>
                  </a:lnTo>
                  <a:lnTo>
                    <a:pt x="83121" y="369912"/>
                  </a:lnTo>
                  <a:lnTo>
                    <a:pt x="81686" y="369912"/>
                  </a:lnTo>
                  <a:lnTo>
                    <a:pt x="82067" y="368642"/>
                  </a:lnTo>
                  <a:lnTo>
                    <a:pt x="82702" y="368642"/>
                  </a:lnTo>
                  <a:lnTo>
                    <a:pt x="83578" y="369912"/>
                  </a:lnTo>
                  <a:lnTo>
                    <a:pt x="85267" y="371182"/>
                  </a:lnTo>
                  <a:lnTo>
                    <a:pt x="85267" y="368579"/>
                  </a:lnTo>
                  <a:lnTo>
                    <a:pt x="83832" y="367372"/>
                  </a:lnTo>
                  <a:lnTo>
                    <a:pt x="82702" y="366102"/>
                  </a:lnTo>
                  <a:lnTo>
                    <a:pt x="80302" y="366102"/>
                  </a:lnTo>
                  <a:lnTo>
                    <a:pt x="81394" y="368642"/>
                  </a:lnTo>
                  <a:lnTo>
                    <a:pt x="79794" y="368642"/>
                  </a:lnTo>
                  <a:lnTo>
                    <a:pt x="79705" y="369912"/>
                  </a:lnTo>
                  <a:lnTo>
                    <a:pt x="81305" y="371182"/>
                  </a:lnTo>
                  <a:lnTo>
                    <a:pt x="83324" y="371182"/>
                  </a:lnTo>
                  <a:lnTo>
                    <a:pt x="84429" y="373722"/>
                  </a:lnTo>
                  <a:lnTo>
                    <a:pt x="84721" y="373722"/>
                  </a:lnTo>
                  <a:lnTo>
                    <a:pt x="84175" y="374992"/>
                  </a:lnTo>
                  <a:lnTo>
                    <a:pt x="82994" y="376262"/>
                  </a:lnTo>
                  <a:lnTo>
                    <a:pt x="82994" y="385152"/>
                  </a:lnTo>
                  <a:lnTo>
                    <a:pt x="80975" y="385152"/>
                  </a:lnTo>
                  <a:lnTo>
                    <a:pt x="81559" y="386422"/>
                  </a:lnTo>
                  <a:lnTo>
                    <a:pt x="82067" y="387692"/>
                  </a:lnTo>
                  <a:lnTo>
                    <a:pt x="81813" y="387692"/>
                  </a:lnTo>
                  <a:lnTo>
                    <a:pt x="81813" y="394042"/>
                  </a:lnTo>
                  <a:lnTo>
                    <a:pt x="80937" y="395312"/>
                  </a:lnTo>
                  <a:lnTo>
                    <a:pt x="80594" y="395312"/>
                  </a:lnTo>
                  <a:lnTo>
                    <a:pt x="80594" y="396582"/>
                  </a:lnTo>
                  <a:lnTo>
                    <a:pt x="80086" y="397852"/>
                  </a:lnTo>
                  <a:lnTo>
                    <a:pt x="79159" y="397852"/>
                  </a:lnTo>
                  <a:lnTo>
                    <a:pt x="79590" y="396582"/>
                  </a:lnTo>
                  <a:lnTo>
                    <a:pt x="80594" y="396582"/>
                  </a:lnTo>
                  <a:lnTo>
                    <a:pt x="80594" y="395312"/>
                  </a:lnTo>
                  <a:lnTo>
                    <a:pt x="80302" y="395312"/>
                  </a:lnTo>
                  <a:lnTo>
                    <a:pt x="79463" y="394042"/>
                  </a:lnTo>
                  <a:lnTo>
                    <a:pt x="80213" y="394042"/>
                  </a:lnTo>
                  <a:lnTo>
                    <a:pt x="78536" y="392772"/>
                  </a:lnTo>
                  <a:lnTo>
                    <a:pt x="75044" y="392772"/>
                  </a:lnTo>
                  <a:lnTo>
                    <a:pt x="75209" y="391502"/>
                  </a:lnTo>
                  <a:lnTo>
                    <a:pt x="75412" y="391502"/>
                  </a:lnTo>
                  <a:lnTo>
                    <a:pt x="75920" y="390232"/>
                  </a:lnTo>
                  <a:lnTo>
                    <a:pt x="77939" y="390232"/>
                  </a:lnTo>
                  <a:lnTo>
                    <a:pt x="78663" y="391502"/>
                  </a:lnTo>
                  <a:lnTo>
                    <a:pt x="80810" y="391502"/>
                  </a:lnTo>
                  <a:lnTo>
                    <a:pt x="81813" y="394042"/>
                  </a:lnTo>
                  <a:lnTo>
                    <a:pt x="81813" y="387692"/>
                  </a:lnTo>
                  <a:lnTo>
                    <a:pt x="80378" y="386422"/>
                  </a:lnTo>
                  <a:lnTo>
                    <a:pt x="80137" y="386422"/>
                  </a:lnTo>
                  <a:lnTo>
                    <a:pt x="79667" y="385152"/>
                  </a:lnTo>
                  <a:lnTo>
                    <a:pt x="79590" y="383882"/>
                  </a:lnTo>
                  <a:lnTo>
                    <a:pt x="80086" y="382612"/>
                  </a:lnTo>
                  <a:lnTo>
                    <a:pt x="80467" y="381342"/>
                  </a:lnTo>
                  <a:lnTo>
                    <a:pt x="81102" y="381342"/>
                  </a:lnTo>
                  <a:lnTo>
                    <a:pt x="81648" y="380072"/>
                  </a:lnTo>
                  <a:lnTo>
                    <a:pt x="82105" y="381342"/>
                  </a:lnTo>
                  <a:lnTo>
                    <a:pt x="82448" y="381342"/>
                  </a:lnTo>
                  <a:lnTo>
                    <a:pt x="82829" y="382612"/>
                  </a:lnTo>
                  <a:lnTo>
                    <a:pt x="81102" y="382612"/>
                  </a:lnTo>
                  <a:lnTo>
                    <a:pt x="81483" y="383882"/>
                  </a:lnTo>
                  <a:lnTo>
                    <a:pt x="82067" y="383882"/>
                  </a:lnTo>
                  <a:lnTo>
                    <a:pt x="82994" y="385152"/>
                  </a:lnTo>
                  <a:lnTo>
                    <a:pt x="82994" y="376262"/>
                  </a:lnTo>
                  <a:lnTo>
                    <a:pt x="82410" y="376262"/>
                  </a:lnTo>
                  <a:lnTo>
                    <a:pt x="82194" y="377532"/>
                  </a:lnTo>
                  <a:lnTo>
                    <a:pt x="82105" y="376262"/>
                  </a:lnTo>
                  <a:lnTo>
                    <a:pt x="81902" y="376262"/>
                  </a:lnTo>
                  <a:lnTo>
                    <a:pt x="81940" y="374992"/>
                  </a:lnTo>
                  <a:lnTo>
                    <a:pt x="80467" y="374992"/>
                  </a:lnTo>
                  <a:lnTo>
                    <a:pt x="80137" y="373722"/>
                  </a:lnTo>
                  <a:lnTo>
                    <a:pt x="80632" y="372452"/>
                  </a:lnTo>
                  <a:lnTo>
                    <a:pt x="80213" y="372452"/>
                  </a:lnTo>
                  <a:lnTo>
                    <a:pt x="78905" y="369912"/>
                  </a:lnTo>
                  <a:lnTo>
                    <a:pt x="78193" y="369912"/>
                  </a:lnTo>
                  <a:lnTo>
                    <a:pt x="77393" y="368642"/>
                  </a:lnTo>
                  <a:lnTo>
                    <a:pt x="76809" y="367372"/>
                  </a:lnTo>
                  <a:lnTo>
                    <a:pt x="76047" y="367372"/>
                  </a:lnTo>
                  <a:lnTo>
                    <a:pt x="75336" y="366102"/>
                  </a:lnTo>
                  <a:lnTo>
                    <a:pt x="74955" y="366102"/>
                  </a:lnTo>
                  <a:lnTo>
                    <a:pt x="75044" y="367372"/>
                  </a:lnTo>
                  <a:lnTo>
                    <a:pt x="76212" y="368642"/>
                  </a:lnTo>
                  <a:lnTo>
                    <a:pt x="77266" y="369912"/>
                  </a:lnTo>
                  <a:lnTo>
                    <a:pt x="78447" y="371182"/>
                  </a:lnTo>
                  <a:lnTo>
                    <a:pt x="79667" y="372452"/>
                  </a:lnTo>
                  <a:lnTo>
                    <a:pt x="78663" y="373722"/>
                  </a:lnTo>
                  <a:lnTo>
                    <a:pt x="77431" y="373722"/>
                  </a:lnTo>
                  <a:lnTo>
                    <a:pt x="76390" y="372452"/>
                  </a:lnTo>
                  <a:lnTo>
                    <a:pt x="75971" y="372452"/>
                  </a:lnTo>
                  <a:lnTo>
                    <a:pt x="75793" y="373722"/>
                  </a:lnTo>
                  <a:lnTo>
                    <a:pt x="75463" y="373722"/>
                  </a:lnTo>
                  <a:lnTo>
                    <a:pt x="74866" y="374992"/>
                  </a:lnTo>
                  <a:lnTo>
                    <a:pt x="74066" y="373722"/>
                  </a:lnTo>
                  <a:lnTo>
                    <a:pt x="70078" y="373722"/>
                  </a:lnTo>
                  <a:lnTo>
                    <a:pt x="71120" y="374992"/>
                  </a:lnTo>
                  <a:lnTo>
                    <a:pt x="71843" y="376262"/>
                  </a:lnTo>
                  <a:lnTo>
                    <a:pt x="74117" y="376262"/>
                  </a:lnTo>
                  <a:lnTo>
                    <a:pt x="73520" y="377532"/>
                  </a:lnTo>
                  <a:lnTo>
                    <a:pt x="72339" y="377532"/>
                  </a:lnTo>
                  <a:lnTo>
                    <a:pt x="71628" y="376262"/>
                  </a:lnTo>
                  <a:lnTo>
                    <a:pt x="69519" y="376262"/>
                  </a:lnTo>
                  <a:lnTo>
                    <a:pt x="69151" y="377532"/>
                  </a:lnTo>
                  <a:lnTo>
                    <a:pt x="68719" y="377532"/>
                  </a:lnTo>
                  <a:lnTo>
                    <a:pt x="68224" y="376262"/>
                  </a:lnTo>
                  <a:lnTo>
                    <a:pt x="67843" y="374992"/>
                  </a:lnTo>
                  <a:lnTo>
                    <a:pt x="68770" y="374992"/>
                  </a:lnTo>
                  <a:lnTo>
                    <a:pt x="67716" y="373722"/>
                  </a:lnTo>
                  <a:lnTo>
                    <a:pt x="66827" y="373722"/>
                  </a:lnTo>
                  <a:lnTo>
                    <a:pt x="66078" y="372452"/>
                  </a:lnTo>
                  <a:lnTo>
                    <a:pt x="64477" y="371716"/>
                  </a:lnTo>
                  <a:lnTo>
                    <a:pt x="64477" y="374992"/>
                  </a:lnTo>
                  <a:lnTo>
                    <a:pt x="64096" y="376262"/>
                  </a:lnTo>
                  <a:lnTo>
                    <a:pt x="62661" y="374992"/>
                  </a:lnTo>
                  <a:lnTo>
                    <a:pt x="61734" y="373722"/>
                  </a:lnTo>
                  <a:lnTo>
                    <a:pt x="63677" y="373722"/>
                  </a:lnTo>
                  <a:lnTo>
                    <a:pt x="64477" y="374992"/>
                  </a:lnTo>
                  <a:lnTo>
                    <a:pt x="64477" y="371716"/>
                  </a:lnTo>
                  <a:lnTo>
                    <a:pt x="63334" y="371182"/>
                  </a:lnTo>
                  <a:lnTo>
                    <a:pt x="61734" y="371182"/>
                  </a:lnTo>
                  <a:lnTo>
                    <a:pt x="61315" y="369912"/>
                  </a:lnTo>
                  <a:lnTo>
                    <a:pt x="60985" y="369912"/>
                  </a:lnTo>
                  <a:lnTo>
                    <a:pt x="60185" y="368642"/>
                  </a:lnTo>
                  <a:lnTo>
                    <a:pt x="59334" y="367372"/>
                  </a:lnTo>
                  <a:lnTo>
                    <a:pt x="58915" y="366776"/>
                  </a:lnTo>
                  <a:lnTo>
                    <a:pt x="58915" y="368642"/>
                  </a:lnTo>
                  <a:lnTo>
                    <a:pt x="58839" y="369912"/>
                  </a:lnTo>
                  <a:lnTo>
                    <a:pt x="58242" y="369912"/>
                  </a:lnTo>
                  <a:lnTo>
                    <a:pt x="57073" y="371182"/>
                  </a:lnTo>
                  <a:lnTo>
                    <a:pt x="56057" y="369912"/>
                  </a:lnTo>
                  <a:lnTo>
                    <a:pt x="55930" y="369912"/>
                  </a:lnTo>
                  <a:lnTo>
                    <a:pt x="55930" y="368642"/>
                  </a:lnTo>
                  <a:lnTo>
                    <a:pt x="56045" y="369836"/>
                  </a:lnTo>
                  <a:lnTo>
                    <a:pt x="57988" y="368642"/>
                  </a:lnTo>
                  <a:lnTo>
                    <a:pt x="58915" y="368642"/>
                  </a:lnTo>
                  <a:lnTo>
                    <a:pt x="58915" y="366776"/>
                  </a:lnTo>
                  <a:lnTo>
                    <a:pt x="58458" y="366102"/>
                  </a:lnTo>
                  <a:lnTo>
                    <a:pt x="57912" y="367372"/>
                  </a:lnTo>
                  <a:lnTo>
                    <a:pt x="57277" y="367372"/>
                  </a:lnTo>
                  <a:lnTo>
                    <a:pt x="55549" y="366102"/>
                  </a:lnTo>
                  <a:lnTo>
                    <a:pt x="55511" y="365937"/>
                  </a:lnTo>
                  <a:lnTo>
                    <a:pt x="55511" y="373722"/>
                  </a:lnTo>
                  <a:lnTo>
                    <a:pt x="55257" y="374992"/>
                  </a:lnTo>
                  <a:lnTo>
                    <a:pt x="55168" y="376262"/>
                  </a:lnTo>
                  <a:lnTo>
                    <a:pt x="55295" y="376262"/>
                  </a:lnTo>
                  <a:lnTo>
                    <a:pt x="55219" y="377532"/>
                  </a:lnTo>
                  <a:lnTo>
                    <a:pt x="54965" y="378802"/>
                  </a:lnTo>
                  <a:lnTo>
                    <a:pt x="54038" y="378802"/>
                  </a:lnTo>
                  <a:lnTo>
                    <a:pt x="53200" y="377532"/>
                  </a:lnTo>
                  <a:lnTo>
                    <a:pt x="50876" y="377532"/>
                  </a:lnTo>
                  <a:lnTo>
                    <a:pt x="49364" y="378802"/>
                  </a:lnTo>
                  <a:lnTo>
                    <a:pt x="49072" y="378802"/>
                  </a:lnTo>
                  <a:lnTo>
                    <a:pt x="48691" y="377532"/>
                  </a:lnTo>
                  <a:lnTo>
                    <a:pt x="48361" y="377532"/>
                  </a:lnTo>
                  <a:lnTo>
                    <a:pt x="48107" y="376262"/>
                  </a:lnTo>
                  <a:lnTo>
                    <a:pt x="47675" y="374992"/>
                  </a:lnTo>
                  <a:lnTo>
                    <a:pt x="46545" y="375754"/>
                  </a:lnTo>
                  <a:lnTo>
                    <a:pt x="47434" y="374992"/>
                  </a:lnTo>
                  <a:lnTo>
                    <a:pt x="47675" y="374992"/>
                  </a:lnTo>
                  <a:lnTo>
                    <a:pt x="49364" y="374992"/>
                  </a:lnTo>
                  <a:lnTo>
                    <a:pt x="50838" y="376262"/>
                  </a:lnTo>
                  <a:lnTo>
                    <a:pt x="50927" y="374992"/>
                  </a:lnTo>
                  <a:lnTo>
                    <a:pt x="51600" y="373722"/>
                  </a:lnTo>
                  <a:lnTo>
                    <a:pt x="52349" y="374992"/>
                  </a:lnTo>
                  <a:lnTo>
                    <a:pt x="53873" y="374992"/>
                  </a:lnTo>
                  <a:lnTo>
                    <a:pt x="53911" y="373722"/>
                  </a:lnTo>
                  <a:lnTo>
                    <a:pt x="54165" y="372452"/>
                  </a:lnTo>
                  <a:lnTo>
                    <a:pt x="51511" y="371182"/>
                  </a:lnTo>
                  <a:lnTo>
                    <a:pt x="50622" y="369912"/>
                  </a:lnTo>
                  <a:lnTo>
                    <a:pt x="53111" y="369912"/>
                  </a:lnTo>
                  <a:lnTo>
                    <a:pt x="52895" y="368642"/>
                  </a:lnTo>
                  <a:lnTo>
                    <a:pt x="52146" y="367372"/>
                  </a:lnTo>
                  <a:lnTo>
                    <a:pt x="50876" y="367372"/>
                  </a:lnTo>
                  <a:lnTo>
                    <a:pt x="51384" y="366102"/>
                  </a:lnTo>
                  <a:lnTo>
                    <a:pt x="51600" y="364832"/>
                  </a:lnTo>
                  <a:lnTo>
                    <a:pt x="51727" y="364832"/>
                  </a:lnTo>
                  <a:lnTo>
                    <a:pt x="50749" y="362292"/>
                  </a:lnTo>
                  <a:lnTo>
                    <a:pt x="50076" y="364832"/>
                  </a:lnTo>
                  <a:lnTo>
                    <a:pt x="49491" y="364832"/>
                  </a:lnTo>
                  <a:lnTo>
                    <a:pt x="49949" y="362292"/>
                  </a:lnTo>
                  <a:lnTo>
                    <a:pt x="48945" y="362292"/>
                  </a:lnTo>
                  <a:lnTo>
                    <a:pt x="49149" y="361022"/>
                  </a:lnTo>
                  <a:lnTo>
                    <a:pt x="49199" y="359752"/>
                  </a:lnTo>
                  <a:lnTo>
                    <a:pt x="49745" y="359752"/>
                  </a:lnTo>
                  <a:lnTo>
                    <a:pt x="50457" y="361022"/>
                  </a:lnTo>
                  <a:lnTo>
                    <a:pt x="53200" y="361022"/>
                  </a:lnTo>
                  <a:lnTo>
                    <a:pt x="54368" y="362292"/>
                  </a:lnTo>
                  <a:lnTo>
                    <a:pt x="54622" y="363562"/>
                  </a:lnTo>
                  <a:lnTo>
                    <a:pt x="53403" y="363562"/>
                  </a:lnTo>
                  <a:lnTo>
                    <a:pt x="51727" y="364832"/>
                  </a:lnTo>
                  <a:lnTo>
                    <a:pt x="53276" y="364832"/>
                  </a:lnTo>
                  <a:lnTo>
                    <a:pt x="53657" y="366102"/>
                  </a:lnTo>
                  <a:lnTo>
                    <a:pt x="53784" y="366102"/>
                  </a:lnTo>
                  <a:lnTo>
                    <a:pt x="54749" y="368642"/>
                  </a:lnTo>
                  <a:lnTo>
                    <a:pt x="54241" y="368642"/>
                  </a:lnTo>
                  <a:lnTo>
                    <a:pt x="53111" y="369912"/>
                  </a:lnTo>
                  <a:lnTo>
                    <a:pt x="54000" y="371182"/>
                  </a:lnTo>
                  <a:lnTo>
                    <a:pt x="54876" y="372452"/>
                  </a:lnTo>
                  <a:lnTo>
                    <a:pt x="55511" y="373722"/>
                  </a:lnTo>
                  <a:lnTo>
                    <a:pt x="55511" y="365937"/>
                  </a:lnTo>
                  <a:lnTo>
                    <a:pt x="55257" y="364832"/>
                  </a:lnTo>
                  <a:lnTo>
                    <a:pt x="55930" y="364832"/>
                  </a:lnTo>
                  <a:lnTo>
                    <a:pt x="56642" y="366102"/>
                  </a:lnTo>
                  <a:lnTo>
                    <a:pt x="57277" y="366102"/>
                  </a:lnTo>
                  <a:lnTo>
                    <a:pt x="57950" y="364832"/>
                  </a:lnTo>
                  <a:lnTo>
                    <a:pt x="57696" y="363562"/>
                  </a:lnTo>
                  <a:lnTo>
                    <a:pt x="56184" y="363562"/>
                  </a:lnTo>
                  <a:lnTo>
                    <a:pt x="55676" y="362292"/>
                  </a:lnTo>
                  <a:lnTo>
                    <a:pt x="55130" y="362292"/>
                  </a:lnTo>
                  <a:lnTo>
                    <a:pt x="54165" y="361022"/>
                  </a:lnTo>
                  <a:lnTo>
                    <a:pt x="53276" y="359752"/>
                  </a:lnTo>
                  <a:lnTo>
                    <a:pt x="52349" y="358482"/>
                  </a:lnTo>
                  <a:lnTo>
                    <a:pt x="50253" y="358482"/>
                  </a:lnTo>
                  <a:lnTo>
                    <a:pt x="50673" y="357212"/>
                  </a:lnTo>
                  <a:lnTo>
                    <a:pt x="49707" y="357212"/>
                  </a:lnTo>
                  <a:lnTo>
                    <a:pt x="49453" y="358482"/>
                  </a:lnTo>
                  <a:lnTo>
                    <a:pt x="49326" y="358482"/>
                  </a:lnTo>
                  <a:lnTo>
                    <a:pt x="49110" y="359752"/>
                  </a:lnTo>
                  <a:lnTo>
                    <a:pt x="47345" y="359752"/>
                  </a:lnTo>
                  <a:lnTo>
                    <a:pt x="47218" y="361022"/>
                  </a:lnTo>
                  <a:lnTo>
                    <a:pt x="48056" y="361022"/>
                  </a:lnTo>
                  <a:lnTo>
                    <a:pt x="48602" y="362292"/>
                  </a:lnTo>
                  <a:lnTo>
                    <a:pt x="46418" y="362292"/>
                  </a:lnTo>
                  <a:lnTo>
                    <a:pt x="46380" y="372452"/>
                  </a:lnTo>
                  <a:lnTo>
                    <a:pt x="46202" y="372452"/>
                  </a:lnTo>
                  <a:lnTo>
                    <a:pt x="46088" y="373722"/>
                  </a:lnTo>
                  <a:lnTo>
                    <a:pt x="45783" y="373722"/>
                  </a:lnTo>
                  <a:lnTo>
                    <a:pt x="45783" y="376262"/>
                  </a:lnTo>
                  <a:lnTo>
                    <a:pt x="43891" y="377532"/>
                  </a:lnTo>
                  <a:lnTo>
                    <a:pt x="43688" y="377532"/>
                  </a:lnTo>
                  <a:lnTo>
                    <a:pt x="42887" y="374992"/>
                  </a:lnTo>
                  <a:lnTo>
                    <a:pt x="44945" y="374992"/>
                  </a:lnTo>
                  <a:lnTo>
                    <a:pt x="45326" y="376262"/>
                  </a:lnTo>
                  <a:lnTo>
                    <a:pt x="45783" y="376262"/>
                  </a:lnTo>
                  <a:lnTo>
                    <a:pt x="45783" y="373722"/>
                  </a:lnTo>
                  <a:lnTo>
                    <a:pt x="45364" y="372452"/>
                  </a:lnTo>
                  <a:lnTo>
                    <a:pt x="44234" y="372452"/>
                  </a:lnTo>
                  <a:lnTo>
                    <a:pt x="44856" y="371182"/>
                  </a:lnTo>
                  <a:lnTo>
                    <a:pt x="46126" y="371182"/>
                  </a:lnTo>
                  <a:lnTo>
                    <a:pt x="46380" y="372452"/>
                  </a:lnTo>
                  <a:lnTo>
                    <a:pt x="46380" y="362331"/>
                  </a:lnTo>
                  <a:lnTo>
                    <a:pt x="45237" y="363131"/>
                  </a:lnTo>
                  <a:lnTo>
                    <a:pt x="45237" y="364832"/>
                  </a:lnTo>
                  <a:lnTo>
                    <a:pt x="45110" y="366102"/>
                  </a:lnTo>
                  <a:lnTo>
                    <a:pt x="44945" y="366102"/>
                  </a:lnTo>
                  <a:lnTo>
                    <a:pt x="44856" y="367372"/>
                  </a:lnTo>
                  <a:lnTo>
                    <a:pt x="44234" y="367372"/>
                  </a:lnTo>
                  <a:lnTo>
                    <a:pt x="43637" y="366102"/>
                  </a:lnTo>
                  <a:lnTo>
                    <a:pt x="45237" y="364832"/>
                  </a:lnTo>
                  <a:lnTo>
                    <a:pt x="45237" y="363131"/>
                  </a:lnTo>
                  <a:lnTo>
                    <a:pt x="44615" y="363562"/>
                  </a:lnTo>
                  <a:lnTo>
                    <a:pt x="43218" y="366102"/>
                  </a:lnTo>
                  <a:lnTo>
                    <a:pt x="41910" y="364832"/>
                  </a:lnTo>
                  <a:lnTo>
                    <a:pt x="41706" y="366102"/>
                  </a:lnTo>
                  <a:lnTo>
                    <a:pt x="42164" y="366102"/>
                  </a:lnTo>
                  <a:lnTo>
                    <a:pt x="43307" y="368642"/>
                  </a:lnTo>
                  <a:lnTo>
                    <a:pt x="44310" y="369912"/>
                  </a:lnTo>
                  <a:lnTo>
                    <a:pt x="44107" y="371182"/>
                  </a:lnTo>
                  <a:lnTo>
                    <a:pt x="43307" y="371182"/>
                  </a:lnTo>
                  <a:lnTo>
                    <a:pt x="42379" y="369912"/>
                  </a:lnTo>
                  <a:lnTo>
                    <a:pt x="42545" y="368642"/>
                  </a:lnTo>
                  <a:lnTo>
                    <a:pt x="40690" y="368642"/>
                  </a:lnTo>
                  <a:lnTo>
                    <a:pt x="39522" y="371182"/>
                  </a:lnTo>
                  <a:lnTo>
                    <a:pt x="36995" y="372452"/>
                  </a:lnTo>
                  <a:lnTo>
                    <a:pt x="37249" y="372452"/>
                  </a:lnTo>
                  <a:lnTo>
                    <a:pt x="38417" y="373722"/>
                  </a:lnTo>
                  <a:lnTo>
                    <a:pt x="38506" y="374992"/>
                  </a:lnTo>
                  <a:lnTo>
                    <a:pt x="35902" y="374992"/>
                  </a:lnTo>
                  <a:lnTo>
                    <a:pt x="34302" y="376262"/>
                  </a:lnTo>
                  <a:lnTo>
                    <a:pt x="33540" y="376262"/>
                  </a:lnTo>
                  <a:lnTo>
                    <a:pt x="33705" y="377532"/>
                  </a:lnTo>
                  <a:lnTo>
                    <a:pt x="34378" y="377532"/>
                  </a:lnTo>
                  <a:lnTo>
                    <a:pt x="35648" y="380072"/>
                  </a:lnTo>
                  <a:lnTo>
                    <a:pt x="34721" y="380072"/>
                  </a:lnTo>
                  <a:lnTo>
                    <a:pt x="33997" y="378802"/>
                  </a:lnTo>
                  <a:lnTo>
                    <a:pt x="33502" y="378802"/>
                  </a:lnTo>
                  <a:lnTo>
                    <a:pt x="32029" y="380072"/>
                  </a:lnTo>
                  <a:lnTo>
                    <a:pt x="31724" y="380072"/>
                  </a:lnTo>
                  <a:lnTo>
                    <a:pt x="31978" y="378802"/>
                  </a:lnTo>
                  <a:lnTo>
                    <a:pt x="32778" y="378802"/>
                  </a:lnTo>
                  <a:lnTo>
                    <a:pt x="32524" y="377532"/>
                  </a:lnTo>
                  <a:lnTo>
                    <a:pt x="30378" y="377532"/>
                  </a:lnTo>
                  <a:lnTo>
                    <a:pt x="30251" y="378802"/>
                  </a:lnTo>
                  <a:lnTo>
                    <a:pt x="28702" y="380072"/>
                  </a:lnTo>
                  <a:lnTo>
                    <a:pt x="28829" y="380072"/>
                  </a:lnTo>
                  <a:lnTo>
                    <a:pt x="29883" y="381342"/>
                  </a:lnTo>
                  <a:lnTo>
                    <a:pt x="45580" y="381342"/>
                  </a:lnTo>
                  <a:lnTo>
                    <a:pt x="45745" y="380072"/>
                  </a:lnTo>
                  <a:lnTo>
                    <a:pt x="46672" y="380072"/>
                  </a:lnTo>
                  <a:lnTo>
                    <a:pt x="47129" y="381342"/>
                  </a:lnTo>
                  <a:lnTo>
                    <a:pt x="47434" y="381342"/>
                  </a:lnTo>
                  <a:lnTo>
                    <a:pt x="51473" y="381342"/>
                  </a:lnTo>
                  <a:lnTo>
                    <a:pt x="53403" y="380072"/>
                  </a:lnTo>
                  <a:lnTo>
                    <a:pt x="53619" y="380072"/>
                  </a:lnTo>
                  <a:lnTo>
                    <a:pt x="53200" y="381342"/>
                  </a:lnTo>
                  <a:lnTo>
                    <a:pt x="67208" y="381342"/>
                  </a:lnTo>
                  <a:lnTo>
                    <a:pt x="66205" y="380072"/>
                  </a:lnTo>
                  <a:lnTo>
                    <a:pt x="64681" y="380072"/>
                  </a:lnTo>
                  <a:lnTo>
                    <a:pt x="64262" y="378802"/>
                  </a:lnTo>
                  <a:lnTo>
                    <a:pt x="64096" y="378802"/>
                  </a:lnTo>
                  <a:lnTo>
                    <a:pt x="64262" y="377532"/>
                  </a:lnTo>
                  <a:lnTo>
                    <a:pt x="68516" y="381342"/>
                  </a:lnTo>
                  <a:lnTo>
                    <a:pt x="73609" y="381342"/>
                  </a:lnTo>
                  <a:lnTo>
                    <a:pt x="74574" y="382612"/>
                  </a:lnTo>
                  <a:lnTo>
                    <a:pt x="75285" y="382612"/>
                  </a:lnTo>
                  <a:lnTo>
                    <a:pt x="76136" y="383882"/>
                  </a:lnTo>
                  <a:lnTo>
                    <a:pt x="75971" y="383882"/>
                  </a:lnTo>
                  <a:lnTo>
                    <a:pt x="75971" y="388962"/>
                  </a:lnTo>
                  <a:lnTo>
                    <a:pt x="74790" y="390232"/>
                  </a:lnTo>
                  <a:lnTo>
                    <a:pt x="72771" y="388962"/>
                  </a:lnTo>
                  <a:lnTo>
                    <a:pt x="74828" y="387692"/>
                  </a:lnTo>
                  <a:lnTo>
                    <a:pt x="75590" y="388962"/>
                  </a:lnTo>
                  <a:lnTo>
                    <a:pt x="75971" y="388962"/>
                  </a:lnTo>
                  <a:lnTo>
                    <a:pt x="75971" y="383882"/>
                  </a:lnTo>
                  <a:lnTo>
                    <a:pt x="73609" y="383882"/>
                  </a:lnTo>
                  <a:lnTo>
                    <a:pt x="73609" y="385152"/>
                  </a:lnTo>
                  <a:lnTo>
                    <a:pt x="71793" y="385152"/>
                  </a:lnTo>
                  <a:lnTo>
                    <a:pt x="71793" y="383882"/>
                  </a:lnTo>
                  <a:lnTo>
                    <a:pt x="73393" y="383882"/>
                  </a:lnTo>
                  <a:lnTo>
                    <a:pt x="73609" y="385152"/>
                  </a:lnTo>
                  <a:lnTo>
                    <a:pt x="73609" y="383882"/>
                  </a:lnTo>
                  <a:lnTo>
                    <a:pt x="73583" y="382612"/>
                  </a:lnTo>
                  <a:lnTo>
                    <a:pt x="69062" y="382612"/>
                  </a:lnTo>
                  <a:lnTo>
                    <a:pt x="69062" y="409282"/>
                  </a:lnTo>
                  <a:lnTo>
                    <a:pt x="66954" y="409282"/>
                  </a:lnTo>
                  <a:lnTo>
                    <a:pt x="67043" y="408012"/>
                  </a:lnTo>
                  <a:lnTo>
                    <a:pt x="68389" y="408012"/>
                  </a:lnTo>
                  <a:lnTo>
                    <a:pt x="69062" y="409282"/>
                  </a:lnTo>
                  <a:lnTo>
                    <a:pt x="69062" y="382612"/>
                  </a:lnTo>
                  <a:lnTo>
                    <a:pt x="66954" y="382612"/>
                  </a:lnTo>
                  <a:lnTo>
                    <a:pt x="66789" y="382612"/>
                  </a:lnTo>
                  <a:lnTo>
                    <a:pt x="59334" y="382612"/>
                  </a:lnTo>
                  <a:lnTo>
                    <a:pt x="59334" y="423252"/>
                  </a:lnTo>
                  <a:lnTo>
                    <a:pt x="56896" y="423252"/>
                  </a:lnTo>
                  <a:lnTo>
                    <a:pt x="57073" y="421982"/>
                  </a:lnTo>
                  <a:lnTo>
                    <a:pt x="59169" y="421982"/>
                  </a:lnTo>
                  <a:lnTo>
                    <a:pt x="59334" y="423252"/>
                  </a:lnTo>
                  <a:lnTo>
                    <a:pt x="59334" y="382612"/>
                  </a:lnTo>
                  <a:lnTo>
                    <a:pt x="55511" y="382612"/>
                  </a:lnTo>
                  <a:lnTo>
                    <a:pt x="55511" y="425792"/>
                  </a:lnTo>
                  <a:lnTo>
                    <a:pt x="54165" y="427062"/>
                  </a:lnTo>
                  <a:lnTo>
                    <a:pt x="51473" y="427062"/>
                  </a:lnTo>
                  <a:lnTo>
                    <a:pt x="52692" y="428332"/>
                  </a:lnTo>
                  <a:lnTo>
                    <a:pt x="52349" y="428332"/>
                  </a:lnTo>
                  <a:lnTo>
                    <a:pt x="51422" y="427913"/>
                  </a:lnTo>
                  <a:lnTo>
                    <a:pt x="51422" y="430872"/>
                  </a:lnTo>
                  <a:lnTo>
                    <a:pt x="49707" y="430872"/>
                  </a:lnTo>
                  <a:lnTo>
                    <a:pt x="50076" y="429602"/>
                  </a:lnTo>
                  <a:lnTo>
                    <a:pt x="51422" y="430872"/>
                  </a:lnTo>
                  <a:lnTo>
                    <a:pt x="51422" y="427913"/>
                  </a:lnTo>
                  <a:lnTo>
                    <a:pt x="49580" y="427062"/>
                  </a:lnTo>
                  <a:lnTo>
                    <a:pt x="48183" y="425792"/>
                  </a:lnTo>
                  <a:lnTo>
                    <a:pt x="55511" y="425792"/>
                  </a:lnTo>
                  <a:lnTo>
                    <a:pt x="55511" y="382612"/>
                  </a:lnTo>
                  <a:lnTo>
                    <a:pt x="52019" y="382612"/>
                  </a:lnTo>
                  <a:lnTo>
                    <a:pt x="47891" y="382612"/>
                  </a:lnTo>
                  <a:lnTo>
                    <a:pt x="46380" y="382612"/>
                  </a:lnTo>
                  <a:lnTo>
                    <a:pt x="46380" y="433412"/>
                  </a:lnTo>
                  <a:lnTo>
                    <a:pt x="45326" y="433412"/>
                  </a:lnTo>
                  <a:lnTo>
                    <a:pt x="44145" y="432142"/>
                  </a:lnTo>
                  <a:lnTo>
                    <a:pt x="42633" y="432142"/>
                  </a:lnTo>
                  <a:lnTo>
                    <a:pt x="42341" y="430872"/>
                  </a:lnTo>
                  <a:lnTo>
                    <a:pt x="44907" y="430872"/>
                  </a:lnTo>
                  <a:lnTo>
                    <a:pt x="45580" y="432142"/>
                  </a:lnTo>
                  <a:lnTo>
                    <a:pt x="46380" y="433412"/>
                  </a:lnTo>
                  <a:lnTo>
                    <a:pt x="46380" y="382612"/>
                  </a:lnTo>
                  <a:lnTo>
                    <a:pt x="45999" y="382612"/>
                  </a:lnTo>
                  <a:lnTo>
                    <a:pt x="40017" y="382612"/>
                  </a:lnTo>
                  <a:lnTo>
                    <a:pt x="40017" y="388962"/>
                  </a:lnTo>
                  <a:lnTo>
                    <a:pt x="39890" y="390232"/>
                  </a:lnTo>
                  <a:lnTo>
                    <a:pt x="39395" y="388962"/>
                  </a:lnTo>
                  <a:lnTo>
                    <a:pt x="38671" y="390232"/>
                  </a:lnTo>
                  <a:lnTo>
                    <a:pt x="38417" y="388962"/>
                  </a:lnTo>
                  <a:lnTo>
                    <a:pt x="37744" y="388962"/>
                  </a:lnTo>
                  <a:lnTo>
                    <a:pt x="37287" y="387692"/>
                  </a:lnTo>
                  <a:lnTo>
                    <a:pt x="36741" y="387692"/>
                  </a:lnTo>
                  <a:lnTo>
                    <a:pt x="37122" y="386422"/>
                  </a:lnTo>
                  <a:lnTo>
                    <a:pt x="39052" y="387692"/>
                  </a:lnTo>
                  <a:lnTo>
                    <a:pt x="40017" y="388962"/>
                  </a:lnTo>
                  <a:lnTo>
                    <a:pt x="40017" y="382612"/>
                  </a:lnTo>
                  <a:lnTo>
                    <a:pt x="31851" y="382612"/>
                  </a:lnTo>
                  <a:lnTo>
                    <a:pt x="31851" y="438492"/>
                  </a:lnTo>
                  <a:lnTo>
                    <a:pt x="30810" y="438492"/>
                  </a:lnTo>
                  <a:lnTo>
                    <a:pt x="30340" y="437222"/>
                  </a:lnTo>
                  <a:lnTo>
                    <a:pt x="30505" y="437222"/>
                  </a:lnTo>
                  <a:lnTo>
                    <a:pt x="31851" y="438492"/>
                  </a:lnTo>
                  <a:lnTo>
                    <a:pt x="31851" y="382612"/>
                  </a:lnTo>
                  <a:lnTo>
                    <a:pt x="30467" y="382612"/>
                  </a:lnTo>
                  <a:lnTo>
                    <a:pt x="30467" y="396582"/>
                  </a:lnTo>
                  <a:lnTo>
                    <a:pt x="28702" y="396582"/>
                  </a:lnTo>
                  <a:lnTo>
                    <a:pt x="28867" y="395312"/>
                  </a:lnTo>
                  <a:lnTo>
                    <a:pt x="30010" y="395312"/>
                  </a:lnTo>
                  <a:lnTo>
                    <a:pt x="30467" y="396582"/>
                  </a:lnTo>
                  <a:lnTo>
                    <a:pt x="30467" y="382612"/>
                  </a:lnTo>
                  <a:lnTo>
                    <a:pt x="27774" y="382612"/>
                  </a:lnTo>
                  <a:lnTo>
                    <a:pt x="27774" y="429602"/>
                  </a:lnTo>
                  <a:lnTo>
                    <a:pt x="27609" y="430872"/>
                  </a:lnTo>
                  <a:lnTo>
                    <a:pt x="26339" y="430872"/>
                  </a:lnTo>
                  <a:lnTo>
                    <a:pt x="26085" y="429602"/>
                  </a:lnTo>
                  <a:lnTo>
                    <a:pt x="26339" y="428332"/>
                  </a:lnTo>
                  <a:lnTo>
                    <a:pt x="27774" y="429602"/>
                  </a:lnTo>
                  <a:lnTo>
                    <a:pt x="27774" y="382612"/>
                  </a:lnTo>
                  <a:lnTo>
                    <a:pt x="26809" y="382612"/>
                  </a:lnTo>
                  <a:lnTo>
                    <a:pt x="26809" y="414362"/>
                  </a:lnTo>
                  <a:lnTo>
                    <a:pt x="25336" y="414362"/>
                  </a:lnTo>
                  <a:lnTo>
                    <a:pt x="24993" y="413092"/>
                  </a:lnTo>
                  <a:lnTo>
                    <a:pt x="25590" y="411822"/>
                  </a:lnTo>
                  <a:lnTo>
                    <a:pt x="26009" y="413092"/>
                  </a:lnTo>
                  <a:lnTo>
                    <a:pt x="26809" y="414362"/>
                  </a:lnTo>
                  <a:lnTo>
                    <a:pt x="26809" y="382612"/>
                  </a:lnTo>
                  <a:lnTo>
                    <a:pt x="23190" y="382612"/>
                  </a:lnTo>
                  <a:lnTo>
                    <a:pt x="23190" y="420712"/>
                  </a:lnTo>
                  <a:lnTo>
                    <a:pt x="23063" y="420712"/>
                  </a:lnTo>
                  <a:lnTo>
                    <a:pt x="22682" y="421982"/>
                  </a:lnTo>
                  <a:lnTo>
                    <a:pt x="22682" y="423252"/>
                  </a:lnTo>
                  <a:lnTo>
                    <a:pt x="21793" y="424522"/>
                  </a:lnTo>
                  <a:lnTo>
                    <a:pt x="21463" y="423252"/>
                  </a:lnTo>
                  <a:lnTo>
                    <a:pt x="20116" y="421982"/>
                  </a:lnTo>
                  <a:lnTo>
                    <a:pt x="21209" y="420712"/>
                  </a:lnTo>
                  <a:lnTo>
                    <a:pt x="22517" y="421982"/>
                  </a:lnTo>
                  <a:lnTo>
                    <a:pt x="22682" y="423252"/>
                  </a:lnTo>
                  <a:lnTo>
                    <a:pt x="22682" y="421982"/>
                  </a:lnTo>
                  <a:lnTo>
                    <a:pt x="22174" y="420712"/>
                  </a:lnTo>
                  <a:lnTo>
                    <a:pt x="21971" y="419442"/>
                  </a:lnTo>
                  <a:lnTo>
                    <a:pt x="22263" y="419442"/>
                  </a:lnTo>
                  <a:lnTo>
                    <a:pt x="23190" y="420712"/>
                  </a:lnTo>
                  <a:lnTo>
                    <a:pt x="23190" y="382612"/>
                  </a:lnTo>
                  <a:lnTo>
                    <a:pt x="22974" y="382612"/>
                  </a:lnTo>
                  <a:lnTo>
                    <a:pt x="20027" y="382612"/>
                  </a:lnTo>
                  <a:lnTo>
                    <a:pt x="19646" y="382612"/>
                  </a:lnTo>
                  <a:lnTo>
                    <a:pt x="19227" y="382612"/>
                  </a:lnTo>
                  <a:lnTo>
                    <a:pt x="19100" y="383882"/>
                  </a:lnTo>
                  <a:lnTo>
                    <a:pt x="18135" y="383882"/>
                  </a:lnTo>
                  <a:lnTo>
                    <a:pt x="18135" y="391502"/>
                  </a:lnTo>
                  <a:lnTo>
                    <a:pt x="17881" y="391502"/>
                  </a:lnTo>
                  <a:lnTo>
                    <a:pt x="17221" y="390906"/>
                  </a:lnTo>
                  <a:lnTo>
                    <a:pt x="17221" y="397776"/>
                  </a:lnTo>
                  <a:lnTo>
                    <a:pt x="17119" y="399122"/>
                  </a:lnTo>
                  <a:lnTo>
                    <a:pt x="17005" y="400392"/>
                  </a:lnTo>
                  <a:lnTo>
                    <a:pt x="16370" y="400392"/>
                  </a:lnTo>
                  <a:lnTo>
                    <a:pt x="15354" y="399122"/>
                  </a:lnTo>
                  <a:lnTo>
                    <a:pt x="15862" y="397852"/>
                  </a:lnTo>
                  <a:lnTo>
                    <a:pt x="13754" y="397852"/>
                  </a:lnTo>
                  <a:lnTo>
                    <a:pt x="13754" y="395312"/>
                  </a:lnTo>
                  <a:lnTo>
                    <a:pt x="14973" y="395312"/>
                  </a:lnTo>
                  <a:lnTo>
                    <a:pt x="16662" y="396582"/>
                  </a:lnTo>
                  <a:lnTo>
                    <a:pt x="17221" y="397776"/>
                  </a:lnTo>
                  <a:lnTo>
                    <a:pt x="17221" y="390906"/>
                  </a:lnTo>
                  <a:lnTo>
                    <a:pt x="16497" y="390232"/>
                  </a:lnTo>
                  <a:lnTo>
                    <a:pt x="15532" y="390232"/>
                  </a:lnTo>
                  <a:lnTo>
                    <a:pt x="14859" y="388962"/>
                  </a:lnTo>
                  <a:lnTo>
                    <a:pt x="14643" y="387692"/>
                  </a:lnTo>
                  <a:lnTo>
                    <a:pt x="14935" y="387692"/>
                  </a:lnTo>
                  <a:lnTo>
                    <a:pt x="14973" y="386422"/>
                  </a:lnTo>
                  <a:lnTo>
                    <a:pt x="14643" y="385152"/>
                  </a:lnTo>
                  <a:lnTo>
                    <a:pt x="14224" y="385152"/>
                  </a:lnTo>
                  <a:lnTo>
                    <a:pt x="13881" y="383882"/>
                  </a:lnTo>
                  <a:lnTo>
                    <a:pt x="14732" y="383882"/>
                  </a:lnTo>
                  <a:lnTo>
                    <a:pt x="15189" y="385152"/>
                  </a:lnTo>
                  <a:lnTo>
                    <a:pt x="14973" y="386422"/>
                  </a:lnTo>
                  <a:lnTo>
                    <a:pt x="15100" y="386422"/>
                  </a:lnTo>
                  <a:lnTo>
                    <a:pt x="16243" y="388962"/>
                  </a:lnTo>
                  <a:lnTo>
                    <a:pt x="17170" y="390232"/>
                  </a:lnTo>
                  <a:lnTo>
                    <a:pt x="18135" y="391502"/>
                  </a:lnTo>
                  <a:lnTo>
                    <a:pt x="18135" y="383882"/>
                  </a:lnTo>
                  <a:lnTo>
                    <a:pt x="18008" y="383882"/>
                  </a:lnTo>
                  <a:lnTo>
                    <a:pt x="17627" y="382612"/>
                  </a:lnTo>
                  <a:lnTo>
                    <a:pt x="17373" y="383882"/>
                  </a:lnTo>
                  <a:lnTo>
                    <a:pt x="16497" y="383882"/>
                  </a:lnTo>
                  <a:lnTo>
                    <a:pt x="16116" y="382612"/>
                  </a:lnTo>
                  <a:lnTo>
                    <a:pt x="15087" y="383540"/>
                  </a:lnTo>
                  <a:lnTo>
                    <a:pt x="13335" y="381342"/>
                  </a:lnTo>
                  <a:lnTo>
                    <a:pt x="12204" y="381342"/>
                  </a:lnTo>
                  <a:lnTo>
                    <a:pt x="13716" y="383882"/>
                  </a:lnTo>
                  <a:lnTo>
                    <a:pt x="13589" y="383882"/>
                  </a:lnTo>
                  <a:lnTo>
                    <a:pt x="13589" y="392772"/>
                  </a:lnTo>
                  <a:lnTo>
                    <a:pt x="13208" y="394042"/>
                  </a:lnTo>
                  <a:lnTo>
                    <a:pt x="12204" y="392772"/>
                  </a:lnTo>
                  <a:lnTo>
                    <a:pt x="11950" y="394042"/>
                  </a:lnTo>
                  <a:lnTo>
                    <a:pt x="10985" y="394042"/>
                  </a:lnTo>
                  <a:lnTo>
                    <a:pt x="10858" y="392772"/>
                  </a:lnTo>
                  <a:lnTo>
                    <a:pt x="11823" y="392772"/>
                  </a:lnTo>
                  <a:lnTo>
                    <a:pt x="10096" y="391502"/>
                  </a:lnTo>
                  <a:lnTo>
                    <a:pt x="11188" y="390232"/>
                  </a:lnTo>
                  <a:lnTo>
                    <a:pt x="10896" y="388962"/>
                  </a:lnTo>
                  <a:lnTo>
                    <a:pt x="12661" y="388962"/>
                  </a:lnTo>
                  <a:lnTo>
                    <a:pt x="13589" y="392772"/>
                  </a:lnTo>
                  <a:lnTo>
                    <a:pt x="13589" y="383882"/>
                  </a:lnTo>
                  <a:lnTo>
                    <a:pt x="12915" y="383882"/>
                  </a:lnTo>
                  <a:lnTo>
                    <a:pt x="12369" y="382612"/>
                  </a:lnTo>
                  <a:lnTo>
                    <a:pt x="10807" y="382612"/>
                  </a:lnTo>
                  <a:lnTo>
                    <a:pt x="9969" y="383882"/>
                  </a:lnTo>
                  <a:lnTo>
                    <a:pt x="12712" y="383882"/>
                  </a:lnTo>
                  <a:lnTo>
                    <a:pt x="12712" y="386422"/>
                  </a:lnTo>
                  <a:lnTo>
                    <a:pt x="13335" y="387692"/>
                  </a:lnTo>
                  <a:lnTo>
                    <a:pt x="12712" y="387692"/>
                  </a:lnTo>
                  <a:lnTo>
                    <a:pt x="12369" y="386422"/>
                  </a:lnTo>
                  <a:lnTo>
                    <a:pt x="11480" y="386422"/>
                  </a:lnTo>
                  <a:lnTo>
                    <a:pt x="10985" y="385152"/>
                  </a:lnTo>
                  <a:lnTo>
                    <a:pt x="9423" y="385152"/>
                  </a:lnTo>
                  <a:lnTo>
                    <a:pt x="9461" y="383882"/>
                  </a:lnTo>
                  <a:lnTo>
                    <a:pt x="9639" y="383882"/>
                  </a:lnTo>
                  <a:lnTo>
                    <a:pt x="9880" y="382612"/>
                  </a:lnTo>
                  <a:lnTo>
                    <a:pt x="7442" y="382612"/>
                  </a:lnTo>
                  <a:lnTo>
                    <a:pt x="7112" y="381342"/>
                  </a:lnTo>
                  <a:lnTo>
                    <a:pt x="6934" y="381342"/>
                  </a:lnTo>
                  <a:lnTo>
                    <a:pt x="6934" y="392772"/>
                  </a:lnTo>
                  <a:lnTo>
                    <a:pt x="6311" y="392772"/>
                  </a:lnTo>
                  <a:lnTo>
                    <a:pt x="5842" y="394042"/>
                  </a:lnTo>
                  <a:lnTo>
                    <a:pt x="5130" y="394042"/>
                  </a:lnTo>
                  <a:lnTo>
                    <a:pt x="5295" y="392772"/>
                  </a:lnTo>
                  <a:lnTo>
                    <a:pt x="5422" y="391502"/>
                  </a:lnTo>
                  <a:lnTo>
                    <a:pt x="5930" y="391502"/>
                  </a:lnTo>
                  <a:lnTo>
                    <a:pt x="6934" y="392772"/>
                  </a:lnTo>
                  <a:lnTo>
                    <a:pt x="6934" y="381342"/>
                  </a:lnTo>
                  <a:lnTo>
                    <a:pt x="6604" y="381342"/>
                  </a:lnTo>
                  <a:lnTo>
                    <a:pt x="6604" y="388962"/>
                  </a:lnTo>
                  <a:lnTo>
                    <a:pt x="6019" y="391502"/>
                  </a:lnTo>
                  <a:lnTo>
                    <a:pt x="5003" y="388962"/>
                  </a:lnTo>
                  <a:lnTo>
                    <a:pt x="6604" y="388962"/>
                  </a:lnTo>
                  <a:lnTo>
                    <a:pt x="6604" y="381342"/>
                  </a:lnTo>
                  <a:lnTo>
                    <a:pt x="5130" y="381342"/>
                  </a:lnTo>
                  <a:lnTo>
                    <a:pt x="5346" y="382612"/>
                  </a:lnTo>
                  <a:lnTo>
                    <a:pt x="5765" y="383882"/>
                  </a:lnTo>
                  <a:lnTo>
                    <a:pt x="3530" y="383882"/>
                  </a:lnTo>
                  <a:lnTo>
                    <a:pt x="2273" y="382892"/>
                  </a:lnTo>
                  <a:lnTo>
                    <a:pt x="2273" y="387692"/>
                  </a:lnTo>
                  <a:lnTo>
                    <a:pt x="1346" y="387692"/>
                  </a:lnTo>
                  <a:lnTo>
                    <a:pt x="546" y="386422"/>
                  </a:lnTo>
                  <a:lnTo>
                    <a:pt x="1892" y="386422"/>
                  </a:lnTo>
                  <a:lnTo>
                    <a:pt x="2273" y="387692"/>
                  </a:lnTo>
                  <a:lnTo>
                    <a:pt x="2273" y="382892"/>
                  </a:lnTo>
                  <a:lnTo>
                    <a:pt x="1930" y="382612"/>
                  </a:lnTo>
                  <a:lnTo>
                    <a:pt x="749" y="380072"/>
                  </a:lnTo>
                  <a:lnTo>
                    <a:pt x="546" y="381342"/>
                  </a:lnTo>
                  <a:lnTo>
                    <a:pt x="381" y="382612"/>
                  </a:lnTo>
                  <a:lnTo>
                    <a:pt x="254" y="392772"/>
                  </a:lnTo>
                  <a:lnTo>
                    <a:pt x="800" y="394042"/>
                  </a:lnTo>
                  <a:lnTo>
                    <a:pt x="1384" y="395312"/>
                  </a:lnTo>
                  <a:lnTo>
                    <a:pt x="2095" y="396582"/>
                  </a:lnTo>
                  <a:lnTo>
                    <a:pt x="3149" y="395312"/>
                  </a:lnTo>
                  <a:lnTo>
                    <a:pt x="7823" y="395312"/>
                  </a:lnTo>
                  <a:lnTo>
                    <a:pt x="8115" y="394042"/>
                  </a:lnTo>
                  <a:lnTo>
                    <a:pt x="8712" y="392772"/>
                  </a:lnTo>
                  <a:lnTo>
                    <a:pt x="9093" y="392772"/>
                  </a:lnTo>
                  <a:lnTo>
                    <a:pt x="9207" y="394042"/>
                  </a:lnTo>
                  <a:lnTo>
                    <a:pt x="8623" y="394042"/>
                  </a:lnTo>
                  <a:lnTo>
                    <a:pt x="8407" y="395312"/>
                  </a:lnTo>
                  <a:lnTo>
                    <a:pt x="8839" y="396582"/>
                  </a:lnTo>
                  <a:lnTo>
                    <a:pt x="9334" y="396582"/>
                  </a:lnTo>
                  <a:lnTo>
                    <a:pt x="10439" y="399122"/>
                  </a:lnTo>
                  <a:lnTo>
                    <a:pt x="10985" y="399122"/>
                  </a:lnTo>
                  <a:lnTo>
                    <a:pt x="11315" y="397852"/>
                  </a:lnTo>
                  <a:lnTo>
                    <a:pt x="10604" y="396582"/>
                  </a:lnTo>
                  <a:lnTo>
                    <a:pt x="9931" y="395312"/>
                  </a:lnTo>
                  <a:lnTo>
                    <a:pt x="10896" y="395312"/>
                  </a:lnTo>
                  <a:lnTo>
                    <a:pt x="12407" y="396582"/>
                  </a:lnTo>
                  <a:lnTo>
                    <a:pt x="12153" y="397852"/>
                  </a:lnTo>
                  <a:lnTo>
                    <a:pt x="11239" y="399122"/>
                  </a:lnTo>
                  <a:lnTo>
                    <a:pt x="12204" y="399122"/>
                  </a:lnTo>
                  <a:lnTo>
                    <a:pt x="13335" y="400392"/>
                  </a:lnTo>
                  <a:lnTo>
                    <a:pt x="14478" y="400392"/>
                  </a:lnTo>
                  <a:lnTo>
                    <a:pt x="16116" y="401662"/>
                  </a:lnTo>
                  <a:lnTo>
                    <a:pt x="16243" y="402932"/>
                  </a:lnTo>
                  <a:lnTo>
                    <a:pt x="17500" y="404202"/>
                  </a:lnTo>
                  <a:lnTo>
                    <a:pt x="17678" y="405472"/>
                  </a:lnTo>
                  <a:lnTo>
                    <a:pt x="17373" y="405472"/>
                  </a:lnTo>
                  <a:lnTo>
                    <a:pt x="16878" y="404202"/>
                  </a:lnTo>
                  <a:lnTo>
                    <a:pt x="15862" y="404202"/>
                  </a:lnTo>
                  <a:lnTo>
                    <a:pt x="14935" y="402932"/>
                  </a:lnTo>
                  <a:lnTo>
                    <a:pt x="14185" y="401662"/>
                  </a:lnTo>
                  <a:lnTo>
                    <a:pt x="9588" y="401662"/>
                  </a:lnTo>
                  <a:lnTo>
                    <a:pt x="9969" y="402932"/>
                  </a:lnTo>
                  <a:lnTo>
                    <a:pt x="12458" y="402932"/>
                  </a:lnTo>
                  <a:lnTo>
                    <a:pt x="11696" y="405472"/>
                  </a:lnTo>
                  <a:lnTo>
                    <a:pt x="13843" y="405472"/>
                  </a:lnTo>
                  <a:lnTo>
                    <a:pt x="13931" y="404202"/>
                  </a:lnTo>
                  <a:lnTo>
                    <a:pt x="14351" y="404202"/>
                  </a:lnTo>
                  <a:lnTo>
                    <a:pt x="14554" y="405472"/>
                  </a:lnTo>
                  <a:lnTo>
                    <a:pt x="14643" y="409282"/>
                  </a:lnTo>
                  <a:lnTo>
                    <a:pt x="17881" y="410552"/>
                  </a:lnTo>
                  <a:lnTo>
                    <a:pt x="17678" y="410552"/>
                  </a:lnTo>
                  <a:lnTo>
                    <a:pt x="17170" y="411822"/>
                  </a:lnTo>
                  <a:lnTo>
                    <a:pt x="16281" y="411822"/>
                  </a:lnTo>
                  <a:lnTo>
                    <a:pt x="16662" y="413092"/>
                  </a:lnTo>
                  <a:lnTo>
                    <a:pt x="17970" y="413092"/>
                  </a:lnTo>
                  <a:lnTo>
                    <a:pt x="17970" y="410552"/>
                  </a:lnTo>
                  <a:lnTo>
                    <a:pt x="17843" y="409282"/>
                  </a:lnTo>
                  <a:lnTo>
                    <a:pt x="16446" y="409282"/>
                  </a:lnTo>
                  <a:lnTo>
                    <a:pt x="15951" y="408012"/>
                  </a:lnTo>
                  <a:lnTo>
                    <a:pt x="15354" y="406742"/>
                  </a:lnTo>
                  <a:lnTo>
                    <a:pt x="16281" y="405472"/>
                  </a:lnTo>
                  <a:lnTo>
                    <a:pt x="16370" y="406742"/>
                  </a:lnTo>
                  <a:lnTo>
                    <a:pt x="17424" y="408012"/>
                  </a:lnTo>
                  <a:lnTo>
                    <a:pt x="18643" y="409282"/>
                  </a:lnTo>
                  <a:lnTo>
                    <a:pt x="19481" y="410552"/>
                  </a:lnTo>
                  <a:lnTo>
                    <a:pt x="19189" y="411822"/>
                  </a:lnTo>
                  <a:lnTo>
                    <a:pt x="19189" y="413092"/>
                  </a:lnTo>
                  <a:lnTo>
                    <a:pt x="18224" y="413092"/>
                  </a:lnTo>
                  <a:lnTo>
                    <a:pt x="19443" y="414362"/>
                  </a:lnTo>
                  <a:lnTo>
                    <a:pt x="19189" y="415632"/>
                  </a:lnTo>
                  <a:lnTo>
                    <a:pt x="19481" y="416902"/>
                  </a:lnTo>
                  <a:lnTo>
                    <a:pt x="19608" y="416902"/>
                  </a:lnTo>
                  <a:lnTo>
                    <a:pt x="19735" y="415632"/>
                  </a:lnTo>
                  <a:lnTo>
                    <a:pt x="19862" y="415632"/>
                  </a:lnTo>
                  <a:lnTo>
                    <a:pt x="19900" y="414362"/>
                  </a:lnTo>
                  <a:lnTo>
                    <a:pt x="20447" y="414362"/>
                  </a:lnTo>
                  <a:lnTo>
                    <a:pt x="20662" y="415632"/>
                  </a:lnTo>
                  <a:lnTo>
                    <a:pt x="20916" y="415632"/>
                  </a:lnTo>
                  <a:lnTo>
                    <a:pt x="20916" y="416902"/>
                  </a:lnTo>
                  <a:lnTo>
                    <a:pt x="19646" y="416902"/>
                  </a:lnTo>
                  <a:lnTo>
                    <a:pt x="20193" y="418172"/>
                  </a:lnTo>
                  <a:lnTo>
                    <a:pt x="19151" y="419442"/>
                  </a:lnTo>
                  <a:lnTo>
                    <a:pt x="17589" y="421525"/>
                  </a:lnTo>
                  <a:lnTo>
                    <a:pt x="17589" y="428332"/>
                  </a:lnTo>
                  <a:lnTo>
                    <a:pt x="16446" y="428332"/>
                  </a:lnTo>
                  <a:lnTo>
                    <a:pt x="15608" y="427062"/>
                  </a:lnTo>
                  <a:lnTo>
                    <a:pt x="17589" y="428332"/>
                  </a:lnTo>
                  <a:lnTo>
                    <a:pt x="17589" y="421525"/>
                  </a:lnTo>
                  <a:lnTo>
                    <a:pt x="17246" y="421982"/>
                  </a:lnTo>
                  <a:lnTo>
                    <a:pt x="16916" y="419442"/>
                  </a:lnTo>
                  <a:lnTo>
                    <a:pt x="16624" y="418172"/>
                  </a:lnTo>
                  <a:lnTo>
                    <a:pt x="16205" y="415632"/>
                  </a:lnTo>
                  <a:lnTo>
                    <a:pt x="15532" y="416902"/>
                  </a:lnTo>
                  <a:lnTo>
                    <a:pt x="14643" y="418172"/>
                  </a:lnTo>
                  <a:lnTo>
                    <a:pt x="14973" y="418172"/>
                  </a:lnTo>
                  <a:lnTo>
                    <a:pt x="15024" y="420712"/>
                  </a:lnTo>
                  <a:lnTo>
                    <a:pt x="14605" y="420712"/>
                  </a:lnTo>
                  <a:lnTo>
                    <a:pt x="13677" y="421982"/>
                  </a:lnTo>
                  <a:lnTo>
                    <a:pt x="13131" y="420712"/>
                  </a:lnTo>
                  <a:lnTo>
                    <a:pt x="12242" y="420712"/>
                  </a:lnTo>
                  <a:lnTo>
                    <a:pt x="12077" y="421982"/>
                  </a:lnTo>
                  <a:lnTo>
                    <a:pt x="12204" y="421982"/>
                  </a:lnTo>
                  <a:lnTo>
                    <a:pt x="14097" y="423252"/>
                  </a:lnTo>
                  <a:lnTo>
                    <a:pt x="13931" y="424522"/>
                  </a:lnTo>
                  <a:lnTo>
                    <a:pt x="13677" y="428332"/>
                  </a:lnTo>
                  <a:lnTo>
                    <a:pt x="13258" y="428332"/>
                  </a:lnTo>
                  <a:lnTo>
                    <a:pt x="12827" y="427062"/>
                  </a:lnTo>
                  <a:lnTo>
                    <a:pt x="12115" y="427062"/>
                  </a:lnTo>
                  <a:lnTo>
                    <a:pt x="11912" y="425792"/>
                  </a:lnTo>
                  <a:lnTo>
                    <a:pt x="11315" y="425792"/>
                  </a:lnTo>
                  <a:lnTo>
                    <a:pt x="10896" y="424522"/>
                  </a:lnTo>
                  <a:lnTo>
                    <a:pt x="10185" y="423252"/>
                  </a:lnTo>
                  <a:lnTo>
                    <a:pt x="9842" y="421982"/>
                  </a:lnTo>
                  <a:lnTo>
                    <a:pt x="9423" y="420712"/>
                  </a:lnTo>
                  <a:lnTo>
                    <a:pt x="9093" y="420712"/>
                  </a:lnTo>
                  <a:lnTo>
                    <a:pt x="8661" y="423252"/>
                  </a:lnTo>
                  <a:lnTo>
                    <a:pt x="8877" y="424522"/>
                  </a:lnTo>
                  <a:lnTo>
                    <a:pt x="7366" y="427062"/>
                  </a:lnTo>
                  <a:lnTo>
                    <a:pt x="9207" y="427062"/>
                  </a:lnTo>
                  <a:lnTo>
                    <a:pt x="8839" y="428332"/>
                  </a:lnTo>
                  <a:lnTo>
                    <a:pt x="9131" y="428332"/>
                  </a:lnTo>
                  <a:lnTo>
                    <a:pt x="9677" y="425792"/>
                  </a:lnTo>
                  <a:lnTo>
                    <a:pt x="10439" y="427062"/>
                  </a:lnTo>
                  <a:lnTo>
                    <a:pt x="11734" y="430872"/>
                  </a:lnTo>
                  <a:lnTo>
                    <a:pt x="10642" y="430872"/>
                  </a:lnTo>
                  <a:lnTo>
                    <a:pt x="10731" y="432142"/>
                  </a:lnTo>
                  <a:lnTo>
                    <a:pt x="10858" y="433412"/>
                  </a:lnTo>
                  <a:lnTo>
                    <a:pt x="8204" y="433412"/>
                  </a:lnTo>
                  <a:lnTo>
                    <a:pt x="7823" y="432142"/>
                  </a:lnTo>
                  <a:lnTo>
                    <a:pt x="7404" y="433412"/>
                  </a:lnTo>
                  <a:lnTo>
                    <a:pt x="7150" y="433412"/>
                  </a:lnTo>
                  <a:lnTo>
                    <a:pt x="7061" y="432142"/>
                  </a:lnTo>
                  <a:lnTo>
                    <a:pt x="7061" y="433412"/>
                  </a:lnTo>
                  <a:lnTo>
                    <a:pt x="6438" y="434682"/>
                  </a:lnTo>
                  <a:lnTo>
                    <a:pt x="6019" y="434682"/>
                  </a:lnTo>
                  <a:lnTo>
                    <a:pt x="6146" y="433412"/>
                  </a:lnTo>
                  <a:lnTo>
                    <a:pt x="7061" y="433412"/>
                  </a:lnTo>
                  <a:lnTo>
                    <a:pt x="7061" y="432142"/>
                  </a:lnTo>
                  <a:lnTo>
                    <a:pt x="6692" y="430872"/>
                  </a:lnTo>
                  <a:lnTo>
                    <a:pt x="6311" y="430872"/>
                  </a:lnTo>
                  <a:lnTo>
                    <a:pt x="6019" y="429602"/>
                  </a:lnTo>
                  <a:lnTo>
                    <a:pt x="5422" y="429602"/>
                  </a:lnTo>
                  <a:lnTo>
                    <a:pt x="4749" y="430872"/>
                  </a:lnTo>
                  <a:lnTo>
                    <a:pt x="3365" y="430872"/>
                  </a:lnTo>
                  <a:lnTo>
                    <a:pt x="3403" y="432142"/>
                  </a:lnTo>
                  <a:lnTo>
                    <a:pt x="3149" y="433412"/>
                  </a:lnTo>
                  <a:lnTo>
                    <a:pt x="165" y="433412"/>
                  </a:lnTo>
                  <a:lnTo>
                    <a:pt x="165" y="444842"/>
                  </a:lnTo>
                  <a:lnTo>
                    <a:pt x="800" y="444842"/>
                  </a:lnTo>
                  <a:lnTo>
                    <a:pt x="1003" y="446112"/>
                  </a:lnTo>
                  <a:lnTo>
                    <a:pt x="2768" y="446112"/>
                  </a:lnTo>
                  <a:lnTo>
                    <a:pt x="2311" y="444842"/>
                  </a:lnTo>
                  <a:lnTo>
                    <a:pt x="2476" y="444842"/>
                  </a:lnTo>
                  <a:lnTo>
                    <a:pt x="3111" y="443572"/>
                  </a:lnTo>
                  <a:lnTo>
                    <a:pt x="3784" y="443572"/>
                  </a:lnTo>
                  <a:lnTo>
                    <a:pt x="4076" y="444842"/>
                  </a:lnTo>
                  <a:lnTo>
                    <a:pt x="4330" y="446112"/>
                  </a:lnTo>
                  <a:lnTo>
                    <a:pt x="4749" y="446112"/>
                  </a:lnTo>
                  <a:lnTo>
                    <a:pt x="5295" y="444842"/>
                  </a:lnTo>
                  <a:lnTo>
                    <a:pt x="6642" y="444842"/>
                  </a:lnTo>
                  <a:lnTo>
                    <a:pt x="7366" y="443572"/>
                  </a:lnTo>
                  <a:lnTo>
                    <a:pt x="7658" y="443572"/>
                  </a:lnTo>
                  <a:lnTo>
                    <a:pt x="8115" y="444842"/>
                  </a:lnTo>
                  <a:lnTo>
                    <a:pt x="9207" y="444842"/>
                  </a:lnTo>
                  <a:lnTo>
                    <a:pt x="9296" y="443572"/>
                  </a:lnTo>
                  <a:lnTo>
                    <a:pt x="9588" y="443572"/>
                  </a:lnTo>
                  <a:lnTo>
                    <a:pt x="9715" y="442302"/>
                  </a:lnTo>
                  <a:lnTo>
                    <a:pt x="10185" y="443572"/>
                  </a:lnTo>
                  <a:lnTo>
                    <a:pt x="11061" y="443572"/>
                  </a:lnTo>
                  <a:lnTo>
                    <a:pt x="11988" y="444842"/>
                  </a:lnTo>
                  <a:lnTo>
                    <a:pt x="12661" y="444842"/>
                  </a:lnTo>
                  <a:lnTo>
                    <a:pt x="13716" y="443572"/>
                  </a:lnTo>
                  <a:lnTo>
                    <a:pt x="14224" y="443572"/>
                  </a:lnTo>
                  <a:lnTo>
                    <a:pt x="14643" y="442302"/>
                  </a:lnTo>
                  <a:lnTo>
                    <a:pt x="15189" y="441032"/>
                  </a:lnTo>
                  <a:lnTo>
                    <a:pt x="18135" y="444779"/>
                  </a:lnTo>
                  <a:lnTo>
                    <a:pt x="18008" y="443572"/>
                  </a:lnTo>
                  <a:lnTo>
                    <a:pt x="17919" y="442302"/>
                  </a:lnTo>
                  <a:lnTo>
                    <a:pt x="20408" y="443572"/>
                  </a:lnTo>
                  <a:lnTo>
                    <a:pt x="22047" y="443572"/>
                  </a:lnTo>
                  <a:lnTo>
                    <a:pt x="22110" y="442302"/>
                  </a:lnTo>
                  <a:lnTo>
                    <a:pt x="22174" y="441032"/>
                  </a:lnTo>
                  <a:lnTo>
                    <a:pt x="25666" y="441032"/>
                  </a:lnTo>
                  <a:lnTo>
                    <a:pt x="25082" y="439762"/>
                  </a:lnTo>
                  <a:lnTo>
                    <a:pt x="24155" y="438492"/>
                  </a:lnTo>
                  <a:lnTo>
                    <a:pt x="25044" y="438492"/>
                  </a:lnTo>
                  <a:lnTo>
                    <a:pt x="25958" y="439762"/>
                  </a:lnTo>
                  <a:lnTo>
                    <a:pt x="27559" y="438492"/>
                  </a:lnTo>
                  <a:lnTo>
                    <a:pt x="28740" y="439762"/>
                  </a:lnTo>
                  <a:lnTo>
                    <a:pt x="29705" y="439762"/>
                  </a:lnTo>
                  <a:lnTo>
                    <a:pt x="30213" y="438492"/>
                  </a:lnTo>
                  <a:lnTo>
                    <a:pt x="30302" y="439762"/>
                  </a:lnTo>
                  <a:lnTo>
                    <a:pt x="32486" y="439762"/>
                  </a:lnTo>
                  <a:lnTo>
                    <a:pt x="32321" y="438492"/>
                  </a:lnTo>
                  <a:lnTo>
                    <a:pt x="33083" y="438492"/>
                  </a:lnTo>
                  <a:lnTo>
                    <a:pt x="34124" y="437222"/>
                  </a:lnTo>
                  <a:lnTo>
                    <a:pt x="34378" y="435952"/>
                  </a:lnTo>
                  <a:lnTo>
                    <a:pt x="35852" y="435952"/>
                  </a:lnTo>
                  <a:lnTo>
                    <a:pt x="37376" y="434682"/>
                  </a:lnTo>
                  <a:lnTo>
                    <a:pt x="38798" y="435952"/>
                  </a:lnTo>
                  <a:lnTo>
                    <a:pt x="38849" y="434682"/>
                  </a:lnTo>
                  <a:lnTo>
                    <a:pt x="37668" y="433412"/>
                  </a:lnTo>
                  <a:lnTo>
                    <a:pt x="40906" y="433412"/>
                  </a:lnTo>
                  <a:lnTo>
                    <a:pt x="41706" y="432142"/>
                  </a:lnTo>
                  <a:lnTo>
                    <a:pt x="42291" y="432142"/>
                  </a:lnTo>
                  <a:lnTo>
                    <a:pt x="43180" y="433412"/>
                  </a:lnTo>
                  <a:lnTo>
                    <a:pt x="44983" y="434682"/>
                  </a:lnTo>
                  <a:lnTo>
                    <a:pt x="43307" y="435952"/>
                  </a:lnTo>
                  <a:lnTo>
                    <a:pt x="41871" y="433412"/>
                  </a:lnTo>
                  <a:lnTo>
                    <a:pt x="39941" y="434682"/>
                  </a:lnTo>
                  <a:lnTo>
                    <a:pt x="42799" y="435952"/>
                  </a:lnTo>
                  <a:lnTo>
                    <a:pt x="42125" y="438492"/>
                  </a:lnTo>
                  <a:lnTo>
                    <a:pt x="39814" y="437222"/>
                  </a:lnTo>
                  <a:lnTo>
                    <a:pt x="35902" y="439762"/>
                  </a:lnTo>
                  <a:lnTo>
                    <a:pt x="35852" y="441032"/>
                  </a:lnTo>
                  <a:lnTo>
                    <a:pt x="33083" y="441032"/>
                  </a:lnTo>
                  <a:lnTo>
                    <a:pt x="32562" y="439928"/>
                  </a:lnTo>
                  <a:lnTo>
                    <a:pt x="32486" y="442302"/>
                  </a:lnTo>
                  <a:lnTo>
                    <a:pt x="33032" y="442302"/>
                  </a:lnTo>
                  <a:lnTo>
                    <a:pt x="31775" y="443572"/>
                  </a:lnTo>
                  <a:lnTo>
                    <a:pt x="30378" y="443572"/>
                  </a:lnTo>
                  <a:lnTo>
                    <a:pt x="29121" y="444842"/>
                  </a:lnTo>
                  <a:lnTo>
                    <a:pt x="27305" y="444842"/>
                  </a:lnTo>
                  <a:lnTo>
                    <a:pt x="25590" y="446112"/>
                  </a:lnTo>
                  <a:lnTo>
                    <a:pt x="29959" y="446112"/>
                  </a:lnTo>
                  <a:lnTo>
                    <a:pt x="32829" y="444842"/>
                  </a:lnTo>
                  <a:lnTo>
                    <a:pt x="38417" y="443572"/>
                  </a:lnTo>
                  <a:lnTo>
                    <a:pt x="41160" y="443572"/>
                  </a:lnTo>
                  <a:lnTo>
                    <a:pt x="48475" y="441032"/>
                  </a:lnTo>
                  <a:lnTo>
                    <a:pt x="57658" y="438492"/>
                  </a:lnTo>
                  <a:lnTo>
                    <a:pt x="60223" y="437222"/>
                  </a:lnTo>
                  <a:lnTo>
                    <a:pt x="62661" y="435952"/>
                  </a:lnTo>
                  <a:lnTo>
                    <a:pt x="68719" y="433412"/>
                  </a:lnTo>
                  <a:lnTo>
                    <a:pt x="71755" y="432142"/>
                  </a:lnTo>
                  <a:lnTo>
                    <a:pt x="75044" y="430872"/>
                  </a:lnTo>
                  <a:lnTo>
                    <a:pt x="76644" y="430872"/>
                  </a:lnTo>
                  <a:lnTo>
                    <a:pt x="78193" y="429602"/>
                  </a:lnTo>
                  <a:lnTo>
                    <a:pt x="81356" y="428332"/>
                  </a:lnTo>
                  <a:lnTo>
                    <a:pt x="84429" y="428332"/>
                  </a:lnTo>
                  <a:lnTo>
                    <a:pt x="85521" y="429602"/>
                  </a:lnTo>
                  <a:lnTo>
                    <a:pt x="86360" y="429602"/>
                  </a:lnTo>
                  <a:lnTo>
                    <a:pt x="87871" y="432142"/>
                  </a:lnTo>
                  <a:lnTo>
                    <a:pt x="87706" y="432142"/>
                  </a:lnTo>
                  <a:lnTo>
                    <a:pt x="88303" y="434682"/>
                  </a:lnTo>
                  <a:lnTo>
                    <a:pt x="88976" y="435952"/>
                  </a:lnTo>
                  <a:lnTo>
                    <a:pt x="89649" y="438492"/>
                  </a:lnTo>
                  <a:lnTo>
                    <a:pt x="89433" y="439762"/>
                  </a:lnTo>
                  <a:lnTo>
                    <a:pt x="89052" y="441032"/>
                  </a:lnTo>
                  <a:lnTo>
                    <a:pt x="88722" y="442302"/>
                  </a:lnTo>
                  <a:lnTo>
                    <a:pt x="88417" y="444842"/>
                  </a:lnTo>
                  <a:lnTo>
                    <a:pt x="90144" y="444842"/>
                  </a:lnTo>
                  <a:lnTo>
                    <a:pt x="91033" y="443572"/>
                  </a:lnTo>
                  <a:lnTo>
                    <a:pt x="91871" y="443572"/>
                  </a:lnTo>
                  <a:lnTo>
                    <a:pt x="91871" y="444842"/>
                  </a:lnTo>
                  <a:lnTo>
                    <a:pt x="90906" y="446112"/>
                  </a:lnTo>
                  <a:lnTo>
                    <a:pt x="89052" y="449922"/>
                  </a:lnTo>
                  <a:lnTo>
                    <a:pt x="90487" y="449922"/>
                  </a:lnTo>
                  <a:lnTo>
                    <a:pt x="90995" y="449059"/>
                  </a:lnTo>
                  <a:lnTo>
                    <a:pt x="90944" y="450672"/>
                  </a:lnTo>
                  <a:lnTo>
                    <a:pt x="89890" y="451485"/>
                  </a:lnTo>
                  <a:lnTo>
                    <a:pt x="89052" y="452488"/>
                  </a:lnTo>
                  <a:lnTo>
                    <a:pt x="88214" y="453555"/>
                  </a:lnTo>
                  <a:lnTo>
                    <a:pt x="88379" y="453898"/>
                  </a:lnTo>
                  <a:lnTo>
                    <a:pt x="90017" y="454914"/>
                  </a:lnTo>
                  <a:lnTo>
                    <a:pt x="90398" y="455930"/>
                  </a:lnTo>
                  <a:lnTo>
                    <a:pt x="91160" y="455409"/>
                  </a:lnTo>
                  <a:lnTo>
                    <a:pt x="91960" y="454914"/>
                  </a:lnTo>
                  <a:lnTo>
                    <a:pt x="92710" y="454202"/>
                  </a:lnTo>
                  <a:lnTo>
                    <a:pt x="93179" y="453402"/>
                  </a:lnTo>
                  <a:lnTo>
                    <a:pt x="94018" y="451980"/>
                  </a:lnTo>
                  <a:lnTo>
                    <a:pt x="94742" y="450418"/>
                  </a:lnTo>
                  <a:lnTo>
                    <a:pt x="96037" y="447636"/>
                  </a:lnTo>
                  <a:lnTo>
                    <a:pt x="94983" y="446125"/>
                  </a:lnTo>
                  <a:lnTo>
                    <a:pt x="93268" y="446176"/>
                  </a:lnTo>
                  <a:lnTo>
                    <a:pt x="92964" y="446379"/>
                  </a:lnTo>
                  <a:lnTo>
                    <a:pt x="92417" y="446582"/>
                  </a:lnTo>
                  <a:lnTo>
                    <a:pt x="92036" y="447040"/>
                  </a:lnTo>
                  <a:lnTo>
                    <a:pt x="91744" y="447446"/>
                  </a:lnTo>
                  <a:lnTo>
                    <a:pt x="91706" y="446112"/>
                  </a:lnTo>
                  <a:lnTo>
                    <a:pt x="95656" y="439762"/>
                  </a:lnTo>
                  <a:lnTo>
                    <a:pt x="93306" y="442302"/>
                  </a:lnTo>
                  <a:lnTo>
                    <a:pt x="91795" y="442302"/>
                  </a:lnTo>
                  <a:lnTo>
                    <a:pt x="91744" y="441032"/>
                  </a:lnTo>
                  <a:lnTo>
                    <a:pt x="93395" y="437222"/>
                  </a:lnTo>
                  <a:lnTo>
                    <a:pt x="94183" y="435952"/>
                  </a:lnTo>
                  <a:lnTo>
                    <a:pt x="94691" y="434682"/>
                  </a:lnTo>
                  <a:lnTo>
                    <a:pt x="93433" y="434682"/>
                  </a:lnTo>
                  <a:lnTo>
                    <a:pt x="92798" y="433412"/>
                  </a:lnTo>
                  <a:lnTo>
                    <a:pt x="93179" y="433412"/>
                  </a:lnTo>
                  <a:lnTo>
                    <a:pt x="94907" y="429602"/>
                  </a:lnTo>
                  <a:lnTo>
                    <a:pt x="97243" y="425792"/>
                  </a:lnTo>
                  <a:lnTo>
                    <a:pt x="98018" y="424522"/>
                  </a:lnTo>
                  <a:lnTo>
                    <a:pt x="98793" y="423252"/>
                  </a:lnTo>
                  <a:lnTo>
                    <a:pt x="99580" y="421982"/>
                  </a:lnTo>
                  <a:lnTo>
                    <a:pt x="101219" y="419442"/>
                  </a:lnTo>
                  <a:lnTo>
                    <a:pt x="102984" y="418172"/>
                  </a:lnTo>
                  <a:lnTo>
                    <a:pt x="103657" y="418172"/>
                  </a:lnTo>
                  <a:lnTo>
                    <a:pt x="103365" y="419442"/>
                  </a:lnTo>
                  <a:lnTo>
                    <a:pt x="101803" y="421982"/>
                  </a:lnTo>
                  <a:lnTo>
                    <a:pt x="100634" y="423252"/>
                  </a:lnTo>
                  <a:lnTo>
                    <a:pt x="99580" y="424522"/>
                  </a:lnTo>
                  <a:lnTo>
                    <a:pt x="99377" y="425742"/>
                  </a:lnTo>
                  <a:lnTo>
                    <a:pt x="102349" y="423252"/>
                  </a:lnTo>
                  <a:lnTo>
                    <a:pt x="103822" y="421982"/>
                  </a:lnTo>
                  <a:lnTo>
                    <a:pt x="104292" y="421982"/>
                  </a:lnTo>
                  <a:lnTo>
                    <a:pt x="104000" y="423252"/>
                  </a:lnTo>
                  <a:lnTo>
                    <a:pt x="101981" y="427062"/>
                  </a:lnTo>
                  <a:lnTo>
                    <a:pt x="101473" y="427062"/>
                  </a:lnTo>
                  <a:lnTo>
                    <a:pt x="101130" y="428332"/>
                  </a:lnTo>
                  <a:lnTo>
                    <a:pt x="102476" y="429602"/>
                  </a:lnTo>
                  <a:lnTo>
                    <a:pt x="103238" y="429602"/>
                  </a:lnTo>
                  <a:lnTo>
                    <a:pt x="104292" y="428332"/>
                  </a:lnTo>
                  <a:lnTo>
                    <a:pt x="105168" y="428332"/>
                  </a:lnTo>
                  <a:lnTo>
                    <a:pt x="105549" y="425792"/>
                  </a:lnTo>
                  <a:lnTo>
                    <a:pt x="106400" y="424522"/>
                  </a:lnTo>
                  <a:lnTo>
                    <a:pt x="107073" y="423252"/>
                  </a:lnTo>
                  <a:lnTo>
                    <a:pt x="107569" y="423252"/>
                  </a:lnTo>
                  <a:lnTo>
                    <a:pt x="108165" y="421982"/>
                  </a:lnTo>
                  <a:lnTo>
                    <a:pt x="107492" y="420712"/>
                  </a:lnTo>
                  <a:lnTo>
                    <a:pt x="106641" y="419442"/>
                  </a:lnTo>
                  <a:lnTo>
                    <a:pt x="105841" y="420712"/>
                  </a:lnTo>
                  <a:lnTo>
                    <a:pt x="104165" y="420712"/>
                  </a:lnTo>
                  <a:lnTo>
                    <a:pt x="104495" y="419442"/>
                  </a:lnTo>
                  <a:lnTo>
                    <a:pt x="104876" y="419442"/>
                  </a:lnTo>
                  <a:lnTo>
                    <a:pt x="109093" y="411822"/>
                  </a:lnTo>
                  <a:lnTo>
                    <a:pt x="107823" y="413092"/>
                  </a:lnTo>
                  <a:lnTo>
                    <a:pt x="106768" y="414362"/>
                  </a:lnTo>
                  <a:lnTo>
                    <a:pt x="105638" y="415632"/>
                  </a:lnTo>
                  <a:lnTo>
                    <a:pt x="105130" y="415632"/>
                  </a:lnTo>
                  <a:lnTo>
                    <a:pt x="105346" y="414362"/>
                  </a:lnTo>
                  <a:lnTo>
                    <a:pt x="105676" y="413092"/>
                  </a:lnTo>
                  <a:lnTo>
                    <a:pt x="106400" y="413092"/>
                  </a:lnTo>
                  <a:lnTo>
                    <a:pt x="107238" y="411822"/>
                  </a:lnTo>
                  <a:lnTo>
                    <a:pt x="107823" y="410552"/>
                  </a:lnTo>
                  <a:lnTo>
                    <a:pt x="108038" y="410552"/>
                  </a:lnTo>
                  <a:lnTo>
                    <a:pt x="107823" y="409282"/>
                  </a:lnTo>
                  <a:lnTo>
                    <a:pt x="107873" y="408012"/>
                  </a:lnTo>
                  <a:lnTo>
                    <a:pt x="108038" y="408012"/>
                  </a:lnTo>
                  <a:lnTo>
                    <a:pt x="109042" y="405472"/>
                  </a:lnTo>
                  <a:lnTo>
                    <a:pt x="110134" y="404202"/>
                  </a:lnTo>
                  <a:lnTo>
                    <a:pt x="111112" y="402932"/>
                  </a:lnTo>
                  <a:lnTo>
                    <a:pt x="111861" y="400392"/>
                  </a:lnTo>
                  <a:lnTo>
                    <a:pt x="112204" y="399122"/>
                  </a:lnTo>
                  <a:lnTo>
                    <a:pt x="113080" y="397852"/>
                  </a:lnTo>
                  <a:lnTo>
                    <a:pt x="114058" y="396582"/>
                  </a:lnTo>
                  <a:lnTo>
                    <a:pt x="114477" y="395312"/>
                  </a:lnTo>
                  <a:lnTo>
                    <a:pt x="116700" y="394042"/>
                  </a:lnTo>
                  <a:lnTo>
                    <a:pt x="117462" y="394042"/>
                  </a:lnTo>
                  <a:lnTo>
                    <a:pt x="116954" y="395312"/>
                  </a:lnTo>
                  <a:lnTo>
                    <a:pt x="116624" y="395312"/>
                  </a:lnTo>
                  <a:lnTo>
                    <a:pt x="115354" y="397852"/>
                  </a:lnTo>
                  <a:lnTo>
                    <a:pt x="114439" y="399122"/>
                  </a:lnTo>
                  <a:lnTo>
                    <a:pt x="113588" y="400392"/>
                  </a:lnTo>
                  <a:lnTo>
                    <a:pt x="113385" y="400392"/>
                  </a:lnTo>
                  <a:lnTo>
                    <a:pt x="113385" y="401662"/>
                  </a:lnTo>
                  <a:lnTo>
                    <a:pt x="113550" y="401662"/>
                  </a:lnTo>
                  <a:lnTo>
                    <a:pt x="115189" y="400392"/>
                  </a:lnTo>
                  <a:lnTo>
                    <a:pt x="115697" y="400392"/>
                  </a:lnTo>
                  <a:lnTo>
                    <a:pt x="114681" y="402932"/>
                  </a:lnTo>
                  <a:lnTo>
                    <a:pt x="114896" y="404202"/>
                  </a:lnTo>
                  <a:lnTo>
                    <a:pt x="116154" y="404202"/>
                  </a:lnTo>
                  <a:lnTo>
                    <a:pt x="116662" y="402932"/>
                  </a:lnTo>
                  <a:lnTo>
                    <a:pt x="118402" y="402932"/>
                  </a:lnTo>
                  <a:lnTo>
                    <a:pt x="117170" y="405130"/>
                  </a:lnTo>
                  <a:lnTo>
                    <a:pt x="115735" y="406400"/>
                  </a:lnTo>
                  <a:lnTo>
                    <a:pt x="113639" y="408940"/>
                  </a:lnTo>
                  <a:lnTo>
                    <a:pt x="113042" y="410210"/>
                  </a:lnTo>
                  <a:lnTo>
                    <a:pt x="112166" y="411480"/>
                  </a:lnTo>
                  <a:lnTo>
                    <a:pt x="112204" y="412750"/>
                  </a:lnTo>
                  <a:lnTo>
                    <a:pt x="112458" y="412750"/>
                  </a:lnTo>
                  <a:lnTo>
                    <a:pt x="116459" y="408940"/>
                  </a:lnTo>
                  <a:lnTo>
                    <a:pt x="117589" y="408940"/>
                  </a:lnTo>
                  <a:lnTo>
                    <a:pt x="116954" y="410210"/>
                  </a:lnTo>
                  <a:lnTo>
                    <a:pt x="116586" y="411480"/>
                  </a:lnTo>
                  <a:lnTo>
                    <a:pt x="116154" y="411480"/>
                  </a:lnTo>
                  <a:lnTo>
                    <a:pt x="115608" y="412750"/>
                  </a:lnTo>
                  <a:lnTo>
                    <a:pt x="115227" y="412750"/>
                  </a:lnTo>
                  <a:lnTo>
                    <a:pt x="115062" y="414020"/>
                  </a:lnTo>
                  <a:lnTo>
                    <a:pt x="114985" y="415290"/>
                  </a:lnTo>
                  <a:lnTo>
                    <a:pt x="116459" y="415290"/>
                  </a:lnTo>
                  <a:lnTo>
                    <a:pt x="118732" y="414020"/>
                  </a:lnTo>
                  <a:lnTo>
                    <a:pt x="118859" y="414020"/>
                  </a:lnTo>
                  <a:lnTo>
                    <a:pt x="118643" y="412750"/>
                  </a:lnTo>
                  <a:lnTo>
                    <a:pt x="118516" y="412750"/>
                  </a:lnTo>
                  <a:lnTo>
                    <a:pt x="119354" y="411480"/>
                  </a:lnTo>
                  <a:lnTo>
                    <a:pt x="120154" y="410210"/>
                  </a:lnTo>
                  <a:lnTo>
                    <a:pt x="120916" y="408940"/>
                  </a:lnTo>
                  <a:lnTo>
                    <a:pt x="121170" y="407670"/>
                  </a:lnTo>
                  <a:lnTo>
                    <a:pt x="121462" y="407670"/>
                  </a:lnTo>
                  <a:lnTo>
                    <a:pt x="121335" y="406400"/>
                  </a:lnTo>
                  <a:lnTo>
                    <a:pt x="119862" y="406400"/>
                  </a:lnTo>
                  <a:lnTo>
                    <a:pt x="119278" y="407670"/>
                  </a:lnTo>
                  <a:lnTo>
                    <a:pt x="116916" y="407670"/>
                  </a:lnTo>
                  <a:lnTo>
                    <a:pt x="118732" y="403860"/>
                  </a:lnTo>
                  <a:lnTo>
                    <a:pt x="121424" y="402590"/>
                  </a:lnTo>
                  <a:lnTo>
                    <a:pt x="122428" y="398780"/>
                  </a:lnTo>
                  <a:lnTo>
                    <a:pt x="121970" y="398780"/>
                  </a:lnTo>
                  <a:lnTo>
                    <a:pt x="120878" y="400050"/>
                  </a:lnTo>
                  <a:lnTo>
                    <a:pt x="118605" y="402590"/>
                  </a:lnTo>
                  <a:lnTo>
                    <a:pt x="118465" y="402831"/>
                  </a:lnTo>
                  <a:lnTo>
                    <a:pt x="118351" y="400392"/>
                  </a:lnTo>
                  <a:lnTo>
                    <a:pt x="118516" y="400392"/>
                  </a:lnTo>
                  <a:lnTo>
                    <a:pt x="118859" y="399122"/>
                  </a:lnTo>
                  <a:lnTo>
                    <a:pt x="119443" y="399122"/>
                  </a:lnTo>
                  <a:lnTo>
                    <a:pt x="120230" y="397776"/>
                  </a:lnTo>
                  <a:lnTo>
                    <a:pt x="121246" y="395312"/>
                  </a:lnTo>
                  <a:lnTo>
                    <a:pt x="119278" y="395312"/>
                  </a:lnTo>
                  <a:lnTo>
                    <a:pt x="119951" y="394042"/>
                  </a:lnTo>
                  <a:lnTo>
                    <a:pt x="123355" y="387692"/>
                  </a:lnTo>
                  <a:lnTo>
                    <a:pt x="123393" y="386422"/>
                  </a:lnTo>
                  <a:lnTo>
                    <a:pt x="123393" y="385152"/>
                  </a:lnTo>
                  <a:lnTo>
                    <a:pt x="122351" y="386422"/>
                  </a:lnTo>
                  <a:lnTo>
                    <a:pt x="121335" y="387692"/>
                  </a:lnTo>
                  <a:lnTo>
                    <a:pt x="119951" y="390232"/>
                  </a:lnTo>
                  <a:lnTo>
                    <a:pt x="119189" y="390232"/>
                  </a:lnTo>
                  <a:lnTo>
                    <a:pt x="119227" y="388962"/>
                  </a:lnTo>
                  <a:lnTo>
                    <a:pt x="119773" y="387692"/>
                  </a:lnTo>
                  <a:lnTo>
                    <a:pt x="120497" y="386422"/>
                  </a:lnTo>
                  <a:lnTo>
                    <a:pt x="121119" y="385152"/>
                  </a:lnTo>
                  <a:lnTo>
                    <a:pt x="121881" y="383882"/>
                  </a:lnTo>
                  <a:lnTo>
                    <a:pt x="120878" y="382612"/>
                  </a:lnTo>
                  <a:lnTo>
                    <a:pt x="121081" y="382612"/>
                  </a:lnTo>
                  <a:lnTo>
                    <a:pt x="121856" y="381342"/>
                  </a:lnTo>
                  <a:lnTo>
                    <a:pt x="123418" y="378802"/>
                  </a:lnTo>
                  <a:lnTo>
                    <a:pt x="125755" y="374992"/>
                  </a:lnTo>
                  <a:lnTo>
                    <a:pt x="127012" y="372452"/>
                  </a:lnTo>
                  <a:lnTo>
                    <a:pt x="128155" y="372452"/>
                  </a:lnTo>
                  <a:lnTo>
                    <a:pt x="128244" y="373722"/>
                  </a:lnTo>
                  <a:lnTo>
                    <a:pt x="127812" y="373722"/>
                  </a:lnTo>
                  <a:lnTo>
                    <a:pt x="127317" y="374992"/>
                  </a:lnTo>
                  <a:lnTo>
                    <a:pt x="126517" y="376262"/>
                  </a:lnTo>
                  <a:lnTo>
                    <a:pt x="126174" y="377532"/>
                  </a:lnTo>
                  <a:lnTo>
                    <a:pt x="127228" y="378802"/>
                  </a:lnTo>
                  <a:lnTo>
                    <a:pt x="127571" y="378802"/>
                  </a:lnTo>
                  <a:lnTo>
                    <a:pt x="127736" y="380072"/>
                  </a:lnTo>
                  <a:lnTo>
                    <a:pt x="129667" y="378802"/>
                  </a:lnTo>
                  <a:lnTo>
                    <a:pt x="130810" y="377532"/>
                  </a:lnTo>
                  <a:lnTo>
                    <a:pt x="130975" y="380072"/>
                  </a:lnTo>
                  <a:lnTo>
                    <a:pt x="130048" y="380072"/>
                  </a:lnTo>
                  <a:lnTo>
                    <a:pt x="127736" y="383882"/>
                  </a:lnTo>
                  <a:lnTo>
                    <a:pt x="126428" y="385152"/>
                  </a:lnTo>
                  <a:lnTo>
                    <a:pt x="125971" y="387692"/>
                  </a:lnTo>
                  <a:lnTo>
                    <a:pt x="126885" y="387692"/>
                  </a:lnTo>
                  <a:lnTo>
                    <a:pt x="128066" y="385152"/>
                  </a:lnTo>
                  <a:lnTo>
                    <a:pt x="128574" y="385152"/>
                  </a:lnTo>
                  <a:lnTo>
                    <a:pt x="128663" y="383882"/>
                  </a:lnTo>
                  <a:lnTo>
                    <a:pt x="130429" y="383882"/>
                  </a:lnTo>
                  <a:lnTo>
                    <a:pt x="129832" y="385152"/>
                  </a:lnTo>
                  <a:lnTo>
                    <a:pt x="129336" y="385152"/>
                  </a:lnTo>
                  <a:lnTo>
                    <a:pt x="128955" y="386422"/>
                  </a:lnTo>
                  <a:lnTo>
                    <a:pt x="128485" y="387692"/>
                  </a:lnTo>
                  <a:lnTo>
                    <a:pt x="128066" y="387692"/>
                  </a:lnTo>
                  <a:lnTo>
                    <a:pt x="127685" y="388962"/>
                  </a:lnTo>
                  <a:lnTo>
                    <a:pt x="129209" y="390232"/>
                  </a:lnTo>
                  <a:lnTo>
                    <a:pt x="129959" y="390232"/>
                  </a:lnTo>
                  <a:lnTo>
                    <a:pt x="131775" y="387692"/>
                  </a:lnTo>
                  <a:lnTo>
                    <a:pt x="132448" y="387692"/>
                  </a:lnTo>
                  <a:lnTo>
                    <a:pt x="130175" y="391502"/>
                  </a:lnTo>
                  <a:lnTo>
                    <a:pt x="128701" y="394042"/>
                  </a:lnTo>
                  <a:lnTo>
                    <a:pt x="127139" y="396582"/>
                  </a:lnTo>
                  <a:lnTo>
                    <a:pt x="126974" y="396582"/>
                  </a:lnTo>
                  <a:lnTo>
                    <a:pt x="127012" y="397776"/>
                  </a:lnTo>
                  <a:lnTo>
                    <a:pt x="128409" y="396582"/>
                  </a:lnTo>
                  <a:lnTo>
                    <a:pt x="129717" y="394042"/>
                  </a:lnTo>
                  <a:lnTo>
                    <a:pt x="131013" y="392772"/>
                  </a:lnTo>
                  <a:lnTo>
                    <a:pt x="131559" y="392772"/>
                  </a:lnTo>
                  <a:lnTo>
                    <a:pt x="131483" y="394042"/>
                  </a:lnTo>
                  <a:lnTo>
                    <a:pt x="130683" y="396582"/>
                  </a:lnTo>
                  <a:lnTo>
                    <a:pt x="129832" y="397852"/>
                  </a:lnTo>
                  <a:lnTo>
                    <a:pt x="129247" y="399122"/>
                  </a:lnTo>
                  <a:lnTo>
                    <a:pt x="128536" y="400392"/>
                  </a:lnTo>
                  <a:lnTo>
                    <a:pt x="128955" y="400392"/>
                  </a:lnTo>
                  <a:lnTo>
                    <a:pt x="132067" y="401662"/>
                  </a:lnTo>
                  <a:lnTo>
                    <a:pt x="132702" y="400392"/>
                  </a:lnTo>
                  <a:lnTo>
                    <a:pt x="133629" y="399122"/>
                  </a:lnTo>
                  <a:lnTo>
                    <a:pt x="134048" y="399122"/>
                  </a:lnTo>
                  <a:lnTo>
                    <a:pt x="134327" y="397776"/>
                  </a:lnTo>
                  <a:lnTo>
                    <a:pt x="134721" y="396582"/>
                  </a:lnTo>
                  <a:lnTo>
                    <a:pt x="135394" y="395312"/>
                  </a:lnTo>
                  <a:lnTo>
                    <a:pt x="137121" y="394042"/>
                  </a:lnTo>
                  <a:lnTo>
                    <a:pt x="136105" y="392772"/>
                  </a:lnTo>
                  <a:lnTo>
                    <a:pt x="135102" y="391502"/>
                  </a:lnTo>
                  <a:lnTo>
                    <a:pt x="131521" y="391502"/>
                  </a:lnTo>
                  <a:lnTo>
                    <a:pt x="132283" y="388962"/>
                  </a:lnTo>
                  <a:lnTo>
                    <a:pt x="134632" y="387692"/>
                  </a:lnTo>
                  <a:lnTo>
                    <a:pt x="134924" y="386422"/>
                  </a:lnTo>
                  <a:lnTo>
                    <a:pt x="135521" y="383882"/>
                  </a:lnTo>
                  <a:lnTo>
                    <a:pt x="134975" y="383882"/>
                  </a:lnTo>
                  <a:lnTo>
                    <a:pt x="134556" y="385152"/>
                  </a:lnTo>
                  <a:lnTo>
                    <a:pt x="133629" y="385152"/>
                  </a:lnTo>
                  <a:lnTo>
                    <a:pt x="133083" y="386422"/>
                  </a:lnTo>
                  <a:lnTo>
                    <a:pt x="132232" y="386422"/>
                  </a:lnTo>
                  <a:lnTo>
                    <a:pt x="132029" y="385152"/>
                  </a:lnTo>
                  <a:lnTo>
                    <a:pt x="132448" y="383882"/>
                  </a:lnTo>
                  <a:lnTo>
                    <a:pt x="133705" y="381342"/>
                  </a:lnTo>
                  <a:lnTo>
                    <a:pt x="134467" y="380072"/>
                  </a:lnTo>
                  <a:lnTo>
                    <a:pt x="132956" y="380072"/>
                  </a:lnTo>
                  <a:lnTo>
                    <a:pt x="132613" y="381342"/>
                  </a:lnTo>
                  <a:lnTo>
                    <a:pt x="131940" y="381342"/>
                  </a:lnTo>
                  <a:lnTo>
                    <a:pt x="131940" y="380072"/>
                  </a:lnTo>
                  <a:lnTo>
                    <a:pt x="132867" y="377532"/>
                  </a:lnTo>
                  <a:lnTo>
                    <a:pt x="133883" y="376262"/>
                  </a:lnTo>
                  <a:lnTo>
                    <a:pt x="134810" y="374992"/>
                  </a:lnTo>
                  <a:lnTo>
                    <a:pt x="135051" y="373722"/>
                  </a:lnTo>
                  <a:lnTo>
                    <a:pt x="135102" y="372452"/>
                  </a:lnTo>
                  <a:lnTo>
                    <a:pt x="132067" y="376262"/>
                  </a:lnTo>
                  <a:lnTo>
                    <a:pt x="131610" y="376262"/>
                  </a:lnTo>
                  <a:lnTo>
                    <a:pt x="131775" y="374992"/>
                  </a:lnTo>
                  <a:lnTo>
                    <a:pt x="132029" y="373722"/>
                  </a:lnTo>
                  <a:lnTo>
                    <a:pt x="132486" y="373722"/>
                  </a:lnTo>
                  <a:lnTo>
                    <a:pt x="133032" y="372452"/>
                  </a:lnTo>
                  <a:lnTo>
                    <a:pt x="133451" y="371182"/>
                  </a:lnTo>
                  <a:lnTo>
                    <a:pt x="134124" y="369912"/>
                  </a:lnTo>
                  <a:lnTo>
                    <a:pt x="132702" y="368642"/>
                  </a:lnTo>
                  <a:lnTo>
                    <a:pt x="132448" y="368642"/>
                  </a:lnTo>
                  <a:lnTo>
                    <a:pt x="129159" y="369912"/>
                  </a:lnTo>
                  <a:lnTo>
                    <a:pt x="129463" y="368642"/>
                  </a:lnTo>
                  <a:lnTo>
                    <a:pt x="129755" y="367372"/>
                  </a:lnTo>
                  <a:lnTo>
                    <a:pt x="130175" y="367372"/>
                  </a:lnTo>
                  <a:lnTo>
                    <a:pt x="131559" y="364832"/>
                  </a:lnTo>
                  <a:lnTo>
                    <a:pt x="132994" y="362292"/>
                  </a:lnTo>
                  <a:lnTo>
                    <a:pt x="133451" y="358482"/>
                  </a:lnTo>
                  <a:lnTo>
                    <a:pt x="134010" y="357212"/>
                  </a:lnTo>
                  <a:lnTo>
                    <a:pt x="134632" y="355942"/>
                  </a:lnTo>
                  <a:lnTo>
                    <a:pt x="135140" y="355942"/>
                  </a:lnTo>
                  <a:lnTo>
                    <a:pt x="135356" y="354672"/>
                  </a:lnTo>
                  <a:lnTo>
                    <a:pt x="135978" y="353402"/>
                  </a:lnTo>
                  <a:lnTo>
                    <a:pt x="137325" y="352132"/>
                  </a:lnTo>
                  <a:lnTo>
                    <a:pt x="139395" y="350862"/>
                  </a:lnTo>
                  <a:lnTo>
                    <a:pt x="139103" y="352132"/>
                  </a:lnTo>
                  <a:lnTo>
                    <a:pt x="137960" y="355942"/>
                  </a:lnTo>
                  <a:lnTo>
                    <a:pt x="136956" y="357212"/>
                  </a:lnTo>
                  <a:lnTo>
                    <a:pt x="136067" y="359752"/>
                  </a:lnTo>
                  <a:lnTo>
                    <a:pt x="135648" y="359752"/>
                  </a:lnTo>
                  <a:lnTo>
                    <a:pt x="135648" y="361022"/>
                  </a:lnTo>
                  <a:lnTo>
                    <a:pt x="136702" y="362292"/>
                  </a:lnTo>
                  <a:lnTo>
                    <a:pt x="138125" y="361022"/>
                  </a:lnTo>
                  <a:lnTo>
                    <a:pt x="138341" y="358482"/>
                  </a:lnTo>
                  <a:lnTo>
                    <a:pt x="140017" y="357212"/>
                  </a:lnTo>
                  <a:lnTo>
                    <a:pt x="140398" y="357212"/>
                  </a:lnTo>
                  <a:lnTo>
                    <a:pt x="140068" y="358482"/>
                  </a:lnTo>
                  <a:lnTo>
                    <a:pt x="139649" y="359752"/>
                  </a:lnTo>
                  <a:lnTo>
                    <a:pt x="139344" y="359752"/>
                  </a:lnTo>
                  <a:lnTo>
                    <a:pt x="139141" y="361022"/>
                  </a:lnTo>
                  <a:lnTo>
                    <a:pt x="139014" y="361022"/>
                  </a:lnTo>
                  <a:lnTo>
                    <a:pt x="138976" y="363562"/>
                  </a:lnTo>
                  <a:lnTo>
                    <a:pt x="139471" y="363562"/>
                  </a:lnTo>
                  <a:lnTo>
                    <a:pt x="140868" y="362292"/>
                  </a:lnTo>
                  <a:lnTo>
                    <a:pt x="141617" y="362292"/>
                  </a:lnTo>
                  <a:lnTo>
                    <a:pt x="142252" y="363562"/>
                  </a:lnTo>
                  <a:lnTo>
                    <a:pt x="141490" y="364832"/>
                  </a:lnTo>
                  <a:lnTo>
                    <a:pt x="141122" y="364832"/>
                  </a:lnTo>
                  <a:lnTo>
                    <a:pt x="140398" y="367372"/>
                  </a:lnTo>
                  <a:lnTo>
                    <a:pt x="139560" y="368642"/>
                  </a:lnTo>
                  <a:lnTo>
                    <a:pt x="138760" y="369912"/>
                  </a:lnTo>
                  <a:lnTo>
                    <a:pt x="138506" y="371182"/>
                  </a:lnTo>
                  <a:lnTo>
                    <a:pt x="139560" y="371182"/>
                  </a:lnTo>
                  <a:lnTo>
                    <a:pt x="140017" y="369912"/>
                  </a:lnTo>
                  <a:lnTo>
                    <a:pt x="140906" y="368642"/>
                  </a:lnTo>
                  <a:lnTo>
                    <a:pt x="141998" y="368642"/>
                  </a:lnTo>
                  <a:lnTo>
                    <a:pt x="140233" y="372452"/>
                  </a:lnTo>
                  <a:lnTo>
                    <a:pt x="140398" y="373722"/>
                  </a:lnTo>
                  <a:lnTo>
                    <a:pt x="142798" y="373722"/>
                  </a:lnTo>
                  <a:lnTo>
                    <a:pt x="143637" y="372452"/>
                  </a:lnTo>
                  <a:lnTo>
                    <a:pt x="144614" y="371182"/>
                  </a:lnTo>
                  <a:lnTo>
                    <a:pt x="143395" y="369912"/>
                  </a:lnTo>
                  <a:lnTo>
                    <a:pt x="144691" y="368642"/>
                  </a:lnTo>
                  <a:lnTo>
                    <a:pt x="145034" y="368642"/>
                  </a:lnTo>
                  <a:lnTo>
                    <a:pt x="145288" y="367372"/>
                  </a:lnTo>
                  <a:lnTo>
                    <a:pt x="145618" y="366102"/>
                  </a:lnTo>
                  <a:lnTo>
                    <a:pt x="145834" y="364832"/>
                  </a:lnTo>
                  <a:lnTo>
                    <a:pt x="145580" y="364832"/>
                  </a:lnTo>
                  <a:lnTo>
                    <a:pt x="145415" y="363562"/>
                  </a:lnTo>
                  <a:lnTo>
                    <a:pt x="143395" y="364832"/>
                  </a:lnTo>
                  <a:lnTo>
                    <a:pt x="143090" y="364832"/>
                  </a:lnTo>
                  <a:lnTo>
                    <a:pt x="143878" y="362292"/>
                  </a:lnTo>
                  <a:lnTo>
                    <a:pt x="145046" y="358482"/>
                  </a:lnTo>
                  <a:lnTo>
                    <a:pt x="145834" y="355942"/>
                  </a:lnTo>
                  <a:lnTo>
                    <a:pt x="145415" y="355942"/>
                  </a:lnTo>
                  <a:lnTo>
                    <a:pt x="144145" y="357212"/>
                  </a:lnTo>
                  <a:lnTo>
                    <a:pt x="144437" y="358482"/>
                  </a:lnTo>
                  <a:lnTo>
                    <a:pt x="142341" y="358482"/>
                  </a:lnTo>
                  <a:lnTo>
                    <a:pt x="142760" y="357212"/>
                  </a:lnTo>
                  <a:lnTo>
                    <a:pt x="143433" y="355942"/>
                  </a:lnTo>
                  <a:lnTo>
                    <a:pt x="143941" y="353402"/>
                  </a:lnTo>
                  <a:lnTo>
                    <a:pt x="140868" y="353402"/>
                  </a:lnTo>
                  <a:lnTo>
                    <a:pt x="141033" y="352132"/>
                  </a:lnTo>
                  <a:lnTo>
                    <a:pt x="141160" y="352132"/>
                  </a:lnTo>
                  <a:lnTo>
                    <a:pt x="141490" y="350862"/>
                  </a:lnTo>
                  <a:lnTo>
                    <a:pt x="141922" y="349592"/>
                  </a:lnTo>
                  <a:lnTo>
                    <a:pt x="142417" y="347052"/>
                  </a:lnTo>
                  <a:lnTo>
                    <a:pt x="142633" y="344512"/>
                  </a:lnTo>
                  <a:lnTo>
                    <a:pt x="140576" y="347052"/>
                  </a:lnTo>
                  <a:lnTo>
                    <a:pt x="141033" y="343242"/>
                  </a:lnTo>
                  <a:lnTo>
                    <a:pt x="141122" y="341972"/>
                  </a:lnTo>
                  <a:lnTo>
                    <a:pt x="141198" y="340702"/>
                  </a:lnTo>
                  <a:lnTo>
                    <a:pt x="141376" y="338162"/>
                  </a:lnTo>
                  <a:lnTo>
                    <a:pt x="143344" y="334352"/>
                  </a:lnTo>
                  <a:lnTo>
                    <a:pt x="145199" y="335622"/>
                  </a:lnTo>
                  <a:lnTo>
                    <a:pt x="145618" y="335622"/>
                  </a:lnTo>
                  <a:lnTo>
                    <a:pt x="145364" y="338162"/>
                  </a:lnTo>
                  <a:lnTo>
                    <a:pt x="145072" y="340702"/>
                  </a:lnTo>
                  <a:lnTo>
                    <a:pt x="144818" y="343242"/>
                  </a:lnTo>
                  <a:lnTo>
                    <a:pt x="145326" y="343242"/>
                  </a:lnTo>
                  <a:lnTo>
                    <a:pt x="145910" y="341972"/>
                  </a:lnTo>
                  <a:lnTo>
                    <a:pt x="146469" y="340702"/>
                  </a:lnTo>
                  <a:lnTo>
                    <a:pt x="147142" y="338162"/>
                  </a:lnTo>
                  <a:lnTo>
                    <a:pt x="148145" y="339432"/>
                  </a:lnTo>
                  <a:lnTo>
                    <a:pt x="147472" y="340702"/>
                  </a:lnTo>
                  <a:lnTo>
                    <a:pt x="147599" y="343242"/>
                  </a:lnTo>
                  <a:lnTo>
                    <a:pt x="147345" y="343242"/>
                  </a:lnTo>
                  <a:lnTo>
                    <a:pt x="147434" y="344512"/>
                  </a:lnTo>
                  <a:lnTo>
                    <a:pt x="147637" y="345782"/>
                  </a:lnTo>
                  <a:lnTo>
                    <a:pt x="147815" y="345782"/>
                  </a:lnTo>
                  <a:lnTo>
                    <a:pt x="149110" y="344512"/>
                  </a:lnTo>
                  <a:lnTo>
                    <a:pt x="149910" y="344512"/>
                  </a:lnTo>
                  <a:lnTo>
                    <a:pt x="150456" y="343242"/>
                  </a:lnTo>
                  <a:lnTo>
                    <a:pt x="150964" y="345782"/>
                  </a:lnTo>
                  <a:lnTo>
                    <a:pt x="150799" y="347052"/>
                  </a:lnTo>
                  <a:lnTo>
                    <a:pt x="149402" y="352132"/>
                  </a:lnTo>
                  <a:lnTo>
                    <a:pt x="148729" y="354672"/>
                  </a:lnTo>
                  <a:lnTo>
                    <a:pt x="148983" y="354672"/>
                  </a:lnTo>
                  <a:lnTo>
                    <a:pt x="150710" y="353402"/>
                  </a:lnTo>
                  <a:lnTo>
                    <a:pt x="149834" y="350862"/>
                  </a:lnTo>
                  <a:lnTo>
                    <a:pt x="152730" y="350862"/>
                  </a:lnTo>
                  <a:lnTo>
                    <a:pt x="152400" y="352132"/>
                  </a:lnTo>
                  <a:lnTo>
                    <a:pt x="152184" y="353402"/>
                  </a:lnTo>
                  <a:lnTo>
                    <a:pt x="151726" y="354672"/>
                  </a:lnTo>
                  <a:lnTo>
                    <a:pt x="151307" y="357212"/>
                  </a:lnTo>
                  <a:lnTo>
                    <a:pt x="155092" y="357212"/>
                  </a:lnTo>
                  <a:lnTo>
                    <a:pt x="155473" y="354672"/>
                  </a:lnTo>
                  <a:lnTo>
                    <a:pt x="156095" y="350862"/>
                  </a:lnTo>
                  <a:lnTo>
                    <a:pt x="156438" y="349592"/>
                  </a:lnTo>
                  <a:close/>
                </a:path>
                <a:path w="280034" h="504825">
                  <a:moveTo>
                    <a:pt x="157276" y="319112"/>
                  </a:moveTo>
                  <a:lnTo>
                    <a:pt x="157022" y="317842"/>
                  </a:lnTo>
                  <a:lnTo>
                    <a:pt x="155638" y="317842"/>
                  </a:lnTo>
                  <a:lnTo>
                    <a:pt x="155422" y="316572"/>
                  </a:lnTo>
                  <a:lnTo>
                    <a:pt x="154203" y="316572"/>
                  </a:lnTo>
                  <a:lnTo>
                    <a:pt x="153073" y="317842"/>
                  </a:lnTo>
                  <a:lnTo>
                    <a:pt x="152349" y="317842"/>
                  </a:lnTo>
                  <a:lnTo>
                    <a:pt x="151345" y="319112"/>
                  </a:lnTo>
                  <a:lnTo>
                    <a:pt x="153911" y="319112"/>
                  </a:lnTo>
                  <a:lnTo>
                    <a:pt x="153403" y="321652"/>
                  </a:lnTo>
                  <a:lnTo>
                    <a:pt x="152984" y="322922"/>
                  </a:lnTo>
                  <a:lnTo>
                    <a:pt x="152819" y="325462"/>
                  </a:lnTo>
                  <a:lnTo>
                    <a:pt x="153111" y="326732"/>
                  </a:lnTo>
                  <a:lnTo>
                    <a:pt x="156400" y="326732"/>
                  </a:lnTo>
                  <a:lnTo>
                    <a:pt x="156400" y="325462"/>
                  </a:lnTo>
                  <a:lnTo>
                    <a:pt x="156984" y="321652"/>
                  </a:lnTo>
                  <a:lnTo>
                    <a:pt x="157276" y="319112"/>
                  </a:lnTo>
                  <a:close/>
                </a:path>
                <a:path w="280034" h="504825">
                  <a:moveTo>
                    <a:pt x="158115" y="146431"/>
                  </a:moveTo>
                  <a:lnTo>
                    <a:pt x="157949" y="146024"/>
                  </a:lnTo>
                  <a:lnTo>
                    <a:pt x="157949" y="145529"/>
                  </a:lnTo>
                  <a:lnTo>
                    <a:pt x="157695" y="145224"/>
                  </a:lnTo>
                  <a:lnTo>
                    <a:pt x="156641" y="144208"/>
                  </a:lnTo>
                  <a:lnTo>
                    <a:pt x="156349" y="143002"/>
                  </a:lnTo>
                  <a:lnTo>
                    <a:pt x="156895" y="141338"/>
                  </a:lnTo>
                  <a:lnTo>
                    <a:pt x="156895" y="141135"/>
                  </a:lnTo>
                  <a:lnTo>
                    <a:pt x="156857" y="140982"/>
                  </a:lnTo>
                  <a:lnTo>
                    <a:pt x="156527" y="140931"/>
                  </a:lnTo>
                  <a:lnTo>
                    <a:pt x="156400" y="140982"/>
                  </a:lnTo>
                  <a:lnTo>
                    <a:pt x="153949" y="142544"/>
                  </a:lnTo>
                  <a:lnTo>
                    <a:pt x="152349" y="139915"/>
                  </a:lnTo>
                  <a:lnTo>
                    <a:pt x="149910" y="140068"/>
                  </a:lnTo>
                  <a:lnTo>
                    <a:pt x="147180" y="141084"/>
                  </a:lnTo>
                  <a:lnTo>
                    <a:pt x="147637" y="142798"/>
                  </a:lnTo>
                  <a:lnTo>
                    <a:pt x="149745" y="143344"/>
                  </a:lnTo>
                  <a:lnTo>
                    <a:pt x="149491" y="145427"/>
                  </a:lnTo>
                  <a:lnTo>
                    <a:pt x="148818" y="145021"/>
                  </a:lnTo>
                  <a:lnTo>
                    <a:pt x="147688" y="144411"/>
                  </a:lnTo>
                  <a:lnTo>
                    <a:pt x="147599" y="144614"/>
                  </a:lnTo>
                  <a:lnTo>
                    <a:pt x="147929" y="144970"/>
                  </a:lnTo>
                  <a:lnTo>
                    <a:pt x="148310" y="145326"/>
                  </a:lnTo>
                  <a:lnTo>
                    <a:pt x="148615" y="145719"/>
                  </a:lnTo>
                  <a:lnTo>
                    <a:pt x="148856" y="146024"/>
                  </a:lnTo>
                  <a:lnTo>
                    <a:pt x="148983" y="146380"/>
                  </a:lnTo>
                  <a:lnTo>
                    <a:pt x="149199" y="146685"/>
                  </a:lnTo>
                  <a:lnTo>
                    <a:pt x="148310" y="146786"/>
                  </a:lnTo>
                  <a:lnTo>
                    <a:pt x="147853" y="146888"/>
                  </a:lnTo>
                  <a:lnTo>
                    <a:pt x="147726" y="146939"/>
                  </a:lnTo>
                  <a:lnTo>
                    <a:pt x="147599" y="146939"/>
                  </a:lnTo>
                  <a:lnTo>
                    <a:pt x="147472" y="146989"/>
                  </a:lnTo>
                  <a:lnTo>
                    <a:pt x="147891" y="147637"/>
                  </a:lnTo>
                  <a:lnTo>
                    <a:pt x="148310" y="148247"/>
                  </a:lnTo>
                  <a:lnTo>
                    <a:pt x="148691" y="148907"/>
                  </a:lnTo>
                  <a:lnTo>
                    <a:pt x="148564" y="149059"/>
                  </a:lnTo>
                  <a:lnTo>
                    <a:pt x="148361" y="149199"/>
                  </a:lnTo>
                  <a:lnTo>
                    <a:pt x="148183" y="149402"/>
                  </a:lnTo>
                  <a:lnTo>
                    <a:pt x="147383" y="148907"/>
                  </a:lnTo>
                  <a:lnTo>
                    <a:pt x="146583" y="148450"/>
                  </a:lnTo>
                  <a:lnTo>
                    <a:pt x="145872" y="147993"/>
                  </a:lnTo>
                  <a:lnTo>
                    <a:pt x="146215" y="149110"/>
                  </a:lnTo>
                  <a:lnTo>
                    <a:pt x="146583" y="150266"/>
                  </a:lnTo>
                  <a:lnTo>
                    <a:pt x="147091" y="151371"/>
                  </a:lnTo>
                  <a:lnTo>
                    <a:pt x="147180" y="151625"/>
                  </a:lnTo>
                  <a:lnTo>
                    <a:pt x="148183" y="151777"/>
                  </a:lnTo>
                  <a:lnTo>
                    <a:pt x="148399" y="151777"/>
                  </a:lnTo>
                  <a:lnTo>
                    <a:pt x="148729" y="151218"/>
                  </a:lnTo>
                  <a:lnTo>
                    <a:pt x="148983" y="150926"/>
                  </a:lnTo>
                  <a:lnTo>
                    <a:pt x="149326" y="150266"/>
                  </a:lnTo>
                  <a:lnTo>
                    <a:pt x="149491" y="150317"/>
                  </a:lnTo>
                  <a:lnTo>
                    <a:pt x="149999" y="150418"/>
                  </a:lnTo>
                  <a:lnTo>
                    <a:pt x="151307" y="151218"/>
                  </a:lnTo>
                  <a:lnTo>
                    <a:pt x="151599" y="151523"/>
                  </a:lnTo>
                  <a:lnTo>
                    <a:pt x="151892" y="151777"/>
                  </a:lnTo>
                  <a:lnTo>
                    <a:pt x="152057" y="151472"/>
                  </a:lnTo>
                  <a:lnTo>
                    <a:pt x="152565" y="150672"/>
                  </a:lnTo>
                  <a:lnTo>
                    <a:pt x="152984" y="150317"/>
                  </a:lnTo>
                  <a:lnTo>
                    <a:pt x="154000" y="151980"/>
                  </a:lnTo>
                  <a:lnTo>
                    <a:pt x="154457" y="150723"/>
                  </a:lnTo>
                  <a:lnTo>
                    <a:pt x="155257" y="150723"/>
                  </a:lnTo>
                  <a:lnTo>
                    <a:pt x="156146" y="150964"/>
                  </a:lnTo>
                  <a:lnTo>
                    <a:pt x="157695" y="150114"/>
                  </a:lnTo>
                  <a:lnTo>
                    <a:pt x="156895" y="149250"/>
                  </a:lnTo>
                  <a:lnTo>
                    <a:pt x="156603" y="148602"/>
                  </a:lnTo>
                  <a:lnTo>
                    <a:pt x="156349" y="148145"/>
                  </a:lnTo>
                  <a:lnTo>
                    <a:pt x="155727" y="147789"/>
                  </a:lnTo>
                  <a:lnTo>
                    <a:pt x="155600" y="147294"/>
                  </a:lnTo>
                  <a:lnTo>
                    <a:pt x="155422" y="146837"/>
                  </a:lnTo>
                  <a:lnTo>
                    <a:pt x="155511" y="146075"/>
                  </a:lnTo>
                  <a:lnTo>
                    <a:pt x="155854" y="145770"/>
                  </a:lnTo>
                  <a:lnTo>
                    <a:pt x="156400" y="145173"/>
                  </a:lnTo>
                  <a:lnTo>
                    <a:pt x="156438" y="146024"/>
                  </a:lnTo>
                  <a:lnTo>
                    <a:pt x="156730" y="146227"/>
                  </a:lnTo>
                  <a:lnTo>
                    <a:pt x="157022" y="146481"/>
                  </a:lnTo>
                  <a:lnTo>
                    <a:pt x="157657" y="146380"/>
                  </a:lnTo>
                  <a:lnTo>
                    <a:pt x="158115" y="146431"/>
                  </a:lnTo>
                  <a:close/>
                </a:path>
                <a:path w="280034" h="504825">
                  <a:moveTo>
                    <a:pt x="158965" y="489381"/>
                  </a:moveTo>
                  <a:lnTo>
                    <a:pt x="158915" y="488632"/>
                  </a:lnTo>
                  <a:lnTo>
                    <a:pt x="157149" y="488022"/>
                  </a:lnTo>
                  <a:lnTo>
                    <a:pt x="157238" y="487718"/>
                  </a:lnTo>
                  <a:lnTo>
                    <a:pt x="157657" y="484238"/>
                  </a:lnTo>
                  <a:lnTo>
                    <a:pt x="157365" y="482422"/>
                  </a:lnTo>
                  <a:lnTo>
                    <a:pt x="157111" y="480098"/>
                  </a:lnTo>
                  <a:lnTo>
                    <a:pt x="156692" y="479640"/>
                  </a:lnTo>
                  <a:lnTo>
                    <a:pt x="156641" y="479183"/>
                  </a:lnTo>
                  <a:lnTo>
                    <a:pt x="156400" y="477621"/>
                  </a:lnTo>
                  <a:lnTo>
                    <a:pt x="155346" y="477418"/>
                  </a:lnTo>
                  <a:lnTo>
                    <a:pt x="153073" y="477316"/>
                  </a:lnTo>
                  <a:lnTo>
                    <a:pt x="150876" y="477024"/>
                  </a:lnTo>
                  <a:lnTo>
                    <a:pt x="150876" y="483730"/>
                  </a:lnTo>
                  <a:lnTo>
                    <a:pt x="151091" y="483781"/>
                  </a:lnTo>
                  <a:lnTo>
                    <a:pt x="151549" y="483831"/>
                  </a:lnTo>
                  <a:lnTo>
                    <a:pt x="151980" y="483933"/>
                  </a:lnTo>
                  <a:lnTo>
                    <a:pt x="151930" y="484390"/>
                  </a:lnTo>
                  <a:lnTo>
                    <a:pt x="151892" y="485292"/>
                  </a:lnTo>
                  <a:lnTo>
                    <a:pt x="153111" y="484898"/>
                  </a:lnTo>
                  <a:lnTo>
                    <a:pt x="153111" y="485749"/>
                  </a:lnTo>
                  <a:lnTo>
                    <a:pt x="152565" y="487464"/>
                  </a:lnTo>
                  <a:lnTo>
                    <a:pt x="152146" y="488480"/>
                  </a:lnTo>
                  <a:lnTo>
                    <a:pt x="153111" y="489991"/>
                  </a:lnTo>
                  <a:lnTo>
                    <a:pt x="152946" y="490702"/>
                  </a:lnTo>
                  <a:lnTo>
                    <a:pt x="152311" y="491959"/>
                  </a:lnTo>
                  <a:lnTo>
                    <a:pt x="152476" y="492569"/>
                  </a:lnTo>
                  <a:lnTo>
                    <a:pt x="153492" y="493572"/>
                  </a:lnTo>
                  <a:lnTo>
                    <a:pt x="152984" y="494436"/>
                  </a:lnTo>
                  <a:lnTo>
                    <a:pt x="153238" y="495033"/>
                  </a:lnTo>
                  <a:lnTo>
                    <a:pt x="153949" y="495185"/>
                  </a:lnTo>
                  <a:lnTo>
                    <a:pt x="155727" y="495439"/>
                  </a:lnTo>
                  <a:lnTo>
                    <a:pt x="156400" y="493877"/>
                  </a:lnTo>
                  <a:lnTo>
                    <a:pt x="156895" y="494588"/>
                  </a:lnTo>
                  <a:lnTo>
                    <a:pt x="157111" y="495033"/>
                  </a:lnTo>
                  <a:lnTo>
                    <a:pt x="157657" y="495541"/>
                  </a:lnTo>
                  <a:lnTo>
                    <a:pt x="158203" y="495693"/>
                  </a:lnTo>
                  <a:lnTo>
                    <a:pt x="158496" y="495338"/>
                  </a:lnTo>
                  <a:lnTo>
                    <a:pt x="158711" y="494880"/>
                  </a:lnTo>
                  <a:lnTo>
                    <a:pt x="158038" y="492912"/>
                  </a:lnTo>
                  <a:lnTo>
                    <a:pt x="157911" y="491299"/>
                  </a:lnTo>
                  <a:lnTo>
                    <a:pt x="158965" y="489381"/>
                  </a:lnTo>
                  <a:close/>
                </a:path>
                <a:path w="280034" h="504825">
                  <a:moveTo>
                    <a:pt x="162496" y="503516"/>
                  </a:moveTo>
                  <a:lnTo>
                    <a:pt x="160642" y="502704"/>
                  </a:lnTo>
                  <a:lnTo>
                    <a:pt x="159969" y="504278"/>
                  </a:lnTo>
                  <a:lnTo>
                    <a:pt x="162039" y="504278"/>
                  </a:lnTo>
                  <a:lnTo>
                    <a:pt x="162496" y="503516"/>
                  </a:lnTo>
                  <a:close/>
                </a:path>
                <a:path w="280034" h="504825">
                  <a:moveTo>
                    <a:pt x="163588" y="452120"/>
                  </a:moveTo>
                  <a:close/>
                </a:path>
                <a:path w="280034" h="504825">
                  <a:moveTo>
                    <a:pt x="164985" y="280631"/>
                  </a:moveTo>
                  <a:lnTo>
                    <a:pt x="164566" y="280377"/>
                  </a:lnTo>
                  <a:lnTo>
                    <a:pt x="163766" y="281393"/>
                  </a:lnTo>
                  <a:lnTo>
                    <a:pt x="163296" y="281901"/>
                  </a:lnTo>
                  <a:lnTo>
                    <a:pt x="159715" y="285534"/>
                  </a:lnTo>
                  <a:lnTo>
                    <a:pt x="157403" y="286740"/>
                  </a:lnTo>
                  <a:lnTo>
                    <a:pt x="156857" y="287096"/>
                  </a:lnTo>
                  <a:lnTo>
                    <a:pt x="156692" y="288099"/>
                  </a:lnTo>
                  <a:lnTo>
                    <a:pt x="154965" y="290169"/>
                  </a:lnTo>
                  <a:lnTo>
                    <a:pt x="153746" y="291528"/>
                  </a:lnTo>
                  <a:lnTo>
                    <a:pt x="151472" y="293903"/>
                  </a:lnTo>
                  <a:lnTo>
                    <a:pt x="151130" y="295122"/>
                  </a:lnTo>
                  <a:lnTo>
                    <a:pt x="151091" y="296887"/>
                  </a:lnTo>
                  <a:lnTo>
                    <a:pt x="151676" y="296278"/>
                  </a:lnTo>
                  <a:lnTo>
                    <a:pt x="152107" y="295973"/>
                  </a:lnTo>
                  <a:lnTo>
                    <a:pt x="159639" y="291033"/>
                  </a:lnTo>
                  <a:lnTo>
                    <a:pt x="159677" y="292392"/>
                  </a:lnTo>
                  <a:lnTo>
                    <a:pt x="158965" y="293357"/>
                  </a:lnTo>
                  <a:lnTo>
                    <a:pt x="157276" y="294716"/>
                  </a:lnTo>
                  <a:lnTo>
                    <a:pt x="156692" y="295325"/>
                  </a:lnTo>
                  <a:lnTo>
                    <a:pt x="156019" y="296278"/>
                  </a:lnTo>
                  <a:lnTo>
                    <a:pt x="156273" y="297294"/>
                  </a:lnTo>
                  <a:lnTo>
                    <a:pt x="156946" y="297294"/>
                  </a:lnTo>
                  <a:lnTo>
                    <a:pt x="157276" y="297345"/>
                  </a:lnTo>
                  <a:lnTo>
                    <a:pt x="157873" y="297345"/>
                  </a:lnTo>
                  <a:lnTo>
                    <a:pt x="158419" y="297294"/>
                  </a:lnTo>
                  <a:lnTo>
                    <a:pt x="158965" y="297446"/>
                  </a:lnTo>
                  <a:lnTo>
                    <a:pt x="160515" y="297789"/>
                  </a:lnTo>
                  <a:lnTo>
                    <a:pt x="160693" y="297586"/>
                  </a:lnTo>
                  <a:lnTo>
                    <a:pt x="161404" y="296125"/>
                  </a:lnTo>
                  <a:lnTo>
                    <a:pt x="162077" y="294614"/>
                  </a:lnTo>
                  <a:lnTo>
                    <a:pt x="163169" y="293255"/>
                  </a:lnTo>
                  <a:lnTo>
                    <a:pt x="164007" y="291833"/>
                  </a:lnTo>
                  <a:lnTo>
                    <a:pt x="164223" y="291439"/>
                  </a:lnTo>
                  <a:lnTo>
                    <a:pt x="164312" y="290931"/>
                  </a:lnTo>
                  <a:lnTo>
                    <a:pt x="164477" y="290474"/>
                  </a:lnTo>
                  <a:lnTo>
                    <a:pt x="163766" y="290322"/>
                  </a:lnTo>
                  <a:lnTo>
                    <a:pt x="163169" y="290423"/>
                  </a:lnTo>
                  <a:lnTo>
                    <a:pt x="161988" y="289521"/>
                  </a:lnTo>
                  <a:lnTo>
                    <a:pt x="161315" y="289217"/>
                  </a:lnTo>
                  <a:lnTo>
                    <a:pt x="160388" y="289763"/>
                  </a:lnTo>
                  <a:lnTo>
                    <a:pt x="160058" y="289915"/>
                  </a:lnTo>
                  <a:lnTo>
                    <a:pt x="159512" y="289623"/>
                  </a:lnTo>
                  <a:lnTo>
                    <a:pt x="159042" y="289521"/>
                  </a:lnTo>
                  <a:lnTo>
                    <a:pt x="159169" y="289115"/>
                  </a:lnTo>
                  <a:lnTo>
                    <a:pt x="159131" y="288556"/>
                  </a:lnTo>
                  <a:lnTo>
                    <a:pt x="160820" y="286435"/>
                  </a:lnTo>
                  <a:lnTo>
                    <a:pt x="162331" y="284772"/>
                  </a:lnTo>
                  <a:lnTo>
                    <a:pt x="163766" y="282956"/>
                  </a:lnTo>
                  <a:lnTo>
                    <a:pt x="164312" y="282295"/>
                  </a:lnTo>
                  <a:lnTo>
                    <a:pt x="164566" y="281393"/>
                  </a:lnTo>
                  <a:lnTo>
                    <a:pt x="164985" y="280631"/>
                  </a:lnTo>
                  <a:close/>
                </a:path>
                <a:path w="280034" h="504825">
                  <a:moveTo>
                    <a:pt x="165658" y="151472"/>
                  </a:moveTo>
                  <a:lnTo>
                    <a:pt x="164096" y="150202"/>
                  </a:lnTo>
                  <a:lnTo>
                    <a:pt x="164439" y="151472"/>
                  </a:lnTo>
                  <a:lnTo>
                    <a:pt x="165658" y="151472"/>
                  </a:lnTo>
                  <a:close/>
                </a:path>
                <a:path w="280034" h="504825">
                  <a:moveTo>
                    <a:pt x="170700" y="464820"/>
                  </a:moveTo>
                  <a:lnTo>
                    <a:pt x="168986" y="464820"/>
                  </a:lnTo>
                  <a:lnTo>
                    <a:pt x="168351" y="463550"/>
                  </a:lnTo>
                  <a:lnTo>
                    <a:pt x="168935" y="462280"/>
                  </a:lnTo>
                  <a:lnTo>
                    <a:pt x="169227" y="462280"/>
                  </a:lnTo>
                  <a:lnTo>
                    <a:pt x="169608" y="461010"/>
                  </a:lnTo>
                  <a:lnTo>
                    <a:pt x="168427" y="461010"/>
                  </a:lnTo>
                  <a:lnTo>
                    <a:pt x="168681" y="458470"/>
                  </a:lnTo>
                  <a:lnTo>
                    <a:pt x="168808" y="455930"/>
                  </a:lnTo>
                  <a:lnTo>
                    <a:pt x="168186" y="454660"/>
                  </a:lnTo>
                  <a:lnTo>
                    <a:pt x="167805" y="453390"/>
                  </a:lnTo>
                  <a:lnTo>
                    <a:pt x="163766" y="453390"/>
                  </a:lnTo>
                  <a:lnTo>
                    <a:pt x="163550" y="452158"/>
                  </a:lnTo>
                  <a:lnTo>
                    <a:pt x="162077" y="453390"/>
                  </a:lnTo>
                  <a:lnTo>
                    <a:pt x="162039" y="454660"/>
                  </a:lnTo>
                  <a:lnTo>
                    <a:pt x="162915" y="455930"/>
                  </a:lnTo>
                  <a:lnTo>
                    <a:pt x="163093" y="457200"/>
                  </a:lnTo>
                  <a:lnTo>
                    <a:pt x="162293" y="458470"/>
                  </a:lnTo>
                  <a:lnTo>
                    <a:pt x="161950" y="459740"/>
                  </a:lnTo>
                  <a:lnTo>
                    <a:pt x="161823" y="459740"/>
                  </a:lnTo>
                  <a:lnTo>
                    <a:pt x="161696" y="461010"/>
                  </a:lnTo>
                  <a:lnTo>
                    <a:pt x="163512" y="461010"/>
                  </a:lnTo>
                  <a:lnTo>
                    <a:pt x="163334" y="462280"/>
                  </a:lnTo>
                  <a:lnTo>
                    <a:pt x="163334" y="464820"/>
                  </a:lnTo>
                  <a:lnTo>
                    <a:pt x="163512" y="467360"/>
                  </a:lnTo>
                  <a:lnTo>
                    <a:pt x="163004" y="468630"/>
                  </a:lnTo>
                  <a:lnTo>
                    <a:pt x="163207" y="471170"/>
                  </a:lnTo>
                  <a:lnTo>
                    <a:pt x="165061" y="472440"/>
                  </a:lnTo>
                  <a:lnTo>
                    <a:pt x="166535" y="472440"/>
                  </a:lnTo>
                  <a:lnTo>
                    <a:pt x="168059" y="469900"/>
                  </a:lnTo>
                  <a:lnTo>
                    <a:pt x="169773" y="472440"/>
                  </a:lnTo>
                  <a:lnTo>
                    <a:pt x="169506" y="469900"/>
                  </a:lnTo>
                  <a:lnTo>
                    <a:pt x="169227" y="467360"/>
                  </a:lnTo>
                  <a:lnTo>
                    <a:pt x="170700" y="464820"/>
                  </a:lnTo>
                  <a:close/>
                </a:path>
                <a:path w="280034" h="504825">
                  <a:moveTo>
                    <a:pt x="172389" y="412750"/>
                  </a:moveTo>
                  <a:lnTo>
                    <a:pt x="171335" y="411480"/>
                  </a:lnTo>
                  <a:lnTo>
                    <a:pt x="170497" y="410210"/>
                  </a:lnTo>
                  <a:lnTo>
                    <a:pt x="169481" y="411480"/>
                  </a:lnTo>
                  <a:lnTo>
                    <a:pt x="169316" y="411480"/>
                  </a:lnTo>
                  <a:lnTo>
                    <a:pt x="169951" y="412750"/>
                  </a:lnTo>
                  <a:lnTo>
                    <a:pt x="170497" y="414020"/>
                  </a:lnTo>
                  <a:lnTo>
                    <a:pt x="170573" y="415239"/>
                  </a:lnTo>
                  <a:lnTo>
                    <a:pt x="172389" y="412750"/>
                  </a:lnTo>
                  <a:close/>
                </a:path>
                <a:path w="280034" h="504825">
                  <a:moveTo>
                    <a:pt x="172770" y="177520"/>
                  </a:moveTo>
                  <a:lnTo>
                    <a:pt x="172567" y="177419"/>
                  </a:lnTo>
                  <a:lnTo>
                    <a:pt x="170929" y="176618"/>
                  </a:lnTo>
                  <a:lnTo>
                    <a:pt x="169430" y="175907"/>
                  </a:lnTo>
                  <a:lnTo>
                    <a:pt x="168224" y="175298"/>
                  </a:lnTo>
                  <a:lnTo>
                    <a:pt x="167932" y="175145"/>
                  </a:lnTo>
                  <a:lnTo>
                    <a:pt x="166954" y="174244"/>
                  </a:lnTo>
                  <a:lnTo>
                    <a:pt x="166662" y="173888"/>
                  </a:lnTo>
                  <a:lnTo>
                    <a:pt x="165315" y="175298"/>
                  </a:lnTo>
                  <a:lnTo>
                    <a:pt x="164211" y="174548"/>
                  </a:lnTo>
                  <a:lnTo>
                    <a:pt x="163639" y="174142"/>
                  </a:lnTo>
                  <a:lnTo>
                    <a:pt x="163360" y="173939"/>
                  </a:lnTo>
                  <a:lnTo>
                    <a:pt x="163093" y="173736"/>
                  </a:lnTo>
                  <a:lnTo>
                    <a:pt x="162458" y="173431"/>
                  </a:lnTo>
                  <a:lnTo>
                    <a:pt x="161442" y="173736"/>
                  </a:lnTo>
                  <a:lnTo>
                    <a:pt x="160896" y="173939"/>
                  </a:lnTo>
                  <a:lnTo>
                    <a:pt x="160274" y="173761"/>
                  </a:lnTo>
                  <a:lnTo>
                    <a:pt x="160274" y="175755"/>
                  </a:lnTo>
                  <a:lnTo>
                    <a:pt x="159512" y="176618"/>
                  </a:lnTo>
                  <a:lnTo>
                    <a:pt x="159042" y="176314"/>
                  </a:lnTo>
                  <a:lnTo>
                    <a:pt x="158597" y="175907"/>
                  </a:lnTo>
                  <a:lnTo>
                    <a:pt x="158242" y="175653"/>
                  </a:lnTo>
                  <a:lnTo>
                    <a:pt x="157975" y="175145"/>
                  </a:lnTo>
                  <a:lnTo>
                    <a:pt x="157911" y="174942"/>
                  </a:lnTo>
                  <a:lnTo>
                    <a:pt x="158242" y="174853"/>
                  </a:lnTo>
                  <a:lnTo>
                    <a:pt x="158711" y="174548"/>
                  </a:lnTo>
                  <a:lnTo>
                    <a:pt x="159473" y="174853"/>
                  </a:lnTo>
                  <a:lnTo>
                    <a:pt x="159867" y="175196"/>
                  </a:lnTo>
                  <a:lnTo>
                    <a:pt x="160185" y="175653"/>
                  </a:lnTo>
                  <a:lnTo>
                    <a:pt x="160274" y="173761"/>
                  </a:lnTo>
                  <a:lnTo>
                    <a:pt x="160058" y="173685"/>
                  </a:lnTo>
                  <a:lnTo>
                    <a:pt x="159473" y="173431"/>
                  </a:lnTo>
                  <a:lnTo>
                    <a:pt x="158673" y="173024"/>
                  </a:lnTo>
                  <a:lnTo>
                    <a:pt x="157911" y="173177"/>
                  </a:lnTo>
                  <a:lnTo>
                    <a:pt x="156400" y="173786"/>
                  </a:lnTo>
                  <a:lnTo>
                    <a:pt x="155638" y="173786"/>
                  </a:lnTo>
                  <a:lnTo>
                    <a:pt x="154711" y="173939"/>
                  </a:lnTo>
                  <a:lnTo>
                    <a:pt x="155257" y="175348"/>
                  </a:lnTo>
                  <a:lnTo>
                    <a:pt x="156146" y="174802"/>
                  </a:lnTo>
                  <a:lnTo>
                    <a:pt x="156768" y="174142"/>
                  </a:lnTo>
                  <a:lnTo>
                    <a:pt x="157403" y="175501"/>
                  </a:lnTo>
                  <a:lnTo>
                    <a:pt x="156349" y="175907"/>
                  </a:lnTo>
                  <a:lnTo>
                    <a:pt x="155727" y="176110"/>
                  </a:lnTo>
                  <a:lnTo>
                    <a:pt x="155257" y="177927"/>
                  </a:lnTo>
                  <a:lnTo>
                    <a:pt x="154495" y="178231"/>
                  </a:lnTo>
                  <a:lnTo>
                    <a:pt x="152908" y="176860"/>
                  </a:lnTo>
                  <a:lnTo>
                    <a:pt x="152730" y="177165"/>
                  </a:lnTo>
                  <a:lnTo>
                    <a:pt x="152565" y="177419"/>
                  </a:lnTo>
                  <a:lnTo>
                    <a:pt x="152565" y="177927"/>
                  </a:lnTo>
                  <a:lnTo>
                    <a:pt x="152730" y="178130"/>
                  </a:lnTo>
                  <a:lnTo>
                    <a:pt x="152946" y="178181"/>
                  </a:lnTo>
                  <a:lnTo>
                    <a:pt x="154127" y="178574"/>
                  </a:lnTo>
                  <a:lnTo>
                    <a:pt x="155257" y="178930"/>
                  </a:lnTo>
                  <a:lnTo>
                    <a:pt x="156438" y="179235"/>
                  </a:lnTo>
                  <a:lnTo>
                    <a:pt x="156641" y="179235"/>
                  </a:lnTo>
                  <a:lnTo>
                    <a:pt x="156857" y="179235"/>
                  </a:lnTo>
                  <a:lnTo>
                    <a:pt x="156730" y="178777"/>
                  </a:lnTo>
                  <a:lnTo>
                    <a:pt x="156667" y="178231"/>
                  </a:lnTo>
                  <a:lnTo>
                    <a:pt x="156527" y="177419"/>
                  </a:lnTo>
                  <a:lnTo>
                    <a:pt x="157492" y="177927"/>
                  </a:lnTo>
                  <a:lnTo>
                    <a:pt x="158419" y="178231"/>
                  </a:lnTo>
                  <a:lnTo>
                    <a:pt x="159715" y="179489"/>
                  </a:lnTo>
                  <a:lnTo>
                    <a:pt x="160223" y="179489"/>
                  </a:lnTo>
                  <a:lnTo>
                    <a:pt x="161188" y="178079"/>
                  </a:lnTo>
                  <a:lnTo>
                    <a:pt x="161569" y="178079"/>
                  </a:lnTo>
                  <a:lnTo>
                    <a:pt x="162039" y="178625"/>
                  </a:lnTo>
                  <a:lnTo>
                    <a:pt x="162661" y="179285"/>
                  </a:lnTo>
                  <a:lnTo>
                    <a:pt x="163207" y="179539"/>
                  </a:lnTo>
                  <a:lnTo>
                    <a:pt x="164604" y="178130"/>
                  </a:lnTo>
                  <a:lnTo>
                    <a:pt x="165366" y="178333"/>
                  </a:lnTo>
                  <a:lnTo>
                    <a:pt x="166954" y="180746"/>
                  </a:lnTo>
                  <a:lnTo>
                    <a:pt x="168859" y="180047"/>
                  </a:lnTo>
                  <a:lnTo>
                    <a:pt x="170751" y="180543"/>
                  </a:lnTo>
                  <a:lnTo>
                    <a:pt x="171437" y="180047"/>
                  </a:lnTo>
                  <a:lnTo>
                    <a:pt x="172262" y="178930"/>
                  </a:lnTo>
                  <a:lnTo>
                    <a:pt x="172529" y="178130"/>
                  </a:lnTo>
                  <a:lnTo>
                    <a:pt x="172770" y="177520"/>
                  </a:lnTo>
                  <a:close/>
                </a:path>
                <a:path w="280034" h="504825">
                  <a:moveTo>
                    <a:pt x="173482" y="302285"/>
                  </a:moveTo>
                  <a:lnTo>
                    <a:pt x="173316" y="302082"/>
                  </a:lnTo>
                  <a:lnTo>
                    <a:pt x="173062" y="301726"/>
                  </a:lnTo>
                  <a:lnTo>
                    <a:pt x="172478" y="301675"/>
                  </a:lnTo>
                  <a:lnTo>
                    <a:pt x="171500" y="301282"/>
                  </a:lnTo>
                  <a:lnTo>
                    <a:pt x="170954" y="301028"/>
                  </a:lnTo>
                  <a:lnTo>
                    <a:pt x="170370" y="300926"/>
                  </a:lnTo>
                  <a:lnTo>
                    <a:pt x="168770" y="300723"/>
                  </a:lnTo>
                  <a:lnTo>
                    <a:pt x="168008" y="300824"/>
                  </a:lnTo>
                  <a:lnTo>
                    <a:pt x="167805" y="300875"/>
                  </a:lnTo>
                  <a:lnTo>
                    <a:pt x="167678" y="301637"/>
                  </a:lnTo>
                  <a:lnTo>
                    <a:pt x="167513" y="302082"/>
                  </a:lnTo>
                  <a:lnTo>
                    <a:pt x="167462" y="302234"/>
                  </a:lnTo>
                  <a:lnTo>
                    <a:pt x="167551" y="302488"/>
                  </a:lnTo>
                  <a:lnTo>
                    <a:pt x="165950" y="304711"/>
                  </a:lnTo>
                  <a:lnTo>
                    <a:pt x="165112" y="305816"/>
                  </a:lnTo>
                  <a:lnTo>
                    <a:pt x="164985" y="306070"/>
                  </a:lnTo>
                  <a:lnTo>
                    <a:pt x="164731" y="306273"/>
                  </a:lnTo>
                  <a:lnTo>
                    <a:pt x="164604" y="306527"/>
                  </a:lnTo>
                  <a:lnTo>
                    <a:pt x="163677" y="308902"/>
                  </a:lnTo>
                  <a:lnTo>
                    <a:pt x="165912" y="308800"/>
                  </a:lnTo>
                  <a:lnTo>
                    <a:pt x="166827" y="308648"/>
                  </a:lnTo>
                  <a:lnTo>
                    <a:pt x="167843" y="308851"/>
                  </a:lnTo>
                  <a:lnTo>
                    <a:pt x="169100" y="309003"/>
                  </a:lnTo>
                  <a:lnTo>
                    <a:pt x="169735" y="309105"/>
                  </a:lnTo>
                  <a:lnTo>
                    <a:pt x="170027" y="308749"/>
                  </a:lnTo>
                  <a:lnTo>
                    <a:pt x="170446" y="307835"/>
                  </a:lnTo>
                  <a:lnTo>
                    <a:pt x="171132" y="306222"/>
                  </a:lnTo>
                  <a:lnTo>
                    <a:pt x="172135" y="304812"/>
                  </a:lnTo>
                  <a:lnTo>
                    <a:pt x="173228" y="302945"/>
                  </a:lnTo>
                  <a:lnTo>
                    <a:pt x="173482" y="302285"/>
                  </a:lnTo>
                  <a:close/>
                </a:path>
                <a:path w="280034" h="504825">
                  <a:moveTo>
                    <a:pt x="175539" y="164655"/>
                  </a:moveTo>
                  <a:lnTo>
                    <a:pt x="174866" y="163537"/>
                  </a:lnTo>
                  <a:lnTo>
                    <a:pt x="174536" y="162280"/>
                  </a:lnTo>
                  <a:lnTo>
                    <a:pt x="174726" y="161721"/>
                  </a:lnTo>
                  <a:lnTo>
                    <a:pt x="175044" y="160820"/>
                  </a:lnTo>
                  <a:lnTo>
                    <a:pt x="175120" y="160515"/>
                  </a:lnTo>
                  <a:lnTo>
                    <a:pt x="174802" y="160210"/>
                  </a:lnTo>
                  <a:lnTo>
                    <a:pt x="174536" y="159956"/>
                  </a:lnTo>
                  <a:lnTo>
                    <a:pt x="174155" y="159448"/>
                  </a:lnTo>
                  <a:lnTo>
                    <a:pt x="173228" y="160210"/>
                  </a:lnTo>
                  <a:lnTo>
                    <a:pt x="172478" y="160210"/>
                  </a:lnTo>
                  <a:lnTo>
                    <a:pt x="170878" y="159207"/>
                  </a:lnTo>
                  <a:lnTo>
                    <a:pt x="169951" y="158788"/>
                  </a:lnTo>
                  <a:lnTo>
                    <a:pt x="169062" y="159499"/>
                  </a:lnTo>
                  <a:lnTo>
                    <a:pt x="170281" y="160820"/>
                  </a:lnTo>
                  <a:lnTo>
                    <a:pt x="170700" y="161315"/>
                  </a:lnTo>
                  <a:lnTo>
                    <a:pt x="169443" y="161721"/>
                  </a:lnTo>
                  <a:lnTo>
                    <a:pt x="168605" y="160820"/>
                  </a:lnTo>
                  <a:lnTo>
                    <a:pt x="168503" y="160515"/>
                  </a:lnTo>
                  <a:lnTo>
                    <a:pt x="168186" y="158838"/>
                  </a:lnTo>
                  <a:lnTo>
                    <a:pt x="166954" y="158546"/>
                  </a:lnTo>
                  <a:lnTo>
                    <a:pt x="166039" y="158788"/>
                  </a:lnTo>
                  <a:lnTo>
                    <a:pt x="165658" y="160312"/>
                  </a:lnTo>
                  <a:lnTo>
                    <a:pt x="165989" y="160820"/>
                  </a:lnTo>
                  <a:lnTo>
                    <a:pt x="165569" y="162382"/>
                  </a:lnTo>
                  <a:lnTo>
                    <a:pt x="166077" y="163334"/>
                  </a:lnTo>
                  <a:lnTo>
                    <a:pt x="166662" y="164299"/>
                  </a:lnTo>
                  <a:lnTo>
                    <a:pt x="165823" y="164795"/>
                  </a:lnTo>
                  <a:lnTo>
                    <a:pt x="164185" y="165862"/>
                  </a:lnTo>
                  <a:lnTo>
                    <a:pt x="164058" y="166471"/>
                  </a:lnTo>
                  <a:lnTo>
                    <a:pt x="163931" y="167271"/>
                  </a:lnTo>
                  <a:lnTo>
                    <a:pt x="163804" y="169240"/>
                  </a:lnTo>
                  <a:lnTo>
                    <a:pt x="164223" y="169545"/>
                  </a:lnTo>
                  <a:lnTo>
                    <a:pt x="165188" y="169087"/>
                  </a:lnTo>
                  <a:lnTo>
                    <a:pt x="166585" y="168592"/>
                  </a:lnTo>
                  <a:lnTo>
                    <a:pt x="167805" y="167322"/>
                  </a:lnTo>
                  <a:lnTo>
                    <a:pt x="169189" y="169494"/>
                  </a:lnTo>
                  <a:lnTo>
                    <a:pt x="169354" y="167627"/>
                  </a:lnTo>
                  <a:lnTo>
                    <a:pt x="170789" y="168186"/>
                  </a:lnTo>
                  <a:lnTo>
                    <a:pt x="171551" y="171005"/>
                  </a:lnTo>
                  <a:lnTo>
                    <a:pt x="173863" y="168846"/>
                  </a:lnTo>
                  <a:lnTo>
                    <a:pt x="172821" y="167627"/>
                  </a:lnTo>
                  <a:lnTo>
                    <a:pt x="172593" y="167322"/>
                  </a:lnTo>
                  <a:lnTo>
                    <a:pt x="171831" y="166370"/>
                  </a:lnTo>
                  <a:lnTo>
                    <a:pt x="171043" y="165455"/>
                  </a:lnTo>
                  <a:lnTo>
                    <a:pt x="171246" y="165303"/>
                  </a:lnTo>
                  <a:lnTo>
                    <a:pt x="172974" y="165608"/>
                  </a:lnTo>
                  <a:lnTo>
                    <a:pt x="173520" y="167220"/>
                  </a:lnTo>
                  <a:lnTo>
                    <a:pt x="174993" y="168186"/>
                  </a:lnTo>
                  <a:lnTo>
                    <a:pt x="174828" y="167220"/>
                  </a:lnTo>
                  <a:lnTo>
                    <a:pt x="174752" y="166370"/>
                  </a:lnTo>
                  <a:lnTo>
                    <a:pt x="174548" y="165201"/>
                  </a:lnTo>
                  <a:lnTo>
                    <a:pt x="175539" y="164655"/>
                  </a:lnTo>
                  <a:close/>
                </a:path>
                <a:path w="280034" h="504825">
                  <a:moveTo>
                    <a:pt x="179209" y="483984"/>
                  </a:moveTo>
                  <a:lnTo>
                    <a:pt x="178866" y="483476"/>
                  </a:lnTo>
                  <a:lnTo>
                    <a:pt x="178663" y="483222"/>
                  </a:lnTo>
                  <a:lnTo>
                    <a:pt x="178155" y="482727"/>
                  </a:lnTo>
                  <a:lnTo>
                    <a:pt x="177444" y="482371"/>
                  </a:lnTo>
                  <a:lnTo>
                    <a:pt x="176771" y="480809"/>
                  </a:lnTo>
                  <a:lnTo>
                    <a:pt x="176809" y="479590"/>
                  </a:lnTo>
                  <a:lnTo>
                    <a:pt x="175844" y="478028"/>
                  </a:lnTo>
                  <a:lnTo>
                    <a:pt x="174625" y="477126"/>
                  </a:lnTo>
                  <a:lnTo>
                    <a:pt x="172224" y="478028"/>
                  </a:lnTo>
                  <a:lnTo>
                    <a:pt x="169824" y="478231"/>
                  </a:lnTo>
                  <a:lnTo>
                    <a:pt x="169100" y="480809"/>
                  </a:lnTo>
                  <a:lnTo>
                    <a:pt x="168935" y="481507"/>
                  </a:lnTo>
                  <a:lnTo>
                    <a:pt x="167462" y="482574"/>
                  </a:lnTo>
                  <a:lnTo>
                    <a:pt x="167589" y="481761"/>
                  </a:lnTo>
                  <a:lnTo>
                    <a:pt x="167805" y="480961"/>
                  </a:lnTo>
                  <a:lnTo>
                    <a:pt x="168059" y="479793"/>
                  </a:lnTo>
                  <a:lnTo>
                    <a:pt x="167462" y="480148"/>
                  </a:lnTo>
                  <a:lnTo>
                    <a:pt x="167005" y="480301"/>
                  </a:lnTo>
                  <a:lnTo>
                    <a:pt x="166916" y="480555"/>
                  </a:lnTo>
                  <a:lnTo>
                    <a:pt x="166204" y="481863"/>
                  </a:lnTo>
                  <a:lnTo>
                    <a:pt x="164985" y="482269"/>
                  </a:lnTo>
                  <a:lnTo>
                    <a:pt x="163512" y="482473"/>
                  </a:lnTo>
                  <a:lnTo>
                    <a:pt x="163296" y="483273"/>
                  </a:lnTo>
                  <a:lnTo>
                    <a:pt x="164985" y="484136"/>
                  </a:lnTo>
                  <a:lnTo>
                    <a:pt x="165823" y="484543"/>
                  </a:lnTo>
                  <a:lnTo>
                    <a:pt x="165950" y="484441"/>
                  </a:lnTo>
                  <a:lnTo>
                    <a:pt x="166039" y="484238"/>
                  </a:lnTo>
                  <a:lnTo>
                    <a:pt x="166077" y="484441"/>
                  </a:lnTo>
                  <a:lnTo>
                    <a:pt x="166077" y="484847"/>
                  </a:lnTo>
                  <a:lnTo>
                    <a:pt x="166243" y="484898"/>
                  </a:lnTo>
                  <a:lnTo>
                    <a:pt x="168262" y="485851"/>
                  </a:lnTo>
                  <a:lnTo>
                    <a:pt x="167081" y="487210"/>
                  </a:lnTo>
                  <a:lnTo>
                    <a:pt x="166662" y="488429"/>
                  </a:lnTo>
                  <a:lnTo>
                    <a:pt x="166331" y="489280"/>
                  </a:lnTo>
                  <a:lnTo>
                    <a:pt x="166751" y="489788"/>
                  </a:lnTo>
                  <a:lnTo>
                    <a:pt x="167843" y="490397"/>
                  </a:lnTo>
                  <a:lnTo>
                    <a:pt x="168300" y="490194"/>
                  </a:lnTo>
                  <a:lnTo>
                    <a:pt x="168808" y="488480"/>
                  </a:lnTo>
                  <a:lnTo>
                    <a:pt x="169354" y="487921"/>
                  </a:lnTo>
                  <a:lnTo>
                    <a:pt x="170624" y="489331"/>
                  </a:lnTo>
                  <a:lnTo>
                    <a:pt x="170624" y="488429"/>
                  </a:lnTo>
                  <a:lnTo>
                    <a:pt x="170700" y="487972"/>
                  </a:lnTo>
                  <a:lnTo>
                    <a:pt x="170535" y="486867"/>
                  </a:lnTo>
                  <a:lnTo>
                    <a:pt x="170370" y="486257"/>
                  </a:lnTo>
                  <a:lnTo>
                    <a:pt x="170243" y="485648"/>
                  </a:lnTo>
                  <a:lnTo>
                    <a:pt x="170878" y="485597"/>
                  </a:lnTo>
                  <a:lnTo>
                    <a:pt x="172351" y="485394"/>
                  </a:lnTo>
                  <a:lnTo>
                    <a:pt x="172478" y="485292"/>
                  </a:lnTo>
                  <a:lnTo>
                    <a:pt x="173062" y="484593"/>
                  </a:lnTo>
                  <a:lnTo>
                    <a:pt x="173316" y="484644"/>
                  </a:lnTo>
                  <a:lnTo>
                    <a:pt x="173316" y="485546"/>
                  </a:lnTo>
                  <a:lnTo>
                    <a:pt x="173151" y="485952"/>
                  </a:lnTo>
                  <a:lnTo>
                    <a:pt x="173062" y="486359"/>
                  </a:lnTo>
                  <a:lnTo>
                    <a:pt x="172847" y="486765"/>
                  </a:lnTo>
                  <a:lnTo>
                    <a:pt x="172720" y="487159"/>
                  </a:lnTo>
                  <a:lnTo>
                    <a:pt x="173101" y="487210"/>
                  </a:lnTo>
                  <a:lnTo>
                    <a:pt x="173520" y="487311"/>
                  </a:lnTo>
                  <a:lnTo>
                    <a:pt x="173990" y="487362"/>
                  </a:lnTo>
                  <a:lnTo>
                    <a:pt x="174409" y="487514"/>
                  </a:lnTo>
                  <a:lnTo>
                    <a:pt x="175590" y="486105"/>
                  </a:lnTo>
                  <a:lnTo>
                    <a:pt x="176047" y="484746"/>
                  </a:lnTo>
                  <a:lnTo>
                    <a:pt x="174282" y="482727"/>
                  </a:lnTo>
                  <a:lnTo>
                    <a:pt x="174244" y="481761"/>
                  </a:lnTo>
                  <a:lnTo>
                    <a:pt x="175298" y="481660"/>
                  </a:lnTo>
                  <a:lnTo>
                    <a:pt x="175628" y="482574"/>
                  </a:lnTo>
                  <a:lnTo>
                    <a:pt x="175755" y="483730"/>
                  </a:lnTo>
                  <a:lnTo>
                    <a:pt x="176936" y="484695"/>
                  </a:lnTo>
                  <a:lnTo>
                    <a:pt x="178117" y="484339"/>
                  </a:lnTo>
                  <a:lnTo>
                    <a:pt x="179044" y="484339"/>
                  </a:lnTo>
                  <a:lnTo>
                    <a:pt x="179171" y="484136"/>
                  </a:lnTo>
                  <a:lnTo>
                    <a:pt x="179209" y="483984"/>
                  </a:lnTo>
                  <a:close/>
                </a:path>
                <a:path w="280034" h="504825">
                  <a:moveTo>
                    <a:pt x="179539" y="502551"/>
                  </a:moveTo>
                  <a:lnTo>
                    <a:pt x="179374" y="500989"/>
                  </a:lnTo>
                  <a:lnTo>
                    <a:pt x="178193" y="499427"/>
                  </a:lnTo>
                  <a:lnTo>
                    <a:pt x="177774" y="498817"/>
                  </a:lnTo>
                  <a:lnTo>
                    <a:pt x="177698" y="497916"/>
                  </a:lnTo>
                  <a:lnTo>
                    <a:pt x="177444" y="496900"/>
                  </a:lnTo>
                  <a:lnTo>
                    <a:pt x="176047" y="497611"/>
                  </a:lnTo>
                  <a:lnTo>
                    <a:pt x="175501" y="497865"/>
                  </a:lnTo>
                  <a:lnTo>
                    <a:pt x="174917" y="497306"/>
                  </a:lnTo>
                  <a:lnTo>
                    <a:pt x="174409" y="496798"/>
                  </a:lnTo>
                  <a:lnTo>
                    <a:pt x="173901" y="496252"/>
                  </a:lnTo>
                  <a:lnTo>
                    <a:pt x="173774" y="496354"/>
                  </a:lnTo>
                  <a:lnTo>
                    <a:pt x="173647" y="496404"/>
                  </a:lnTo>
                  <a:lnTo>
                    <a:pt x="173520" y="496506"/>
                  </a:lnTo>
                  <a:lnTo>
                    <a:pt x="173520" y="499275"/>
                  </a:lnTo>
                  <a:lnTo>
                    <a:pt x="173482" y="500341"/>
                  </a:lnTo>
                  <a:lnTo>
                    <a:pt x="173647" y="501091"/>
                  </a:lnTo>
                  <a:lnTo>
                    <a:pt x="175044" y="500545"/>
                  </a:lnTo>
                  <a:lnTo>
                    <a:pt x="175044" y="500938"/>
                  </a:lnTo>
                  <a:lnTo>
                    <a:pt x="175120" y="501294"/>
                  </a:lnTo>
                  <a:lnTo>
                    <a:pt x="175044" y="501650"/>
                  </a:lnTo>
                  <a:lnTo>
                    <a:pt x="174917" y="502361"/>
                  </a:lnTo>
                  <a:lnTo>
                    <a:pt x="174498" y="503059"/>
                  </a:lnTo>
                  <a:lnTo>
                    <a:pt x="175666" y="503262"/>
                  </a:lnTo>
                  <a:lnTo>
                    <a:pt x="175793" y="503262"/>
                  </a:lnTo>
                  <a:lnTo>
                    <a:pt x="175793" y="503872"/>
                  </a:lnTo>
                  <a:lnTo>
                    <a:pt x="175844" y="504228"/>
                  </a:lnTo>
                  <a:lnTo>
                    <a:pt x="178663" y="504228"/>
                  </a:lnTo>
                  <a:lnTo>
                    <a:pt x="179539" y="502551"/>
                  </a:lnTo>
                  <a:close/>
                </a:path>
                <a:path w="280034" h="504825">
                  <a:moveTo>
                    <a:pt x="187667" y="227672"/>
                  </a:moveTo>
                  <a:lnTo>
                    <a:pt x="187452" y="226402"/>
                  </a:lnTo>
                  <a:lnTo>
                    <a:pt x="186321" y="226402"/>
                  </a:lnTo>
                  <a:lnTo>
                    <a:pt x="186232" y="225132"/>
                  </a:lnTo>
                  <a:lnTo>
                    <a:pt x="185724" y="222592"/>
                  </a:lnTo>
                  <a:lnTo>
                    <a:pt x="185394" y="221322"/>
                  </a:lnTo>
                  <a:lnTo>
                    <a:pt x="184975" y="220052"/>
                  </a:lnTo>
                  <a:lnTo>
                    <a:pt x="184556" y="220052"/>
                  </a:lnTo>
                  <a:lnTo>
                    <a:pt x="183883" y="221322"/>
                  </a:lnTo>
                  <a:lnTo>
                    <a:pt x="181902" y="221322"/>
                  </a:lnTo>
                  <a:lnTo>
                    <a:pt x="181521" y="218782"/>
                  </a:lnTo>
                  <a:lnTo>
                    <a:pt x="181432" y="217512"/>
                  </a:lnTo>
                  <a:lnTo>
                    <a:pt x="181356" y="216242"/>
                  </a:lnTo>
                  <a:lnTo>
                    <a:pt x="180809" y="213702"/>
                  </a:lnTo>
                  <a:lnTo>
                    <a:pt x="180301" y="212432"/>
                  </a:lnTo>
                  <a:lnTo>
                    <a:pt x="179717" y="211162"/>
                  </a:lnTo>
                  <a:lnTo>
                    <a:pt x="179209" y="213702"/>
                  </a:lnTo>
                  <a:lnTo>
                    <a:pt x="180213" y="214972"/>
                  </a:lnTo>
                  <a:lnTo>
                    <a:pt x="179336" y="217512"/>
                  </a:lnTo>
                  <a:lnTo>
                    <a:pt x="177901" y="216242"/>
                  </a:lnTo>
                  <a:lnTo>
                    <a:pt x="178117" y="214972"/>
                  </a:lnTo>
                  <a:lnTo>
                    <a:pt x="177266" y="213702"/>
                  </a:lnTo>
                  <a:lnTo>
                    <a:pt x="177139" y="212432"/>
                  </a:lnTo>
                  <a:lnTo>
                    <a:pt x="176809" y="211162"/>
                  </a:lnTo>
                  <a:lnTo>
                    <a:pt x="175539" y="211162"/>
                  </a:lnTo>
                  <a:lnTo>
                    <a:pt x="175171" y="209892"/>
                  </a:lnTo>
                  <a:lnTo>
                    <a:pt x="174536" y="209892"/>
                  </a:lnTo>
                  <a:lnTo>
                    <a:pt x="174155" y="208622"/>
                  </a:lnTo>
                  <a:lnTo>
                    <a:pt x="174028" y="207352"/>
                  </a:lnTo>
                  <a:lnTo>
                    <a:pt x="173393" y="204812"/>
                  </a:lnTo>
                  <a:lnTo>
                    <a:pt x="172897" y="204812"/>
                  </a:lnTo>
                  <a:lnTo>
                    <a:pt x="172478" y="203542"/>
                  </a:lnTo>
                  <a:lnTo>
                    <a:pt x="172097" y="204812"/>
                  </a:lnTo>
                  <a:lnTo>
                    <a:pt x="171589" y="204812"/>
                  </a:lnTo>
                  <a:lnTo>
                    <a:pt x="171551" y="202272"/>
                  </a:lnTo>
                  <a:lnTo>
                    <a:pt x="171297" y="202272"/>
                  </a:lnTo>
                  <a:lnTo>
                    <a:pt x="171081" y="201904"/>
                  </a:lnTo>
                  <a:lnTo>
                    <a:pt x="171081" y="213702"/>
                  </a:lnTo>
                  <a:lnTo>
                    <a:pt x="171005" y="214972"/>
                  </a:lnTo>
                  <a:lnTo>
                    <a:pt x="170497" y="218782"/>
                  </a:lnTo>
                  <a:lnTo>
                    <a:pt x="170078" y="220052"/>
                  </a:lnTo>
                  <a:lnTo>
                    <a:pt x="169824" y="221322"/>
                  </a:lnTo>
                  <a:lnTo>
                    <a:pt x="169608" y="222592"/>
                  </a:lnTo>
                  <a:lnTo>
                    <a:pt x="168478" y="223862"/>
                  </a:lnTo>
                  <a:lnTo>
                    <a:pt x="167513" y="223862"/>
                  </a:lnTo>
                  <a:lnTo>
                    <a:pt x="168770" y="222592"/>
                  </a:lnTo>
                  <a:lnTo>
                    <a:pt x="168008" y="220052"/>
                  </a:lnTo>
                  <a:lnTo>
                    <a:pt x="168224" y="218782"/>
                  </a:lnTo>
                  <a:lnTo>
                    <a:pt x="168427" y="217512"/>
                  </a:lnTo>
                  <a:lnTo>
                    <a:pt x="168770" y="216242"/>
                  </a:lnTo>
                  <a:lnTo>
                    <a:pt x="168770" y="213702"/>
                  </a:lnTo>
                  <a:lnTo>
                    <a:pt x="169989" y="212432"/>
                  </a:lnTo>
                  <a:lnTo>
                    <a:pt x="171081" y="213702"/>
                  </a:lnTo>
                  <a:lnTo>
                    <a:pt x="171081" y="201904"/>
                  </a:lnTo>
                  <a:lnTo>
                    <a:pt x="170573" y="201002"/>
                  </a:lnTo>
                  <a:lnTo>
                    <a:pt x="169354" y="199732"/>
                  </a:lnTo>
                  <a:lnTo>
                    <a:pt x="169672" y="198462"/>
                  </a:lnTo>
                  <a:lnTo>
                    <a:pt x="167335" y="198462"/>
                  </a:lnTo>
                  <a:lnTo>
                    <a:pt x="167335" y="228942"/>
                  </a:lnTo>
                  <a:lnTo>
                    <a:pt x="165912" y="231482"/>
                  </a:lnTo>
                  <a:lnTo>
                    <a:pt x="164515" y="231482"/>
                  </a:lnTo>
                  <a:lnTo>
                    <a:pt x="164515" y="237832"/>
                  </a:lnTo>
                  <a:lnTo>
                    <a:pt x="163931" y="239102"/>
                  </a:lnTo>
                  <a:lnTo>
                    <a:pt x="163296" y="240372"/>
                  </a:lnTo>
                  <a:lnTo>
                    <a:pt x="162585" y="240372"/>
                  </a:lnTo>
                  <a:lnTo>
                    <a:pt x="161823" y="241642"/>
                  </a:lnTo>
                  <a:lnTo>
                    <a:pt x="161950" y="242912"/>
                  </a:lnTo>
                  <a:lnTo>
                    <a:pt x="161531" y="243268"/>
                  </a:lnTo>
                  <a:lnTo>
                    <a:pt x="161531" y="254342"/>
                  </a:lnTo>
                  <a:lnTo>
                    <a:pt x="160947" y="255612"/>
                  </a:lnTo>
                  <a:lnTo>
                    <a:pt x="160388" y="256882"/>
                  </a:lnTo>
                  <a:lnTo>
                    <a:pt x="160020" y="256882"/>
                  </a:lnTo>
                  <a:lnTo>
                    <a:pt x="159385" y="258152"/>
                  </a:lnTo>
                  <a:lnTo>
                    <a:pt x="158000" y="259422"/>
                  </a:lnTo>
                  <a:lnTo>
                    <a:pt x="156438" y="261962"/>
                  </a:lnTo>
                  <a:lnTo>
                    <a:pt x="155765" y="263232"/>
                  </a:lnTo>
                  <a:lnTo>
                    <a:pt x="156095" y="263232"/>
                  </a:lnTo>
                  <a:lnTo>
                    <a:pt x="156768" y="264502"/>
                  </a:lnTo>
                  <a:lnTo>
                    <a:pt x="156438" y="265772"/>
                  </a:lnTo>
                  <a:lnTo>
                    <a:pt x="155384" y="265772"/>
                  </a:lnTo>
                  <a:lnTo>
                    <a:pt x="154876" y="267042"/>
                  </a:lnTo>
                  <a:lnTo>
                    <a:pt x="154165" y="267042"/>
                  </a:lnTo>
                  <a:lnTo>
                    <a:pt x="153200" y="268312"/>
                  </a:lnTo>
                  <a:lnTo>
                    <a:pt x="152730" y="269582"/>
                  </a:lnTo>
                  <a:lnTo>
                    <a:pt x="152730" y="268312"/>
                  </a:lnTo>
                  <a:lnTo>
                    <a:pt x="152946" y="267042"/>
                  </a:lnTo>
                  <a:lnTo>
                    <a:pt x="153111" y="267042"/>
                  </a:lnTo>
                  <a:lnTo>
                    <a:pt x="153149" y="265772"/>
                  </a:lnTo>
                  <a:lnTo>
                    <a:pt x="153365" y="265772"/>
                  </a:lnTo>
                  <a:lnTo>
                    <a:pt x="154584" y="263232"/>
                  </a:lnTo>
                  <a:lnTo>
                    <a:pt x="155257" y="261962"/>
                  </a:lnTo>
                  <a:lnTo>
                    <a:pt x="155600" y="260692"/>
                  </a:lnTo>
                  <a:lnTo>
                    <a:pt x="156730" y="260692"/>
                  </a:lnTo>
                  <a:lnTo>
                    <a:pt x="156438" y="259422"/>
                  </a:lnTo>
                  <a:lnTo>
                    <a:pt x="156603" y="258152"/>
                  </a:lnTo>
                  <a:lnTo>
                    <a:pt x="157022" y="256882"/>
                  </a:lnTo>
                  <a:lnTo>
                    <a:pt x="159423" y="254342"/>
                  </a:lnTo>
                  <a:lnTo>
                    <a:pt x="161531" y="254342"/>
                  </a:lnTo>
                  <a:lnTo>
                    <a:pt x="161531" y="243268"/>
                  </a:lnTo>
                  <a:lnTo>
                    <a:pt x="160439" y="244182"/>
                  </a:lnTo>
                  <a:lnTo>
                    <a:pt x="159677" y="244182"/>
                  </a:lnTo>
                  <a:lnTo>
                    <a:pt x="159550" y="242912"/>
                  </a:lnTo>
                  <a:lnTo>
                    <a:pt x="159969" y="242912"/>
                  </a:lnTo>
                  <a:lnTo>
                    <a:pt x="160439" y="241642"/>
                  </a:lnTo>
                  <a:lnTo>
                    <a:pt x="160693" y="241642"/>
                  </a:lnTo>
                  <a:lnTo>
                    <a:pt x="161734" y="237832"/>
                  </a:lnTo>
                  <a:lnTo>
                    <a:pt x="162725" y="235292"/>
                  </a:lnTo>
                  <a:lnTo>
                    <a:pt x="163715" y="232752"/>
                  </a:lnTo>
                  <a:lnTo>
                    <a:pt x="164096" y="232752"/>
                  </a:lnTo>
                  <a:lnTo>
                    <a:pt x="164223" y="234022"/>
                  </a:lnTo>
                  <a:lnTo>
                    <a:pt x="164096" y="234022"/>
                  </a:lnTo>
                  <a:lnTo>
                    <a:pt x="163842" y="235292"/>
                  </a:lnTo>
                  <a:lnTo>
                    <a:pt x="163766" y="236562"/>
                  </a:lnTo>
                  <a:lnTo>
                    <a:pt x="164515" y="237832"/>
                  </a:lnTo>
                  <a:lnTo>
                    <a:pt x="164515" y="231482"/>
                  </a:lnTo>
                  <a:lnTo>
                    <a:pt x="164350" y="230212"/>
                  </a:lnTo>
                  <a:lnTo>
                    <a:pt x="164604" y="230212"/>
                  </a:lnTo>
                  <a:lnTo>
                    <a:pt x="165315" y="228942"/>
                  </a:lnTo>
                  <a:lnTo>
                    <a:pt x="166154" y="228942"/>
                  </a:lnTo>
                  <a:lnTo>
                    <a:pt x="166916" y="227672"/>
                  </a:lnTo>
                  <a:lnTo>
                    <a:pt x="167335" y="228942"/>
                  </a:lnTo>
                  <a:lnTo>
                    <a:pt x="167335" y="198462"/>
                  </a:lnTo>
                  <a:lnTo>
                    <a:pt x="150380" y="198462"/>
                  </a:lnTo>
                  <a:lnTo>
                    <a:pt x="150380" y="279742"/>
                  </a:lnTo>
                  <a:lnTo>
                    <a:pt x="149834" y="281012"/>
                  </a:lnTo>
                  <a:lnTo>
                    <a:pt x="149402" y="281012"/>
                  </a:lnTo>
                  <a:lnTo>
                    <a:pt x="150088" y="279742"/>
                  </a:lnTo>
                  <a:lnTo>
                    <a:pt x="150380" y="279742"/>
                  </a:lnTo>
                  <a:lnTo>
                    <a:pt x="150380" y="198462"/>
                  </a:lnTo>
                  <a:lnTo>
                    <a:pt x="149199" y="198462"/>
                  </a:lnTo>
                  <a:lnTo>
                    <a:pt x="149199" y="281012"/>
                  </a:lnTo>
                  <a:lnTo>
                    <a:pt x="148653" y="282282"/>
                  </a:lnTo>
                  <a:lnTo>
                    <a:pt x="148107" y="282282"/>
                  </a:lnTo>
                  <a:lnTo>
                    <a:pt x="148729" y="281012"/>
                  </a:lnTo>
                  <a:lnTo>
                    <a:pt x="149199" y="281012"/>
                  </a:lnTo>
                  <a:lnTo>
                    <a:pt x="149199" y="198462"/>
                  </a:lnTo>
                  <a:lnTo>
                    <a:pt x="121424" y="198462"/>
                  </a:lnTo>
                  <a:lnTo>
                    <a:pt x="121424" y="283552"/>
                  </a:lnTo>
                  <a:lnTo>
                    <a:pt x="120370" y="284822"/>
                  </a:lnTo>
                  <a:lnTo>
                    <a:pt x="119951" y="284035"/>
                  </a:lnTo>
                  <a:lnTo>
                    <a:pt x="119951" y="287362"/>
                  </a:lnTo>
                  <a:lnTo>
                    <a:pt x="119735" y="288632"/>
                  </a:lnTo>
                  <a:lnTo>
                    <a:pt x="118973" y="288632"/>
                  </a:lnTo>
                  <a:lnTo>
                    <a:pt x="118351" y="289902"/>
                  </a:lnTo>
                  <a:lnTo>
                    <a:pt x="118262" y="288632"/>
                  </a:lnTo>
                  <a:lnTo>
                    <a:pt x="118427" y="287362"/>
                  </a:lnTo>
                  <a:lnTo>
                    <a:pt x="118770" y="286092"/>
                  </a:lnTo>
                  <a:lnTo>
                    <a:pt x="119697" y="286092"/>
                  </a:lnTo>
                  <a:lnTo>
                    <a:pt x="119862" y="287362"/>
                  </a:lnTo>
                  <a:lnTo>
                    <a:pt x="119951" y="284035"/>
                  </a:lnTo>
                  <a:lnTo>
                    <a:pt x="119697" y="283552"/>
                  </a:lnTo>
                  <a:lnTo>
                    <a:pt x="119100" y="282282"/>
                  </a:lnTo>
                  <a:lnTo>
                    <a:pt x="118478" y="279742"/>
                  </a:lnTo>
                  <a:lnTo>
                    <a:pt x="120624" y="281012"/>
                  </a:lnTo>
                  <a:lnTo>
                    <a:pt x="121424" y="283552"/>
                  </a:lnTo>
                  <a:lnTo>
                    <a:pt x="121424" y="198462"/>
                  </a:lnTo>
                  <a:lnTo>
                    <a:pt x="116497" y="198462"/>
                  </a:lnTo>
                  <a:lnTo>
                    <a:pt x="116497" y="288632"/>
                  </a:lnTo>
                  <a:lnTo>
                    <a:pt x="115951" y="289902"/>
                  </a:lnTo>
                  <a:lnTo>
                    <a:pt x="115608" y="291172"/>
                  </a:lnTo>
                  <a:lnTo>
                    <a:pt x="115227" y="289902"/>
                  </a:lnTo>
                  <a:lnTo>
                    <a:pt x="114896" y="289902"/>
                  </a:lnTo>
                  <a:lnTo>
                    <a:pt x="114896" y="287362"/>
                  </a:lnTo>
                  <a:lnTo>
                    <a:pt x="116078" y="287362"/>
                  </a:lnTo>
                  <a:lnTo>
                    <a:pt x="116497" y="288632"/>
                  </a:lnTo>
                  <a:lnTo>
                    <a:pt x="116497" y="198462"/>
                  </a:lnTo>
                  <a:lnTo>
                    <a:pt x="116370" y="198462"/>
                  </a:lnTo>
                  <a:lnTo>
                    <a:pt x="116370" y="283552"/>
                  </a:lnTo>
                  <a:lnTo>
                    <a:pt x="116116" y="283552"/>
                  </a:lnTo>
                  <a:lnTo>
                    <a:pt x="115316" y="284822"/>
                  </a:lnTo>
                  <a:lnTo>
                    <a:pt x="114388" y="283552"/>
                  </a:lnTo>
                  <a:lnTo>
                    <a:pt x="113423" y="283552"/>
                  </a:lnTo>
                  <a:lnTo>
                    <a:pt x="114096" y="282282"/>
                  </a:lnTo>
                  <a:lnTo>
                    <a:pt x="114388" y="281012"/>
                  </a:lnTo>
                  <a:lnTo>
                    <a:pt x="115735" y="282282"/>
                  </a:lnTo>
                  <a:lnTo>
                    <a:pt x="116078" y="282282"/>
                  </a:lnTo>
                  <a:lnTo>
                    <a:pt x="116370" y="283552"/>
                  </a:lnTo>
                  <a:lnTo>
                    <a:pt x="116370" y="198462"/>
                  </a:lnTo>
                  <a:lnTo>
                    <a:pt x="108750" y="198462"/>
                  </a:lnTo>
                  <a:lnTo>
                    <a:pt x="108750" y="283552"/>
                  </a:lnTo>
                  <a:lnTo>
                    <a:pt x="107569" y="283552"/>
                  </a:lnTo>
                  <a:lnTo>
                    <a:pt x="107492" y="283387"/>
                  </a:lnTo>
                  <a:lnTo>
                    <a:pt x="107492" y="284822"/>
                  </a:lnTo>
                  <a:lnTo>
                    <a:pt x="106222" y="286092"/>
                  </a:lnTo>
                  <a:lnTo>
                    <a:pt x="105765" y="284822"/>
                  </a:lnTo>
                  <a:lnTo>
                    <a:pt x="105562" y="283718"/>
                  </a:lnTo>
                  <a:lnTo>
                    <a:pt x="107492" y="284822"/>
                  </a:lnTo>
                  <a:lnTo>
                    <a:pt x="107492" y="283387"/>
                  </a:lnTo>
                  <a:lnTo>
                    <a:pt x="107022" y="282282"/>
                  </a:lnTo>
                  <a:lnTo>
                    <a:pt x="107276" y="282282"/>
                  </a:lnTo>
                  <a:lnTo>
                    <a:pt x="107315" y="281012"/>
                  </a:lnTo>
                  <a:lnTo>
                    <a:pt x="108165" y="281012"/>
                  </a:lnTo>
                  <a:lnTo>
                    <a:pt x="108292" y="282282"/>
                  </a:lnTo>
                  <a:lnTo>
                    <a:pt x="108419" y="282282"/>
                  </a:lnTo>
                  <a:lnTo>
                    <a:pt x="108750" y="283552"/>
                  </a:lnTo>
                  <a:lnTo>
                    <a:pt x="108750" y="198462"/>
                  </a:lnTo>
                  <a:lnTo>
                    <a:pt x="106565" y="198462"/>
                  </a:lnTo>
                  <a:lnTo>
                    <a:pt x="106565" y="218782"/>
                  </a:lnTo>
                  <a:lnTo>
                    <a:pt x="106057" y="218782"/>
                  </a:lnTo>
                  <a:lnTo>
                    <a:pt x="106057" y="282282"/>
                  </a:lnTo>
                  <a:lnTo>
                    <a:pt x="105473" y="283210"/>
                  </a:lnTo>
                  <a:lnTo>
                    <a:pt x="105295" y="282282"/>
                  </a:lnTo>
                  <a:lnTo>
                    <a:pt x="104838" y="281012"/>
                  </a:lnTo>
                  <a:lnTo>
                    <a:pt x="105600" y="281012"/>
                  </a:lnTo>
                  <a:lnTo>
                    <a:pt x="106057" y="282282"/>
                  </a:lnTo>
                  <a:lnTo>
                    <a:pt x="106057" y="218782"/>
                  </a:lnTo>
                  <a:lnTo>
                    <a:pt x="105295" y="218782"/>
                  </a:lnTo>
                  <a:lnTo>
                    <a:pt x="104622" y="217512"/>
                  </a:lnTo>
                  <a:lnTo>
                    <a:pt x="106565" y="218782"/>
                  </a:lnTo>
                  <a:lnTo>
                    <a:pt x="106565" y="198462"/>
                  </a:lnTo>
                  <a:lnTo>
                    <a:pt x="80721" y="198462"/>
                  </a:lnTo>
                  <a:lnTo>
                    <a:pt x="79959" y="198462"/>
                  </a:lnTo>
                  <a:lnTo>
                    <a:pt x="79121" y="199732"/>
                  </a:lnTo>
                  <a:lnTo>
                    <a:pt x="79832" y="199732"/>
                  </a:lnTo>
                  <a:lnTo>
                    <a:pt x="81432" y="201002"/>
                  </a:lnTo>
                  <a:lnTo>
                    <a:pt x="86156" y="201002"/>
                  </a:lnTo>
                  <a:lnTo>
                    <a:pt x="85648" y="202272"/>
                  </a:lnTo>
                  <a:lnTo>
                    <a:pt x="85902" y="202272"/>
                  </a:lnTo>
                  <a:lnTo>
                    <a:pt x="86360" y="203542"/>
                  </a:lnTo>
                  <a:lnTo>
                    <a:pt x="86944" y="203542"/>
                  </a:lnTo>
                  <a:lnTo>
                    <a:pt x="87033" y="204812"/>
                  </a:lnTo>
                  <a:lnTo>
                    <a:pt x="86271" y="204812"/>
                  </a:lnTo>
                  <a:lnTo>
                    <a:pt x="87033" y="206082"/>
                  </a:lnTo>
                  <a:lnTo>
                    <a:pt x="87871" y="206082"/>
                  </a:lnTo>
                  <a:lnTo>
                    <a:pt x="88798" y="207352"/>
                  </a:lnTo>
                  <a:lnTo>
                    <a:pt x="89217" y="204812"/>
                  </a:lnTo>
                  <a:lnTo>
                    <a:pt x="89725" y="204812"/>
                  </a:lnTo>
                  <a:lnTo>
                    <a:pt x="90944" y="207352"/>
                  </a:lnTo>
                  <a:lnTo>
                    <a:pt x="90817" y="207352"/>
                  </a:lnTo>
                  <a:lnTo>
                    <a:pt x="90906" y="208622"/>
                  </a:lnTo>
                  <a:lnTo>
                    <a:pt x="91541" y="207352"/>
                  </a:lnTo>
                  <a:lnTo>
                    <a:pt x="91795" y="208622"/>
                  </a:lnTo>
                  <a:lnTo>
                    <a:pt x="92214" y="208622"/>
                  </a:lnTo>
                  <a:lnTo>
                    <a:pt x="93941" y="209892"/>
                  </a:lnTo>
                  <a:lnTo>
                    <a:pt x="97472" y="212432"/>
                  </a:lnTo>
                  <a:lnTo>
                    <a:pt x="96837" y="213702"/>
                  </a:lnTo>
                  <a:lnTo>
                    <a:pt x="95491" y="213702"/>
                  </a:lnTo>
                  <a:lnTo>
                    <a:pt x="94399" y="212432"/>
                  </a:lnTo>
                  <a:lnTo>
                    <a:pt x="93433" y="211404"/>
                  </a:lnTo>
                  <a:lnTo>
                    <a:pt x="93433" y="214972"/>
                  </a:lnTo>
                  <a:lnTo>
                    <a:pt x="92760" y="214972"/>
                  </a:lnTo>
                  <a:lnTo>
                    <a:pt x="92417" y="216242"/>
                  </a:lnTo>
                  <a:lnTo>
                    <a:pt x="92163" y="214972"/>
                  </a:lnTo>
                  <a:lnTo>
                    <a:pt x="91668" y="214972"/>
                  </a:lnTo>
                  <a:lnTo>
                    <a:pt x="91490" y="213702"/>
                  </a:lnTo>
                  <a:lnTo>
                    <a:pt x="91236" y="213702"/>
                  </a:lnTo>
                  <a:lnTo>
                    <a:pt x="90944" y="212432"/>
                  </a:lnTo>
                  <a:lnTo>
                    <a:pt x="91617" y="212432"/>
                  </a:lnTo>
                  <a:lnTo>
                    <a:pt x="91871" y="213702"/>
                  </a:lnTo>
                  <a:lnTo>
                    <a:pt x="92798" y="213702"/>
                  </a:lnTo>
                  <a:lnTo>
                    <a:pt x="93433" y="214972"/>
                  </a:lnTo>
                  <a:lnTo>
                    <a:pt x="93433" y="211404"/>
                  </a:lnTo>
                  <a:lnTo>
                    <a:pt x="93218" y="211162"/>
                  </a:lnTo>
                  <a:lnTo>
                    <a:pt x="92036" y="211162"/>
                  </a:lnTo>
                  <a:lnTo>
                    <a:pt x="90779" y="209892"/>
                  </a:lnTo>
                  <a:lnTo>
                    <a:pt x="89433" y="209892"/>
                  </a:lnTo>
                  <a:lnTo>
                    <a:pt x="89433" y="211162"/>
                  </a:lnTo>
                  <a:lnTo>
                    <a:pt x="89052" y="211162"/>
                  </a:lnTo>
                  <a:lnTo>
                    <a:pt x="88125" y="209892"/>
                  </a:lnTo>
                  <a:lnTo>
                    <a:pt x="86106" y="207352"/>
                  </a:lnTo>
                  <a:lnTo>
                    <a:pt x="85432" y="207352"/>
                  </a:lnTo>
                  <a:lnTo>
                    <a:pt x="84683" y="206082"/>
                  </a:lnTo>
                  <a:lnTo>
                    <a:pt x="83121" y="206082"/>
                  </a:lnTo>
                  <a:lnTo>
                    <a:pt x="80594" y="203542"/>
                  </a:lnTo>
                  <a:lnTo>
                    <a:pt x="78155" y="202272"/>
                  </a:lnTo>
                  <a:lnTo>
                    <a:pt x="76809" y="203542"/>
                  </a:lnTo>
                  <a:lnTo>
                    <a:pt x="73774" y="201002"/>
                  </a:lnTo>
                  <a:lnTo>
                    <a:pt x="71424" y="202272"/>
                  </a:lnTo>
                  <a:lnTo>
                    <a:pt x="66789" y="201002"/>
                  </a:lnTo>
                  <a:lnTo>
                    <a:pt x="58331" y="201002"/>
                  </a:lnTo>
                  <a:lnTo>
                    <a:pt x="54165" y="202272"/>
                  </a:lnTo>
                  <a:lnTo>
                    <a:pt x="49949" y="202272"/>
                  </a:lnTo>
                  <a:lnTo>
                    <a:pt x="42799" y="204812"/>
                  </a:lnTo>
                  <a:lnTo>
                    <a:pt x="39814" y="204812"/>
                  </a:lnTo>
                  <a:lnTo>
                    <a:pt x="36868" y="206082"/>
                  </a:lnTo>
                  <a:lnTo>
                    <a:pt x="36106" y="207352"/>
                  </a:lnTo>
                  <a:lnTo>
                    <a:pt x="34798" y="207352"/>
                  </a:lnTo>
                  <a:lnTo>
                    <a:pt x="32575" y="208622"/>
                  </a:lnTo>
                  <a:lnTo>
                    <a:pt x="30975" y="209892"/>
                  </a:lnTo>
                  <a:lnTo>
                    <a:pt x="29032" y="212432"/>
                  </a:lnTo>
                  <a:lnTo>
                    <a:pt x="28829" y="213702"/>
                  </a:lnTo>
                  <a:lnTo>
                    <a:pt x="29248" y="213702"/>
                  </a:lnTo>
                  <a:lnTo>
                    <a:pt x="30505" y="212432"/>
                  </a:lnTo>
                  <a:lnTo>
                    <a:pt x="30810" y="212432"/>
                  </a:lnTo>
                  <a:lnTo>
                    <a:pt x="31229" y="211162"/>
                  </a:lnTo>
                  <a:lnTo>
                    <a:pt x="32448" y="211162"/>
                  </a:lnTo>
                  <a:lnTo>
                    <a:pt x="33451" y="209892"/>
                  </a:lnTo>
                  <a:lnTo>
                    <a:pt x="34213" y="209892"/>
                  </a:lnTo>
                  <a:lnTo>
                    <a:pt x="35267" y="208622"/>
                  </a:lnTo>
                  <a:lnTo>
                    <a:pt x="37376" y="208622"/>
                  </a:lnTo>
                  <a:lnTo>
                    <a:pt x="39344" y="207352"/>
                  </a:lnTo>
                  <a:lnTo>
                    <a:pt x="40944" y="206082"/>
                  </a:lnTo>
                  <a:lnTo>
                    <a:pt x="45745" y="206082"/>
                  </a:lnTo>
                  <a:lnTo>
                    <a:pt x="47802" y="204812"/>
                  </a:lnTo>
                  <a:lnTo>
                    <a:pt x="51257" y="204812"/>
                  </a:lnTo>
                  <a:lnTo>
                    <a:pt x="52184" y="203542"/>
                  </a:lnTo>
                  <a:lnTo>
                    <a:pt x="55257" y="203542"/>
                  </a:lnTo>
                  <a:lnTo>
                    <a:pt x="56642" y="204812"/>
                  </a:lnTo>
                  <a:lnTo>
                    <a:pt x="57746" y="204812"/>
                  </a:lnTo>
                  <a:lnTo>
                    <a:pt x="58166" y="203542"/>
                  </a:lnTo>
                  <a:lnTo>
                    <a:pt x="63804" y="203542"/>
                  </a:lnTo>
                  <a:lnTo>
                    <a:pt x="63931" y="204812"/>
                  </a:lnTo>
                  <a:lnTo>
                    <a:pt x="62661" y="206082"/>
                  </a:lnTo>
                  <a:lnTo>
                    <a:pt x="61480" y="206082"/>
                  </a:lnTo>
                  <a:lnTo>
                    <a:pt x="61442" y="218782"/>
                  </a:lnTo>
                  <a:lnTo>
                    <a:pt x="59550" y="220052"/>
                  </a:lnTo>
                  <a:lnTo>
                    <a:pt x="57746" y="218782"/>
                  </a:lnTo>
                  <a:lnTo>
                    <a:pt x="55765" y="217512"/>
                  </a:lnTo>
                  <a:lnTo>
                    <a:pt x="60185" y="217512"/>
                  </a:lnTo>
                  <a:lnTo>
                    <a:pt x="61442" y="218782"/>
                  </a:lnTo>
                  <a:lnTo>
                    <a:pt x="61442" y="206006"/>
                  </a:lnTo>
                  <a:lnTo>
                    <a:pt x="60858" y="204812"/>
                  </a:lnTo>
                  <a:lnTo>
                    <a:pt x="60566" y="206082"/>
                  </a:lnTo>
                  <a:lnTo>
                    <a:pt x="60223" y="206082"/>
                  </a:lnTo>
                  <a:lnTo>
                    <a:pt x="59296" y="204812"/>
                  </a:lnTo>
                  <a:lnTo>
                    <a:pt x="59004" y="204812"/>
                  </a:lnTo>
                  <a:lnTo>
                    <a:pt x="58331" y="206082"/>
                  </a:lnTo>
                  <a:lnTo>
                    <a:pt x="57912" y="206082"/>
                  </a:lnTo>
                  <a:lnTo>
                    <a:pt x="56819" y="207352"/>
                  </a:lnTo>
                  <a:lnTo>
                    <a:pt x="55473" y="206082"/>
                  </a:lnTo>
                  <a:lnTo>
                    <a:pt x="54965" y="206082"/>
                  </a:lnTo>
                  <a:lnTo>
                    <a:pt x="54965" y="214972"/>
                  </a:lnTo>
                  <a:lnTo>
                    <a:pt x="54127" y="216242"/>
                  </a:lnTo>
                  <a:lnTo>
                    <a:pt x="48907" y="216242"/>
                  </a:lnTo>
                  <a:lnTo>
                    <a:pt x="48818" y="213702"/>
                  </a:lnTo>
                  <a:lnTo>
                    <a:pt x="48234" y="212432"/>
                  </a:lnTo>
                  <a:lnTo>
                    <a:pt x="49072" y="211162"/>
                  </a:lnTo>
                  <a:lnTo>
                    <a:pt x="52438" y="211162"/>
                  </a:lnTo>
                  <a:lnTo>
                    <a:pt x="53746" y="209892"/>
                  </a:lnTo>
                  <a:lnTo>
                    <a:pt x="54800" y="209892"/>
                  </a:lnTo>
                  <a:lnTo>
                    <a:pt x="54800" y="212432"/>
                  </a:lnTo>
                  <a:lnTo>
                    <a:pt x="54800" y="213702"/>
                  </a:lnTo>
                  <a:lnTo>
                    <a:pt x="54965" y="214972"/>
                  </a:lnTo>
                  <a:lnTo>
                    <a:pt x="54965" y="206082"/>
                  </a:lnTo>
                  <a:lnTo>
                    <a:pt x="54711" y="206082"/>
                  </a:lnTo>
                  <a:lnTo>
                    <a:pt x="53949" y="207352"/>
                  </a:lnTo>
                  <a:lnTo>
                    <a:pt x="51473" y="207352"/>
                  </a:lnTo>
                  <a:lnTo>
                    <a:pt x="51346" y="208622"/>
                  </a:lnTo>
                  <a:lnTo>
                    <a:pt x="47180" y="208622"/>
                  </a:lnTo>
                  <a:lnTo>
                    <a:pt x="46710" y="211162"/>
                  </a:lnTo>
                  <a:lnTo>
                    <a:pt x="41287" y="211162"/>
                  </a:lnTo>
                  <a:lnTo>
                    <a:pt x="39522" y="213702"/>
                  </a:lnTo>
                  <a:lnTo>
                    <a:pt x="37122" y="212509"/>
                  </a:lnTo>
                  <a:lnTo>
                    <a:pt x="37122" y="218782"/>
                  </a:lnTo>
                  <a:lnTo>
                    <a:pt x="36576" y="220052"/>
                  </a:lnTo>
                  <a:lnTo>
                    <a:pt x="35648" y="218782"/>
                  </a:lnTo>
                  <a:lnTo>
                    <a:pt x="32994" y="218782"/>
                  </a:lnTo>
                  <a:lnTo>
                    <a:pt x="33083" y="217512"/>
                  </a:lnTo>
                  <a:lnTo>
                    <a:pt x="36360" y="217512"/>
                  </a:lnTo>
                  <a:lnTo>
                    <a:pt x="37122" y="218782"/>
                  </a:lnTo>
                  <a:lnTo>
                    <a:pt x="37122" y="212509"/>
                  </a:lnTo>
                  <a:lnTo>
                    <a:pt x="36995" y="212432"/>
                  </a:lnTo>
                  <a:lnTo>
                    <a:pt x="36995" y="213702"/>
                  </a:lnTo>
                  <a:lnTo>
                    <a:pt x="34798" y="213702"/>
                  </a:lnTo>
                  <a:lnTo>
                    <a:pt x="35229" y="214972"/>
                  </a:lnTo>
                  <a:lnTo>
                    <a:pt x="33248" y="214972"/>
                  </a:lnTo>
                  <a:lnTo>
                    <a:pt x="32448" y="216242"/>
                  </a:lnTo>
                  <a:lnTo>
                    <a:pt x="31229" y="216242"/>
                  </a:lnTo>
                  <a:lnTo>
                    <a:pt x="30213" y="217512"/>
                  </a:lnTo>
                  <a:lnTo>
                    <a:pt x="28778" y="218782"/>
                  </a:lnTo>
                  <a:lnTo>
                    <a:pt x="26174" y="218782"/>
                  </a:lnTo>
                  <a:lnTo>
                    <a:pt x="25831" y="220052"/>
                  </a:lnTo>
                  <a:lnTo>
                    <a:pt x="24790" y="221322"/>
                  </a:lnTo>
                  <a:lnTo>
                    <a:pt x="25209" y="222592"/>
                  </a:lnTo>
                  <a:lnTo>
                    <a:pt x="25336" y="223862"/>
                  </a:lnTo>
                  <a:lnTo>
                    <a:pt x="26428" y="222592"/>
                  </a:lnTo>
                  <a:lnTo>
                    <a:pt x="27190" y="221322"/>
                  </a:lnTo>
                  <a:lnTo>
                    <a:pt x="28194" y="220052"/>
                  </a:lnTo>
                  <a:lnTo>
                    <a:pt x="29032" y="222592"/>
                  </a:lnTo>
                  <a:lnTo>
                    <a:pt x="31013" y="221322"/>
                  </a:lnTo>
                  <a:lnTo>
                    <a:pt x="39636" y="221322"/>
                  </a:lnTo>
                  <a:lnTo>
                    <a:pt x="40398" y="220052"/>
                  </a:lnTo>
                  <a:lnTo>
                    <a:pt x="40868" y="220052"/>
                  </a:lnTo>
                  <a:lnTo>
                    <a:pt x="42418" y="221322"/>
                  </a:lnTo>
                  <a:lnTo>
                    <a:pt x="43853" y="221322"/>
                  </a:lnTo>
                  <a:lnTo>
                    <a:pt x="45326" y="220052"/>
                  </a:lnTo>
                  <a:lnTo>
                    <a:pt x="42887" y="220052"/>
                  </a:lnTo>
                  <a:lnTo>
                    <a:pt x="41452" y="218782"/>
                  </a:lnTo>
                  <a:lnTo>
                    <a:pt x="39636" y="218782"/>
                  </a:lnTo>
                  <a:lnTo>
                    <a:pt x="39052" y="217512"/>
                  </a:lnTo>
                  <a:lnTo>
                    <a:pt x="39306" y="216242"/>
                  </a:lnTo>
                  <a:lnTo>
                    <a:pt x="40779" y="214972"/>
                  </a:lnTo>
                  <a:lnTo>
                    <a:pt x="42037" y="214972"/>
                  </a:lnTo>
                  <a:lnTo>
                    <a:pt x="44361" y="212432"/>
                  </a:lnTo>
                  <a:lnTo>
                    <a:pt x="47218" y="212432"/>
                  </a:lnTo>
                  <a:lnTo>
                    <a:pt x="47345" y="213702"/>
                  </a:lnTo>
                  <a:lnTo>
                    <a:pt x="47561" y="217512"/>
                  </a:lnTo>
                  <a:lnTo>
                    <a:pt x="48399" y="218782"/>
                  </a:lnTo>
                  <a:lnTo>
                    <a:pt x="53149" y="218782"/>
                  </a:lnTo>
                  <a:lnTo>
                    <a:pt x="53784" y="220052"/>
                  </a:lnTo>
                  <a:lnTo>
                    <a:pt x="55041" y="221322"/>
                  </a:lnTo>
                  <a:lnTo>
                    <a:pt x="57073" y="221322"/>
                  </a:lnTo>
                  <a:lnTo>
                    <a:pt x="56946" y="222592"/>
                  </a:lnTo>
                  <a:lnTo>
                    <a:pt x="56769" y="223862"/>
                  </a:lnTo>
                  <a:lnTo>
                    <a:pt x="59169" y="223862"/>
                  </a:lnTo>
                  <a:lnTo>
                    <a:pt x="59931" y="221322"/>
                  </a:lnTo>
                  <a:lnTo>
                    <a:pt x="60439" y="222592"/>
                  </a:lnTo>
                  <a:lnTo>
                    <a:pt x="61658" y="223862"/>
                  </a:lnTo>
                  <a:lnTo>
                    <a:pt x="62242" y="225132"/>
                  </a:lnTo>
                  <a:lnTo>
                    <a:pt x="62750" y="225132"/>
                  </a:lnTo>
                  <a:lnTo>
                    <a:pt x="63931" y="223862"/>
                  </a:lnTo>
                  <a:lnTo>
                    <a:pt x="64516" y="222592"/>
                  </a:lnTo>
                  <a:lnTo>
                    <a:pt x="65608" y="223862"/>
                  </a:lnTo>
                  <a:lnTo>
                    <a:pt x="64731" y="225132"/>
                  </a:lnTo>
                  <a:lnTo>
                    <a:pt x="66281" y="225132"/>
                  </a:lnTo>
                  <a:lnTo>
                    <a:pt x="67627" y="222592"/>
                  </a:lnTo>
                  <a:lnTo>
                    <a:pt x="69570" y="225132"/>
                  </a:lnTo>
                  <a:lnTo>
                    <a:pt x="69824" y="225132"/>
                  </a:lnTo>
                  <a:lnTo>
                    <a:pt x="70078" y="226402"/>
                  </a:lnTo>
                  <a:lnTo>
                    <a:pt x="70370" y="227672"/>
                  </a:lnTo>
                  <a:lnTo>
                    <a:pt x="70535" y="227672"/>
                  </a:lnTo>
                  <a:lnTo>
                    <a:pt x="71374" y="226402"/>
                  </a:lnTo>
                  <a:lnTo>
                    <a:pt x="75374" y="226402"/>
                  </a:lnTo>
                  <a:lnTo>
                    <a:pt x="75590" y="227672"/>
                  </a:lnTo>
                  <a:lnTo>
                    <a:pt x="77863" y="227672"/>
                  </a:lnTo>
                  <a:lnTo>
                    <a:pt x="78574" y="228942"/>
                  </a:lnTo>
                  <a:lnTo>
                    <a:pt x="78955" y="228942"/>
                  </a:lnTo>
                  <a:lnTo>
                    <a:pt x="79209" y="230212"/>
                  </a:lnTo>
                  <a:lnTo>
                    <a:pt x="78536" y="230212"/>
                  </a:lnTo>
                  <a:lnTo>
                    <a:pt x="78155" y="231482"/>
                  </a:lnTo>
                  <a:lnTo>
                    <a:pt x="80213" y="231482"/>
                  </a:lnTo>
                  <a:lnTo>
                    <a:pt x="82194" y="230212"/>
                  </a:lnTo>
                  <a:lnTo>
                    <a:pt x="82740" y="231482"/>
                  </a:lnTo>
                  <a:lnTo>
                    <a:pt x="83629" y="232752"/>
                  </a:lnTo>
                  <a:lnTo>
                    <a:pt x="80340" y="232752"/>
                  </a:lnTo>
                  <a:lnTo>
                    <a:pt x="80086" y="234022"/>
                  </a:lnTo>
                  <a:lnTo>
                    <a:pt x="82232" y="234022"/>
                  </a:lnTo>
                  <a:lnTo>
                    <a:pt x="82956" y="235292"/>
                  </a:lnTo>
                  <a:lnTo>
                    <a:pt x="83705" y="235292"/>
                  </a:lnTo>
                  <a:lnTo>
                    <a:pt x="85775" y="234022"/>
                  </a:lnTo>
                  <a:lnTo>
                    <a:pt x="87706" y="234022"/>
                  </a:lnTo>
                  <a:lnTo>
                    <a:pt x="88379" y="236562"/>
                  </a:lnTo>
                  <a:lnTo>
                    <a:pt x="89471" y="236562"/>
                  </a:lnTo>
                  <a:lnTo>
                    <a:pt x="91236" y="235292"/>
                  </a:lnTo>
                  <a:lnTo>
                    <a:pt x="92379" y="235292"/>
                  </a:lnTo>
                  <a:lnTo>
                    <a:pt x="93891" y="236562"/>
                  </a:lnTo>
                  <a:lnTo>
                    <a:pt x="94945" y="236562"/>
                  </a:lnTo>
                  <a:lnTo>
                    <a:pt x="95961" y="237832"/>
                  </a:lnTo>
                  <a:lnTo>
                    <a:pt x="98234" y="237832"/>
                  </a:lnTo>
                  <a:lnTo>
                    <a:pt x="98361" y="239102"/>
                  </a:lnTo>
                  <a:lnTo>
                    <a:pt x="98945" y="239102"/>
                  </a:lnTo>
                  <a:lnTo>
                    <a:pt x="99999" y="240372"/>
                  </a:lnTo>
                  <a:lnTo>
                    <a:pt x="99707" y="241642"/>
                  </a:lnTo>
                  <a:lnTo>
                    <a:pt x="98018" y="240372"/>
                  </a:lnTo>
                  <a:lnTo>
                    <a:pt x="96418" y="240372"/>
                  </a:lnTo>
                  <a:lnTo>
                    <a:pt x="94780" y="239102"/>
                  </a:lnTo>
                  <a:lnTo>
                    <a:pt x="94437" y="239102"/>
                  </a:lnTo>
                  <a:lnTo>
                    <a:pt x="97434" y="241642"/>
                  </a:lnTo>
                  <a:lnTo>
                    <a:pt x="100203" y="244182"/>
                  </a:lnTo>
                  <a:lnTo>
                    <a:pt x="101854" y="246722"/>
                  </a:lnTo>
                  <a:lnTo>
                    <a:pt x="99364" y="246722"/>
                  </a:lnTo>
                  <a:lnTo>
                    <a:pt x="98526" y="245452"/>
                  </a:lnTo>
                  <a:lnTo>
                    <a:pt x="98183" y="244182"/>
                  </a:lnTo>
                  <a:lnTo>
                    <a:pt x="96456" y="244182"/>
                  </a:lnTo>
                  <a:lnTo>
                    <a:pt x="95453" y="242912"/>
                  </a:lnTo>
                  <a:lnTo>
                    <a:pt x="94691" y="241642"/>
                  </a:lnTo>
                  <a:lnTo>
                    <a:pt x="92671" y="241642"/>
                  </a:lnTo>
                  <a:lnTo>
                    <a:pt x="92125" y="240372"/>
                  </a:lnTo>
                  <a:lnTo>
                    <a:pt x="89395" y="240372"/>
                  </a:lnTo>
                  <a:lnTo>
                    <a:pt x="89687" y="241642"/>
                  </a:lnTo>
                  <a:lnTo>
                    <a:pt x="90449" y="241642"/>
                  </a:lnTo>
                  <a:lnTo>
                    <a:pt x="92544" y="242912"/>
                  </a:lnTo>
                  <a:lnTo>
                    <a:pt x="93306" y="242912"/>
                  </a:lnTo>
                  <a:lnTo>
                    <a:pt x="93764" y="244182"/>
                  </a:lnTo>
                  <a:lnTo>
                    <a:pt x="94653" y="244182"/>
                  </a:lnTo>
                  <a:lnTo>
                    <a:pt x="96507" y="245452"/>
                  </a:lnTo>
                  <a:lnTo>
                    <a:pt x="96926" y="245452"/>
                  </a:lnTo>
                  <a:lnTo>
                    <a:pt x="96329" y="247992"/>
                  </a:lnTo>
                  <a:lnTo>
                    <a:pt x="96583" y="247992"/>
                  </a:lnTo>
                  <a:lnTo>
                    <a:pt x="96761" y="249262"/>
                  </a:lnTo>
                  <a:lnTo>
                    <a:pt x="97015" y="249262"/>
                  </a:lnTo>
                  <a:lnTo>
                    <a:pt x="97307" y="250532"/>
                  </a:lnTo>
                  <a:lnTo>
                    <a:pt x="96037" y="249262"/>
                  </a:lnTo>
                  <a:lnTo>
                    <a:pt x="95034" y="249262"/>
                  </a:lnTo>
                  <a:lnTo>
                    <a:pt x="94018" y="247992"/>
                  </a:lnTo>
                  <a:lnTo>
                    <a:pt x="92633" y="247992"/>
                  </a:lnTo>
                  <a:lnTo>
                    <a:pt x="92290" y="249262"/>
                  </a:lnTo>
                  <a:lnTo>
                    <a:pt x="93764" y="249262"/>
                  </a:lnTo>
                  <a:lnTo>
                    <a:pt x="94068" y="250532"/>
                  </a:lnTo>
                  <a:lnTo>
                    <a:pt x="94907" y="251802"/>
                  </a:lnTo>
                  <a:lnTo>
                    <a:pt x="93726" y="253072"/>
                  </a:lnTo>
                  <a:lnTo>
                    <a:pt x="92887" y="253072"/>
                  </a:lnTo>
                  <a:lnTo>
                    <a:pt x="92036" y="251802"/>
                  </a:lnTo>
                  <a:lnTo>
                    <a:pt x="92125" y="254342"/>
                  </a:lnTo>
                  <a:lnTo>
                    <a:pt x="92468" y="255612"/>
                  </a:lnTo>
                  <a:lnTo>
                    <a:pt x="93179" y="256882"/>
                  </a:lnTo>
                  <a:lnTo>
                    <a:pt x="94183" y="258152"/>
                  </a:lnTo>
                  <a:lnTo>
                    <a:pt x="95072" y="259422"/>
                  </a:lnTo>
                  <a:lnTo>
                    <a:pt x="93395" y="259422"/>
                  </a:lnTo>
                  <a:lnTo>
                    <a:pt x="93687" y="260692"/>
                  </a:lnTo>
                  <a:lnTo>
                    <a:pt x="94526" y="263232"/>
                  </a:lnTo>
                  <a:lnTo>
                    <a:pt x="95034" y="264502"/>
                  </a:lnTo>
                  <a:lnTo>
                    <a:pt x="95415" y="265772"/>
                  </a:lnTo>
                  <a:lnTo>
                    <a:pt x="94310" y="267042"/>
                  </a:lnTo>
                  <a:lnTo>
                    <a:pt x="93433" y="265772"/>
                  </a:lnTo>
                  <a:lnTo>
                    <a:pt x="93218" y="265772"/>
                  </a:lnTo>
                  <a:lnTo>
                    <a:pt x="92925" y="264502"/>
                  </a:lnTo>
                  <a:lnTo>
                    <a:pt x="91922" y="264502"/>
                  </a:lnTo>
                  <a:lnTo>
                    <a:pt x="92214" y="268312"/>
                  </a:lnTo>
                  <a:lnTo>
                    <a:pt x="92468" y="268312"/>
                  </a:lnTo>
                  <a:lnTo>
                    <a:pt x="92544" y="267042"/>
                  </a:lnTo>
                  <a:lnTo>
                    <a:pt x="92887" y="268312"/>
                  </a:lnTo>
                  <a:lnTo>
                    <a:pt x="93472" y="268312"/>
                  </a:lnTo>
                  <a:lnTo>
                    <a:pt x="93014" y="269582"/>
                  </a:lnTo>
                  <a:lnTo>
                    <a:pt x="93433" y="270852"/>
                  </a:lnTo>
                  <a:lnTo>
                    <a:pt x="94145" y="272122"/>
                  </a:lnTo>
                  <a:lnTo>
                    <a:pt x="93814" y="272122"/>
                  </a:lnTo>
                  <a:lnTo>
                    <a:pt x="94068" y="273392"/>
                  </a:lnTo>
                  <a:lnTo>
                    <a:pt x="94399" y="273392"/>
                  </a:lnTo>
                  <a:lnTo>
                    <a:pt x="94780" y="274662"/>
                  </a:lnTo>
                  <a:lnTo>
                    <a:pt x="97091" y="274662"/>
                  </a:lnTo>
                  <a:lnTo>
                    <a:pt x="97091" y="273392"/>
                  </a:lnTo>
                  <a:lnTo>
                    <a:pt x="95288" y="273392"/>
                  </a:lnTo>
                  <a:lnTo>
                    <a:pt x="95999" y="270852"/>
                  </a:lnTo>
                  <a:lnTo>
                    <a:pt x="95072" y="270852"/>
                  </a:lnTo>
                  <a:lnTo>
                    <a:pt x="95656" y="269582"/>
                  </a:lnTo>
                  <a:lnTo>
                    <a:pt x="96329" y="269582"/>
                  </a:lnTo>
                  <a:lnTo>
                    <a:pt x="95910" y="272122"/>
                  </a:lnTo>
                  <a:lnTo>
                    <a:pt x="98272" y="272122"/>
                  </a:lnTo>
                  <a:lnTo>
                    <a:pt x="99110" y="273392"/>
                  </a:lnTo>
                  <a:lnTo>
                    <a:pt x="99999" y="273392"/>
                  </a:lnTo>
                  <a:lnTo>
                    <a:pt x="100584" y="274662"/>
                  </a:lnTo>
                  <a:lnTo>
                    <a:pt x="99872" y="274662"/>
                  </a:lnTo>
                  <a:lnTo>
                    <a:pt x="99529" y="275932"/>
                  </a:lnTo>
                  <a:lnTo>
                    <a:pt x="99275" y="275932"/>
                  </a:lnTo>
                  <a:lnTo>
                    <a:pt x="98983" y="277202"/>
                  </a:lnTo>
                  <a:lnTo>
                    <a:pt x="100380" y="277202"/>
                  </a:lnTo>
                  <a:lnTo>
                    <a:pt x="101511" y="278472"/>
                  </a:lnTo>
                  <a:lnTo>
                    <a:pt x="102057" y="278472"/>
                  </a:lnTo>
                  <a:lnTo>
                    <a:pt x="101473" y="279742"/>
                  </a:lnTo>
                  <a:lnTo>
                    <a:pt x="101346" y="279742"/>
                  </a:lnTo>
                  <a:lnTo>
                    <a:pt x="102108" y="281012"/>
                  </a:lnTo>
                  <a:lnTo>
                    <a:pt x="102527" y="281012"/>
                  </a:lnTo>
                  <a:lnTo>
                    <a:pt x="102527" y="282282"/>
                  </a:lnTo>
                  <a:lnTo>
                    <a:pt x="102336" y="283210"/>
                  </a:lnTo>
                  <a:lnTo>
                    <a:pt x="102209" y="283718"/>
                  </a:lnTo>
                  <a:lnTo>
                    <a:pt x="101854" y="284822"/>
                  </a:lnTo>
                  <a:lnTo>
                    <a:pt x="103657" y="284822"/>
                  </a:lnTo>
                  <a:lnTo>
                    <a:pt x="104038" y="283552"/>
                  </a:lnTo>
                  <a:lnTo>
                    <a:pt x="104876" y="284822"/>
                  </a:lnTo>
                  <a:lnTo>
                    <a:pt x="102311" y="286092"/>
                  </a:lnTo>
                  <a:lnTo>
                    <a:pt x="104076" y="287362"/>
                  </a:lnTo>
                  <a:lnTo>
                    <a:pt x="103111" y="288632"/>
                  </a:lnTo>
                  <a:lnTo>
                    <a:pt x="103873" y="288632"/>
                  </a:lnTo>
                  <a:lnTo>
                    <a:pt x="104127" y="289902"/>
                  </a:lnTo>
                  <a:lnTo>
                    <a:pt x="102311" y="291172"/>
                  </a:lnTo>
                  <a:lnTo>
                    <a:pt x="103276" y="292442"/>
                  </a:lnTo>
                  <a:lnTo>
                    <a:pt x="103022" y="293712"/>
                  </a:lnTo>
                  <a:lnTo>
                    <a:pt x="105003" y="293712"/>
                  </a:lnTo>
                  <a:lnTo>
                    <a:pt x="105765" y="292442"/>
                  </a:lnTo>
                  <a:lnTo>
                    <a:pt x="105346" y="291172"/>
                  </a:lnTo>
                  <a:lnTo>
                    <a:pt x="105676" y="289902"/>
                  </a:lnTo>
                  <a:lnTo>
                    <a:pt x="105930" y="289902"/>
                  </a:lnTo>
                  <a:lnTo>
                    <a:pt x="106349" y="288632"/>
                  </a:lnTo>
                  <a:lnTo>
                    <a:pt x="105765" y="288632"/>
                  </a:lnTo>
                  <a:lnTo>
                    <a:pt x="105384" y="287362"/>
                  </a:lnTo>
                  <a:lnTo>
                    <a:pt x="104292" y="287362"/>
                  </a:lnTo>
                  <a:lnTo>
                    <a:pt x="105295" y="286092"/>
                  </a:lnTo>
                  <a:lnTo>
                    <a:pt x="105803" y="286092"/>
                  </a:lnTo>
                  <a:lnTo>
                    <a:pt x="106349" y="287362"/>
                  </a:lnTo>
                  <a:lnTo>
                    <a:pt x="106641" y="287362"/>
                  </a:lnTo>
                  <a:lnTo>
                    <a:pt x="107111" y="286092"/>
                  </a:lnTo>
                  <a:lnTo>
                    <a:pt x="111366" y="286092"/>
                  </a:lnTo>
                  <a:lnTo>
                    <a:pt x="111861" y="287362"/>
                  </a:lnTo>
                  <a:lnTo>
                    <a:pt x="112115" y="287362"/>
                  </a:lnTo>
                  <a:lnTo>
                    <a:pt x="112293" y="286092"/>
                  </a:lnTo>
                  <a:lnTo>
                    <a:pt x="112623" y="288632"/>
                  </a:lnTo>
                  <a:lnTo>
                    <a:pt x="112839" y="289902"/>
                  </a:lnTo>
                  <a:lnTo>
                    <a:pt x="112966" y="291172"/>
                  </a:lnTo>
                  <a:lnTo>
                    <a:pt x="114477" y="291172"/>
                  </a:lnTo>
                  <a:lnTo>
                    <a:pt x="114096" y="292442"/>
                  </a:lnTo>
                  <a:lnTo>
                    <a:pt x="113880" y="293712"/>
                  </a:lnTo>
                  <a:lnTo>
                    <a:pt x="113969" y="294982"/>
                  </a:lnTo>
                  <a:lnTo>
                    <a:pt x="114731" y="293712"/>
                  </a:lnTo>
                  <a:lnTo>
                    <a:pt x="115189" y="293712"/>
                  </a:lnTo>
                  <a:lnTo>
                    <a:pt x="115697" y="292442"/>
                  </a:lnTo>
                  <a:lnTo>
                    <a:pt x="116078" y="293712"/>
                  </a:lnTo>
                  <a:lnTo>
                    <a:pt x="115735" y="294982"/>
                  </a:lnTo>
                  <a:lnTo>
                    <a:pt x="115608" y="296252"/>
                  </a:lnTo>
                  <a:lnTo>
                    <a:pt x="117170" y="296252"/>
                  </a:lnTo>
                  <a:lnTo>
                    <a:pt x="117462" y="294982"/>
                  </a:lnTo>
                  <a:lnTo>
                    <a:pt x="118097" y="292442"/>
                  </a:lnTo>
                  <a:lnTo>
                    <a:pt x="119100" y="292442"/>
                  </a:lnTo>
                  <a:lnTo>
                    <a:pt x="119608" y="293712"/>
                  </a:lnTo>
                  <a:lnTo>
                    <a:pt x="122389" y="293712"/>
                  </a:lnTo>
                  <a:lnTo>
                    <a:pt x="121462" y="296252"/>
                  </a:lnTo>
                  <a:lnTo>
                    <a:pt x="120370" y="294982"/>
                  </a:lnTo>
                  <a:lnTo>
                    <a:pt x="119405" y="294982"/>
                  </a:lnTo>
                  <a:lnTo>
                    <a:pt x="119405" y="297522"/>
                  </a:lnTo>
                  <a:lnTo>
                    <a:pt x="121170" y="296252"/>
                  </a:lnTo>
                  <a:lnTo>
                    <a:pt x="122389" y="300062"/>
                  </a:lnTo>
                  <a:lnTo>
                    <a:pt x="120700" y="300062"/>
                  </a:lnTo>
                  <a:lnTo>
                    <a:pt x="120281" y="298792"/>
                  </a:lnTo>
                  <a:lnTo>
                    <a:pt x="120205" y="300062"/>
                  </a:lnTo>
                  <a:lnTo>
                    <a:pt x="119951" y="300062"/>
                  </a:lnTo>
                  <a:lnTo>
                    <a:pt x="120700" y="301332"/>
                  </a:lnTo>
                  <a:lnTo>
                    <a:pt x="121119" y="301332"/>
                  </a:lnTo>
                  <a:lnTo>
                    <a:pt x="120535" y="302602"/>
                  </a:lnTo>
                  <a:lnTo>
                    <a:pt x="120027" y="303872"/>
                  </a:lnTo>
                  <a:lnTo>
                    <a:pt x="120116" y="306412"/>
                  </a:lnTo>
                  <a:lnTo>
                    <a:pt x="119608" y="306412"/>
                  </a:lnTo>
                  <a:lnTo>
                    <a:pt x="119227" y="307682"/>
                  </a:lnTo>
                  <a:lnTo>
                    <a:pt x="120954" y="307682"/>
                  </a:lnTo>
                  <a:lnTo>
                    <a:pt x="121627" y="310222"/>
                  </a:lnTo>
                  <a:lnTo>
                    <a:pt x="120281" y="310222"/>
                  </a:lnTo>
                  <a:lnTo>
                    <a:pt x="120878" y="311492"/>
                  </a:lnTo>
                  <a:lnTo>
                    <a:pt x="119900" y="311492"/>
                  </a:lnTo>
                  <a:lnTo>
                    <a:pt x="119900" y="319112"/>
                  </a:lnTo>
                  <a:lnTo>
                    <a:pt x="118681" y="319112"/>
                  </a:lnTo>
                  <a:lnTo>
                    <a:pt x="119481" y="317842"/>
                  </a:lnTo>
                  <a:lnTo>
                    <a:pt x="119900" y="319112"/>
                  </a:lnTo>
                  <a:lnTo>
                    <a:pt x="119900" y="311492"/>
                  </a:lnTo>
                  <a:lnTo>
                    <a:pt x="118973" y="311492"/>
                  </a:lnTo>
                  <a:lnTo>
                    <a:pt x="118643" y="312762"/>
                  </a:lnTo>
                  <a:lnTo>
                    <a:pt x="118516" y="315302"/>
                  </a:lnTo>
                  <a:lnTo>
                    <a:pt x="118859" y="316572"/>
                  </a:lnTo>
                  <a:lnTo>
                    <a:pt x="118427" y="317842"/>
                  </a:lnTo>
                  <a:lnTo>
                    <a:pt x="115951" y="317842"/>
                  </a:lnTo>
                  <a:lnTo>
                    <a:pt x="116205" y="319112"/>
                  </a:lnTo>
                  <a:lnTo>
                    <a:pt x="116370" y="319112"/>
                  </a:lnTo>
                  <a:lnTo>
                    <a:pt x="116624" y="320382"/>
                  </a:lnTo>
                  <a:lnTo>
                    <a:pt x="116624" y="319112"/>
                  </a:lnTo>
                  <a:lnTo>
                    <a:pt x="118643" y="319112"/>
                  </a:lnTo>
                  <a:lnTo>
                    <a:pt x="118579" y="320382"/>
                  </a:lnTo>
                  <a:lnTo>
                    <a:pt x="144818" y="320382"/>
                  </a:lnTo>
                  <a:lnTo>
                    <a:pt x="144691" y="317842"/>
                  </a:lnTo>
                  <a:lnTo>
                    <a:pt x="145072" y="315302"/>
                  </a:lnTo>
                  <a:lnTo>
                    <a:pt x="145364" y="312762"/>
                  </a:lnTo>
                  <a:lnTo>
                    <a:pt x="145618" y="310222"/>
                  </a:lnTo>
                  <a:lnTo>
                    <a:pt x="146342" y="310222"/>
                  </a:lnTo>
                  <a:lnTo>
                    <a:pt x="146342" y="316572"/>
                  </a:lnTo>
                  <a:lnTo>
                    <a:pt x="146888" y="316572"/>
                  </a:lnTo>
                  <a:lnTo>
                    <a:pt x="149402" y="314032"/>
                  </a:lnTo>
                  <a:lnTo>
                    <a:pt x="149961" y="314032"/>
                  </a:lnTo>
                  <a:lnTo>
                    <a:pt x="149910" y="316572"/>
                  </a:lnTo>
                  <a:lnTo>
                    <a:pt x="149707" y="317842"/>
                  </a:lnTo>
                  <a:lnTo>
                    <a:pt x="149453" y="317842"/>
                  </a:lnTo>
                  <a:lnTo>
                    <a:pt x="149402" y="319112"/>
                  </a:lnTo>
                  <a:lnTo>
                    <a:pt x="149237" y="320382"/>
                  </a:lnTo>
                  <a:lnTo>
                    <a:pt x="149161" y="324192"/>
                  </a:lnTo>
                  <a:lnTo>
                    <a:pt x="149326" y="325462"/>
                  </a:lnTo>
                  <a:lnTo>
                    <a:pt x="149618" y="325462"/>
                  </a:lnTo>
                  <a:lnTo>
                    <a:pt x="151307" y="319112"/>
                  </a:lnTo>
                  <a:lnTo>
                    <a:pt x="151345" y="317842"/>
                  </a:lnTo>
                  <a:lnTo>
                    <a:pt x="151218" y="317842"/>
                  </a:lnTo>
                  <a:lnTo>
                    <a:pt x="151345" y="316572"/>
                  </a:lnTo>
                  <a:lnTo>
                    <a:pt x="152146" y="314032"/>
                  </a:lnTo>
                  <a:lnTo>
                    <a:pt x="152603" y="312762"/>
                  </a:lnTo>
                  <a:lnTo>
                    <a:pt x="153073" y="311492"/>
                  </a:lnTo>
                  <a:lnTo>
                    <a:pt x="153822" y="308952"/>
                  </a:lnTo>
                  <a:lnTo>
                    <a:pt x="153949" y="307682"/>
                  </a:lnTo>
                  <a:lnTo>
                    <a:pt x="153619" y="307682"/>
                  </a:lnTo>
                  <a:lnTo>
                    <a:pt x="153492" y="306412"/>
                  </a:lnTo>
                  <a:lnTo>
                    <a:pt x="153111" y="307682"/>
                  </a:lnTo>
                  <a:lnTo>
                    <a:pt x="152349" y="307682"/>
                  </a:lnTo>
                  <a:lnTo>
                    <a:pt x="151853" y="310222"/>
                  </a:lnTo>
                  <a:lnTo>
                    <a:pt x="150418" y="311492"/>
                  </a:lnTo>
                  <a:lnTo>
                    <a:pt x="150634" y="312762"/>
                  </a:lnTo>
                  <a:lnTo>
                    <a:pt x="148983" y="312762"/>
                  </a:lnTo>
                  <a:lnTo>
                    <a:pt x="148615" y="311492"/>
                  </a:lnTo>
                  <a:lnTo>
                    <a:pt x="148856" y="310222"/>
                  </a:lnTo>
                  <a:lnTo>
                    <a:pt x="148983" y="308952"/>
                  </a:lnTo>
                  <a:lnTo>
                    <a:pt x="148983" y="305142"/>
                  </a:lnTo>
                  <a:lnTo>
                    <a:pt x="148361" y="305142"/>
                  </a:lnTo>
                  <a:lnTo>
                    <a:pt x="147218" y="306412"/>
                  </a:lnTo>
                  <a:lnTo>
                    <a:pt x="146126" y="306412"/>
                  </a:lnTo>
                  <a:lnTo>
                    <a:pt x="145910" y="305142"/>
                  </a:lnTo>
                  <a:lnTo>
                    <a:pt x="146418" y="302602"/>
                  </a:lnTo>
                  <a:lnTo>
                    <a:pt x="146964" y="301332"/>
                  </a:lnTo>
                  <a:lnTo>
                    <a:pt x="147599" y="297522"/>
                  </a:lnTo>
                  <a:lnTo>
                    <a:pt x="147434" y="296252"/>
                  </a:lnTo>
                  <a:lnTo>
                    <a:pt x="147434" y="294982"/>
                  </a:lnTo>
                  <a:lnTo>
                    <a:pt x="146926" y="294982"/>
                  </a:lnTo>
                  <a:lnTo>
                    <a:pt x="145910" y="298792"/>
                  </a:lnTo>
                  <a:lnTo>
                    <a:pt x="145453" y="300062"/>
                  </a:lnTo>
                  <a:lnTo>
                    <a:pt x="145110" y="300062"/>
                  </a:lnTo>
                  <a:lnTo>
                    <a:pt x="145034" y="298792"/>
                  </a:lnTo>
                  <a:lnTo>
                    <a:pt x="144691" y="294982"/>
                  </a:lnTo>
                  <a:lnTo>
                    <a:pt x="145503" y="292442"/>
                  </a:lnTo>
                  <a:lnTo>
                    <a:pt x="145910" y="291172"/>
                  </a:lnTo>
                  <a:lnTo>
                    <a:pt x="148361" y="287362"/>
                  </a:lnTo>
                  <a:lnTo>
                    <a:pt x="149110" y="286092"/>
                  </a:lnTo>
                  <a:lnTo>
                    <a:pt x="149745" y="284822"/>
                  </a:lnTo>
                  <a:lnTo>
                    <a:pt x="150926" y="283552"/>
                  </a:lnTo>
                  <a:lnTo>
                    <a:pt x="152400" y="283552"/>
                  </a:lnTo>
                  <a:lnTo>
                    <a:pt x="152107" y="284822"/>
                  </a:lnTo>
                  <a:lnTo>
                    <a:pt x="151853" y="284822"/>
                  </a:lnTo>
                  <a:lnTo>
                    <a:pt x="151472" y="286092"/>
                  </a:lnTo>
                  <a:lnTo>
                    <a:pt x="150964" y="286092"/>
                  </a:lnTo>
                  <a:lnTo>
                    <a:pt x="150418" y="287362"/>
                  </a:lnTo>
                  <a:lnTo>
                    <a:pt x="149910" y="287362"/>
                  </a:lnTo>
                  <a:lnTo>
                    <a:pt x="149237" y="288632"/>
                  </a:lnTo>
                  <a:lnTo>
                    <a:pt x="149745" y="288632"/>
                  </a:lnTo>
                  <a:lnTo>
                    <a:pt x="151180" y="289902"/>
                  </a:lnTo>
                  <a:lnTo>
                    <a:pt x="151638" y="289902"/>
                  </a:lnTo>
                  <a:lnTo>
                    <a:pt x="152908" y="288632"/>
                  </a:lnTo>
                  <a:lnTo>
                    <a:pt x="155346" y="288632"/>
                  </a:lnTo>
                  <a:lnTo>
                    <a:pt x="156184" y="287362"/>
                  </a:lnTo>
                  <a:lnTo>
                    <a:pt x="156527" y="287362"/>
                  </a:lnTo>
                  <a:lnTo>
                    <a:pt x="157530" y="284822"/>
                  </a:lnTo>
                  <a:lnTo>
                    <a:pt x="158496" y="283552"/>
                  </a:lnTo>
                  <a:lnTo>
                    <a:pt x="159512" y="282282"/>
                  </a:lnTo>
                  <a:lnTo>
                    <a:pt x="160020" y="281012"/>
                  </a:lnTo>
                  <a:lnTo>
                    <a:pt x="157911" y="281012"/>
                  </a:lnTo>
                  <a:lnTo>
                    <a:pt x="156946" y="279742"/>
                  </a:lnTo>
                  <a:lnTo>
                    <a:pt x="155600" y="279742"/>
                  </a:lnTo>
                  <a:lnTo>
                    <a:pt x="155130" y="281012"/>
                  </a:lnTo>
                  <a:lnTo>
                    <a:pt x="153492" y="281012"/>
                  </a:lnTo>
                  <a:lnTo>
                    <a:pt x="153619" y="279742"/>
                  </a:lnTo>
                  <a:lnTo>
                    <a:pt x="154330" y="279742"/>
                  </a:lnTo>
                  <a:lnTo>
                    <a:pt x="154711" y="278472"/>
                  </a:lnTo>
                  <a:lnTo>
                    <a:pt x="156019" y="277202"/>
                  </a:lnTo>
                  <a:lnTo>
                    <a:pt x="157441" y="275932"/>
                  </a:lnTo>
                  <a:lnTo>
                    <a:pt x="159042" y="273392"/>
                  </a:lnTo>
                  <a:lnTo>
                    <a:pt x="159004" y="272122"/>
                  </a:lnTo>
                  <a:lnTo>
                    <a:pt x="158800" y="270852"/>
                  </a:lnTo>
                  <a:lnTo>
                    <a:pt x="157911" y="272122"/>
                  </a:lnTo>
                  <a:lnTo>
                    <a:pt x="157492" y="272122"/>
                  </a:lnTo>
                  <a:lnTo>
                    <a:pt x="153708" y="275932"/>
                  </a:lnTo>
                  <a:lnTo>
                    <a:pt x="152908" y="275932"/>
                  </a:lnTo>
                  <a:lnTo>
                    <a:pt x="154076" y="273392"/>
                  </a:lnTo>
                  <a:lnTo>
                    <a:pt x="154622" y="272122"/>
                  </a:lnTo>
                  <a:lnTo>
                    <a:pt x="155219" y="268312"/>
                  </a:lnTo>
                  <a:lnTo>
                    <a:pt x="156476" y="267042"/>
                  </a:lnTo>
                  <a:lnTo>
                    <a:pt x="158877" y="264502"/>
                  </a:lnTo>
                  <a:lnTo>
                    <a:pt x="160274" y="261962"/>
                  </a:lnTo>
                  <a:lnTo>
                    <a:pt x="162331" y="259422"/>
                  </a:lnTo>
                  <a:lnTo>
                    <a:pt x="164223" y="259422"/>
                  </a:lnTo>
                  <a:lnTo>
                    <a:pt x="163334" y="260692"/>
                  </a:lnTo>
                  <a:lnTo>
                    <a:pt x="163512" y="263232"/>
                  </a:lnTo>
                  <a:lnTo>
                    <a:pt x="161188" y="264502"/>
                  </a:lnTo>
                  <a:lnTo>
                    <a:pt x="161442" y="265772"/>
                  </a:lnTo>
                  <a:lnTo>
                    <a:pt x="162915" y="265772"/>
                  </a:lnTo>
                  <a:lnTo>
                    <a:pt x="163258" y="267042"/>
                  </a:lnTo>
                  <a:lnTo>
                    <a:pt x="163677" y="267042"/>
                  </a:lnTo>
                  <a:lnTo>
                    <a:pt x="164680" y="265772"/>
                  </a:lnTo>
                  <a:lnTo>
                    <a:pt x="166827" y="265772"/>
                  </a:lnTo>
                  <a:lnTo>
                    <a:pt x="167843" y="264502"/>
                  </a:lnTo>
                  <a:lnTo>
                    <a:pt x="169316" y="264502"/>
                  </a:lnTo>
                  <a:lnTo>
                    <a:pt x="169570" y="265772"/>
                  </a:lnTo>
                  <a:lnTo>
                    <a:pt x="168516" y="267042"/>
                  </a:lnTo>
                  <a:lnTo>
                    <a:pt x="168300" y="268312"/>
                  </a:lnTo>
                  <a:lnTo>
                    <a:pt x="165950" y="269582"/>
                  </a:lnTo>
                  <a:lnTo>
                    <a:pt x="165023" y="272122"/>
                  </a:lnTo>
                  <a:lnTo>
                    <a:pt x="163766" y="273392"/>
                  </a:lnTo>
                  <a:lnTo>
                    <a:pt x="163842" y="274662"/>
                  </a:lnTo>
                  <a:lnTo>
                    <a:pt x="166789" y="272122"/>
                  </a:lnTo>
                  <a:lnTo>
                    <a:pt x="168808" y="269582"/>
                  </a:lnTo>
                  <a:lnTo>
                    <a:pt x="172478" y="268312"/>
                  </a:lnTo>
                  <a:lnTo>
                    <a:pt x="172770" y="268312"/>
                  </a:lnTo>
                  <a:lnTo>
                    <a:pt x="172224" y="269582"/>
                  </a:lnTo>
                  <a:lnTo>
                    <a:pt x="171589" y="270852"/>
                  </a:lnTo>
                  <a:lnTo>
                    <a:pt x="169989" y="273392"/>
                  </a:lnTo>
                  <a:lnTo>
                    <a:pt x="169532" y="274662"/>
                  </a:lnTo>
                  <a:lnTo>
                    <a:pt x="169735" y="274662"/>
                  </a:lnTo>
                  <a:lnTo>
                    <a:pt x="169862" y="275932"/>
                  </a:lnTo>
                  <a:lnTo>
                    <a:pt x="171500" y="275932"/>
                  </a:lnTo>
                  <a:lnTo>
                    <a:pt x="172224" y="274662"/>
                  </a:lnTo>
                  <a:lnTo>
                    <a:pt x="173393" y="274662"/>
                  </a:lnTo>
                  <a:lnTo>
                    <a:pt x="175793" y="269582"/>
                  </a:lnTo>
                  <a:lnTo>
                    <a:pt x="176339" y="268312"/>
                  </a:lnTo>
                  <a:lnTo>
                    <a:pt x="176898" y="267042"/>
                  </a:lnTo>
                  <a:lnTo>
                    <a:pt x="171373" y="267042"/>
                  </a:lnTo>
                  <a:lnTo>
                    <a:pt x="171373" y="265772"/>
                  </a:lnTo>
                  <a:lnTo>
                    <a:pt x="172770" y="264502"/>
                  </a:lnTo>
                  <a:lnTo>
                    <a:pt x="173380" y="263232"/>
                  </a:lnTo>
                  <a:lnTo>
                    <a:pt x="173990" y="261962"/>
                  </a:lnTo>
                  <a:lnTo>
                    <a:pt x="175171" y="260692"/>
                  </a:lnTo>
                  <a:lnTo>
                    <a:pt x="175882" y="259422"/>
                  </a:lnTo>
                  <a:lnTo>
                    <a:pt x="176009" y="258152"/>
                  </a:lnTo>
                  <a:lnTo>
                    <a:pt x="175539" y="256882"/>
                  </a:lnTo>
                  <a:lnTo>
                    <a:pt x="175082" y="256882"/>
                  </a:lnTo>
                  <a:lnTo>
                    <a:pt x="173774" y="259422"/>
                  </a:lnTo>
                  <a:lnTo>
                    <a:pt x="172516" y="260692"/>
                  </a:lnTo>
                  <a:lnTo>
                    <a:pt x="171132" y="263232"/>
                  </a:lnTo>
                  <a:lnTo>
                    <a:pt x="168732" y="263232"/>
                  </a:lnTo>
                  <a:lnTo>
                    <a:pt x="168935" y="261962"/>
                  </a:lnTo>
                  <a:lnTo>
                    <a:pt x="169316" y="260692"/>
                  </a:lnTo>
                  <a:lnTo>
                    <a:pt x="169697" y="260692"/>
                  </a:lnTo>
                  <a:lnTo>
                    <a:pt x="170281" y="259422"/>
                  </a:lnTo>
                  <a:lnTo>
                    <a:pt x="171297" y="256882"/>
                  </a:lnTo>
                  <a:lnTo>
                    <a:pt x="170497" y="255612"/>
                  </a:lnTo>
                  <a:lnTo>
                    <a:pt x="168554" y="256882"/>
                  </a:lnTo>
                  <a:lnTo>
                    <a:pt x="167551" y="256882"/>
                  </a:lnTo>
                  <a:lnTo>
                    <a:pt x="166497" y="255612"/>
                  </a:lnTo>
                  <a:lnTo>
                    <a:pt x="165735" y="256882"/>
                  </a:lnTo>
                  <a:lnTo>
                    <a:pt x="164731" y="256882"/>
                  </a:lnTo>
                  <a:lnTo>
                    <a:pt x="164934" y="255612"/>
                  </a:lnTo>
                  <a:lnTo>
                    <a:pt x="165188" y="255612"/>
                  </a:lnTo>
                  <a:lnTo>
                    <a:pt x="166052" y="254342"/>
                  </a:lnTo>
                  <a:lnTo>
                    <a:pt x="166916" y="253072"/>
                  </a:lnTo>
                  <a:lnTo>
                    <a:pt x="167551" y="251802"/>
                  </a:lnTo>
                  <a:lnTo>
                    <a:pt x="168186" y="250532"/>
                  </a:lnTo>
                  <a:lnTo>
                    <a:pt x="168681" y="249262"/>
                  </a:lnTo>
                  <a:lnTo>
                    <a:pt x="168605" y="245452"/>
                  </a:lnTo>
                  <a:lnTo>
                    <a:pt x="168351" y="245452"/>
                  </a:lnTo>
                  <a:lnTo>
                    <a:pt x="167843" y="246722"/>
                  </a:lnTo>
                  <a:lnTo>
                    <a:pt x="167043" y="246722"/>
                  </a:lnTo>
                  <a:lnTo>
                    <a:pt x="167005" y="247992"/>
                  </a:lnTo>
                  <a:lnTo>
                    <a:pt x="166751" y="249262"/>
                  </a:lnTo>
                  <a:lnTo>
                    <a:pt x="164807" y="250532"/>
                  </a:lnTo>
                  <a:lnTo>
                    <a:pt x="163512" y="251802"/>
                  </a:lnTo>
                  <a:lnTo>
                    <a:pt x="162496" y="251802"/>
                  </a:lnTo>
                  <a:lnTo>
                    <a:pt x="162496" y="250532"/>
                  </a:lnTo>
                  <a:lnTo>
                    <a:pt x="162661" y="250532"/>
                  </a:lnTo>
                  <a:lnTo>
                    <a:pt x="163004" y="249262"/>
                  </a:lnTo>
                  <a:lnTo>
                    <a:pt x="163550" y="247992"/>
                  </a:lnTo>
                  <a:lnTo>
                    <a:pt x="163804" y="246722"/>
                  </a:lnTo>
                  <a:lnTo>
                    <a:pt x="163931" y="246722"/>
                  </a:lnTo>
                  <a:lnTo>
                    <a:pt x="163588" y="245452"/>
                  </a:lnTo>
                  <a:lnTo>
                    <a:pt x="162420" y="245452"/>
                  </a:lnTo>
                  <a:lnTo>
                    <a:pt x="162915" y="244182"/>
                  </a:lnTo>
                  <a:lnTo>
                    <a:pt x="163423" y="242912"/>
                  </a:lnTo>
                  <a:lnTo>
                    <a:pt x="163931" y="242912"/>
                  </a:lnTo>
                  <a:lnTo>
                    <a:pt x="164477" y="241642"/>
                  </a:lnTo>
                  <a:lnTo>
                    <a:pt x="164566" y="240372"/>
                  </a:lnTo>
                  <a:lnTo>
                    <a:pt x="166954" y="239102"/>
                  </a:lnTo>
                  <a:lnTo>
                    <a:pt x="167170" y="235292"/>
                  </a:lnTo>
                  <a:lnTo>
                    <a:pt x="169354" y="234022"/>
                  </a:lnTo>
                  <a:lnTo>
                    <a:pt x="169951" y="232752"/>
                  </a:lnTo>
                  <a:lnTo>
                    <a:pt x="170332" y="232752"/>
                  </a:lnTo>
                  <a:lnTo>
                    <a:pt x="170078" y="234022"/>
                  </a:lnTo>
                  <a:lnTo>
                    <a:pt x="169951" y="235292"/>
                  </a:lnTo>
                  <a:lnTo>
                    <a:pt x="168808" y="236562"/>
                  </a:lnTo>
                  <a:lnTo>
                    <a:pt x="168605" y="239102"/>
                  </a:lnTo>
                  <a:lnTo>
                    <a:pt x="169443" y="240372"/>
                  </a:lnTo>
                  <a:lnTo>
                    <a:pt x="171005" y="240372"/>
                  </a:lnTo>
                  <a:lnTo>
                    <a:pt x="172008" y="241642"/>
                  </a:lnTo>
                  <a:lnTo>
                    <a:pt x="171970" y="240372"/>
                  </a:lnTo>
                  <a:lnTo>
                    <a:pt x="172974" y="240372"/>
                  </a:lnTo>
                  <a:lnTo>
                    <a:pt x="173393" y="239102"/>
                  </a:lnTo>
                  <a:lnTo>
                    <a:pt x="174320" y="239102"/>
                  </a:lnTo>
                  <a:lnTo>
                    <a:pt x="175590" y="237832"/>
                  </a:lnTo>
                  <a:lnTo>
                    <a:pt x="175628" y="239102"/>
                  </a:lnTo>
                  <a:lnTo>
                    <a:pt x="175882" y="239102"/>
                  </a:lnTo>
                  <a:lnTo>
                    <a:pt x="175755" y="240372"/>
                  </a:lnTo>
                  <a:lnTo>
                    <a:pt x="175120" y="241642"/>
                  </a:lnTo>
                  <a:lnTo>
                    <a:pt x="174282" y="244182"/>
                  </a:lnTo>
                  <a:lnTo>
                    <a:pt x="173736" y="245452"/>
                  </a:lnTo>
                  <a:lnTo>
                    <a:pt x="173393" y="246722"/>
                  </a:lnTo>
                  <a:lnTo>
                    <a:pt x="173393" y="249262"/>
                  </a:lnTo>
                  <a:lnTo>
                    <a:pt x="174536" y="249262"/>
                  </a:lnTo>
                  <a:lnTo>
                    <a:pt x="175247" y="247992"/>
                  </a:lnTo>
                  <a:lnTo>
                    <a:pt x="175844" y="245452"/>
                  </a:lnTo>
                  <a:lnTo>
                    <a:pt x="177063" y="244182"/>
                  </a:lnTo>
                  <a:lnTo>
                    <a:pt x="177812" y="242912"/>
                  </a:lnTo>
                  <a:lnTo>
                    <a:pt x="178955" y="242912"/>
                  </a:lnTo>
                  <a:lnTo>
                    <a:pt x="178612" y="244182"/>
                  </a:lnTo>
                  <a:lnTo>
                    <a:pt x="178409" y="244182"/>
                  </a:lnTo>
                  <a:lnTo>
                    <a:pt x="177317" y="246722"/>
                  </a:lnTo>
                  <a:lnTo>
                    <a:pt x="177190" y="249262"/>
                  </a:lnTo>
                  <a:lnTo>
                    <a:pt x="178028" y="249262"/>
                  </a:lnTo>
                  <a:lnTo>
                    <a:pt x="178320" y="250532"/>
                  </a:lnTo>
                  <a:lnTo>
                    <a:pt x="178917" y="250532"/>
                  </a:lnTo>
                  <a:lnTo>
                    <a:pt x="179285" y="249262"/>
                  </a:lnTo>
                  <a:lnTo>
                    <a:pt x="181190" y="249262"/>
                  </a:lnTo>
                  <a:lnTo>
                    <a:pt x="181432" y="247992"/>
                  </a:lnTo>
                  <a:lnTo>
                    <a:pt x="181521" y="246722"/>
                  </a:lnTo>
                  <a:lnTo>
                    <a:pt x="181063" y="246722"/>
                  </a:lnTo>
                  <a:lnTo>
                    <a:pt x="181394" y="245452"/>
                  </a:lnTo>
                  <a:lnTo>
                    <a:pt x="181775" y="242912"/>
                  </a:lnTo>
                  <a:lnTo>
                    <a:pt x="181940" y="240372"/>
                  </a:lnTo>
                  <a:lnTo>
                    <a:pt x="181267" y="239102"/>
                  </a:lnTo>
                  <a:lnTo>
                    <a:pt x="179463" y="240372"/>
                  </a:lnTo>
                  <a:lnTo>
                    <a:pt x="177774" y="240372"/>
                  </a:lnTo>
                  <a:lnTo>
                    <a:pt x="177571" y="239102"/>
                  </a:lnTo>
                  <a:lnTo>
                    <a:pt x="177939" y="237832"/>
                  </a:lnTo>
                  <a:lnTo>
                    <a:pt x="178257" y="236562"/>
                  </a:lnTo>
                  <a:lnTo>
                    <a:pt x="178574" y="235292"/>
                  </a:lnTo>
                  <a:lnTo>
                    <a:pt x="178828" y="234022"/>
                  </a:lnTo>
                  <a:lnTo>
                    <a:pt x="179044" y="232752"/>
                  </a:lnTo>
                  <a:lnTo>
                    <a:pt x="178866" y="231482"/>
                  </a:lnTo>
                  <a:lnTo>
                    <a:pt x="178612" y="230212"/>
                  </a:lnTo>
                  <a:lnTo>
                    <a:pt x="178066" y="231482"/>
                  </a:lnTo>
                  <a:lnTo>
                    <a:pt x="177063" y="235292"/>
                  </a:lnTo>
                  <a:lnTo>
                    <a:pt x="176898" y="235292"/>
                  </a:lnTo>
                  <a:lnTo>
                    <a:pt x="176771" y="236562"/>
                  </a:lnTo>
                  <a:lnTo>
                    <a:pt x="175793" y="236562"/>
                  </a:lnTo>
                  <a:lnTo>
                    <a:pt x="175501" y="235292"/>
                  </a:lnTo>
                  <a:lnTo>
                    <a:pt x="175590" y="232752"/>
                  </a:lnTo>
                  <a:lnTo>
                    <a:pt x="175755" y="231482"/>
                  </a:lnTo>
                  <a:lnTo>
                    <a:pt x="175844" y="230212"/>
                  </a:lnTo>
                  <a:lnTo>
                    <a:pt x="175501" y="228942"/>
                  </a:lnTo>
                  <a:lnTo>
                    <a:pt x="173355" y="228942"/>
                  </a:lnTo>
                  <a:lnTo>
                    <a:pt x="172224" y="230212"/>
                  </a:lnTo>
                  <a:lnTo>
                    <a:pt x="170573" y="230212"/>
                  </a:lnTo>
                  <a:lnTo>
                    <a:pt x="170954" y="228942"/>
                  </a:lnTo>
                  <a:lnTo>
                    <a:pt x="171132" y="227672"/>
                  </a:lnTo>
                  <a:lnTo>
                    <a:pt x="171551" y="227672"/>
                  </a:lnTo>
                  <a:lnTo>
                    <a:pt x="172097" y="226402"/>
                  </a:lnTo>
                  <a:lnTo>
                    <a:pt x="172643" y="225132"/>
                  </a:lnTo>
                  <a:lnTo>
                    <a:pt x="172516" y="223862"/>
                  </a:lnTo>
                  <a:lnTo>
                    <a:pt x="172389" y="222592"/>
                  </a:lnTo>
                  <a:lnTo>
                    <a:pt x="172224" y="220052"/>
                  </a:lnTo>
                  <a:lnTo>
                    <a:pt x="172097" y="220052"/>
                  </a:lnTo>
                  <a:lnTo>
                    <a:pt x="172097" y="218782"/>
                  </a:lnTo>
                  <a:lnTo>
                    <a:pt x="172605" y="214972"/>
                  </a:lnTo>
                  <a:lnTo>
                    <a:pt x="172897" y="213702"/>
                  </a:lnTo>
                  <a:lnTo>
                    <a:pt x="172974" y="212432"/>
                  </a:lnTo>
                  <a:lnTo>
                    <a:pt x="174117" y="212432"/>
                  </a:lnTo>
                  <a:lnTo>
                    <a:pt x="174371" y="214972"/>
                  </a:lnTo>
                  <a:lnTo>
                    <a:pt x="174498" y="217512"/>
                  </a:lnTo>
                  <a:lnTo>
                    <a:pt x="174752" y="220052"/>
                  </a:lnTo>
                  <a:lnTo>
                    <a:pt x="175298" y="221322"/>
                  </a:lnTo>
                  <a:lnTo>
                    <a:pt x="176136" y="221322"/>
                  </a:lnTo>
                  <a:lnTo>
                    <a:pt x="176682" y="220052"/>
                  </a:lnTo>
                  <a:lnTo>
                    <a:pt x="177355" y="221322"/>
                  </a:lnTo>
                  <a:lnTo>
                    <a:pt x="177939" y="221322"/>
                  </a:lnTo>
                  <a:lnTo>
                    <a:pt x="178701" y="222592"/>
                  </a:lnTo>
                  <a:lnTo>
                    <a:pt x="179120" y="221322"/>
                  </a:lnTo>
                  <a:lnTo>
                    <a:pt x="179628" y="220052"/>
                  </a:lnTo>
                  <a:lnTo>
                    <a:pt x="180848" y="220052"/>
                  </a:lnTo>
                  <a:lnTo>
                    <a:pt x="181102" y="221322"/>
                  </a:lnTo>
                  <a:lnTo>
                    <a:pt x="181063" y="222592"/>
                  </a:lnTo>
                  <a:lnTo>
                    <a:pt x="180936" y="225132"/>
                  </a:lnTo>
                  <a:lnTo>
                    <a:pt x="181140" y="226402"/>
                  </a:lnTo>
                  <a:lnTo>
                    <a:pt x="181267" y="228942"/>
                  </a:lnTo>
                  <a:lnTo>
                    <a:pt x="181432" y="230212"/>
                  </a:lnTo>
                  <a:lnTo>
                    <a:pt x="182105" y="230212"/>
                  </a:lnTo>
                  <a:lnTo>
                    <a:pt x="182613" y="228942"/>
                  </a:lnTo>
                  <a:lnTo>
                    <a:pt x="181686" y="226402"/>
                  </a:lnTo>
                  <a:lnTo>
                    <a:pt x="182867" y="225132"/>
                  </a:lnTo>
                  <a:lnTo>
                    <a:pt x="183375" y="225132"/>
                  </a:lnTo>
                  <a:lnTo>
                    <a:pt x="183705" y="226402"/>
                  </a:lnTo>
                  <a:lnTo>
                    <a:pt x="183832" y="227672"/>
                  </a:lnTo>
                  <a:lnTo>
                    <a:pt x="183883" y="228942"/>
                  </a:lnTo>
                  <a:lnTo>
                    <a:pt x="184302" y="230212"/>
                  </a:lnTo>
                  <a:lnTo>
                    <a:pt x="185051" y="231482"/>
                  </a:lnTo>
                  <a:lnTo>
                    <a:pt x="185902" y="230212"/>
                  </a:lnTo>
                  <a:lnTo>
                    <a:pt x="186448" y="230212"/>
                  </a:lnTo>
                  <a:lnTo>
                    <a:pt x="187198" y="228942"/>
                  </a:lnTo>
                  <a:lnTo>
                    <a:pt x="187413" y="228942"/>
                  </a:lnTo>
                  <a:lnTo>
                    <a:pt x="187667" y="227672"/>
                  </a:lnTo>
                  <a:close/>
                </a:path>
                <a:path w="280034" h="504825">
                  <a:moveTo>
                    <a:pt x="188036" y="169252"/>
                  </a:moveTo>
                  <a:lnTo>
                    <a:pt x="185851" y="165442"/>
                  </a:lnTo>
                  <a:lnTo>
                    <a:pt x="183210" y="160362"/>
                  </a:lnTo>
                  <a:lnTo>
                    <a:pt x="181940" y="157822"/>
                  </a:lnTo>
                  <a:lnTo>
                    <a:pt x="180022" y="154012"/>
                  </a:lnTo>
                  <a:lnTo>
                    <a:pt x="179171" y="152742"/>
                  </a:lnTo>
                  <a:lnTo>
                    <a:pt x="176606" y="148932"/>
                  </a:lnTo>
                  <a:lnTo>
                    <a:pt x="172999" y="143852"/>
                  </a:lnTo>
                  <a:lnTo>
                    <a:pt x="171323" y="141312"/>
                  </a:lnTo>
                  <a:lnTo>
                    <a:pt x="170243" y="139687"/>
                  </a:lnTo>
                  <a:lnTo>
                    <a:pt x="170243" y="141312"/>
                  </a:lnTo>
                  <a:lnTo>
                    <a:pt x="169532" y="141312"/>
                  </a:lnTo>
                  <a:lnTo>
                    <a:pt x="168605" y="140042"/>
                  </a:lnTo>
                  <a:lnTo>
                    <a:pt x="167208" y="140042"/>
                  </a:lnTo>
                  <a:lnTo>
                    <a:pt x="164566" y="138772"/>
                  </a:lnTo>
                  <a:lnTo>
                    <a:pt x="163576" y="137502"/>
                  </a:lnTo>
                  <a:lnTo>
                    <a:pt x="162585" y="136232"/>
                  </a:lnTo>
                  <a:lnTo>
                    <a:pt x="161188" y="133692"/>
                  </a:lnTo>
                  <a:lnTo>
                    <a:pt x="162039" y="133692"/>
                  </a:lnTo>
                  <a:lnTo>
                    <a:pt x="162661" y="134962"/>
                  </a:lnTo>
                  <a:lnTo>
                    <a:pt x="166458" y="136232"/>
                  </a:lnTo>
                  <a:lnTo>
                    <a:pt x="168300" y="137502"/>
                  </a:lnTo>
                  <a:lnTo>
                    <a:pt x="170078" y="140042"/>
                  </a:lnTo>
                  <a:lnTo>
                    <a:pt x="170243" y="141312"/>
                  </a:lnTo>
                  <a:lnTo>
                    <a:pt x="170243" y="139687"/>
                  </a:lnTo>
                  <a:lnTo>
                    <a:pt x="166281" y="133692"/>
                  </a:lnTo>
                  <a:lnTo>
                    <a:pt x="163550" y="128612"/>
                  </a:lnTo>
                  <a:lnTo>
                    <a:pt x="157695" y="121653"/>
                  </a:lnTo>
                  <a:lnTo>
                    <a:pt x="157695" y="123532"/>
                  </a:lnTo>
                  <a:lnTo>
                    <a:pt x="157619" y="124802"/>
                  </a:lnTo>
                  <a:lnTo>
                    <a:pt x="157149" y="124802"/>
                  </a:lnTo>
                  <a:lnTo>
                    <a:pt x="156857" y="123532"/>
                  </a:lnTo>
                  <a:lnTo>
                    <a:pt x="157695" y="123532"/>
                  </a:lnTo>
                  <a:lnTo>
                    <a:pt x="157695" y="121653"/>
                  </a:lnTo>
                  <a:lnTo>
                    <a:pt x="157149" y="120992"/>
                  </a:lnTo>
                  <a:lnTo>
                    <a:pt x="153454" y="117182"/>
                  </a:lnTo>
                  <a:lnTo>
                    <a:pt x="149999" y="112102"/>
                  </a:lnTo>
                  <a:lnTo>
                    <a:pt x="149072" y="110832"/>
                  </a:lnTo>
                  <a:lnTo>
                    <a:pt x="148310" y="109562"/>
                  </a:lnTo>
                  <a:lnTo>
                    <a:pt x="147345" y="108292"/>
                  </a:lnTo>
                  <a:lnTo>
                    <a:pt x="146215" y="107022"/>
                  </a:lnTo>
                  <a:lnTo>
                    <a:pt x="144945" y="105752"/>
                  </a:lnTo>
                  <a:lnTo>
                    <a:pt x="143852" y="104482"/>
                  </a:lnTo>
                  <a:lnTo>
                    <a:pt x="143522" y="104482"/>
                  </a:lnTo>
                  <a:lnTo>
                    <a:pt x="143306" y="103212"/>
                  </a:lnTo>
                  <a:lnTo>
                    <a:pt x="145542" y="103212"/>
                  </a:lnTo>
                  <a:lnTo>
                    <a:pt x="150164" y="101942"/>
                  </a:lnTo>
                  <a:lnTo>
                    <a:pt x="154127" y="100672"/>
                  </a:lnTo>
                  <a:lnTo>
                    <a:pt x="157441" y="98132"/>
                  </a:lnTo>
                  <a:lnTo>
                    <a:pt x="159296" y="95592"/>
                  </a:lnTo>
                  <a:lnTo>
                    <a:pt x="161277" y="94322"/>
                  </a:lnTo>
                  <a:lnTo>
                    <a:pt x="162204" y="91782"/>
                  </a:lnTo>
                  <a:lnTo>
                    <a:pt x="163931" y="86702"/>
                  </a:lnTo>
                  <a:lnTo>
                    <a:pt x="164350" y="82892"/>
                  </a:lnTo>
                  <a:lnTo>
                    <a:pt x="162039" y="77812"/>
                  </a:lnTo>
                  <a:lnTo>
                    <a:pt x="161188" y="76542"/>
                  </a:lnTo>
                  <a:lnTo>
                    <a:pt x="159715" y="75272"/>
                  </a:lnTo>
                  <a:lnTo>
                    <a:pt x="158115" y="74002"/>
                  </a:lnTo>
                  <a:lnTo>
                    <a:pt x="156527" y="74002"/>
                  </a:lnTo>
                  <a:lnTo>
                    <a:pt x="155003" y="72732"/>
                  </a:lnTo>
                  <a:lnTo>
                    <a:pt x="153365" y="71462"/>
                  </a:lnTo>
                  <a:lnTo>
                    <a:pt x="150672" y="71462"/>
                  </a:lnTo>
                  <a:lnTo>
                    <a:pt x="149326" y="70192"/>
                  </a:lnTo>
                  <a:lnTo>
                    <a:pt x="147929" y="70192"/>
                  </a:lnTo>
                  <a:lnTo>
                    <a:pt x="148564" y="68922"/>
                  </a:lnTo>
                  <a:lnTo>
                    <a:pt x="149745" y="67652"/>
                  </a:lnTo>
                  <a:lnTo>
                    <a:pt x="150329" y="65112"/>
                  </a:lnTo>
                  <a:lnTo>
                    <a:pt x="150253" y="56222"/>
                  </a:lnTo>
                  <a:lnTo>
                    <a:pt x="148653" y="52412"/>
                  </a:lnTo>
                  <a:lnTo>
                    <a:pt x="148234" y="52412"/>
                  </a:lnTo>
                  <a:lnTo>
                    <a:pt x="145834" y="49872"/>
                  </a:lnTo>
                  <a:lnTo>
                    <a:pt x="143814" y="47332"/>
                  </a:lnTo>
                  <a:lnTo>
                    <a:pt x="140868" y="44792"/>
                  </a:lnTo>
                  <a:lnTo>
                    <a:pt x="140271" y="44792"/>
                  </a:lnTo>
                  <a:lnTo>
                    <a:pt x="140271" y="115912"/>
                  </a:lnTo>
                  <a:lnTo>
                    <a:pt x="139776" y="117182"/>
                  </a:lnTo>
                  <a:lnTo>
                    <a:pt x="138303" y="117182"/>
                  </a:lnTo>
                  <a:lnTo>
                    <a:pt x="136613" y="115912"/>
                  </a:lnTo>
                  <a:lnTo>
                    <a:pt x="134759" y="115912"/>
                  </a:lnTo>
                  <a:lnTo>
                    <a:pt x="132740" y="114642"/>
                  </a:lnTo>
                  <a:lnTo>
                    <a:pt x="130009" y="114642"/>
                  </a:lnTo>
                  <a:lnTo>
                    <a:pt x="128828" y="117182"/>
                  </a:lnTo>
                  <a:lnTo>
                    <a:pt x="126517" y="117182"/>
                  </a:lnTo>
                  <a:lnTo>
                    <a:pt x="126174" y="115912"/>
                  </a:lnTo>
                  <a:lnTo>
                    <a:pt x="125539" y="115912"/>
                  </a:lnTo>
                  <a:lnTo>
                    <a:pt x="124917" y="114642"/>
                  </a:lnTo>
                  <a:lnTo>
                    <a:pt x="122593" y="114642"/>
                  </a:lnTo>
                  <a:lnTo>
                    <a:pt x="121246" y="112102"/>
                  </a:lnTo>
                  <a:lnTo>
                    <a:pt x="121920" y="110832"/>
                  </a:lnTo>
                  <a:lnTo>
                    <a:pt x="126644" y="110832"/>
                  </a:lnTo>
                  <a:lnTo>
                    <a:pt x="129755" y="109562"/>
                  </a:lnTo>
                  <a:lnTo>
                    <a:pt x="132232" y="110832"/>
                  </a:lnTo>
                  <a:lnTo>
                    <a:pt x="134632" y="112102"/>
                  </a:lnTo>
                  <a:lnTo>
                    <a:pt x="137541" y="112102"/>
                  </a:lnTo>
                  <a:lnTo>
                    <a:pt x="137871" y="114642"/>
                  </a:lnTo>
                  <a:lnTo>
                    <a:pt x="138760" y="114642"/>
                  </a:lnTo>
                  <a:lnTo>
                    <a:pt x="139776" y="115912"/>
                  </a:lnTo>
                  <a:lnTo>
                    <a:pt x="140271" y="115912"/>
                  </a:lnTo>
                  <a:lnTo>
                    <a:pt x="140271" y="44792"/>
                  </a:lnTo>
                  <a:lnTo>
                    <a:pt x="138722" y="44792"/>
                  </a:lnTo>
                  <a:lnTo>
                    <a:pt x="133832" y="43522"/>
                  </a:lnTo>
                  <a:lnTo>
                    <a:pt x="128955" y="43522"/>
                  </a:lnTo>
                  <a:lnTo>
                    <a:pt x="124028" y="42252"/>
                  </a:lnTo>
                  <a:lnTo>
                    <a:pt x="112166" y="42252"/>
                  </a:lnTo>
                  <a:lnTo>
                    <a:pt x="112166" y="107022"/>
                  </a:lnTo>
                  <a:lnTo>
                    <a:pt x="110934" y="108483"/>
                  </a:lnTo>
                  <a:lnTo>
                    <a:pt x="110934" y="120992"/>
                  </a:lnTo>
                  <a:lnTo>
                    <a:pt x="109258" y="122262"/>
                  </a:lnTo>
                  <a:lnTo>
                    <a:pt x="107238" y="122262"/>
                  </a:lnTo>
                  <a:lnTo>
                    <a:pt x="106603" y="120992"/>
                  </a:lnTo>
                  <a:lnTo>
                    <a:pt x="105676" y="120992"/>
                  </a:lnTo>
                  <a:lnTo>
                    <a:pt x="104749" y="119722"/>
                  </a:lnTo>
                  <a:lnTo>
                    <a:pt x="104838" y="118452"/>
                  </a:lnTo>
                  <a:lnTo>
                    <a:pt x="105892" y="118452"/>
                  </a:lnTo>
                  <a:lnTo>
                    <a:pt x="105092" y="117182"/>
                  </a:lnTo>
                  <a:lnTo>
                    <a:pt x="104927" y="117182"/>
                  </a:lnTo>
                  <a:lnTo>
                    <a:pt x="104927" y="115912"/>
                  </a:lnTo>
                  <a:lnTo>
                    <a:pt x="105676" y="114642"/>
                  </a:lnTo>
                  <a:lnTo>
                    <a:pt x="104800" y="114642"/>
                  </a:lnTo>
                  <a:lnTo>
                    <a:pt x="105003" y="113372"/>
                  </a:lnTo>
                  <a:lnTo>
                    <a:pt x="107988" y="113372"/>
                  </a:lnTo>
                  <a:lnTo>
                    <a:pt x="109042" y="114642"/>
                  </a:lnTo>
                  <a:lnTo>
                    <a:pt x="109258" y="115912"/>
                  </a:lnTo>
                  <a:lnTo>
                    <a:pt x="107911" y="118452"/>
                  </a:lnTo>
                  <a:lnTo>
                    <a:pt x="108623" y="119722"/>
                  </a:lnTo>
                  <a:lnTo>
                    <a:pt x="110439" y="119722"/>
                  </a:lnTo>
                  <a:lnTo>
                    <a:pt x="110934" y="120992"/>
                  </a:lnTo>
                  <a:lnTo>
                    <a:pt x="110934" y="108483"/>
                  </a:lnTo>
                  <a:lnTo>
                    <a:pt x="110020" y="109562"/>
                  </a:lnTo>
                  <a:lnTo>
                    <a:pt x="109677" y="110286"/>
                  </a:lnTo>
                  <a:lnTo>
                    <a:pt x="109550" y="110020"/>
                  </a:lnTo>
                  <a:lnTo>
                    <a:pt x="109550" y="110553"/>
                  </a:lnTo>
                  <a:lnTo>
                    <a:pt x="108839" y="112102"/>
                  </a:lnTo>
                  <a:lnTo>
                    <a:pt x="108546" y="110832"/>
                  </a:lnTo>
                  <a:lnTo>
                    <a:pt x="108115" y="110832"/>
                  </a:lnTo>
                  <a:lnTo>
                    <a:pt x="107823" y="109562"/>
                  </a:lnTo>
                  <a:lnTo>
                    <a:pt x="108165" y="109562"/>
                  </a:lnTo>
                  <a:lnTo>
                    <a:pt x="109550" y="110553"/>
                  </a:lnTo>
                  <a:lnTo>
                    <a:pt x="109550" y="110020"/>
                  </a:lnTo>
                  <a:lnTo>
                    <a:pt x="109347" y="109562"/>
                  </a:lnTo>
                  <a:lnTo>
                    <a:pt x="108839" y="108292"/>
                  </a:lnTo>
                  <a:lnTo>
                    <a:pt x="109347" y="108292"/>
                  </a:lnTo>
                  <a:lnTo>
                    <a:pt x="110020" y="109562"/>
                  </a:lnTo>
                  <a:lnTo>
                    <a:pt x="109842" y="108292"/>
                  </a:lnTo>
                  <a:lnTo>
                    <a:pt x="109677" y="107022"/>
                  </a:lnTo>
                  <a:lnTo>
                    <a:pt x="110642" y="105752"/>
                  </a:lnTo>
                  <a:lnTo>
                    <a:pt x="112166" y="107022"/>
                  </a:lnTo>
                  <a:lnTo>
                    <a:pt x="112166" y="42252"/>
                  </a:lnTo>
                  <a:lnTo>
                    <a:pt x="109766" y="42252"/>
                  </a:lnTo>
                  <a:lnTo>
                    <a:pt x="108915" y="40982"/>
                  </a:lnTo>
                  <a:lnTo>
                    <a:pt x="108292" y="40982"/>
                  </a:lnTo>
                  <a:lnTo>
                    <a:pt x="100203" y="35991"/>
                  </a:lnTo>
                  <a:lnTo>
                    <a:pt x="100203" y="142582"/>
                  </a:lnTo>
                  <a:lnTo>
                    <a:pt x="100203" y="146392"/>
                  </a:lnTo>
                  <a:lnTo>
                    <a:pt x="99707" y="147662"/>
                  </a:lnTo>
                  <a:lnTo>
                    <a:pt x="99453" y="147662"/>
                  </a:lnTo>
                  <a:lnTo>
                    <a:pt x="99275" y="146392"/>
                  </a:lnTo>
                  <a:lnTo>
                    <a:pt x="97764" y="146392"/>
                  </a:lnTo>
                  <a:lnTo>
                    <a:pt x="97218" y="145122"/>
                  </a:lnTo>
                  <a:lnTo>
                    <a:pt x="98437" y="143852"/>
                  </a:lnTo>
                  <a:lnTo>
                    <a:pt x="98729" y="145122"/>
                  </a:lnTo>
                  <a:lnTo>
                    <a:pt x="99364" y="146392"/>
                  </a:lnTo>
                  <a:lnTo>
                    <a:pt x="100203" y="146392"/>
                  </a:lnTo>
                  <a:lnTo>
                    <a:pt x="100203" y="142582"/>
                  </a:lnTo>
                  <a:lnTo>
                    <a:pt x="98107" y="142582"/>
                  </a:lnTo>
                  <a:lnTo>
                    <a:pt x="97434" y="141312"/>
                  </a:lnTo>
                  <a:lnTo>
                    <a:pt x="96926" y="142582"/>
                  </a:lnTo>
                  <a:lnTo>
                    <a:pt x="97510" y="142582"/>
                  </a:lnTo>
                  <a:lnTo>
                    <a:pt x="98234" y="143852"/>
                  </a:lnTo>
                  <a:lnTo>
                    <a:pt x="95161" y="143852"/>
                  </a:lnTo>
                  <a:lnTo>
                    <a:pt x="95072" y="146392"/>
                  </a:lnTo>
                  <a:lnTo>
                    <a:pt x="93726" y="146392"/>
                  </a:lnTo>
                  <a:lnTo>
                    <a:pt x="93433" y="145122"/>
                  </a:lnTo>
                  <a:lnTo>
                    <a:pt x="93268" y="145122"/>
                  </a:lnTo>
                  <a:lnTo>
                    <a:pt x="92925" y="143852"/>
                  </a:lnTo>
                  <a:lnTo>
                    <a:pt x="92290" y="142582"/>
                  </a:lnTo>
                  <a:lnTo>
                    <a:pt x="92290" y="138772"/>
                  </a:lnTo>
                  <a:lnTo>
                    <a:pt x="91795" y="137502"/>
                  </a:lnTo>
                  <a:lnTo>
                    <a:pt x="92468" y="134962"/>
                  </a:lnTo>
                  <a:lnTo>
                    <a:pt x="92544" y="133692"/>
                  </a:lnTo>
                  <a:lnTo>
                    <a:pt x="92760" y="132422"/>
                  </a:lnTo>
                  <a:lnTo>
                    <a:pt x="92925" y="132422"/>
                  </a:lnTo>
                  <a:lnTo>
                    <a:pt x="93941" y="133692"/>
                  </a:lnTo>
                  <a:lnTo>
                    <a:pt x="93941" y="134962"/>
                  </a:lnTo>
                  <a:lnTo>
                    <a:pt x="95961" y="134962"/>
                  </a:lnTo>
                  <a:lnTo>
                    <a:pt x="96964" y="137502"/>
                  </a:lnTo>
                  <a:lnTo>
                    <a:pt x="97929" y="138772"/>
                  </a:lnTo>
                  <a:lnTo>
                    <a:pt x="100203" y="142582"/>
                  </a:lnTo>
                  <a:lnTo>
                    <a:pt x="100203" y="35991"/>
                  </a:lnTo>
                  <a:lnTo>
                    <a:pt x="98437" y="34899"/>
                  </a:lnTo>
                  <a:lnTo>
                    <a:pt x="98437" y="127342"/>
                  </a:lnTo>
                  <a:lnTo>
                    <a:pt x="97980" y="132422"/>
                  </a:lnTo>
                  <a:lnTo>
                    <a:pt x="97688" y="132422"/>
                  </a:lnTo>
                  <a:lnTo>
                    <a:pt x="96926" y="131152"/>
                  </a:lnTo>
                  <a:lnTo>
                    <a:pt x="95999" y="129882"/>
                  </a:lnTo>
                  <a:lnTo>
                    <a:pt x="95415" y="127342"/>
                  </a:lnTo>
                  <a:lnTo>
                    <a:pt x="94983" y="127342"/>
                  </a:lnTo>
                  <a:lnTo>
                    <a:pt x="95034" y="126072"/>
                  </a:lnTo>
                  <a:lnTo>
                    <a:pt x="94818" y="124802"/>
                  </a:lnTo>
                  <a:lnTo>
                    <a:pt x="94780" y="122262"/>
                  </a:lnTo>
                  <a:lnTo>
                    <a:pt x="95707" y="122262"/>
                  </a:lnTo>
                  <a:lnTo>
                    <a:pt x="97218" y="123532"/>
                  </a:lnTo>
                  <a:lnTo>
                    <a:pt x="97802" y="124802"/>
                  </a:lnTo>
                  <a:lnTo>
                    <a:pt x="97434" y="127342"/>
                  </a:lnTo>
                  <a:lnTo>
                    <a:pt x="98437" y="127342"/>
                  </a:lnTo>
                  <a:lnTo>
                    <a:pt x="98437" y="34899"/>
                  </a:lnTo>
                  <a:lnTo>
                    <a:pt x="95961" y="33362"/>
                  </a:lnTo>
                  <a:lnTo>
                    <a:pt x="94526" y="32423"/>
                  </a:lnTo>
                  <a:lnTo>
                    <a:pt x="94526" y="40982"/>
                  </a:lnTo>
                  <a:lnTo>
                    <a:pt x="93941" y="42252"/>
                  </a:lnTo>
                  <a:lnTo>
                    <a:pt x="92671" y="42252"/>
                  </a:lnTo>
                  <a:lnTo>
                    <a:pt x="91744" y="40982"/>
                  </a:lnTo>
                  <a:lnTo>
                    <a:pt x="91452" y="40982"/>
                  </a:lnTo>
                  <a:lnTo>
                    <a:pt x="91452" y="127342"/>
                  </a:lnTo>
                  <a:lnTo>
                    <a:pt x="90563" y="129882"/>
                  </a:lnTo>
                  <a:lnTo>
                    <a:pt x="88976" y="128612"/>
                  </a:lnTo>
                  <a:lnTo>
                    <a:pt x="88544" y="128612"/>
                  </a:lnTo>
                  <a:lnTo>
                    <a:pt x="88544" y="132422"/>
                  </a:lnTo>
                  <a:lnTo>
                    <a:pt x="88506" y="141312"/>
                  </a:lnTo>
                  <a:lnTo>
                    <a:pt x="88252" y="141312"/>
                  </a:lnTo>
                  <a:lnTo>
                    <a:pt x="88125" y="142582"/>
                  </a:lnTo>
                  <a:lnTo>
                    <a:pt x="87414" y="142582"/>
                  </a:lnTo>
                  <a:lnTo>
                    <a:pt x="86906" y="141312"/>
                  </a:lnTo>
                  <a:lnTo>
                    <a:pt x="86360" y="140042"/>
                  </a:lnTo>
                  <a:lnTo>
                    <a:pt x="86233" y="136232"/>
                  </a:lnTo>
                  <a:lnTo>
                    <a:pt x="85686" y="133692"/>
                  </a:lnTo>
                  <a:lnTo>
                    <a:pt x="85267" y="131152"/>
                  </a:lnTo>
                  <a:lnTo>
                    <a:pt x="86906" y="132422"/>
                  </a:lnTo>
                  <a:lnTo>
                    <a:pt x="87668" y="133692"/>
                  </a:lnTo>
                  <a:lnTo>
                    <a:pt x="88252" y="136232"/>
                  </a:lnTo>
                  <a:lnTo>
                    <a:pt x="88417" y="138772"/>
                  </a:lnTo>
                  <a:lnTo>
                    <a:pt x="88506" y="141312"/>
                  </a:lnTo>
                  <a:lnTo>
                    <a:pt x="88506" y="132422"/>
                  </a:lnTo>
                  <a:lnTo>
                    <a:pt x="87998" y="132422"/>
                  </a:lnTo>
                  <a:lnTo>
                    <a:pt x="87795" y="131152"/>
                  </a:lnTo>
                  <a:lnTo>
                    <a:pt x="87541" y="131152"/>
                  </a:lnTo>
                  <a:lnTo>
                    <a:pt x="87414" y="129882"/>
                  </a:lnTo>
                  <a:lnTo>
                    <a:pt x="87414" y="128612"/>
                  </a:lnTo>
                  <a:lnTo>
                    <a:pt x="87376" y="127342"/>
                  </a:lnTo>
                  <a:lnTo>
                    <a:pt x="87198" y="127342"/>
                  </a:lnTo>
                  <a:lnTo>
                    <a:pt x="87122" y="126072"/>
                  </a:lnTo>
                  <a:lnTo>
                    <a:pt x="86995" y="126072"/>
                  </a:lnTo>
                  <a:lnTo>
                    <a:pt x="86702" y="124802"/>
                  </a:lnTo>
                  <a:lnTo>
                    <a:pt x="86156" y="123532"/>
                  </a:lnTo>
                  <a:lnTo>
                    <a:pt x="87160" y="122262"/>
                  </a:lnTo>
                  <a:lnTo>
                    <a:pt x="85229" y="122262"/>
                  </a:lnTo>
                  <a:lnTo>
                    <a:pt x="84632" y="120992"/>
                  </a:lnTo>
                  <a:lnTo>
                    <a:pt x="83997" y="119722"/>
                  </a:lnTo>
                  <a:lnTo>
                    <a:pt x="83413" y="119722"/>
                  </a:lnTo>
                  <a:lnTo>
                    <a:pt x="83705" y="118452"/>
                  </a:lnTo>
                  <a:lnTo>
                    <a:pt x="85979" y="119722"/>
                  </a:lnTo>
                  <a:lnTo>
                    <a:pt x="86995" y="118452"/>
                  </a:lnTo>
                  <a:lnTo>
                    <a:pt x="87503" y="118452"/>
                  </a:lnTo>
                  <a:lnTo>
                    <a:pt x="88252" y="119722"/>
                  </a:lnTo>
                  <a:lnTo>
                    <a:pt x="88925" y="120992"/>
                  </a:lnTo>
                  <a:lnTo>
                    <a:pt x="89687" y="122262"/>
                  </a:lnTo>
                  <a:lnTo>
                    <a:pt x="90271" y="123532"/>
                  </a:lnTo>
                  <a:lnTo>
                    <a:pt x="91363" y="126072"/>
                  </a:lnTo>
                  <a:lnTo>
                    <a:pt x="91452" y="127342"/>
                  </a:lnTo>
                  <a:lnTo>
                    <a:pt x="91452" y="40982"/>
                  </a:lnTo>
                  <a:lnTo>
                    <a:pt x="90944" y="40982"/>
                  </a:lnTo>
                  <a:lnTo>
                    <a:pt x="90322" y="39928"/>
                  </a:lnTo>
                  <a:lnTo>
                    <a:pt x="90322" y="113372"/>
                  </a:lnTo>
                  <a:lnTo>
                    <a:pt x="88976" y="114642"/>
                  </a:lnTo>
                  <a:lnTo>
                    <a:pt x="89687" y="114642"/>
                  </a:lnTo>
                  <a:lnTo>
                    <a:pt x="89941" y="115912"/>
                  </a:lnTo>
                  <a:lnTo>
                    <a:pt x="88798" y="115912"/>
                  </a:lnTo>
                  <a:lnTo>
                    <a:pt x="87541" y="114642"/>
                  </a:lnTo>
                  <a:lnTo>
                    <a:pt x="86360" y="113372"/>
                  </a:lnTo>
                  <a:lnTo>
                    <a:pt x="85013" y="112102"/>
                  </a:lnTo>
                  <a:lnTo>
                    <a:pt x="84378" y="112102"/>
                  </a:lnTo>
                  <a:lnTo>
                    <a:pt x="84251" y="110832"/>
                  </a:lnTo>
                  <a:lnTo>
                    <a:pt x="84429" y="110832"/>
                  </a:lnTo>
                  <a:lnTo>
                    <a:pt x="84467" y="109562"/>
                  </a:lnTo>
                  <a:lnTo>
                    <a:pt x="83705" y="108292"/>
                  </a:lnTo>
                  <a:lnTo>
                    <a:pt x="83159" y="107022"/>
                  </a:lnTo>
                  <a:lnTo>
                    <a:pt x="84848" y="107022"/>
                  </a:lnTo>
                  <a:lnTo>
                    <a:pt x="88417" y="109562"/>
                  </a:lnTo>
                  <a:lnTo>
                    <a:pt x="88798" y="109562"/>
                  </a:lnTo>
                  <a:lnTo>
                    <a:pt x="89395" y="110832"/>
                  </a:lnTo>
                  <a:lnTo>
                    <a:pt x="89217" y="110832"/>
                  </a:lnTo>
                  <a:lnTo>
                    <a:pt x="88887" y="112102"/>
                  </a:lnTo>
                  <a:lnTo>
                    <a:pt x="89179" y="113372"/>
                  </a:lnTo>
                  <a:lnTo>
                    <a:pt x="90322" y="113372"/>
                  </a:lnTo>
                  <a:lnTo>
                    <a:pt x="90322" y="39928"/>
                  </a:lnTo>
                  <a:lnTo>
                    <a:pt x="90195" y="39712"/>
                  </a:lnTo>
                  <a:lnTo>
                    <a:pt x="90944" y="39712"/>
                  </a:lnTo>
                  <a:lnTo>
                    <a:pt x="91617" y="38442"/>
                  </a:lnTo>
                  <a:lnTo>
                    <a:pt x="93014" y="38442"/>
                  </a:lnTo>
                  <a:lnTo>
                    <a:pt x="93472" y="39712"/>
                  </a:lnTo>
                  <a:lnTo>
                    <a:pt x="92887" y="39712"/>
                  </a:lnTo>
                  <a:lnTo>
                    <a:pt x="92468" y="40982"/>
                  </a:lnTo>
                  <a:lnTo>
                    <a:pt x="94526" y="40982"/>
                  </a:lnTo>
                  <a:lnTo>
                    <a:pt x="94526" y="32423"/>
                  </a:lnTo>
                  <a:lnTo>
                    <a:pt x="88252" y="28282"/>
                  </a:lnTo>
                  <a:lnTo>
                    <a:pt x="81305" y="24472"/>
                  </a:lnTo>
                  <a:lnTo>
                    <a:pt x="79705" y="23850"/>
                  </a:lnTo>
                  <a:lnTo>
                    <a:pt x="79705" y="35902"/>
                  </a:lnTo>
                  <a:lnTo>
                    <a:pt x="78320" y="35902"/>
                  </a:lnTo>
                  <a:lnTo>
                    <a:pt x="75412" y="37172"/>
                  </a:lnTo>
                  <a:lnTo>
                    <a:pt x="75666" y="37172"/>
                  </a:lnTo>
                  <a:lnTo>
                    <a:pt x="76174" y="38442"/>
                  </a:lnTo>
                  <a:lnTo>
                    <a:pt x="75120" y="38442"/>
                  </a:lnTo>
                  <a:lnTo>
                    <a:pt x="75120" y="40982"/>
                  </a:lnTo>
                  <a:lnTo>
                    <a:pt x="64770" y="40982"/>
                  </a:lnTo>
                  <a:lnTo>
                    <a:pt x="63423" y="39712"/>
                  </a:lnTo>
                  <a:lnTo>
                    <a:pt x="62788" y="39712"/>
                  </a:lnTo>
                  <a:lnTo>
                    <a:pt x="63207" y="38442"/>
                  </a:lnTo>
                  <a:lnTo>
                    <a:pt x="63550" y="38442"/>
                  </a:lnTo>
                  <a:lnTo>
                    <a:pt x="63258" y="37172"/>
                  </a:lnTo>
                  <a:lnTo>
                    <a:pt x="62661" y="37172"/>
                  </a:lnTo>
                  <a:lnTo>
                    <a:pt x="62166" y="35902"/>
                  </a:lnTo>
                  <a:lnTo>
                    <a:pt x="61061" y="35902"/>
                  </a:lnTo>
                  <a:lnTo>
                    <a:pt x="61480" y="34632"/>
                  </a:lnTo>
                  <a:lnTo>
                    <a:pt x="61734" y="33362"/>
                  </a:lnTo>
                  <a:lnTo>
                    <a:pt x="62407" y="33362"/>
                  </a:lnTo>
                  <a:lnTo>
                    <a:pt x="63004" y="34632"/>
                  </a:lnTo>
                  <a:lnTo>
                    <a:pt x="64604" y="35902"/>
                  </a:lnTo>
                  <a:lnTo>
                    <a:pt x="65570" y="35902"/>
                  </a:lnTo>
                  <a:lnTo>
                    <a:pt x="67716" y="38442"/>
                  </a:lnTo>
                  <a:lnTo>
                    <a:pt x="69405" y="37172"/>
                  </a:lnTo>
                  <a:lnTo>
                    <a:pt x="71247" y="37172"/>
                  </a:lnTo>
                  <a:lnTo>
                    <a:pt x="72047" y="38442"/>
                  </a:lnTo>
                  <a:lnTo>
                    <a:pt x="72936" y="38442"/>
                  </a:lnTo>
                  <a:lnTo>
                    <a:pt x="74066" y="39712"/>
                  </a:lnTo>
                  <a:lnTo>
                    <a:pt x="74790" y="39712"/>
                  </a:lnTo>
                  <a:lnTo>
                    <a:pt x="75120" y="40982"/>
                  </a:lnTo>
                  <a:lnTo>
                    <a:pt x="75120" y="38442"/>
                  </a:lnTo>
                  <a:lnTo>
                    <a:pt x="74790" y="38442"/>
                  </a:lnTo>
                  <a:lnTo>
                    <a:pt x="73571" y="37172"/>
                  </a:lnTo>
                  <a:lnTo>
                    <a:pt x="72555" y="37172"/>
                  </a:lnTo>
                  <a:lnTo>
                    <a:pt x="70827" y="34632"/>
                  </a:lnTo>
                  <a:lnTo>
                    <a:pt x="69316" y="33362"/>
                  </a:lnTo>
                  <a:lnTo>
                    <a:pt x="67589" y="32092"/>
                  </a:lnTo>
                  <a:lnTo>
                    <a:pt x="64185" y="28282"/>
                  </a:lnTo>
                  <a:lnTo>
                    <a:pt x="64198" y="27012"/>
                  </a:lnTo>
                  <a:lnTo>
                    <a:pt x="64223" y="25742"/>
                  </a:lnTo>
                  <a:lnTo>
                    <a:pt x="65062" y="27012"/>
                  </a:lnTo>
                  <a:lnTo>
                    <a:pt x="65735" y="27012"/>
                  </a:lnTo>
                  <a:lnTo>
                    <a:pt x="67462" y="28282"/>
                  </a:lnTo>
                  <a:lnTo>
                    <a:pt x="72771" y="28282"/>
                  </a:lnTo>
                  <a:lnTo>
                    <a:pt x="73863" y="29552"/>
                  </a:lnTo>
                  <a:lnTo>
                    <a:pt x="75044" y="30822"/>
                  </a:lnTo>
                  <a:lnTo>
                    <a:pt x="76517" y="30822"/>
                  </a:lnTo>
                  <a:lnTo>
                    <a:pt x="76847" y="32092"/>
                  </a:lnTo>
                  <a:lnTo>
                    <a:pt x="77901" y="33362"/>
                  </a:lnTo>
                  <a:lnTo>
                    <a:pt x="78790" y="34632"/>
                  </a:lnTo>
                  <a:lnTo>
                    <a:pt x="79705" y="35902"/>
                  </a:lnTo>
                  <a:lnTo>
                    <a:pt x="79705" y="23850"/>
                  </a:lnTo>
                  <a:lnTo>
                    <a:pt x="78066" y="23202"/>
                  </a:lnTo>
                  <a:lnTo>
                    <a:pt x="75882" y="21450"/>
                  </a:lnTo>
                  <a:lnTo>
                    <a:pt x="75882" y="24472"/>
                  </a:lnTo>
                  <a:lnTo>
                    <a:pt x="74663" y="27012"/>
                  </a:lnTo>
                  <a:lnTo>
                    <a:pt x="72847" y="27012"/>
                  </a:lnTo>
                  <a:lnTo>
                    <a:pt x="71551" y="25742"/>
                  </a:lnTo>
                  <a:lnTo>
                    <a:pt x="70573" y="24472"/>
                  </a:lnTo>
                  <a:lnTo>
                    <a:pt x="69100" y="23202"/>
                  </a:lnTo>
                  <a:lnTo>
                    <a:pt x="67881" y="21932"/>
                  </a:lnTo>
                  <a:lnTo>
                    <a:pt x="66535" y="20662"/>
                  </a:lnTo>
                  <a:lnTo>
                    <a:pt x="67043" y="20662"/>
                  </a:lnTo>
                  <a:lnTo>
                    <a:pt x="71882" y="23202"/>
                  </a:lnTo>
                  <a:lnTo>
                    <a:pt x="73317" y="23202"/>
                  </a:lnTo>
                  <a:lnTo>
                    <a:pt x="74282" y="24472"/>
                  </a:lnTo>
                  <a:lnTo>
                    <a:pt x="75882" y="24472"/>
                  </a:lnTo>
                  <a:lnTo>
                    <a:pt x="75882" y="21450"/>
                  </a:lnTo>
                  <a:lnTo>
                    <a:pt x="74917" y="20662"/>
                  </a:lnTo>
                  <a:lnTo>
                    <a:pt x="68262" y="18122"/>
                  </a:lnTo>
                  <a:lnTo>
                    <a:pt x="61658" y="18122"/>
                  </a:lnTo>
                  <a:lnTo>
                    <a:pt x="61277" y="18122"/>
                  </a:lnTo>
                  <a:lnTo>
                    <a:pt x="61277" y="25742"/>
                  </a:lnTo>
                  <a:lnTo>
                    <a:pt x="60769" y="27012"/>
                  </a:lnTo>
                  <a:lnTo>
                    <a:pt x="60350" y="27012"/>
                  </a:lnTo>
                  <a:lnTo>
                    <a:pt x="59550" y="25742"/>
                  </a:lnTo>
                  <a:lnTo>
                    <a:pt x="58585" y="25742"/>
                  </a:lnTo>
                  <a:lnTo>
                    <a:pt x="56388" y="24472"/>
                  </a:lnTo>
                  <a:lnTo>
                    <a:pt x="54914" y="23202"/>
                  </a:lnTo>
                  <a:lnTo>
                    <a:pt x="53403" y="23202"/>
                  </a:lnTo>
                  <a:lnTo>
                    <a:pt x="52222" y="25742"/>
                  </a:lnTo>
                  <a:lnTo>
                    <a:pt x="50711" y="24472"/>
                  </a:lnTo>
                  <a:lnTo>
                    <a:pt x="49326" y="23202"/>
                  </a:lnTo>
                  <a:lnTo>
                    <a:pt x="48056" y="23202"/>
                  </a:lnTo>
                  <a:lnTo>
                    <a:pt x="47091" y="21932"/>
                  </a:lnTo>
                  <a:lnTo>
                    <a:pt x="45999" y="20662"/>
                  </a:lnTo>
                  <a:lnTo>
                    <a:pt x="45453" y="19392"/>
                  </a:lnTo>
                  <a:lnTo>
                    <a:pt x="44729" y="18122"/>
                  </a:lnTo>
                  <a:lnTo>
                    <a:pt x="43726" y="18122"/>
                  </a:lnTo>
                  <a:lnTo>
                    <a:pt x="43561" y="16852"/>
                  </a:lnTo>
                  <a:lnTo>
                    <a:pt x="44107" y="15582"/>
                  </a:lnTo>
                  <a:lnTo>
                    <a:pt x="44907" y="15582"/>
                  </a:lnTo>
                  <a:lnTo>
                    <a:pt x="46837" y="16852"/>
                  </a:lnTo>
                  <a:lnTo>
                    <a:pt x="51130" y="16852"/>
                  </a:lnTo>
                  <a:lnTo>
                    <a:pt x="52527" y="18122"/>
                  </a:lnTo>
                  <a:lnTo>
                    <a:pt x="55422" y="18122"/>
                  </a:lnTo>
                  <a:lnTo>
                    <a:pt x="56057" y="19392"/>
                  </a:lnTo>
                  <a:lnTo>
                    <a:pt x="57696" y="19392"/>
                  </a:lnTo>
                  <a:lnTo>
                    <a:pt x="59677" y="20662"/>
                  </a:lnTo>
                  <a:lnTo>
                    <a:pt x="59715" y="23202"/>
                  </a:lnTo>
                  <a:lnTo>
                    <a:pt x="60350" y="24472"/>
                  </a:lnTo>
                  <a:lnTo>
                    <a:pt x="60604" y="24472"/>
                  </a:lnTo>
                  <a:lnTo>
                    <a:pt x="61277" y="25742"/>
                  </a:lnTo>
                  <a:lnTo>
                    <a:pt x="61277" y="18122"/>
                  </a:lnTo>
                  <a:lnTo>
                    <a:pt x="60350" y="18122"/>
                  </a:lnTo>
                  <a:lnTo>
                    <a:pt x="58839" y="18122"/>
                  </a:lnTo>
                  <a:lnTo>
                    <a:pt x="58039" y="19392"/>
                  </a:lnTo>
                  <a:lnTo>
                    <a:pt x="57785" y="18122"/>
                  </a:lnTo>
                  <a:lnTo>
                    <a:pt x="55511" y="18122"/>
                  </a:lnTo>
                  <a:lnTo>
                    <a:pt x="54622" y="16852"/>
                  </a:lnTo>
                  <a:lnTo>
                    <a:pt x="52857" y="15582"/>
                  </a:lnTo>
                  <a:lnTo>
                    <a:pt x="50876" y="14312"/>
                  </a:lnTo>
                  <a:lnTo>
                    <a:pt x="47561" y="13042"/>
                  </a:lnTo>
                  <a:lnTo>
                    <a:pt x="46456" y="11772"/>
                  </a:lnTo>
                  <a:lnTo>
                    <a:pt x="45415" y="11772"/>
                  </a:lnTo>
                  <a:lnTo>
                    <a:pt x="45491" y="10502"/>
                  </a:lnTo>
                  <a:lnTo>
                    <a:pt x="46253" y="10502"/>
                  </a:lnTo>
                  <a:lnTo>
                    <a:pt x="47891" y="11772"/>
                  </a:lnTo>
                  <a:lnTo>
                    <a:pt x="51854" y="11772"/>
                  </a:lnTo>
                  <a:lnTo>
                    <a:pt x="52857" y="13042"/>
                  </a:lnTo>
                  <a:lnTo>
                    <a:pt x="55041" y="13042"/>
                  </a:lnTo>
                  <a:lnTo>
                    <a:pt x="56222" y="14312"/>
                  </a:lnTo>
                  <a:lnTo>
                    <a:pt x="57315" y="14312"/>
                  </a:lnTo>
                  <a:lnTo>
                    <a:pt x="58839" y="15582"/>
                  </a:lnTo>
                  <a:lnTo>
                    <a:pt x="60312" y="16852"/>
                  </a:lnTo>
                  <a:lnTo>
                    <a:pt x="61734" y="16852"/>
                  </a:lnTo>
                  <a:lnTo>
                    <a:pt x="65900" y="16852"/>
                  </a:lnTo>
                  <a:lnTo>
                    <a:pt x="61188" y="14312"/>
                  </a:lnTo>
                  <a:lnTo>
                    <a:pt x="53746" y="11772"/>
                  </a:lnTo>
                  <a:lnTo>
                    <a:pt x="51511" y="10502"/>
                  </a:lnTo>
                  <a:lnTo>
                    <a:pt x="49403" y="10502"/>
                  </a:lnTo>
                  <a:lnTo>
                    <a:pt x="44056" y="7962"/>
                  </a:lnTo>
                  <a:lnTo>
                    <a:pt x="40868" y="6692"/>
                  </a:lnTo>
                  <a:lnTo>
                    <a:pt x="37414" y="6692"/>
                  </a:lnTo>
                  <a:lnTo>
                    <a:pt x="42164" y="10502"/>
                  </a:lnTo>
                  <a:lnTo>
                    <a:pt x="41071" y="10502"/>
                  </a:lnTo>
                  <a:lnTo>
                    <a:pt x="39941" y="9232"/>
                  </a:lnTo>
                  <a:lnTo>
                    <a:pt x="33832" y="9232"/>
                  </a:lnTo>
                  <a:lnTo>
                    <a:pt x="33794" y="10502"/>
                  </a:lnTo>
                  <a:lnTo>
                    <a:pt x="34302" y="11772"/>
                  </a:lnTo>
                  <a:lnTo>
                    <a:pt x="36995" y="11772"/>
                  </a:lnTo>
                  <a:lnTo>
                    <a:pt x="39852" y="14312"/>
                  </a:lnTo>
                  <a:lnTo>
                    <a:pt x="41160" y="14312"/>
                  </a:lnTo>
                  <a:lnTo>
                    <a:pt x="40817" y="15582"/>
                  </a:lnTo>
                  <a:lnTo>
                    <a:pt x="40652" y="15582"/>
                  </a:lnTo>
                  <a:lnTo>
                    <a:pt x="41795" y="16852"/>
                  </a:lnTo>
                  <a:lnTo>
                    <a:pt x="42545" y="18122"/>
                  </a:lnTo>
                  <a:lnTo>
                    <a:pt x="41109" y="16852"/>
                  </a:lnTo>
                  <a:lnTo>
                    <a:pt x="37541" y="16852"/>
                  </a:lnTo>
                  <a:lnTo>
                    <a:pt x="35852" y="18122"/>
                  </a:lnTo>
                  <a:lnTo>
                    <a:pt x="36995" y="19392"/>
                  </a:lnTo>
                  <a:lnTo>
                    <a:pt x="37122" y="20662"/>
                  </a:lnTo>
                  <a:lnTo>
                    <a:pt x="37490" y="21932"/>
                  </a:lnTo>
                  <a:lnTo>
                    <a:pt x="36817" y="20662"/>
                  </a:lnTo>
                  <a:lnTo>
                    <a:pt x="35852" y="20662"/>
                  </a:lnTo>
                  <a:lnTo>
                    <a:pt x="36652" y="21932"/>
                  </a:lnTo>
                  <a:lnTo>
                    <a:pt x="38671" y="23202"/>
                  </a:lnTo>
                  <a:lnTo>
                    <a:pt x="37122" y="25742"/>
                  </a:lnTo>
                  <a:lnTo>
                    <a:pt x="38379" y="25742"/>
                  </a:lnTo>
                  <a:lnTo>
                    <a:pt x="39014" y="27012"/>
                  </a:lnTo>
                  <a:lnTo>
                    <a:pt x="39395" y="25742"/>
                  </a:lnTo>
                  <a:lnTo>
                    <a:pt x="41910" y="25742"/>
                  </a:lnTo>
                  <a:lnTo>
                    <a:pt x="43726" y="27012"/>
                  </a:lnTo>
                  <a:lnTo>
                    <a:pt x="46126" y="27012"/>
                  </a:lnTo>
                  <a:lnTo>
                    <a:pt x="46799" y="28282"/>
                  </a:lnTo>
                  <a:lnTo>
                    <a:pt x="47218" y="27012"/>
                  </a:lnTo>
                  <a:lnTo>
                    <a:pt x="47599" y="27012"/>
                  </a:lnTo>
                  <a:lnTo>
                    <a:pt x="48056" y="25742"/>
                  </a:lnTo>
                  <a:lnTo>
                    <a:pt x="46964" y="25742"/>
                  </a:lnTo>
                  <a:lnTo>
                    <a:pt x="46964" y="24472"/>
                  </a:lnTo>
                  <a:lnTo>
                    <a:pt x="50203" y="24472"/>
                  </a:lnTo>
                  <a:lnTo>
                    <a:pt x="51257" y="25742"/>
                  </a:lnTo>
                  <a:lnTo>
                    <a:pt x="52603" y="27012"/>
                  </a:lnTo>
                  <a:lnTo>
                    <a:pt x="54038" y="28282"/>
                  </a:lnTo>
                  <a:lnTo>
                    <a:pt x="57238" y="29552"/>
                  </a:lnTo>
                  <a:lnTo>
                    <a:pt x="58420" y="30822"/>
                  </a:lnTo>
                  <a:lnTo>
                    <a:pt x="59804" y="32092"/>
                  </a:lnTo>
                  <a:lnTo>
                    <a:pt x="59220" y="33362"/>
                  </a:lnTo>
                  <a:lnTo>
                    <a:pt x="58915" y="33362"/>
                  </a:lnTo>
                  <a:lnTo>
                    <a:pt x="59461" y="34632"/>
                  </a:lnTo>
                  <a:lnTo>
                    <a:pt x="59715" y="35902"/>
                  </a:lnTo>
                  <a:lnTo>
                    <a:pt x="58839" y="35902"/>
                  </a:lnTo>
                  <a:lnTo>
                    <a:pt x="58204" y="34632"/>
                  </a:lnTo>
                  <a:lnTo>
                    <a:pt x="55676" y="34632"/>
                  </a:lnTo>
                  <a:lnTo>
                    <a:pt x="55003" y="35902"/>
                  </a:lnTo>
                  <a:lnTo>
                    <a:pt x="54495" y="35902"/>
                  </a:lnTo>
                  <a:lnTo>
                    <a:pt x="53695" y="37172"/>
                  </a:lnTo>
                  <a:lnTo>
                    <a:pt x="55168" y="38442"/>
                  </a:lnTo>
                  <a:lnTo>
                    <a:pt x="55003" y="38442"/>
                  </a:lnTo>
                  <a:lnTo>
                    <a:pt x="54622" y="39712"/>
                  </a:lnTo>
                  <a:lnTo>
                    <a:pt x="54419" y="39712"/>
                  </a:lnTo>
                  <a:lnTo>
                    <a:pt x="52895" y="38442"/>
                  </a:lnTo>
                  <a:lnTo>
                    <a:pt x="51181" y="38442"/>
                  </a:lnTo>
                  <a:lnTo>
                    <a:pt x="48983" y="35902"/>
                  </a:lnTo>
                  <a:lnTo>
                    <a:pt x="48361" y="35902"/>
                  </a:lnTo>
                  <a:lnTo>
                    <a:pt x="48907" y="37172"/>
                  </a:lnTo>
                  <a:lnTo>
                    <a:pt x="50165" y="38442"/>
                  </a:lnTo>
                  <a:lnTo>
                    <a:pt x="49618" y="39712"/>
                  </a:lnTo>
                  <a:lnTo>
                    <a:pt x="47561" y="39712"/>
                  </a:lnTo>
                  <a:lnTo>
                    <a:pt x="46672" y="38442"/>
                  </a:lnTo>
                  <a:lnTo>
                    <a:pt x="47675" y="37172"/>
                  </a:lnTo>
                  <a:lnTo>
                    <a:pt x="48361" y="35902"/>
                  </a:lnTo>
                  <a:lnTo>
                    <a:pt x="47929" y="35902"/>
                  </a:lnTo>
                  <a:lnTo>
                    <a:pt x="45161" y="33362"/>
                  </a:lnTo>
                  <a:lnTo>
                    <a:pt x="43726" y="32092"/>
                  </a:lnTo>
                  <a:lnTo>
                    <a:pt x="41910" y="30822"/>
                  </a:lnTo>
                  <a:lnTo>
                    <a:pt x="40106" y="30822"/>
                  </a:lnTo>
                  <a:lnTo>
                    <a:pt x="39687" y="29552"/>
                  </a:lnTo>
                  <a:lnTo>
                    <a:pt x="40436" y="29552"/>
                  </a:lnTo>
                  <a:lnTo>
                    <a:pt x="41833" y="28282"/>
                  </a:lnTo>
                  <a:lnTo>
                    <a:pt x="39763" y="27012"/>
                  </a:lnTo>
                  <a:lnTo>
                    <a:pt x="39179" y="27012"/>
                  </a:lnTo>
                  <a:lnTo>
                    <a:pt x="39522" y="29552"/>
                  </a:lnTo>
                  <a:lnTo>
                    <a:pt x="37998" y="29552"/>
                  </a:lnTo>
                  <a:lnTo>
                    <a:pt x="36525" y="30822"/>
                  </a:lnTo>
                  <a:lnTo>
                    <a:pt x="34505" y="28282"/>
                  </a:lnTo>
                  <a:lnTo>
                    <a:pt x="30848" y="28282"/>
                  </a:lnTo>
                  <a:lnTo>
                    <a:pt x="30505" y="29552"/>
                  </a:lnTo>
                  <a:lnTo>
                    <a:pt x="30810" y="30822"/>
                  </a:lnTo>
                  <a:lnTo>
                    <a:pt x="30556" y="32092"/>
                  </a:lnTo>
                  <a:lnTo>
                    <a:pt x="29083" y="32092"/>
                  </a:lnTo>
                  <a:lnTo>
                    <a:pt x="29502" y="33362"/>
                  </a:lnTo>
                  <a:lnTo>
                    <a:pt x="32778" y="33362"/>
                  </a:lnTo>
                  <a:lnTo>
                    <a:pt x="34124" y="34632"/>
                  </a:lnTo>
                  <a:lnTo>
                    <a:pt x="35267" y="35902"/>
                  </a:lnTo>
                  <a:lnTo>
                    <a:pt x="36322" y="37172"/>
                  </a:lnTo>
                  <a:lnTo>
                    <a:pt x="36741" y="35902"/>
                  </a:lnTo>
                  <a:lnTo>
                    <a:pt x="37287" y="35902"/>
                  </a:lnTo>
                  <a:lnTo>
                    <a:pt x="38595" y="37172"/>
                  </a:lnTo>
                  <a:lnTo>
                    <a:pt x="39890" y="37172"/>
                  </a:lnTo>
                  <a:lnTo>
                    <a:pt x="41287" y="38442"/>
                  </a:lnTo>
                  <a:lnTo>
                    <a:pt x="39522" y="39712"/>
                  </a:lnTo>
                  <a:lnTo>
                    <a:pt x="38595" y="38442"/>
                  </a:lnTo>
                  <a:lnTo>
                    <a:pt x="37871" y="37172"/>
                  </a:lnTo>
                  <a:lnTo>
                    <a:pt x="37033" y="38442"/>
                  </a:lnTo>
                  <a:lnTo>
                    <a:pt x="23571" y="38442"/>
                  </a:lnTo>
                  <a:lnTo>
                    <a:pt x="22682" y="37172"/>
                  </a:lnTo>
                  <a:lnTo>
                    <a:pt x="22009" y="37172"/>
                  </a:lnTo>
                  <a:lnTo>
                    <a:pt x="22301" y="35902"/>
                  </a:lnTo>
                  <a:lnTo>
                    <a:pt x="24028" y="34632"/>
                  </a:lnTo>
                  <a:lnTo>
                    <a:pt x="24193" y="34632"/>
                  </a:lnTo>
                  <a:lnTo>
                    <a:pt x="23266" y="33362"/>
                  </a:lnTo>
                  <a:lnTo>
                    <a:pt x="23012" y="32092"/>
                  </a:lnTo>
                  <a:lnTo>
                    <a:pt x="23736" y="30822"/>
                  </a:lnTo>
                  <a:lnTo>
                    <a:pt x="22644" y="30822"/>
                  </a:lnTo>
                  <a:lnTo>
                    <a:pt x="22212" y="29552"/>
                  </a:lnTo>
                  <a:lnTo>
                    <a:pt x="23063" y="29552"/>
                  </a:lnTo>
                  <a:lnTo>
                    <a:pt x="23685" y="28282"/>
                  </a:lnTo>
                  <a:lnTo>
                    <a:pt x="22682" y="28282"/>
                  </a:lnTo>
                  <a:lnTo>
                    <a:pt x="22212" y="27012"/>
                  </a:lnTo>
                  <a:lnTo>
                    <a:pt x="21247" y="27012"/>
                  </a:lnTo>
                  <a:lnTo>
                    <a:pt x="20866" y="25742"/>
                  </a:lnTo>
                  <a:lnTo>
                    <a:pt x="21501" y="25742"/>
                  </a:lnTo>
                  <a:lnTo>
                    <a:pt x="21209" y="24472"/>
                  </a:lnTo>
                  <a:lnTo>
                    <a:pt x="20701" y="24472"/>
                  </a:lnTo>
                  <a:lnTo>
                    <a:pt x="20701" y="35902"/>
                  </a:lnTo>
                  <a:lnTo>
                    <a:pt x="20701" y="37172"/>
                  </a:lnTo>
                  <a:lnTo>
                    <a:pt x="17208" y="37172"/>
                  </a:lnTo>
                  <a:lnTo>
                    <a:pt x="16789" y="35902"/>
                  </a:lnTo>
                  <a:lnTo>
                    <a:pt x="16154" y="34632"/>
                  </a:lnTo>
                  <a:lnTo>
                    <a:pt x="18097" y="34632"/>
                  </a:lnTo>
                  <a:lnTo>
                    <a:pt x="19151" y="35902"/>
                  </a:lnTo>
                  <a:lnTo>
                    <a:pt x="20701" y="35902"/>
                  </a:lnTo>
                  <a:lnTo>
                    <a:pt x="20701" y="24472"/>
                  </a:lnTo>
                  <a:lnTo>
                    <a:pt x="14859" y="24472"/>
                  </a:lnTo>
                  <a:lnTo>
                    <a:pt x="13462" y="25742"/>
                  </a:lnTo>
                  <a:lnTo>
                    <a:pt x="13131" y="27012"/>
                  </a:lnTo>
                  <a:lnTo>
                    <a:pt x="15189" y="27012"/>
                  </a:lnTo>
                  <a:lnTo>
                    <a:pt x="15735" y="28282"/>
                  </a:lnTo>
                  <a:lnTo>
                    <a:pt x="16116" y="29552"/>
                  </a:lnTo>
                  <a:lnTo>
                    <a:pt x="15532" y="28282"/>
                  </a:lnTo>
                  <a:lnTo>
                    <a:pt x="14224" y="28282"/>
                  </a:lnTo>
                  <a:lnTo>
                    <a:pt x="14262" y="29552"/>
                  </a:lnTo>
                  <a:lnTo>
                    <a:pt x="15354" y="30822"/>
                  </a:lnTo>
                  <a:lnTo>
                    <a:pt x="15227" y="32092"/>
                  </a:lnTo>
                  <a:lnTo>
                    <a:pt x="13462" y="32092"/>
                  </a:lnTo>
                  <a:lnTo>
                    <a:pt x="14859" y="33362"/>
                  </a:lnTo>
                  <a:lnTo>
                    <a:pt x="14935" y="37172"/>
                  </a:lnTo>
                  <a:lnTo>
                    <a:pt x="8166" y="37172"/>
                  </a:lnTo>
                  <a:lnTo>
                    <a:pt x="7188" y="36804"/>
                  </a:lnTo>
                  <a:lnTo>
                    <a:pt x="7188" y="100672"/>
                  </a:lnTo>
                  <a:lnTo>
                    <a:pt x="6565" y="100672"/>
                  </a:lnTo>
                  <a:lnTo>
                    <a:pt x="5511" y="99402"/>
                  </a:lnTo>
                  <a:lnTo>
                    <a:pt x="4622" y="98132"/>
                  </a:lnTo>
                  <a:lnTo>
                    <a:pt x="6350" y="98132"/>
                  </a:lnTo>
                  <a:lnTo>
                    <a:pt x="6642" y="99402"/>
                  </a:lnTo>
                  <a:lnTo>
                    <a:pt x="7061" y="99402"/>
                  </a:lnTo>
                  <a:lnTo>
                    <a:pt x="7188" y="100672"/>
                  </a:lnTo>
                  <a:lnTo>
                    <a:pt x="7188" y="36804"/>
                  </a:lnTo>
                  <a:lnTo>
                    <a:pt x="4838" y="35902"/>
                  </a:lnTo>
                  <a:lnTo>
                    <a:pt x="381" y="35902"/>
                  </a:lnTo>
                  <a:lnTo>
                    <a:pt x="381" y="99402"/>
                  </a:lnTo>
                  <a:lnTo>
                    <a:pt x="3111" y="99402"/>
                  </a:lnTo>
                  <a:lnTo>
                    <a:pt x="3530" y="101942"/>
                  </a:lnTo>
                  <a:lnTo>
                    <a:pt x="3530" y="103212"/>
                  </a:lnTo>
                  <a:lnTo>
                    <a:pt x="1930" y="104482"/>
                  </a:lnTo>
                  <a:lnTo>
                    <a:pt x="546" y="103212"/>
                  </a:lnTo>
                  <a:lnTo>
                    <a:pt x="419" y="103212"/>
                  </a:lnTo>
                  <a:lnTo>
                    <a:pt x="419" y="104482"/>
                  </a:lnTo>
                  <a:lnTo>
                    <a:pt x="800" y="104482"/>
                  </a:lnTo>
                  <a:lnTo>
                    <a:pt x="1384" y="105752"/>
                  </a:lnTo>
                  <a:lnTo>
                    <a:pt x="1803" y="108292"/>
                  </a:lnTo>
                  <a:lnTo>
                    <a:pt x="2273" y="113372"/>
                  </a:lnTo>
                  <a:lnTo>
                    <a:pt x="419" y="113372"/>
                  </a:lnTo>
                  <a:lnTo>
                    <a:pt x="419" y="119722"/>
                  </a:lnTo>
                  <a:lnTo>
                    <a:pt x="1003" y="119722"/>
                  </a:lnTo>
                  <a:lnTo>
                    <a:pt x="1511" y="120992"/>
                  </a:lnTo>
                  <a:lnTo>
                    <a:pt x="2273" y="122262"/>
                  </a:lnTo>
                  <a:lnTo>
                    <a:pt x="2400" y="124802"/>
                  </a:lnTo>
                  <a:lnTo>
                    <a:pt x="2603" y="126072"/>
                  </a:lnTo>
                  <a:lnTo>
                    <a:pt x="2273" y="127342"/>
                  </a:lnTo>
                  <a:lnTo>
                    <a:pt x="381" y="127342"/>
                  </a:lnTo>
                  <a:lnTo>
                    <a:pt x="381" y="146392"/>
                  </a:lnTo>
                  <a:lnTo>
                    <a:pt x="3314" y="146392"/>
                  </a:lnTo>
                  <a:lnTo>
                    <a:pt x="2146" y="142582"/>
                  </a:lnTo>
                  <a:lnTo>
                    <a:pt x="1803" y="138772"/>
                  </a:lnTo>
                  <a:lnTo>
                    <a:pt x="4038" y="138772"/>
                  </a:lnTo>
                  <a:lnTo>
                    <a:pt x="3873" y="136232"/>
                  </a:lnTo>
                  <a:lnTo>
                    <a:pt x="3746" y="133692"/>
                  </a:lnTo>
                  <a:lnTo>
                    <a:pt x="3657" y="132422"/>
                  </a:lnTo>
                  <a:lnTo>
                    <a:pt x="3911" y="132422"/>
                  </a:lnTo>
                  <a:lnTo>
                    <a:pt x="4038" y="131152"/>
                  </a:lnTo>
                  <a:lnTo>
                    <a:pt x="6096" y="131152"/>
                  </a:lnTo>
                  <a:lnTo>
                    <a:pt x="6565" y="129882"/>
                  </a:lnTo>
                  <a:lnTo>
                    <a:pt x="7404" y="129882"/>
                  </a:lnTo>
                  <a:lnTo>
                    <a:pt x="7696" y="131152"/>
                  </a:lnTo>
                  <a:lnTo>
                    <a:pt x="8458" y="132422"/>
                  </a:lnTo>
                  <a:lnTo>
                    <a:pt x="8877" y="132422"/>
                  </a:lnTo>
                  <a:lnTo>
                    <a:pt x="10477" y="133692"/>
                  </a:lnTo>
                  <a:lnTo>
                    <a:pt x="11480" y="133692"/>
                  </a:lnTo>
                  <a:lnTo>
                    <a:pt x="12331" y="134962"/>
                  </a:lnTo>
                  <a:lnTo>
                    <a:pt x="13131" y="136232"/>
                  </a:lnTo>
                  <a:lnTo>
                    <a:pt x="12585" y="137502"/>
                  </a:lnTo>
                  <a:lnTo>
                    <a:pt x="12750" y="138772"/>
                  </a:lnTo>
                  <a:lnTo>
                    <a:pt x="14097" y="138772"/>
                  </a:lnTo>
                  <a:lnTo>
                    <a:pt x="15697" y="140042"/>
                  </a:lnTo>
                  <a:lnTo>
                    <a:pt x="15481" y="140042"/>
                  </a:lnTo>
                  <a:lnTo>
                    <a:pt x="14859" y="141312"/>
                  </a:lnTo>
                  <a:lnTo>
                    <a:pt x="16751" y="142582"/>
                  </a:lnTo>
                  <a:lnTo>
                    <a:pt x="17843" y="143852"/>
                  </a:lnTo>
                  <a:lnTo>
                    <a:pt x="18008" y="141312"/>
                  </a:lnTo>
                  <a:lnTo>
                    <a:pt x="16751" y="140042"/>
                  </a:lnTo>
                  <a:lnTo>
                    <a:pt x="16497" y="140042"/>
                  </a:lnTo>
                  <a:lnTo>
                    <a:pt x="16281" y="138772"/>
                  </a:lnTo>
                  <a:lnTo>
                    <a:pt x="20497" y="138772"/>
                  </a:lnTo>
                  <a:lnTo>
                    <a:pt x="21209" y="140042"/>
                  </a:lnTo>
                  <a:lnTo>
                    <a:pt x="21793" y="140042"/>
                  </a:lnTo>
                  <a:lnTo>
                    <a:pt x="22466" y="138772"/>
                  </a:lnTo>
                  <a:lnTo>
                    <a:pt x="23736" y="137502"/>
                  </a:lnTo>
                  <a:lnTo>
                    <a:pt x="23736" y="136232"/>
                  </a:lnTo>
                  <a:lnTo>
                    <a:pt x="22517" y="133692"/>
                  </a:lnTo>
                  <a:lnTo>
                    <a:pt x="22136" y="133692"/>
                  </a:lnTo>
                  <a:lnTo>
                    <a:pt x="21374" y="132422"/>
                  </a:lnTo>
                  <a:lnTo>
                    <a:pt x="22555" y="132422"/>
                  </a:lnTo>
                  <a:lnTo>
                    <a:pt x="22390" y="131152"/>
                  </a:lnTo>
                  <a:lnTo>
                    <a:pt x="22047" y="129882"/>
                  </a:lnTo>
                  <a:lnTo>
                    <a:pt x="21628" y="129882"/>
                  </a:lnTo>
                  <a:lnTo>
                    <a:pt x="21717" y="128612"/>
                  </a:lnTo>
                  <a:lnTo>
                    <a:pt x="21920" y="127342"/>
                  </a:lnTo>
                  <a:lnTo>
                    <a:pt x="21920" y="126072"/>
                  </a:lnTo>
                  <a:lnTo>
                    <a:pt x="20535" y="126072"/>
                  </a:lnTo>
                  <a:lnTo>
                    <a:pt x="20751" y="127342"/>
                  </a:lnTo>
                  <a:lnTo>
                    <a:pt x="17919" y="127342"/>
                  </a:lnTo>
                  <a:lnTo>
                    <a:pt x="16205" y="126072"/>
                  </a:lnTo>
                  <a:lnTo>
                    <a:pt x="15405" y="127342"/>
                  </a:lnTo>
                  <a:lnTo>
                    <a:pt x="12877" y="127342"/>
                  </a:lnTo>
                  <a:lnTo>
                    <a:pt x="12915" y="128612"/>
                  </a:lnTo>
                  <a:lnTo>
                    <a:pt x="12115" y="129882"/>
                  </a:lnTo>
                  <a:lnTo>
                    <a:pt x="11950" y="129882"/>
                  </a:lnTo>
                  <a:lnTo>
                    <a:pt x="12712" y="131152"/>
                  </a:lnTo>
                  <a:lnTo>
                    <a:pt x="13131" y="131152"/>
                  </a:lnTo>
                  <a:lnTo>
                    <a:pt x="13004" y="132422"/>
                  </a:lnTo>
                  <a:lnTo>
                    <a:pt x="12458" y="132422"/>
                  </a:lnTo>
                  <a:lnTo>
                    <a:pt x="10934" y="131152"/>
                  </a:lnTo>
                  <a:lnTo>
                    <a:pt x="9334" y="129882"/>
                  </a:lnTo>
                  <a:lnTo>
                    <a:pt x="7112" y="128612"/>
                  </a:lnTo>
                  <a:lnTo>
                    <a:pt x="6642" y="127342"/>
                  </a:lnTo>
                  <a:lnTo>
                    <a:pt x="5588" y="126072"/>
                  </a:lnTo>
                  <a:lnTo>
                    <a:pt x="4787" y="124802"/>
                  </a:lnTo>
                  <a:lnTo>
                    <a:pt x="4114" y="122262"/>
                  </a:lnTo>
                  <a:lnTo>
                    <a:pt x="3822" y="120992"/>
                  </a:lnTo>
                  <a:lnTo>
                    <a:pt x="3403" y="118452"/>
                  </a:lnTo>
                  <a:lnTo>
                    <a:pt x="5422" y="119722"/>
                  </a:lnTo>
                  <a:lnTo>
                    <a:pt x="6388" y="119722"/>
                  </a:lnTo>
                  <a:lnTo>
                    <a:pt x="7696" y="112102"/>
                  </a:lnTo>
                  <a:lnTo>
                    <a:pt x="7823" y="110832"/>
                  </a:lnTo>
                  <a:lnTo>
                    <a:pt x="9423" y="110832"/>
                  </a:lnTo>
                  <a:lnTo>
                    <a:pt x="9042" y="109562"/>
                  </a:lnTo>
                  <a:lnTo>
                    <a:pt x="8788" y="107022"/>
                  </a:lnTo>
                  <a:lnTo>
                    <a:pt x="8585" y="107022"/>
                  </a:lnTo>
                  <a:lnTo>
                    <a:pt x="9169" y="104482"/>
                  </a:lnTo>
                  <a:lnTo>
                    <a:pt x="9385" y="103212"/>
                  </a:lnTo>
                  <a:lnTo>
                    <a:pt x="9093" y="101942"/>
                  </a:lnTo>
                  <a:lnTo>
                    <a:pt x="8661" y="100672"/>
                  </a:lnTo>
                  <a:lnTo>
                    <a:pt x="9093" y="99402"/>
                  </a:lnTo>
                  <a:lnTo>
                    <a:pt x="18935" y="99402"/>
                  </a:lnTo>
                  <a:lnTo>
                    <a:pt x="19773" y="98132"/>
                  </a:lnTo>
                  <a:lnTo>
                    <a:pt x="20281" y="99402"/>
                  </a:lnTo>
                  <a:lnTo>
                    <a:pt x="21793" y="99402"/>
                  </a:lnTo>
                  <a:lnTo>
                    <a:pt x="22682" y="100672"/>
                  </a:lnTo>
                  <a:lnTo>
                    <a:pt x="24574" y="101942"/>
                  </a:lnTo>
                  <a:lnTo>
                    <a:pt x="26720" y="101942"/>
                  </a:lnTo>
                  <a:lnTo>
                    <a:pt x="27266" y="100672"/>
                  </a:lnTo>
                  <a:lnTo>
                    <a:pt x="47853" y="100672"/>
                  </a:lnTo>
                  <a:lnTo>
                    <a:pt x="50457" y="101942"/>
                  </a:lnTo>
                  <a:lnTo>
                    <a:pt x="59931" y="101942"/>
                  </a:lnTo>
                  <a:lnTo>
                    <a:pt x="60604" y="103212"/>
                  </a:lnTo>
                  <a:lnTo>
                    <a:pt x="61366" y="103212"/>
                  </a:lnTo>
                  <a:lnTo>
                    <a:pt x="61277" y="104482"/>
                  </a:lnTo>
                  <a:lnTo>
                    <a:pt x="59550" y="104482"/>
                  </a:lnTo>
                  <a:lnTo>
                    <a:pt x="57315" y="103212"/>
                  </a:lnTo>
                  <a:lnTo>
                    <a:pt x="55892" y="103212"/>
                  </a:lnTo>
                  <a:lnTo>
                    <a:pt x="53873" y="104482"/>
                  </a:lnTo>
                  <a:lnTo>
                    <a:pt x="53022" y="104482"/>
                  </a:lnTo>
                  <a:lnTo>
                    <a:pt x="52857" y="105752"/>
                  </a:lnTo>
                  <a:lnTo>
                    <a:pt x="52400" y="107022"/>
                  </a:lnTo>
                  <a:lnTo>
                    <a:pt x="52273" y="107022"/>
                  </a:lnTo>
                  <a:lnTo>
                    <a:pt x="52019" y="108292"/>
                  </a:lnTo>
                  <a:lnTo>
                    <a:pt x="57238" y="108292"/>
                  </a:lnTo>
                  <a:lnTo>
                    <a:pt x="58204" y="107022"/>
                  </a:lnTo>
                  <a:lnTo>
                    <a:pt x="59220" y="107022"/>
                  </a:lnTo>
                  <a:lnTo>
                    <a:pt x="60604" y="108292"/>
                  </a:lnTo>
                  <a:lnTo>
                    <a:pt x="67970" y="108292"/>
                  </a:lnTo>
                  <a:lnTo>
                    <a:pt x="70027" y="109562"/>
                  </a:lnTo>
                  <a:lnTo>
                    <a:pt x="71120" y="109562"/>
                  </a:lnTo>
                  <a:lnTo>
                    <a:pt x="71843" y="108292"/>
                  </a:lnTo>
                  <a:lnTo>
                    <a:pt x="72136" y="107022"/>
                  </a:lnTo>
                  <a:lnTo>
                    <a:pt x="65862" y="104482"/>
                  </a:lnTo>
                  <a:lnTo>
                    <a:pt x="62585" y="103212"/>
                  </a:lnTo>
                  <a:lnTo>
                    <a:pt x="70789" y="103212"/>
                  </a:lnTo>
                  <a:lnTo>
                    <a:pt x="72809" y="104482"/>
                  </a:lnTo>
                  <a:lnTo>
                    <a:pt x="77012" y="104482"/>
                  </a:lnTo>
                  <a:lnTo>
                    <a:pt x="75882" y="105752"/>
                  </a:lnTo>
                  <a:lnTo>
                    <a:pt x="76085" y="107022"/>
                  </a:lnTo>
                  <a:lnTo>
                    <a:pt x="77063" y="107022"/>
                  </a:lnTo>
                  <a:lnTo>
                    <a:pt x="77355" y="108292"/>
                  </a:lnTo>
                  <a:lnTo>
                    <a:pt x="77063" y="108292"/>
                  </a:lnTo>
                  <a:lnTo>
                    <a:pt x="76593" y="109562"/>
                  </a:lnTo>
                  <a:lnTo>
                    <a:pt x="77266" y="109562"/>
                  </a:lnTo>
                  <a:lnTo>
                    <a:pt x="77774" y="110832"/>
                  </a:lnTo>
                  <a:lnTo>
                    <a:pt x="79705" y="115912"/>
                  </a:lnTo>
                  <a:lnTo>
                    <a:pt x="80594" y="117182"/>
                  </a:lnTo>
                  <a:lnTo>
                    <a:pt x="79209" y="117182"/>
                  </a:lnTo>
                  <a:lnTo>
                    <a:pt x="78066" y="115912"/>
                  </a:lnTo>
                  <a:lnTo>
                    <a:pt x="75336" y="115912"/>
                  </a:lnTo>
                  <a:lnTo>
                    <a:pt x="74955" y="118452"/>
                  </a:lnTo>
                  <a:lnTo>
                    <a:pt x="74371" y="120992"/>
                  </a:lnTo>
                  <a:lnTo>
                    <a:pt x="78066" y="120992"/>
                  </a:lnTo>
                  <a:lnTo>
                    <a:pt x="80556" y="124802"/>
                  </a:lnTo>
                  <a:lnTo>
                    <a:pt x="81851" y="126072"/>
                  </a:lnTo>
                  <a:lnTo>
                    <a:pt x="81102" y="128612"/>
                  </a:lnTo>
                  <a:lnTo>
                    <a:pt x="79959" y="128612"/>
                  </a:lnTo>
                  <a:lnTo>
                    <a:pt x="79082" y="127342"/>
                  </a:lnTo>
                  <a:lnTo>
                    <a:pt x="77901" y="129882"/>
                  </a:lnTo>
                  <a:lnTo>
                    <a:pt x="78117" y="129882"/>
                  </a:lnTo>
                  <a:lnTo>
                    <a:pt x="78828" y="131152"/>
                  </a:lnTo>
                  <a:lnTo>
                    <a:pt x="79032" y="131152"/>
                  </a:lnTo>
                  <a:lnTo>
                    <a:pt x="78574" y="133692"/>
                  </a:lnTo>
                  <a:lnTo>
                    <a:pt x="79121" y="134962"/>
                  </a:lnTo>
                  <a:lnTo>
                    <a:pt x="80340" y="136232"/>
                  </a:lnTo>
                  <a:lnTo>
                    <a:pt x="80683" y="137502"/>
                  </a:lnTo>
                  <a:lnTo>
                    <a:pt x="80632" y="138772"/>
                  </a:lnTo>
                  <a:lnTo>
                    <a:pt x="77355" y="138772"/>
                  </a:lnTo>
                  <a:lnTo>
                    <a:pt x="75971" y="137502"/>
                  </a:lnTo>
                  <a:lnTo>
                    <a:pt x="74117" y="136867"/>
                  </a:lnTo>
                  <a:lnTo>
                    <a:pt x="74117" y="151472"/>
                  </a:lnTo>
                  <a:lnTo>
                    <a:pt x="73812" y="152742"/>
                  </a:lnTo>
                  <a:lnTo>
                    <a:pt x="71920" y="152742"/>
                  </a:lnTo>
                  <a:lnTo>
                    <a:pt x="72555" y="151472"/>
                  </a:lnTo>
                  <a:lnTo>
                    <a:pt x="74117" y="151472"/>
                  </a:lnTo>
                  <a:lnTo>
                    <a:pt x="74117" y="136867"/>
                  </a:lnTo>
                  <a:lnTo>
                    <a:pt x="72263" y="136232"/>
                  </a:lnTo>
                  <a:lnTo>
                    <a:pt x="65062" y="136232"/>
                  </a:lnTo>
                  <a:lnTo>
                    <a:pt x="62496" y="137502"/>
                  </a:lnTo>
                  <a:lnTo>
                    <a:pt x="58661" y="137502"/>
                  </a:lnTo>
                  <a:lnTo>
                    <a:pt x="57531" y="138772"/>
                  </a:lnTo>
                  <a:lnTo>
                    <a:pt x="57073" y="138772"/>
                  </a:lnTo>
                  <a:lnTo>
                    <a:pt x="53873" y="140042"/>
                  </a:lnTo>
                  <a:lnTo>
                    <a:pt x="45999" y="141312"/>
                  </a:lnTo>
                  <a:lnTo>
                    <a:pt x="43688" y="142582"/>
                  </a:lnTo>
                  <a:lnTo>
                    <a:pt x="40017" y="142582"/>
                  </a:lnTo>
                  <a:lnTo>
                    <a:pt x="39598" y="143852"/>
                  </a:lnTo>
                  <a:lnTo>
                    <a:pt x="37668" y="143852"/>
                  </a:lnTo>
                  <a:lnTo>
                    <a:pt x="37668" y="154012"/>
                  </a:lnTo>
                  <a:lnTo>
                    <a:pt x="35979" y="154012"/>
                  </a:lnTo>
                  <a:lnTo>
                    <a:pt x="36652" y="152742"/>
                  </a:lnTo>
                  <a:lnTo>
                    <a:pt x="37287" y="152742"/>
                  </a:lnTo>
                  <a:lnTo>
                    <a:pt x="37668" y="154012"/>
                  </a:lnTo>
                  <a:lnTo>
                    <a:pt x="37668" y="143852"/>
                  </a:lnTo>
                  <a:lnTo>
                    <a:pt x="36360" y="143852"/>
                  </a:lnTo>
                  <a:lnTo>
                    <a:pt x="37122" y="142582"/>
                  </a:lnTo>
                  <a:lnTo>
                    <a:pt x="38379" y="142582"/>
                  </a:lnTo>
                  <a:lnTo>
                    <a:pt x="39090" y="141312"/>
                  </a:lnTo>
                  <a:lnTo>
                    <a:pt x="39941" y="141312"/>
                  </a:lnTo>
                  <a:lnTo>
                    <a:pt x="40017" y="140042"/>
                  </a:lnTo>
                  <a:lnTo>
                    <a:pt x="38849" y="138772"/>
                  </a:lnTo>
                  <a:lnTo>
                    <a:pt x="39344" y="137502"/>
                  </a:lnTo>
                  <a:lnTo>
                    <a:pt x="37617" y="137502"/>
                  </a:lnTo>
                  <a:lnTo>
                    <a:pt x="37833" y="138772"/>
                  </a:lnTo>
                  <a:lnTo>
                    <a:pt x="35344" y="138772"/>
                  </a:lnTo>
                  <a:lnTo>
                    <a:pt x="34213" y="137502"/>
                  </a:lnTo>
                  <a:lnTo>
                    <a:pt x="33502" y="137502"/>
                  </a:lnTo>
                  <a:lnTo>
                    <a:pt x="32575" y="138772"/>
                  </a:lnTo>
                  <a:lnTo>
                    <a:pt x="34467" y="140042"/>
                  </a:lnTo>
                  <a:lnTo>
                    <a:pt x="36271" y="140042"/>
                  </a:lnTo>
                  <a:lnTo>
                    <a:pt x="36741" y="141312"/>
                  </a:lnTo>
                  <a:lnTo>
                    <a:pt x="35344" y="142582"/>
                  </a:lnTo>
                  <a:lnTo>
                    <a:pt x="35814" y="143852"/>
                  </a:lnTo>
                  <a:lnTo>
                    <a:pt x="35852" y="145122"/>
                  </a:lnTo>
                  <a:lnTo>
                    <a:pt x="35140" y="146392"/>
                  </a:lnTo>
                  <a:lnTo>
                    <a:pt x="31724" y="147662"/>
                  </a:lnTo>
                  <a:lnTo>
                    <a:pt x="28956" y="148932"/>
                  </a:lnTo>
                  <a:lnTo>
                    <a:pt x="25755" y="150202"/>
                  </a:lnTo>
                  <a:lnTo>
                    <a:pt x="27940" y="150202"/>
                  </a:lnTo>
                  <a:lnTo>
                    <a:pt x="29464" y="151472"/>
                  </a:lnTo>
                  <a:lnTo>
                    <a:pt x="27774" y="151472"/>
                  </a:lnTo>
                  <a:lnTo>
                    <a:pt x="27063" y="152742"/>
                  </a:lnTo>
                  <a:lnTo>
                    <a:pt x="29794" y="152742"/>
                  </a:lnTo>
                  <a:lnTo>
                    <a:pt x="30251" y="154012"/>
                  </a:lnTo>
                  <a:lnTo>
                    <a:pt x="31102" y="154012"/>
                  </a:lnTo>
                  <a:lnTo>
                    <a:pt x="31648" y="155282"/>
                  </a:lnTo>
                  <a:lnTo>
                    <a:pt x="31940" y="155282"/>
                  </a:lnTo>
                  <a:lnTo>
                    <a:pt x="32105" y="154012"/>
                  </a:lnTo>
                  <a:lnTo>
                    <a:pt x="33832" y="154012"/>
                  </a:lnTo>
                  <a:lnTo>
                    <a:pt x="33870" y="155282"/>
                  </a:lnTo>
                  <a:lnTo>
                    <a:pt x="33629" y="155282"/>
                  </a:lnTo>
                  <a:lnTo>
                    <a:pt x="35140" y="156552"/>
                  </a:lnTo>
                  <a:lnTo>
                    <a:pt x="36398" y="155282"/>
                  </a:lnTo>
                  <a:lnTo>
                    <a:pt x="38925" y="155282"/>
                  </a:lnTo>
                  <a:lnTo>
                    <a:pt x="40017" y="154012"/>
                  </a:lnTo>
                  <a:lnTo>
                    <a:pt x="39598" y="152742"/>
                  </a:lnTo>
                  <a:lnTo>
                    <a:pt x="40525" y="152742"/>
                  </a:lnTo>
                  <a:lnTo>
                    <a:pt x="41033" y="154012"/>
                  </a:lnTo>
                  <a:lnTo>
                    <a:pt x="41833" y="154012"/>
                  </a:lnTo>
                  <a:lnTo>
                    <a:pt x="42341" y="152742"/>
                  </a:lnTo>
                  <a:lnTo>
                    <a:pt x="45961" y="152742"/>
                  </a:lnTo>
                  <a:lnTo>
                    <a:pt x="46837" y="154012"/>
                  </a:lnTo>
                  <a:lnTo>
                    <a:pt x="47129" y="154012"/>
                  </a:lnTo>
                  <a:lnTo>
                    <a:pt x="48145" y="155282"/>
                  </a:lnTo>
                  <a:lnTo>
                    <a:pt x="49580" y="155282"/>
                  </a:lnTo>
                  <a:lnTo>
                    <a:pt x="50457" y="154012"/>
                  </a:lnTo>
                  <a:lnTo>
                    <a:pt x="50584" y="154012"/>
                  </a:lnTo>
                  <a:lnTo>
                    <a:pt x="50380" y="152742"/>
                  </a:lnTo>
                  <a:lnTo>
                    <a:pt x="51676" y="151472"/>
                  </a:lnTo>
                  <a:lnTo>
                    <a:pt x="53022" y="154012"/>
                  </a:lnTo>
                  <a:lnTo>
                    <a:pt x="52692" y="154012"/>
                  </a:lnTo>
                  <a:lnTo>
                    <a:pt x="52400" y="155282"/>
                  </a:lnTo>
                  <a:lnTo>
                    <a:pt x="53365" y="155282"/>
                  </a:lnTo>
                  <a:lnTo>
                    <a:pt x="53657" y="156552"/>
                  </a:lnTo>
                  <a:lnTo>
                    <a:pt x="54368" y="155282"/>
                  </a:lnTo>
                  <a:lnTo>
                    <a:pt x="54457" y="154012"/>
                  </a:lnTo>
                  <a:lnTo>
                    <a:pt x="55168" y="155282"/>
                  </a:lnTo>
                  <a:lnTo>
                    <a:pt x="55422" y="155282"/>
                  </a:lnTo>
                  <a:lnTo>
                    <a:pt x="56057" y="156552"/>
                  </a:lnTo>
                  <a:lnTo>
                    <a:pt x="56273" y="156552"/>
                  </a:lnTo>
                  <a:lnTo>
                    <a:pt x="56896" y="155282"/>
                  </a:lnTo>
                  <a:lnTo>
                    <a:pt x="58585" y="155282"/>
                  </a:lnTo>
                  <a:lnTo>
                    <a:pt x="58661" y="154012"/>
                  </a:lnTo>
                  <a:lnTo>
                    <a:pt x="60223" y="154012"/>
                  </a:lnTo>
                  <a:lnTo>
                    <a:pt x="60731" y="155282"/>
                  </a:lnTo>
                  <a:lnTo>
                    <a:pt x="60566" y="155282"/>
                  </a:lnTo>
                  <a:lnTo>
                    <a:pt x="59093" y="156552"/>
                  </a:lnTo>
                  <a:lnTo>
                    <a:pt x="59550" y="156552"/>
                  </a:lnTo>
                  <a:lnTo>
                    <a:pt x="60350" y="157822"/>
                  </a:lnTo>
                  <a:lnTo>
                    <a:pt x="60693" y="156552"/>
                  </a:lnTo>
                  <a:lnTo>
                    <a:pt x="62039" y="156552"/>
                  </a:lnTo>
                  <a:lnTo>
                    <a:pt x="63931" y="157822"/>
                  </a:lnTo>
                  <a:lnTo>
                    <a:pt x="64985" y="157822"/>
                  </a:lnTo>
                  <a:lnTo>
                    <a:pt x="64427" y="156552"/>
                  </a:lnTo>
                  <a:lnTo>
                    <a:pt x="64185" y="156552"/>
                  </a:lnTo>
                  <a:lnTo>
                    <a:pt x="65062" y="155282"/>
                  </a:lnTo>
                  <a:lnTo>
                    <a:pt x="67132" y="155282"/>
                  </a:lnTo>
                  <a:lnTo>
                    <a:pt x="66751" y="157822"/>
                  </a:lnTo>
                  <a:lnTo>
                    <a:pt x="67805" y="156552"/>
                  </a:lnTo>
                  <a:lnTo>
                    <a:pt x="68643" y="155282"/>
                  </a:lnTo>
                  <a:lnTo>
                    <a:pt x="69900" y="155282"/>
                  </a:lnTo>
                  <a:lnTo>
                    <a:pt x="69024" y="156552"/>
                  </a:lnTo>
                  <a:lnTo>
                    <a:pt x="71335" y="156552"/>
                  </a:lnTo>
                  <a:lnTo>
                    <a:pt x="73444" y="157822"/>
                  </a:lnTo>
                  <a:lnTo>
                    <a:pt x="73520" y="160362"/>
                  </a:lnTo>
                  <a:lnTo>
                    <a:pt x="76085" y="159092"/>
                  </a:lnTo>
                  <a:lnTo>
                    <a:pt x="76390" y="159092"/>
                  </a:lnTo>
                  <a:lnTo>
                    <a:pt x="75717" y="161632"/>
                  </a:lnTo>
                  <a:lnTo>
                    <a:pt x="76390" y="161632"/>
                  </a:lnTo>
                  <a:lnTo>
                    <a:pt x="76847" y="162902"/>
                  </a:lnTo>
                  <a:lnTo>
                    <a:pt x="77558" y="162902"/>
                  </a:lnTo>
                  <a:lnTo>
                    <a:pt x="78193" y="164172"/>
                  </a:lnTo>
                  <a:lnTo>
                    <a:pt x="79082" y="164172"/>
                  </a:lnTo>
                  <a:lnTo>
                    <a:pt x="79883" y="165442"/>
                  </a:lnTo>
                  <a:lnTo>
                    <a:pt x="78790" y="165442"/>
                  </a:lnTo>
                  <a:lnTo>
                    <a:pt x="77012" y="164172"/>
                  </a:lnTo>
                  <a:lnTo>
                    <a:pt x="75717" y="164172"/>
                  </a:lnTo>
                  <a:lnTo>
                    <a:pt x="74371" y="162902"/>
                  </a:lnTo>
                  <a:lnTo>
                    <a:pt x="73901" y="162902"/>
                  </a:lnTo>
                  <a:lnTo>
                    <a:pt x="73101" y="164172"/>
                  </a:lnTo>
                  <a:lnTo>
                    <a:pt x="72326" y="162902"/>
                  </a:lnTo>
                  <a:lnTo>
                    <a:pt x="71551" y="161632"/>
                  </a:lnTo>
                  <a:lnTo>
                    <a:pt x="69735" y="162902"/>
                  </a:lnTo>
                  <a:lnTo>
                    <a:pt x="68046" y="161632"/>
                  </a:lnTo>
                  <a:lnTo>
                    <a:pt x="67500" y="161632"/>
                  </a:lnTo>
                  <a:lnTo>
                    <a:pt x="67805" y="162902"/>
                  </a:lnTo>
                  <a:lnTo>
                    <a:pt x="68351" y="164172"/>
                  </a:lnTo>
                  <a:lnTo>
                    <a:pt x="67754" y="164172"/>
                  </a:lnTo>
                  <a:lnTo>
                    <a:pt x="67132" y="165442"/>
                  </a:lnTo>
                  <a:lnTo>
                    <a:pt x="67843" y="166712"/>
                  </a:lnTo>
                  <a:lnTo>
                    <a:pt x="67627" y="166712"/>
                  </a:lnTo>
                  <a:lnTo>
                    <a:pt x="66954" y="167982"/>
                  </a:lnTo>
                  <a:lnTo>
                    <a:pt x="63804" y="167982"/>
                  </a:lnTo>
                  <a:lnTo>
                    <a:pt x="63296" y="166712"/>
                  </a:lnTo>
                  <a:lnTo>
                    <a:pt x="63207" y="167982"/>
                  </a:lnTo>
                  <a:lnTo>
                    <a:pt x="63042" y="167982"/>
                  </a:lnTo>
                  <a:lnTo>
                    <a:pt x="62953" y="169252"/>
                  </a:lnTo>
                  <a:lnTo>
                    <a:pt x="63004" y="170522"/>
                  </a:lnTo>
                  <a:lnTo>
                    <a:pt x="61569" y="170522"/>
                  </a:lnTo>
                  <a:lnTo>
                    <a:pt x="60934" y="171792"/>
                  </a:lnTo>
                  <a:lnTo>
                    <a:pt x="58839" y="173062"/>
                  </a:lnTo>
                  <a:lnTo>
                    <a:pt x="56730" y="171792"/>
                  </a:lnTo>
                  <a:lnTo>
                    <a:pt x="56146" y="173062"/>
                  </a:lnTo>
                  <a:lnTo>
                    <a:pt x="55511" y="174332"/>
                  </a:lnTo>
                  <a:lnTo>
                    <a:pt x="53149" y="174332"/>
                  </a:lnTo>
                  <a:lnTo>
                    <a:pt x="52476" y="175602"/>
                  </a:lnTo>
                  <a:lnTo>
                    <a:pt x="50507" y="175602"/>
                  </a:lnTo>
                  <a:lnTo>
                    <a:pt x="50838" y="176872"/>
                  </a:lnTo>
                  <a:lnTo>
                    <a:pt x="50507" y="178142"/>
                  </a:lnTo>
                  <a:lnTo>
                    <a:pt x="47434" y="178142"/>
                  </a:lnTo>
                  <a:lnTo>
                    <a:pt x="46380" y="179412"/>
                  </a:lnTo>
                  <a:lnTo>
                    <a:pt x="45910" y="179412"/>
                  </a:lnTo>
                  <a:lnTo>
                    <a:pt x="44945" y="181952"/>
                  </a:lnTo>
                  <a:lnTo>
                    <a:pt x="44437" y="181952"/>
                  </a:lnTo>
                  <a:lnTo>
                    <a:pt x="41706" y="180682"/>
                  </a:lnTo>
                  <a:lnTo>
                    <a:pt x="40868" y="181952"/>
                  </a:lnTo>
                  <a:lnTo>
                    <a:pt x="40106" y="181952"/>
                  </a:lnTo>
                  <a:lnTo>
                    <a:pt x="40360" y="183222"/>
                  </a:lnTo>
                  <a:lnTo>
                    <a:pt x="40690" y="183222"/>
                  </a:lnTo>
                  <a:lnTo>
                    <a:pt x="37249" y="184492"/>
                  </a:lnTo>
                  <a:lnTo>
                    <a:pt x="34048" y="184492"/>
                  </a:lnTo>
                  <a:lnTo>
                    <a:pt x="30975" y="183222"/>
                  </a:lnTo>
                  <a:lnTo>
                    <a:pt x="30848" y="184492"/>
                  </a:lnTo>
                  <a:lnTo>
                    <a:pt x="30721" y="184492"/>
                  </a:lnTo>
                  <a:lnTo>
                    <a:pt x="28740" y="185762"/>
                  </a:lnTo>
                  <a:lnTo>
                    <a:pt x="27063" y="187032"/>
                  </a:lnTo>
                  <a:lnTo>
                    <a:pt x="24955" y="187032"/>
                  </a:lnTo>
                  <a:lnTo>
                    <a:pt x="24955" y="189572"/>
                  </a:lnTo>
                  <a:lnTo>
                    <a:pt x="24701" y="190842"/>
                  </a:lnTo>
                  <a:lnTo>
                    <a:pt x="23266" y="190842"/>
                  </a:lnTo>
                  <a:lnTo>
                    <a:pt x="23317" y="189572"/>
                  </a:lnTo>
                  <a:lnTo>
                    <a:pt x="24955" y="189572"/>
                  </a:lnTo>
                  <a:lnTo>
                    <a:pt x="24955" y="187032"/>
                  </a:lnTo>
                  <a:lnTo>
                    <a:pt x="24282" y="187032"/>
                  </a:lnTo>
                  <a:lnTo>
                    <a:pt x="23990" y="188302"/>
                  </a:lnTo>
                  <a:lnTo>
                    <a:pt x="23063" y="188302"/>
                  </a:lnTo>
                  <a:lnTo>
                    <a:pt x="22809" y="189572"/>
                  </a:lnTo>
                  <a:lnTo>
                    <a:pt x="21628" y="189572"/>
                  </a:lnTo>
                  <a:lnTo>
                    <a:pt x="21971" y="188302"/>
                  </a:lnTo>
                  <a:lnTo>
                    <a:pt x="22212" y="188302"/>
                  </a:lnTo>
                  <a:lnTo>
                    <a:pt x="22517" y="187032"/>
                  </a:lnTo>
                  <a:lnTo>
                    <a:pt x="21971" y="187032"/>
                  </a:lnTo>
                  <a:lnTo>
                    <a:pt x="21539" y="188302"/>
                  </a:lnTo>
                  <a:lnTo>
                    <a:pt x="20993" y="188302"/>
                  </a:lnTo>
                  <a:lnTo>
                    <a:pt x="20193" y="190842"/>
                  </a:lnTo>
                  <a:lnTo>
                    <a:pt x="20154" y="192112"/>
                  </a:lnTo>
                  <a:lnTo>
                    <a:pt x="19278" y="193382"/>
                  </a:lnTo>
                  <a:lnTo>
                    <a:pt x="17843" y="194652"/>
                  </a:lnTo>
                  <a:lnTo>
                    <a:pt x="18719" y="195922"/>
                  </a:lnTo>
                  <a:lnTo>
                    <a:pt x="18097" y="197192"/>
                  </a:lnTo>
                  <a:lnTo>
                    <a:pt x="19278" y="198462"/>
                  </a:lnTo>
                  <a:lnTo>
                    <a:pt x="17424" y="201002"/>
                  </a:lnTo>
                  <a:lnTo>
                    <a:pt x="15735" y="201002"/>
                  </a:lnTo>
                  <a:lnTo>
                    <a:pt x="15989" y="199732"/>
                  </a:lnTo>
                  <a:lnTo>
                    <a:pt x="15951" y="198462"/>
                  </a:lnTo>
                  <a:lnTo>
                    <a:pt x="15532" y="197192"/>
                  </a:lnTo>
                  <a:lnTo>
                    <a:pt x="15151" y="197192"/>
                  </a:lnTo>
                  <a:lnTo>
                    <a:pt x="14732" y="198462"/>
                  </a:lnTo>
                  <a:lnTo>
                    <a:pt x="14732" y="201002"/>
                  </a:lnTo>
                  <a:lnTo>
                    <a:pt x="15100" y="201002"/>
                  </a:lnTo>
                  <a:lnTo>
                    <a:pt x="15278" y="202272"/>
                  </a:lnTo>
                  <a:lnTo>
                    <a:pt x="17005" y="202272"/>
                  </a:lnTo>
                  <a:lnTo>
                    <a:pt x="17970" y="203542"/>
                  </a:lnTo>
                  <a:lnTo>
                    <a:pt x="18478" y="202272"/>
                  </a:lnTo>
                  <a:lnTo>
                    <a:pt x="18719" y="201002"/>
                  </a:lnTo>
                  <a:lnTo>
                    <a:pt x="19100" y="201002"/>
                  </a:lnTo>
                  <a:lnTo>
                    <a:pt x="20789" y="203542"/>
                  </a:lnTo>
                  <a:lnTo>
                    <a:pt x="22720" y="201002"/>
                  </a:lnTo>
                  <a:lnTo>
                    <a:pt x="24663" y="201002"/>
                  </a:lnTo>
                  <a:lnTo>
                    <a:pt x="24739" y="202272"/>
                  </a:lnTo>
                  <a:lnTo>
                    <a:pt x="25209" y="202272"/>
                  </a:lnTo>
                  <a:lnTo>
                    <a:pt x="25666" y="201002"/>
                  </a:lnTo>
                  <a:lnTo>
                    <a:pt x="31521" y="201002"/>
                  </a:lnTo>
                  <a:lnTo>
                    <a:pt x="32194" y="199732"/>
                  </a:lnTo>
                  <a:lnTo>
                    <a:pt x="35052" y="199732"/>
                  </a:lnTo>
                  <a:lnTo>
                    <a:pt x="36614" y="198462"/>
                  </a:lnTo>
                  <a:lnTo>
                    <a:pt x="45453" y="198462"/>
                  </a:lnTo>
                  <a:lnTo>
                    <a:pt x="46672" y="197192"/>
                  </a:lnTo>
                  <a:lnTo>
                    <a:pt x="47929" y="197192"/>
                  </a:lnTo>
                  <a:lnTo>
                    <a:pt x="49149" y="195922"/>
                  </a:lnTo>
                  <a:lnTo>
                    <a:pt x="53657" y="195922"/>
                  </a:lnTo>
                  <a:lnTo>
                    <a:pt x="54876" y="194652"/>
                  </a:lnTo>
                  <a:lnTo>
                    <a:pt x="60312" y="194652"/>
                  </a:lnTo>
                  <a:lnTo>
                    <a:pt x="61480" y="193382"/>
                  </a:lnTo>
                  <a:lnTo>
                    <a:pt x="61912" y="193382"/>
                  </a:lnTo>
                  <a:lnTo>
                    <a:pt x="62331" y="194652"/>
                  </a:lnTo>
                  <a:lnTo>
                    <a:pt x="62788" y="194652"/>
                  </a:lnTo>
                  <a:lnTo>
                    <a:pt x="63296" y="195922"/>
                  </a:lnTo>
                  <a:lnTo>
                    <a:pt x="63461" y="194652"/>
                  </a:lnTo>
                  <a:lnTo>
                    <a:pt x="65443" y="194652"/>
                  </a:lnTo>
                  <a:lnTo>
                    <a:pt x="66878" y="193382"/>
                  </a:lnTo>
                  <a:lnTo>
                    <a:pt x="69519" y="193382"/>
                  </a:lnTo>
                  <a:lnTo>
                    <a:pt x="69900" y="194652"/>
                  </a:lnTo>
                  <a:lnTo>
                    <a:pt x="71081" y="194652"/>
                  </a:lnTo>
                  <a:lnTo>
                    <a:pt x="71882" y="193382"/>
                  </a:lnTo>
                  <a:lnTo>
                    <a:pt x="72771" y="193382"/>
                  </a:lnTo>
                  <a:lnTo>
                    <a:pt x="73609" y="194652"/>
                  </a:lnTo>
                  <a:lnTo>
                    <a:pt x="77558" y="194652"/>
                  </a:lnTo>
                  <a:lnTo>
                    <a:pt x="77609" y="195922"/>
                  </a:lnTo>
                  <a:lnTo>
                    <a:pt x="75971" y="195922"/>
                  </a:lnTo>
                  <a:lnTo>
                    <a:pt x="76301" y="197192"/>
                  </a:lnTo>
                  <a:lnTo>
                    <a:pt x="77685" y="197192"/>
                  </a:lnTo>
                  <a:lnTo>
                    <a:pt x="78193" y="198462"/>
                  </a:lnTo>
                  <a:lnTo>
                    <a:pt x="79959" y="198462"/>
                  </a:lnTo>
                  <a:lnTo>
                    <a:pt x="80340" y="197192"/>
                  </a:lnTo>
                  <a:lnTo>
                    <a:pt x="169989" y="197192"/>
                  </a:lnTo>
                  <a:lnTo>
                    <a:pt x="170281" y="197192"/>
                  </a:lnTo>
                  <a:lnTo>
                    <a:pt x="170027" y="195922"/>
                  </a:lnTo>
                  <a:lnTo>
                    <a:pt x="169189" y="195922"/>
                  </a:lnTo>
                  <a:lnTo>
                    <a:pt x="169443" y="194652"/>
                  </a:lnTo>
                  <a:lnTo>
                    <a:pt x="169735" y="194652"/>
                  </a:lnTo>
                  <a:lnTo>
                    <a:pt x="170078" y="193382"/>
                  </a:lnTo>
                  <a:lnTo>
                    <a:pt x="170535" y="193382"/>
                  </a:lnTo>
                  <a:lnTo>
                    <a:pt x="171005" y="194652"/>
                  </a:lnTo>
                  <a:lnTo>
                    <a:pt x="171246" y="195922"/>
                  </a:lnTo>
                  <a:lnTo>
                    <a:pt x="171551" y="197192"/>
                  </a:lnTo>
                  <a:lnTo>
                    <a:pt x="171805" y="198462"/>
                  </a:lnTo>
                  <a:lnTo>
                    <a:pt x="171754" y="201002"/>
                  </a:lnTo>
                  <a:lnTo>
                    <a:pt x="172770" y="202272"/>
                  </a:lnTo>
                  <a:lnTo>
                    <a:pt x="174409" y="203542"/>
                  </a:lnTo>
                  <a:lnTo>
                    <a:pt x="174155" y="201002"/>
                  </a:lnTo>
                  <a:lnTo>
                    <a:pt x="173990" y="199732"/>
                  </a:lnTo>
                  <a:lnTo>
                    <a:pt x="173774" y="198462"/>
                  </a:lnTo>
                  <a:lnTo>
                    <a:pt x="174155" y="198462"/>
                  </a:lnTo>
                  <a:lnTo>
                    <a:pt x="174625" y="199732"/>
                  </a:lnTo>
                  <a:lnTo>
                    <a:pt x="175044" y="201002"/>
                  </a:lnTo>
                  <a:lnTo>
                    <a:pt x="175590" y="202272"/>
                  </a:lnTo>
                  <a:lnTo>
                    <a:pt x="175844" y="202272"/>
                  </a:lnTo>
                  <a:lnTo>
                    <a:pt x="176428" y="203542"/>
                  </a:lnTo>
                  <a:lnTo>
                    <a:pt x="177698" y="203542"/>
                  </a:lnTo>
                  <a:lnTo>
                    <a:pt x="178701" y="202272"/>
                  </a:lnTo>
                  <a:lnTo>
                    <a:pt x="178917" y="201002"/>
                  </a:lnTo>
                  <a:lnTo>
                    <a:pt x="180517" y="201002"/>
                  </a:lnTo>
                  <a:lnTo>
                    <a:pt x="180809" y="203542"/>
                  </a:lnTo>
                  <a:lnTo>
                    <a:pt x="180848" y="206082"/>
                  </a:lnTo>
                  <a:lnTo>
                    <a:pt x="181140" y="207352"/>
                  </a:lnTo>
                  <a:lnTo>
                    <a:pt x="181686" y="209892"/>
                  </a:lnTo>
                  <a:lnTo>
                    <a:pt x="183121" y="211162"/>
                  </a:lnTo>
                  <a:lnTo>
                    <a:pt x="183083" y="208622"/>
                  </a:lnTo>
                  <a:lnTo>
                    <a:pt x="182956" y="207352"/>
                  </a:lnTo>
                  <a:lnTo>
                    <a:pt x="182905" y="204812"/>
                  </a:lnTo>
                  <a:lnTo>
                    <a:pt x="184086" y="204812"/>
                  </a:lnTo>
                  <a:lnTo>
                    <a:pt x="184137" y="203542"/>
                  </a:lnTo>
                  <a:lnTo>
                    <a:pt x="183883" y="202272"/>
                  </a:lnTo>
                  <a:lnTo>
                    <a:pt x="183629" y="203542"/>
                  </a:lnTo>
                  <a:lnTo>
                    <a:pt x="182829" y="203542"/>
                  </a:lnTo>
                  <a:lnTo>
                    <a:pt x="182791" y="201002"/>
                  </a:lnTo>
                  <a:lnTo>
                    <a:pt x="182613" y="194652"/>
                  </a:lnTo>
                  <a:lnTo>
                    <a:pt x="182410" y="192112"/>
                  </a:lnTo>
                  <a:lnTo>
                    <a:pt x="181013" y="190842"/>
                  </a:lnTo>
                  <a:lnTo>
                    <a:pt x="180213" y="190842"/>
                  </a:lnTo>
                  <a:lnTo>
                    <a:pt x="180047" y="193382"/>
                  </a:lnTo>
                  <a:lnTo>
                    <a:pt x="179844" y="194652"/>
                  </a:lnTo>
                  <a:lnTo>
                    <a:pt x="179539" y="197192"/>
                  </a:lnTo>
                  <a:lnTo>
                    <a:pt x="179209" y="197192"/>
                  </a:lnTo>
                  <a:lnTo>
                    <a:pt x="179044" y="198462"/>
                  </a:lnTo>
                  <a:lnTo>
                    <a:pt x="178663" y="198462"/>
                  </a:lnTo>
                  <a:lnTo>
                    <a:pt x="178117" y="197192"/>
                  </a:lnTo>
                  <a:lnTo>
                    <a:pt x="177571" y="195922"/>
                  </a:lnTo>
                  <a:lnTo>
                    <a:pt x="177266" y="194652"/>
                  </a:lnTo>
                  <a:lnTo>
                    <a:pt x="176771" y="193382"/>
                  </a:lnTo>
                  <a:lnTo>
                    <a:pt x="176517" y="193382"/>
                  </a:lnTo>
                  <a:lnTo>
                    <a:pt x="176009" y="192112"/>
                  </a:lnTo>
                  <a:lnTo>
                    <a:pt x="174409" y="192112"/>
                  </a:lnTo>
                  <a:lnTo>
                    <a:pt x="173824" y="193382"/>
                  </a:lnTo>
                  <a:lnTo>
                    <a:pt x="173316" y="193382"/>
                  </a:lnTo>
                  <a:lnTo>
                    <a:pt x="172808" y="194652"/>
                  </a:lnTo>
                  <a:lnTo>
                    <a:pt x="172516" y="193382"/>
                  </a:lnTo>
                  <a:lnTo>
                    <a:pt x="172097" y="193382"/>
                  </a:lnTo>
                  <a:lnTo>
                    <a:pt x="171551" y="190842"/>
                  </a:lnTo>
                  <a:lnTo>
                    <a:pt x="170954" y="188302"/>
                  </a:lnTo>
                  <a:lnTo>
                    <a:pt x="170332" y="185762"/>
                  </a:lnTo>
                  <a:lnTo>
                    <a:pt x="169773" y="184492"/>
                  </a:lnTo>
                  <a:lnTo>
                    <a:pt x="168681" y="185762"/>
                  </a:lnTo>
                  <a:lnTo>
                    <a:pt x="168859" y="187032"/>
                  </a:lnTo>
                  <a:lnTo>
                    <a:pt x="169100" y="188302"/>
                  </a:lnTo>
                  <a:lnTo>
                    <a:pt x="169316" y="189572"/>
                  </a:lnTo>
                  <a:lnTo>
                    <a:pt x="168935" y="190842"/>
                  </a:lnTo>
                  <a:lnTo>
                    <a:pt x="168554" y="189572"/>
                  </a:lnTo>
                  <a:lnTo>
                    <a:pt x="167932" y="189572"/>
                  </a:lnTo>
                  <a:lnTo>
                    <a:pt x="167551" y="188302"/>
                  </a:lnTo>
                  <a:lnTo>
                    <a:pt x="167297" y="187032"/>
                  </a:lnTo>
                  <a:lnTo>
                    <a:pt x="167081" y="187032"/>
                  </a:lnTo>
                  <a:lnTo>
                    <a:pt x="166827" y="185762"/>
                  </a:lnTo>
                  <a:lnTo>
                    <a:pt x="165989" y="184492"/>
                  </a:lnTo>
                  <a:lnTo>
                    <a:pt x="148818" y="184492"/>
                  </a:lnTo>
                  <a:lnTo>
                    <a:pt x="145542" y="185762"/>
                  </a:lnTo>
                  <a:lnTo>
                    <a:pt x="137579" y="185762"/>
                  </a:lnTo>
                  <a:lnTo>
                    <a:pt x="135305" y="187032"/>
                  </a:lnTo>
                  <a:lnTo>
                    <a:pt x="118173" y="187032"/>
                  </a:lnTo>
                  <a:lnTo>
                    <a:pt x="115658" y="185762"/>
                  </a:lnTo>
                  <a:lnTo>
                    <a:pt x="114731" y="184492"/>
                  </a:lnTo>
                  <a:lnTo>
                    <a:pt x="113169" y="185762"/>
                  </a:lnTo>
                  <a:lnTo>
                    <a:pt x="110020" y="184492"/>
                  </a:lnTo>
                  <a:lnTo>
                    <a:pt x="103657" y="180682"/>
                  </a:lnTo>
                  <a:lnTo>
                    <a:pt x="99326" y="178142"/>
                  </a:lnTo>
                  <a:lnTo>
                    <a:pt x="95707" y="174332"/>
                  </a:lnTo>
                  <a:lnTo>
                    <a:pt x="95542" y="174332"/>
                  </a:lnTo>
                  <a:lnTo>
                    <a:pt x="95580" y="173062"/>
                  </a:lnTo>
                  <a:lnTo>
                    <a:pt x="96545" y="173062"/>
                  </a:lnTo>
                  <a:lnTo>
                    <a:pt x="97726" y="174332"/>
                  </a:lnTo>
                  <a:lnTo>
                    <a:pt x="98361" y="175602"/>
                  </a:lnTo>
                  <a:lnTo>
                    <a:pt x="101307" y="176872"/>
                  </a:lnTo>
                  <a:lnTo>
                    <a:pt x="101765" y="176872"/>
                  </a:lnTo>
                  <a:lnTo>
                    <a:pt x="101638" y="174332"/>
                  </a:lnTo>
                  <a:lnTo>
                    <a:pt x="101727" y="171792"/>
                  </a:lnTo>
                  <a:lnTo>
                    <a:pt x="102730" y="171792"/>
                  </a:lnTo>
                  <a:lnTo>
                    <a:pt x="102984" y="173062"/>
                  </a:lnTo>
                  <a:lnTo>
                    <a:pt x="103657" y="174332"/>
                  </a:lnTo>
                  <a:lnTo>
                    <a:pt x="104673" y="175602"/>
                  </a:lnTo>
                  <a:lnTo>
                    <a:pt x="106057" y="174332"/>
                  </a:lnTo>
                  <a:lnTo>
                    <a:pt x="105892" y="173062"/>
                  </a:lnTo>
                  <a:lnTo>
                    <a:pt x="104876" y="171792"/>
                  </a:lnTo>
                  <a:lnTo>
                    <a:pt x="103403" y="170522"/>
                  </a:lnTo>
                  <a:lnTo>
                    <a:pt x="102781" y="167982"/>
                  </a:lnTo>
                  <a:lnTo>
                    <a:pt x="102476" y="167982"/>
                  </a:lnTo>
                  <a:lnTo>
                    <a:pt x="102146" y="166712"/>
                  </a:lnTo>
                  <a:lnTo>
                    <a:pt x="101803" y="165442"/>
                  </a:lnTo>
                  <a:lnTo>
                    <a:pt x="103149" y="164172"/>
                  </a:lnTo>
                  <a:lnTo>
                    <a:pt x="101307" y="162902"/>
                  </a:lnTo>
                  <a:lnTo>
                    <a:pt x="94526" y="162902"/>
                  </a:lnTo>
                  <a:lnTo>
                    <a:pt x="93764" y="162902"/>
                  </a:lnTo>
                  <a:lnTo>
                    <a:pt x="92379" y="162902"/>
                  </a:lnTo>
                  <a:lnTo>
                    <a:pt x="92214" y="164172"/>
                  </a:lnTo>
                  <a:lnTo>
                    <a:pt x="93891" y="164172"/>
                  </a:lnTo>
                  <a:lnTo>
                    <a:pt x="94310" y="167982"/>
                  </a:lnTo>
                  <a:lnTo>
                    <a:pt x="95491" y="169252"/>
                  </a:lnTo>
                  <a:lnTo>
                    <a:pt x="94653" y="171792"/>
                  </a:lnTo>
                  <a:lnTo>
                    <a:pt x="92887" y="171792"/>
                  </a:lnTo>
                  <a:lnTo>
                    <a:pt x="92633" y="170522"/>
                  </a:lnTo>
                  <a:lnTo>
                    <a:pt x="92036" y="170522"/>
                  </a:lnTo>
                  <a:lnTo>
                    <a:pt x="90944" y="167982"/>
                  </a:lnTo>
                  <a:lnTo>
                    <a:pt x="89890" y="166712"/>
                  </a:lnTo>
                  <a:lnTo>
                    <a:pt x="89395" y="165442"/>
                  </a:lnTo>
                  <a:lnTo>
                    <a:pt x="88887" y="164172"/>
                  </a:lnTo>
                  <a:lnTo>
                    <a:pt x="87998" y="162902"/>
                  </a:lnTo>
                  <a:lnTo>
                    <a:pt x="87287" y="161632"/>
                  </a:lnTo>
                  <a:lnTo>
                    <a:pt x="86652" y="160362"/>
                  </a:lnTo>
                  <a:lnTo>
                    <a:pt x="86233" y="159092"/>
                  </a:lnTo>
                  <a:lnTo>
                    <a:pt x="85686" y="157822"/>
                  </a:lnTo>
                  <a:lnTo>
                    <a:pt x="86106" y="156552"/>
                  </a:lnTo>
                  <a:lnTo>
                    <a:pt x="86029" y="155282"/>
                  </a:lnTo>
                  <a:lnTo>
                    <a:pt x="85521" y="154012"/>
                  </a:lnTo>
                  <a:lnTo>
                    <a:pt x="85178" y="154012"/>
                  </a:lnTo>
                  <a:lnTo>
                    <a:pt x="85077" y="152742"/>
                  </a:lnTo>
                  <a:lnTo>
                    <a:pt x="84950" y="150202"/>
                  </a:lnTo>
                  <a:lnTo>
                    <a:pt x="84848" y="146392"/>
                  </a:lnTo>
                  <a:lnTo>
                    <a:pt x="84683" y="145122"/>
                  </a:lnTo>
                  <a:lnTo>
                    <a:pt x="84124" y="143852"/>
                  </a:lnTo>
                  <a:lnTo>
                    <a:pt x="83210" y="141312"/>
                  </a:lnTo>
                  <a:lnTo>
                    <a:pt x="83832" y="141312"/>
                  </a:lnTo>
                  <a:lnTo>
                    <a:pt x="84124" y="142582"/>
                  </a:lnTo>
                  <a:lnTo>
                    <a:pt x="86652" y="143852"/>
                  </a:lnTo>
                  <a:lnTo>
                    <a:pt x="87160" y="145122"/>
                  </a:lnTo>
                  <a:lnTo>
                    <a:pt x="87287" y="145122"/>
                  </a:lnTo>
                  <a:lnTo>
                    <a:pt x="87617" y="146392"/>
                  </a:lnTo>
                  <a:lnTo>
                    <a:pt x="87795" y="147662"/>
                  </a:lnTo>
                  <a:lnTo>
                    <a:pt x="87871" y="148932"/>
                  </a:lnTo>
                  <a:lnTo>
                    <a:pt x="87960" y="156552"/>
                  </a:lnTo>
                  <a:lnTo>
                    <a:pt x="88252" y="156552"/>
                  </a:lnTo>
                  <a:lnTo>
                    <a:pt x="88506" y="157822"/>
                  </a:lnTo>
                  <a:lnTo>
                    <a:pt x="88722" y="157822"/>
                  </a:lnTo>
                  <a:lnTo>
                    <a:pt x="89433" y="160362"/>
                  </a:lnTo>
                  <a:lnTo>
                    <a:pt x="89814" y="161632"/>
                  </a:lnTo>
                  <a:lnTo>
                    <a:pt x="91198" y="161632"/>
                  </a:lnTo>
                  <a:lnTo>
                    <a:pt x="90817" y="160362"/>
                  </a:lnTo>
                  <a:lnTo>
                    <a:pt x="92633" y="160362"/>
                  </a:lnTo>
                  <a:lnTo>
                    <a:pt x="92290" y="159092"/>
                  </a:lnTo>
                  <a:lnTo>
                    <a:pt x="91363" y="156552"/>
                  </a:lnTo>
                  <a:lnTo>
                    <a:pt x="90817" y="155282"/>
                  </a:lnTo>
                  <a:lnTo>
                    <a:pt x="91033" y="154012"/>
                  </a:lnTo>
                  <a:lnTo>
                    <a:pt x="91198" y="154012"/>
                  </a:lnTo>
                  <a:lnTo>
                    <a:pt x="91198" y="152742"/>
                  </a:lnTo>
                  <a:lnTo>
                    <a:pt x="90779" y="151472"/>
                  </a:lnTo>
                  <a:lnTo>
                    <a:pt x="89776" y="148932"/>
                  </a:lnTo>
                  <a:lnTo>
                    <a:pt x="91452" y="147662"/>
                  </a:lnTo>
                  <a:lnTo>
                    <a:pt x="92163" y="146392"/>
                  </a:lnTo>
                  <a:lnTo>
                    <a:pt x="93218" y="147662"/>
                  </a:lnTo>
                  <a:lnTo>
                    <a:pt x="93052" y="148932"/>
                  </a:lnTo>
                  <a:lnTo>
                    <a:pt x="94564" y="152742"/>
                  </a:lnTo>
                  <a:lnTo>
                    <a:pt x="95580" y="154012"/>
                  </a:lnTo>
                  <a:lnTo>
                    <a:pt x="96545" y="155282"/>
                  </a:lnTo>
                  <a:lnTo>
                    <a:pt x="96418" y="156552"/>
                  </a:lnTo>
                  <a:lnTo>
                    <a:pt x="97561" y="157822"/>
                  </a:lnTo>
                  <a:lnTo>
                    <a:pt x="96964" y="159092"/>
                  </a:lnTo>
                  <a:lnTo>
                    <a:pt x="95961" y="159092"/>
                  </a:lnTo>
                  <a:lnTo>
                    <a:pt x="96037" y="157822"/>
                  </a:lnTo>
                  <a:lnTo>
                    <a:pt x="96291" y="156552"/>
                  </a:lnTo>
                  <a:lnTo>
                    <a:pt x="94907" y="156552"/>
                  </a:lnTo>
                  <a:lnTo>
                    <a:pt x="94437" y="157822"/>
                  </a:lnTo>
                  <a:lnTo>
                    <a:pt x="94500" y="161632"/>
                  </a:lnTo>
                  <a:lnTo>
                    <a:pt x="100711" y="161632"/>
                  </a:lnTo>
                  <a:lnTo>
                    <a:pt x="100634" y="160362"/>
                  </a:lnTo>
                  <a:lnTo>
                    <a:pt x="100634" y="159092"/>
                  </a:lnTo>
                  <a:lnTo>
                    <a:pt x="101219" y="159092"/>
                  </a:lnTo>
                  <a:lnTo>
                    <a:pt x="101511" y="160362"/>
                  </a:lnTo>
                  <a:lnTo>
                    <a:pt x="102057" y="160362"/>
                  </a:lnTo>
                  <a:lnTo>
                    <a:pt x="102349" y="161632"/>
                  </a:lnTo>
                  <a:lnTo>
                    <a:pt x="104419" y="161632"/>
                  </a:lnTo>
                  <a:lnTo>
                    <a:pt x="105600" y="162902"/>
                  </a:lnTo>
                  <a:lnTo>
                    <a:pt x="106819" y="162902"/>
                  </a:lnTo>
                  <a:lnTo>
                    <a:pt x="108331" y="161632"/>
                  </a:lnTo>
                  <a:lnTo>
                    <a:pt x="108546" y="161632"/>
                  </a:lnTo>
                  <a:lnTo>
                    <a:pt x="109042" y="160362"/>
                  </a:lnTo>
                  <a:lnTo>
                    <a:pt x="109169" y="160362"/>
                  </a:lnTo>
                  <a:lnTo>
                    <a:pt x="109385" y="159092"/>
                  </a:lnTo>
                  <a:lnTo>
                    <a:pt x="109766" y="160362"/>
                  </a:lnTo>
                  <a:lnTo>
                    <a:pt x="111023" y="160362"/>
                  </a:lnTo>
                  <a:lnTo>
                    <a:pt x="111404" y="161632"/>
                  </a:lnTo>
                  <a:lnTo>
                    <a:pt x="112204" y="161632"/>
                  </a:lnTo>
                  <a:lnTo>
                    <a:pt x="112788" y="162902"/>
                  </a:lnTo>
                  <a:lnTo>
                    <a:pt x="114096" y="161632"/>
                  </a:lnTo>
                  <a:lnTo>
                    <a:pt x="114935" y="161632"/>
                  </a:lnTo>
                  <a:lnTo>
                    <a:pt x="115658" y="162902"/>
                  </a:lnTo>
                  <a:lnTo>
                    <a:pt x="115862" y="161632"/>
                  </a:lnTo>
                  <a:lnTo>
                    <a:pt x="114477" y="160362"/>
                  </a:lnTo>
                  <a:lnTo>
                    <a:pt x="112077" y="160362"/>
                  </a:lnTo>
                  <a:lnTo>
                    <a:pt x="111023" y="157822"/>
                  </a:lnTo>
                  <a:lnTo>
                    <a:pt x="109169" y="157822"/>
                  </a:lnTo>
                  <a:lnTo>
                    <a:pt x="107530" y="156552"/>
                  </a:lnTo>
                  <a:lnTo>
                    <a:pt x="105930" y="155282"/>
                  </a:lnTo>
                  <a:lnTo>
                    <a:pt x="104330" y="152742"/>
                  </a:lnTo>
                  <a:lnTo>
                    <a:pt x="104876" y="150202"/>
                  </a:lnTo>
                  <a:lnTo>
                    <a:pt x="104495" y="150202"/>
                  </a:lnTo>
                  <a:lnTo>
                    <a:pt x="104165" y="148932"/>
                  </a:lnTo>
                  <a:lnTo>
                    <a:pt x="104838" y="148932"/>
                  </a:lnTo>
                  <a:lnTo>
                    <a:pt x="106476" y="150202"/>
                  </a:lnTo>
                  <a:lnTo>
                    <a:pt x="107619" y="150202"/>
                  </a:lnTo>
                  <a:lnTo>
                    <a:pt x="108750" y="148932"/>
                  </a:lnTo>
                  <a:lnTo>
                    <a:pt x="109893" y="147662"/>
                  </a:lnTo>
                  <a:lnTo>
                    <a:pt x="110096" y="145122"/>
                  </a:lnTo>
                  <a:lnTo>
                    <a:pt x="109258" y="143852"/>
                  </a:lnTo>
                  <a:lnTo>
                    <a:pt x="109042" y="142582"/>
                  </a:lnTo>
                  <a:lnTo>
                    <a:pt x="110058" y="142582"/>
                  </a:lnTo>
                  <a:lnTo>
                    <a:pt x="111861" y="143852"/>
                  </a:lnTo>
                  <a:lnTo>
                    <a:pt x="112369" y="145122"/>
                  </a:lnTo>
                  <a:lnTo>
                    <a:pt x="113880" y="143852"/>
                  </a:lnTo>
                  <a:lnTo>
                    <a:pt x="114998" y="143852"/>
                  </a:lnTo>
                  <a:lnTo>
                    <a:pt x="115316" y="144614"/>
                  </a:lnTo>
                  <a:lnTo>
                    <a:pt x="115951" y="145529"/>
                  </a:lnTo>
                  <a:lnTo>
                    <a:pt x="118770" y="145618"/>
                  </a:lnTo>
                  <a:lnTo>
                    <a:pt x="120116" y="146024"/>
                  </a:lnTo>
                  <a:lnTo>
                    <a:pt x="122974" y="147091"/>
                  </a:lnTo>
                  <a:lnTo>
                    <a:pt x="124866" y="147243"/>
                  </a:lnTo>
                  <a:lnTo>
                    <a:pt x="125882" y="149110"/>
                  </a:lnTo>
                  <a:lnTo>
                    <a:pt x="126136" y="148907"/>
                  </a:lnTo>
                  <a:lnTo>
                    <a:pt x="126009" y="147535"/>
                  </a:lnTo>
                  <a:lnTo>
                    <a:pt x="125920" y="146786"/>
                  </a:lnTo>
                  <a:lnTo>
                    <a:pt x="125628" y="145224"/>
                  </a:lnTo>
                  <a:lnTo>
                    <a:pt x="126517" y="145770"/>
                  </a:lnTo>
                  <a:lnTo>
                    <a:pt x="127266" y="145973"/>
                  </a:lnTo>
                  <a:lnTo>
                    <a:pt x="127736" y="146481"/>
                  </a:lnTo>
                  <a:lnTo>
                    <a:pt x="128485" y="147243"/>
                  </a:lnTo>
                  <a:lnTo>
                    <a:pt x="129159" y="147535"/>
                  </a:lnTo>
                  <a:lnTo>
                    <a:pt x="130721" y="147040"/>
                  </a:lnTo>
                  <a:lnTo>
                    <a:pt x="131483" y="147383"/>
                  </a:lnTo>
                  <a:lnTo>
                    <a:pt x="132537" y="148297"/>
                  </a:lnTo>
                  <a:lnTo>
                    <a:pt x="133083" y="148602"/>
                  </a:lnTo>
                  <a:lnTo>
                    <a:pt x="134213" y="148043"/>
                  </a:lnTo>
                  <a:lnTo>
                    <a:pt x="134594" y="148247"/>
                  </a:lnTo>
                  <a:lnTo>
                    <a:pt x="137337" y="145326"/>
                  </a:lnTo>
                  <a:lnTo>
                    <a:pt x="138379" y="143598"/>
                  </a:lnTo>
                  <a:lnTo>
                    <a:pt x="137452" y="143548"/>
                  </a:lnTo>
                  <a:lnTo>
                    <a:pt x="136232" y="143395"/>
                  </a:lnTo>
                  <a:lnTo>
                    <a:pt x="134975" y="143294"/>
                  </a:lnTo>
                  <a:lnTo>
                    <a:pt x="134874" y="143751"/>
                  </a:lnTo>
                  <a:lnTo>
                    <a:pt x="134759" y="144411"/>
                  </a:lnTo>
                  <a:lnTo>
                    <a:pt x="134556" y="145326"/>
                  </a:lnTo>
                  <a:lnTo>
                    <a:pt x="134416" y="145224"/>
                  </a:lnTo>
                  <a:lnTo>
                    <a:pt x="133883" y="144818"/>
                  </a:lnTo>
                  <a:lnTo>
                    <a:pt x="133426" y="144411"/>
                  </a:lnTo>
                  <a:lnTo>
                    <a:pt x="133083" y="144157"/>
                  </a:lnTo>
                  <a:lnTo>
                    <a:pt x="133451" y="143751"/>
                  </a:lnTo>
                  <a:lnTo>
                    <a:pt x="133921" y="143154"/>
                  </a:lnTo>
                  <a:lnTo>
                    <a:pt x="134302" y="142697"/>
                  </a:lnTo>
                  <a:lnTo>
                    <a:pt x="133527" y="142087"/>
                  </a:lnTo>
                  <a:lnTo>
                    <a:pt x="130937" y="140017"/>
                  </a:lnTo>
                  <a:lnTo>
                    <a:pt x="131064" y="142087"/>
                  </a:lnTo>
                  <a:lnTo>
                    <a:pt x="129552" y="141579"/>
                  </a:lnTo>
                  <a:lnTo>
                    <a:pt x="128485" y="141236"/>
                  </a:lnTo>
                  <a:lnTo>
                    <a:pt x="125628" y="141579"/>
                  </a:lnTo>
                  <a:lnTo>
                    <a:pt x="122986" y="140119"/>
                  </a:lnTo>
                  <a:lnTo>
                    <a:pt x="122770" y="140017"/>
                  </a:lnTo>
                  <a:lnTo>
                    <a:pt x="122351" y="140119"/>
                  </a:lnTo>
                  <a:lnTo>
                    <a:pt x="121970" y="140017"/>
                  </a:lnTo>
                  <a:lnTo>
                    <a:pt x="121424" y="139915"/>
                  </a:lnTo>
                  <a:lnTo>
                    <a:pt x="120878" y="139712"/>
                  </a:lnTo>
                  <a:lnTo>
                    <a:pt x="120370" y="139268"/>
                  </a:lnTo>
                  <a:lnTo>
                    <a:pt x="118224" y="140017"/>
                  </a:lnTo>
                  <a:lnTo>
                    <a:pt x="117627" y="140271"/>
                  </a:lnTo>
                  <a:lnTo>
                    <a:pt x="117500" y="140677"/>
                  </a:lnTo>
                  <a:lnTo>
                    <a:pt x="118224" y="141630"/>
                  </a:lnTo>
                  <a:lnTo>
                    <a:pt x="118389" y="142138"/>
                  </a:lnTo>
                  <a:lnTo>
                    <a:pt x="118732" y="142900"/>
                  </a:lnTo>
                  <a:lnTo>
                    <a:pt x="117132" y="143154"/>
                  </a:lnTo>
                  <a:lnTo>
                    <a:pt x="115951" y="143294"/>
                  </a:lnTo>
                  <a:lnTo>
                    <a:pt x="114871" y="143395"/>
                  </a:lnTo>
                  <a:lnTo>
                    <a:pt x="114477" y="142582"/>
                  </a:lnTo>
                  <a:lnTo>
                    <a:pt x="111531" y="142582"/>
                  </a:lnTo>
                  <a:lnTo>
                    <a:pt x="110515" y="141312"/>
                  </a:lnTo>
                  <a:lnTo>
                    <a:pt x="109550" y="140042"/>
                  </a:lnTo>
                  <a:lnTo>
                    <a:pt x="108496" y="138772"/>
                  </a:lnTo>
                  <a:lnTo>
                    <a:pt x="108623" y="137502"/>
                  </a:lnTo>
                  <a:lnTo>
                    <a:pt x="109893" y="136232"/>
                  </a:lnTo>
                  <a:lnTo>
                    <a:pt x="110020" y="136232"/>
                  </a:lnTo>
                  <a:lnTo>
                    <a:pt x="108331" y="134962"/>
                  </a:lnTo>
                  <a:lnTo>
                    <a:pt x="108038" y="133692"/>
                  </a:lnTo>
                  <a:lnTo>
                    <a:pt x="108788" y="132422"/>
                  </a:lnTo>
                  <a:lnTo>
                    <a:pt x="108369" y="131152"/>
                  </a:lnTo>
                  <a:lnTo>
                    <a:pt x="112039" y="131152"/>
                  </a:lnTo>
                  <a:lnTo>
                    <a:pt x="113080" y="132422"/>
                  </a:lnTo>
                  <a:lnTo>
                    <a:pt x="116497" y="132422"/>
                  </a:lnTo>
                  <a:lnTo>
                    <a:pt x="117462" y="131152"/>
                  </a:lnTo>
                  <a:lnTo>
                    <a:pt x="118097" y="131152"/>
                  </a:lnTo>
                  <a:lnTo>
                    <a:pt x="120243" y="127342"/>
                  </a:lnTo>
                  <a:lnTo>
                    <a:pt x="117589" y="127342"/>
                  </a:lnTo>
                  <a:lnTo>
                    <a:pt x="116586" y="126072"/>
                  </a:lnTo>
                  <a:lnTo>
                    <a:pt x="115481" y="126072"/>
                  </a:lnTo>
                  <a:lnTo>
                    <a:pt x="114935" y="124802"/>
                  </a:lnTo>
                  <a:lnTo>
                    <a:pt x="114439" y="124802"/>
                  </a:lnTo>
                  <a:lnTo>
                    <a:pt x="113461" y="123532"/>
                  </a:lnTo>
                  <a:lnTo>
                    <a:pt x="113461" y="122262"/>
                  </a:lnTo>
                  <a:lnTo>
                    <a:pt x="113639" y="122262"/>
                  </a:lnTo>
                  <a:lnTo>
                    <a:pt x="113131" y="120992"/>
                  </a:lnTo>
                  <a:lnTo>
                    <a:pt x="112915" y="119722"/>
                  </a:lnTo>
                  <a:lnTo>
                    <a:pt x="115481" y="119722"/>
                  </a:lnTo>
                  <a:lnTo>
                    <a:pt x="116332" y="120992"/>
                  </a:lnTo>
                  <a:lnTo>
                    <a:pt x="117627" y="122262"/>
                  </a:lnTo>
                  <a:lnTo>
                    <a:pt x="118173" y="122262"/>
                  </a:lnTo>
                  <a:lnTo>
                    <a:pt x="119532" y="119722"/>
                  </a:lnTo>
                  <a:lnTo>
                    <a:pt x="121970" y="119722"/>
                  </a:lnTo>
                  <a:lnTo>
                    <a:pt x="121831" y="117182"/>
                  </a:lnTo>
                  <a:lnTo>
                    <a:pt x="121716" y="114642"/>
                  </a:lnTo>
                  <a:lnTo>
                    <a:pt x="122224" y="114642"/>
                  </a:lnTo>
                  <a:lnTo>
                    <a:pt x="122593" y="115912"/>
                  </a:lnTo>
                  <a:lnTo>
                    <a:pt x="122720" y="115912"/>
                  </a:lnTo>
                  <a:lnTo>
                    <a:pt x="123228" y="117182"/>
                  </a:lnTo>
                  <a:lnTo>
                    <a:pt x="125920" y="117182"/>
                  </a:lnTo>
                  <a:lnTo>
                    <a:pt x="126517" y="118452"/>
                  </a:lnTo>
                  <a:lnTo>
                    <a:pt x="127647" y="118452"/>
                  </a:lnTo>
                  <a:lnTo>
                    <a:pt x="128066" y="119722"/>
                  </a:lnTo>
                  <a:lnTo>
                    <a:pt x="131229" y="119722"/>
                  </a:lnTo>
                  <a:lnTo>
                    <a:pt x="133248" y="120992"/>
                  </a:lnTo>
                  <a:lnTo>
                    <a:pt x="135356" y="122262"/>
                  </a:lnTo>
                  <a:lnTo>
                    <a:pt x="135394" y="123532"/>
                  </a:lnTo>
                  <a:lnTo>
                    <a:pt x="134594" y="123532"/>
                  </a:lnTo>
                  <a:lnTo>
                    <a:pt x="134886" y="124802"/>
                  </a:lnTo>
                  <a:lnTo>
                    <a:pt x="135978" y="124802"/>
                  </a:lnTo>
                  <a:lnTo>
                    <a:pt x="136194" y="126072"/>
                  </a:lnTo>
                  <a:lnTo>
                    <a:pt x="132740" y="126072"/>
                  </a:lnTo>
                  <a:lnTo>
                    <a:pt x="131521" y="124802"/>
                  </a:lnTo>
                  <a:lnTo>
                    <a:pt x="129794" y="124802"/>
                  </a:lnTo>
                  <a:lnTo>
                    <a:pt x="128739" y="126072"/>
                  </a:lnTo>
                  <a:lnTo>
                    <a:pt x="127736" y="127342"/>
                  </a:lnTo>
                  <a:lnTo>
                    <a:pt x="127647" y="128612"/>
                  </a:lnTo>
                  <a:lnTo>
                    <a:pt x="128790" y="128612"/>
                  </a:lnTo>
                  <a:lnTo>
                    <a:pt x="128701" y="129882"/>
                  </a:lnTo>
                  <a:lnTo>
                    <a:pt x="128574" y="131152"/>
                  </a:lnTo>
                  <a:lnTo>
                    <a:pt x="127393" y="131152"/>
                  </a:lnTo>
                  <a:lnTo>
                    <a:pt x="127393" y="132422"/>
                  </a:lnTo>
                  <a:lnTo>
                    <a:pt x="128028" y="133692"/>
                  </a:lnTo>
                  <a:lnTo>
                    <a:pt x="128282" y="134962"/>
                  </a:lnTo>
                  <a:lnTo>
                    <a:pt x="127685" y="136232"/>
                  </a:lnTo>
                  <a:lnTo>
                    <a:pt x="128536" y="137502"/>
                  </a:lnTo>
                  <a:lnTo>
                    <a:pt x="129247" y="137502"/>
                  </a:lnTo>
                  <a:lnTo>
                    <a:pt x="129667" y="136232"/>
                  </a:lnTo>
                  <a:lnTo>
                    <a:pt x="136067" y="136232"/>
                  </a:lnTo>
                  <a:lnTo>
                    <a:pt x="138595" y="134962"/>
                  </a:lnTo>
                  <a:lnTo>
                    <a:pt x="137706" y="133692"/>
                  </a:lnTo>
                  <a:lnTo>
                    <a:pt x="139052" y="133692"/>
                  </a:lnTo>
                  <a:lnTo>
                    <a:pt x="138506" y="131152"/>
                  </a:lnTo>
                  <a:lnTo>
                    <a:pt x="140106" y="131152"/>
                  </a:lnTo>
                  <a:lnTo>
                    <a:pt x="137248" y="128612"/>
                  </a:lnTo>
                  <a:lnTo>
                    <a:pt x="139103" y="127342"/>
                  </a:lnTo>
                  <a:lnTo>
                    <a:pt x="138125" y="126072"/>
                  </a:lnTo>
                  <a:lnTo>
                    <a:pt x="137121" y="123532"/>
                  </a:lnTo>
                  <a:lnTo>
                    <a:pt x="136194" y="122262"/>
                  </a:lnTo>
                  <a:lnTo>
                    <a:pt x="139522" y="122262"/>
                  </a:lnTo>
                  <a:lnTo>
                    <a:pt x="142671" y="123532"/>
                  </a:lnTo>
                  <a:lnTo>
                    <a:pt x="144310" y="123532"/>
                  </a:lnTo>
                  <a:lnTo>
                    <a:pt x="146583" y="124802"/>
                  </a:lnTo>
                  <a:lnTo>
                    <a:pt x="149402" y="122262"/>
                  </a:lnTo>
                  <a:lnTo>
                    <a:pt x="149745" y="122262"/>
                  </a:lnTo>
                  <a:lnTo>
                    <a:pt x="148399" y="120992"/>
                  </a:lnTo>
                  <a:lnTo>
                    <a:pt x="147091" y="120992"/>
                  </a:lnTo>
                  <a:lnTo>
                    <a:pt x="145453" y="119722"/>
                  </a:lnTo>
                  <a:lnTo>
                    <a:pt x="144068" y="119722"/>
                  </a:lnTo>
                  <a:lnTo>
                    <a:pt x="142544" y="118452"/>
                  </a:lnTo>
                  <a:lnTo>
                    <a:pt x="143179" y="115912"/>
                  </a:lnTo>
                  <a:lnTo>
                    <a:pt x="145580" y="117182"/>
                  </a:lnTo>
                  <a:lnTo>
                    <a:pt x="148107" y="117182"/>
                  </a:lnTo>
                  <a:lnTo>
                    <a:pt x="149656" y="118452"/>
                  </a:lnTo>
                  <a:lnTo>
                    <a:pt x="151053" y="118452"/>
                  </a:lnTo>
                  <a:lnTo>
                    <a:pt x="152184" y="119722"/>
                  </a:lnTo>
                  <a:lnTo>
                    <a:pt x="153073" y="120992"/>
                  </a:lnTo>
                  <a:lnTo>
                    <a:pt x="154165" y="120992"/>
                  </a:lnTo>
                  <a:lnTo>
                    <a:pt x="155257" y="122262"/>
                  </a:lnTo>
                  <a:lnTo>
                    <a:pt x="156476" y="123532"/>
                  </a:lnTo>
                  <a:lnTo>
                    <a:pt x="154927" y="123532"/>
                  </a:lnTo>
                  <a:lnTo>
                    <a:pt x="154203" y="124802"/>
                  </a:lnTo>
                  <a:lnTo>
                    <a:pt x="153746" y="124802"/>
                  </a:lnTo>
                  <a:lnTo>
                    <a:pt x="152438" y="123532"/>
                  </a:lnTo>
                  <a:lnTo>
                    <a:pt x="151434" y="123532"/>
                  </a:lnTo>
                  <a:lnTo>
                    <a:pt x="150837" y="122262"/>
                  </a:lnTo>
                  <a:lnTo>
                    <a:pt x="150456" y="122262"/>
                  </a:lnTo>
                  <a:lnTo>
                    <a:pt x="151561" y="124802"/>
                  </a:lnTo>
                  <a:lnTo>
                    <a:pt x="152565" y="124802"/>
                  </a:lnTo>
                  <a:lnTo>
                    <a:pt x="154203" y="126072"/>
                  </a:lnTo>
                  <a:lnTo>
                    <a:pt x="155473" y="127342"/>
                  </a:lnTo>
                  <a:lnTo>
                    <a:pt x="156895" y="128612"/>
                  </a:lnTo>
                  <a:lnTo>
                    <a:pt x="156730" y="129882"/>
                  </a:lnTo>
                  <a:lnTo>
                    <a:pt x="156946" y="129882"/>
                  </a:lnTo>
                  <a:lnTo>
                    <a:pt x="157111" y="131152"/>
                  </a:lnTo>
                  <a:lnTo>
                    <a:pt x="157238" y="131152"/>
                  </a:lnTo>
                  <a:lnTo>
                    <a:pt x="158546" y="132422"/>
                  </a:lnTo>
                  <a:lnTo>
                    <a:pt x="158623" y="133692"/>
                  </a:lnTo>
                  <a:lnTo>
                    <a:pt x="158369" y="134962"/>
                  </a:lnTo>
                  <a:lnTo>
                    <a:pt x="154838" y="132422"/>
                  </a:lnTo>
                  <a:lnTo>
                    <a:pt x="153073" y="132422"/>
                  </a:lnTo>
                  <a:lnTo>
                    <a:pt x="152400" y="131152"/>
                  </a:lnTo>
                  <a:lnTo>
                    <a:pt x="148437" y="131152"/>
                  </a:lnTo>
                  <a:lnTo>
                    <a:pt x="146545" y="133692"/>
                  </a:lnTo>
                  <a:lnTo>
                    <a:pt x="145542" y="133692"/>
                  </a:lnTo>
                  <a:lnTo>
                    <a:pt x="144526" y="132422"/>
                  </a:lnTo>
                  <a:lnTo>
                    <a:pt x="143522" y="131152"/>
                  </a:lnTo>
                  <a:lnTo>
                    <a:pt x="140868" y="131152"/>
                  </a:lnTo>
                  <a:lnTo>
                    <a:pt x="141071" y="132422"/>
                  </a:lnTo>
                  <a:lnTo>
                    <a:pt x="141871" y="133692"/>
                  </a:lnTo>
                  <a:lnTo>
                    <a:pt x="144018" y="132422"/>
                  </a:lnTo>
                  <a:lnTo>
                    <a:pt x="144868" y="133692"/>
                  </a:lnTo>
                  <a:lnTo>
                    <a:pt x="145415" y="133692"/>
                  </a:lnTo>
                  <a:lnTo>
                    <a:pt x="146164" y="134962"/>
                  </a:lnTo>
                  <a:lnTo>
                    <a:pt x="149199" y="134962"/>
                  </a:lnTo>
                  <a:lnTo>
                    <a:pt x="150253" y="136232"/>
                  </a:lnTo>
                  <a:lnTo>
                    <a:pt x="152438" y="136232"/>
                  </a:lnTo>
                  <a:lnTo>
                    <a:pt x="153492" y="137502"/>
                  </a:lnTo>
                  <a:lnTo>
                    <a:pt x="154965" y="138772"/>
                  </a:lnTo>
                  <a:lnTo>
                    <a:pt x="155384" y="137502"/>
                  </a:lnTo>
                  <a:lnTo>
                    <a:pt x="155676" y="138772"/>
                  </a:lnTo>
                  <a:lnTo>
                    <a:pt x="159219" y="138772"/>
                  </a:lnTo>
                  <a:lnTo>
                    <a:pt x="159931" y="140042"/>
                  </a:lnTo>
                  <a:lnTo>
                    <a:pt x="163969" y="141312"/>
                  </a:lnTo>
                  <a:lnTo>
                    <a:pt x="165658" y="142582"/>
                  </a:lnTo>
                  <a:lnTo>
                    <a:pt x="167970" y="142582"/>
                  </a:lnTo>
                  <a:lnTo>
                    <a:pt x="169354" y="143852"/>
                  </a:lnTo>
                  <a:lnTo>
                    <a:pt x="171551" y="145122"/>
                  </a:lnTo>
                  <a:lnTo>
                    <a:pt x="173355" y="148932"/>
                  </a:lnTo>
                  <a:lnTo>
                    <a:pt x="174371" y="150202"/>
                  </a:lnTo>
                  <a:lnTo>
                    <a:pt x="175298" y="151472"/>
                  </a:lnTo>
                  <a:lnTo>
                    <a:pt x="175425" y="152742"/>
                  </a:lnTo>
                  <a:lnTo>
                    <a:pt x="174828" y="152742"/>
                  </a:lnTo>
                  <a:lnTo>
                    <a:pt x="174078" y="151472"/>
                  </a:lnTo>
                  <a:lnTo>
                    <a:pt x="173228" y="151472"/>
                  </a:lnTo>
                  <a:lnTo>
                    <a:pt x="171970" y="150202"/>
                  </a:lnTo>
                  <a:lnTo>
                    <a:pt x="170205" y="148932"/>
                  </a:lnTo>
                  <a:lnTo>
                    <a:pt x="167170" y="148932"/>
                  </a:lnTo>
                  <a:lnTo>
                    <a:pt x="166458" y="150202"/>
                  </a:lnTo>
                  <a:lnTo>
                    <a:pt x="165658" y="151472"/>
                  </a:lnTo>
                  <a:lnTo>
                    <a:pt x="166751" y="151472"/>
                  </a:lnTo>
                  <a:lnTo>
                    <a:pt x="168059" y="152742"/>
                  </a:lnTo>
                  <a:lnTo>
                    <a:pt x="169316" y="154012"/>
                  </a:lnTo>
                  <a:lnTo>
                    <a:pt x="170116" y="155282"/>
                  </a:lnTo>
                  <a:lnTo>
                    <a:pt x="171208" y="155282"/>
                  </a:lnTo>
                  <a:lnTo>
                    <a:pt x="172389" y="156552"/>
                  </a:lnTo>
                  <a:lnTo>
                    <a:pt x="172770" y="156552"/>
                  </a:lnTo>
                  <a:lnTo>
                    <a:pt x="171754" y="157822"/>
                  </a:lnTo>
                  <a:lnTo>
                    <a:pt x="172300" y="159092"/>
                  </a:lnTo>
                  <a:lnTo>
                    <a:pt x="173990" y="159092"/>
                  </a:lnTo>
                  <a:lnTo>
                    <a:pt x="175336" y="157822"/>
                  </a:lnTo>
                  <a:lnTo>
                    <a:pt x="176263" y="157822"/>
                  </a:lnTo>
                  <a:lnTo>
                    <a:pt x="177139" y="159092"/>
                  </a:lnTo>
                  <a:lnTo>
                    <a:pt x="179209" y="160362"/>
                  </a:lnTo>
                  <a:lnTo>
                    <a:pt x="183413" y="162902"/>
                  </a:lnTo>
                  <a:lnTo>
                    <a:pt x="184556" y="164172"/>
                  </a:lnTo>
                  <a:lnTo>
                    <a:pt x="185902" y="166712"/>
                  </a:lnTo>
                  <a:lnTo>
                    <a:pt x="185724" y="167982"/>
                  </a:lnTo>
                  <a:lnTo>
                    <a:pt x="186867" y="167982"/>
                  </a:lnTo>
                  <a:lnTo>
                    <a:pt x="186410" y="169252"/>
                  </a:lnTo>
                  <a:lnTo>
                    <a:pt x="188036" y="169252"/>
                  </a:lnTo>
                  <a:close/>
                </a:path>
                <a:path w="280034" h="504825">
                  <a:moveTo>
                    <a:pt x="190868" y="460057"/>
                  </a:moveTo>
                  <a:lnTo>
                    <a:pt x="188760" y="458800"/>
                  </a:lnTo>
                  <a:lnTo>
                    <a:pt x="188556" y="458343"/>
                  </a:lnTo>
                  <a:lnTo>
                    <a:pt x="188087" y="457288"/>
                  </a:lnTo>
                  <a:lnTo>
                    <a:pt x="188125" y="457136"/>
                  </a:lnTo>
                  <a:lnTo>
                    <a:pt x="188671" y="455218"/>
                  </a:lnTo>
                  <a:lnTo>
                    <a:pt x="188760" y="454863"/>
                  </a:lnTo>
                  <a:lnTo>
                    <a:pt x="187833" y="453898"/>
                  </a:lnTo>
                  <a:lnTo>
                    <a:pt x="186232" y="453504"/>
                  </a:lnTo>
                  <a:lnTo>
                    <a:pt x="185140" y="453504"/>
                  </a:lnTo>
                  <a:lnTo>
                    <a:pt x="184213" y="454406"/>
                  </a:lnTo>
                  <a:lnTo>
                    <a:pt x="183578" y="455066"/>
                  </a:lnTo>
                  <a:lnTo>
                    <a:pt x="182702" y="455574"/>
                  </a:lnTo>
                  <a:lnTo>
                    <a:pt x="182016" y="456069"/>
                  </a:lnTo>
                  <a:lnTo>
                    <a:pt x="181902" y="457136"/>
                  </a:lnTo>
                  <a:lnTo>
                    <a:pt x="180936" y="456730"/>
                  </a:lnTo>
                  <a:lnTo>
                    <a:pt x="180136" y="456323"/>
                  </a:lnTo>
                  <a:lnTo>
                    <a:pt x="179285" y="456069"/>
                  </a:lnTo>
                  <a:lnTo>
                    <a:pt x="179044" y="456018"/>
                  </a:lnTo>
                  <a:lnTo>
                    <a:pt x="178536" y="456476"/>
                  </a:lnTo>
                  <a:lnTo>
                    <a:pt x="177647" y="458343"/>
                  </a:lnTo>
                  <a:lnTo>
                    <a:pt x="176136" y="458241"/>
                  </a:lnTo>
                  <a:lnTo>
                    <a:pt x="174942" y="458800"/>
                  </a:lnTo>
                  <a:lnTo>
                    <a:pt x="174866" y="460057"/>
                  </a:lnTo>
                  <a:lnTo>
                    <a:pt x="175666" y="460565"/>
                  </a:lnTo>
                  <a:lnTo>
                    <a:pt x="177609" y="460159"/>
                  </a:lnTo>
                  <a:lnTo>
                    <a:pt x="177165" y="462026"/>
                  </a:lnTo>
                  <a:lnTo>
                    <a:pt x="177063" y="463042"/>
                  </a:lnTo>
                  <a:lnTo>
                    <a:pt x="177190" y="463042"/>
                  </a:lnTo>
                  <a:lnTo>
                    <a:pt x="177571" y="462686"/>
                  </a:lnTo>
                  <a:lnTo>
                    <a:pt x="178117" y="462026"/>
                  </a:lnTo>
                  <a:lnTo>
                    <a:pt x="178371" y="462076"/>
                  </a:lnTo>
                  <a:lnTo>
                    <a:pt x="178371" y="462381"/>
                  </a:lnTo>
                  <a:lnTo>
                    <a:pt x="178066" y="463397"/>
                  </a:lnTo>
                  <a:lnTo>
                    <a:pt x="177939" y="463892"/>
                  </a:lnTo>
                  <a:lnTo>
                    <a:pt x="177812" y="464502"/>
                  </a:lnTo>
                  <a:lnTo>
                    <a:pt x="177698" y="465416"/>
                  </a:lnTo>
                  <a:lnTo>
                    <a:pt x="178155" y="465366"/>
                  </a:lnTo>
                  <a:lnTo>
                    <a:pt x="178701" y="465467"/>
                  </a:lnTo>
                  <a:lnTo>
                    <a:pt x="178993" y="465366"/>
                  </a:lnTo>
                  <a:lnTo>
                    <a:pt x="179717" y="465112"/>
                  </a:lnTo>
                  <a:lnTo>
                    <a:pt x="180213" y="464654"/>
                  </a:lnTo>
                  <a:lnTo>
                    <a:pt x="180886" y="464299"/>
                  </a:lnTo>
                  <a:lnTo>
                    <a:pt x="181521" y="464654"/>
                  </a:lnTo>
                  <a:lnTo>
                    <a:pt x="182054" y="464299"/>
                  </a:lnTo>
                  <a:lnTo>
                    <a:pt x="182664" y="463892"/>
                  </a:lnTo>
                  <a:lnTo>
                    <a:pt x="182841" y="462991"/>
                  </a:lnTo>
                  <a:lnTo>
                    <a:pt x="182905" y="462026"/>
                  </a:lnTo>
                  <a:lnTo>
                    <a:pt x="183121" y="461670"/>
                  </a:lnTo>
                  <a:lnTo>
                    <a:pt x="183464" y="461467"/>
                  </a:lnTo>
                  <a:lnTo>
                    <a:pt x="183883" y="461619"/>
                  </a:lnTo>
                  <a:lnTo>
                    <a:pt x="184137" y="461873"/>
                  </a:lnTo>
                  <a:lnTo>
                    <a:pt x="184378" y="463397"/>
                  </a:lnTo>
                  <a:lnTo>
                    <a:pt x="185902" y="463842"/>
                  </a:lnTo>
                  <a:lnTo>
                    <a:pt x="186563" y="461467"/>
                  </a:lnTo>
                  <a:lnTo>
                    <a:pt x="190550" y="460159"/>
                  </a:lnTo>
                  <a:lnTo>
                    <a:pt x="190868" y="460057"/>
                  </a:lnTo>
                  <a:close/>
                </a:path>
                <a:path w="280034" h="504825">
                  <a:moveTo>
                    <a:pt x="190944" y="221576"/>
                  </a:moveTo>
                  <a:lnTo>
                    <a:pt x="190195" y="219570"/>
                  </a:lnTo>
                  <a:lnTo>
                    <a:pt x="188760" y="218757"/>
                  </a:lnTo>
                  <a:lnTo>
                    <a:pt x="187921" y="220624"/>
                  </a:lnTo>
                  <a:lnTo>
                    <a:pt x="189230" y="222796"/>
                  </a:lnTo>
                  <a:lnTo>
                    <a:pt x="188379" y="224663"/>
                  </a:lnTo>
                  <a:lnTo>
                    <a:pt x="188506" y="227088"/>
                  </a:lnTo>
                  <a:lnTo>
                    <a:pt x="188506" y="227634"/>
                  </a:lnTo>
                  <a:lnTo>
                    <a:pt x="188595" y="228193"/>
                  </a:lnTo>
                  <a:lnTo>
                    <a:pt x="188671" y="229260"/>
                  </a:lnTo>
                  <a:lnTo>
                    <a:pt x="188760" y="229755"/>
                  </a:lnTo>
                  <a:lnTo>
                    <a:pt x="188595" y="232740"/>
                  </a:lnTo>
                  <a:lnTo>
                    <a:pt x="188379" y="235216"/>
                  </a:lnTo>
                  <a:lnTo>
                    <a:pt x="188252" y="237680"/>
                  </a:lnTo>
                  <a:lnTo>
                    <a:pt x="188252" y="238188"/>
                  </a:lnTo>
                  <a:lnTo>
                    <a:pt x="188722" y="238747"/>
                  </a:lnTo>
                  <a:lnTo>
                    <a:pt x="188976" y="239293"/>
                  </a:lnTo>
                  <a:lnTo>
                    <a:pt x="189471" y="239141"/>
                  </a:lnTo>
                  <a:lnTo>
                    <a:pt x="189687" y="237934"/>
                  </a:lnTo>
                  <a:lnTo>
                    <a:pt x="189776" y="236677"/>
                  </a:lnTo>
                  <a:lnTo>
                    <a:pt x="190106" y="235458"/>
                  </a:lnTo>
                  <a:lnTo>
                    <a:pt x="190779" y="232740"/>
                  </a:lnTo>
                  <a:lnTo>
                    <a:pt x="190614" y="229958"/>
                  </a:lnTo>
                  <a:lnTo>
                    <a:pt x="190398" y="227190"/>
                  </a:lnTo>
                  <a:lnTo>
                    <a:pt x="190271" y="225920"/>
                  </a:lnTo>
                  <a:lnTo>
                    <a:pt x="190525" y="224663"/>
                  </a:lnTo>
                  <a:lnTo>
                    <a:pt x="190944" y="221576"/>
                  </a:lnTo>
                  <a:close/>
                </a:path>
                <a:path w="280034" h="504825">
                  <a:moveTo>
                    <a:pt x="191744" y="486257"/>
                  </a:moveTo>
                  <a:lnTo>
                    <a:pt x="190144" y="485038"/>
                  </a:lnTo>
                  <a:lnTo>
                    <a:pt x="190398" y="484136"/>
                  </a:lnTo>
                  <a:lnTo>
                    <a:pt x="190360" y="483527"/>
                  </a:lnTo>
                  <a:lnTo>
                    <a:pt x="190271" y="483120"/>
                  </a:lnTo>
                  <a:lnTo>
                    <a:pt x="190233" y="482676"/>
                  </a:lnTo>
                  <a:lnTo>
                    <a:pt x="190106" y="481914"/>
                  </a:lnTo>
                  <a:lnTo>
                    <a:pt x="189852" y="481609"/>
                  </a:lnTo>
                  <a:lnTo>
                    <a:pt x="189903" y="481355"/>
                  </a:lnTo>
                  <a:lnTo>
                    <a:pt x="189941" y="479488"/>
                  </a:lnTo>
                  <a:lnTo>
                    <a:pt x="189471" y="477621"/>
                  </a:lnTo>
                  <a:lnTo>
                    <a:pt x="190360" y="475856"/>
                  </a:lnTo>
                  <a:lnTo>
                    <a:pt x="190449" y="475602"/>
                  </a:lnTo>
                  <a:lnTo>
                    <a:pt x="189979" y="474599"/>
                  </a:lnTo>
                  <a:lnTo>
                    <a:pt x="189598" y="474192"/>
                  </a:lnTo>
                  <a:lnTo>
                    <a:pt x="190525" y="472528"/>
                  </a:lnTo>
                  <a:lnTo>
                    <a:pt x="188506" y="472782"/>
                  </a:lnTo>
                  <a:lnTo>
                    <a:pt x="188429" y="471919"/>
                  </a:lnTo>
                  <a:lnTo>
                    <a:pt x="188175" y="472071"/>
                  </a:lnTo>
                  <a:lnTo>
                    <a:pt x="187833" y="472122"/>
                  </a:lnTo>
                  <a:lnTo>
                    <a:pt x="187159" y="472782"/>
                  </a:lnTo>
                  <a:lnTo>
                    <a:pt x="186829" y="473278"/>
                  </a:lnTo>
                  <a:lnTo>
                    <a:pt x="186321" y="473837"/>
                  </a:lnTo>
                  <a:lnTo>
                    <a:pt x="185851" y="473138"/>
                  </a:lnTo>
                  <a:lnTo>
                    <a:pt x="186321" y="471716"/>
                  </a:lnTo>
                  <a:lnTo>
                    <a:pt x="184886" y="472173"/>
                  </a:lnTo>
                  <a:lnTo>
                    <a:pt x="183959" y="477570"/>
                  </a:lnTo>
                  <a:lnTo>
                    <a:pt x="185356" y="476872"/>
                  </a:lnTo>
                  <a:lnTo>
                    <a:pt x="186067" y="476465"/>
                  </a:lnTo>
                  <a:lnTo>
                    <a:pt x="186194" y="476821"/>
                  </a:lnTo>
                  <a:lnTo>
                    <a:pt x="185724" y="477875"/>
                  </a:lnTo>
                  <a:lnTo>
                    <a:pt x="185559" y="478637"/>
                  </a:lnTo>
                  <a:lnTo>
                    <a:pt x="185648" y="479094"/>
                  </a:lnTo>
                  <a:lnTo>
                    <a:pt x="185851" y="479183"/>
                  </a:lnTo>
                  <a:lnTo>
                    <a:pt x="187159" y="479640"/>
                  </a:lnTo>
                  <a:lnTo>
                    <a:pt x="186613" y="480555"/>
                  </a:lnTo>
                  <a:lnTo>
                    <a:pt x="186067" y="482269"/>
                  </a:lnTo>
                  <a:lnTo>
                    <a:pt x="185432" y="483120"/>
                  </a:lnTo>
                  <a:lnTo>
                    <a:pt x="186905" y="484035"/>
                  </a:lnTo>
                  <a:lnTo>
                    <a:pt x="186867" y="485038"/>
                  </a:lnTo>
                  <a:lnTo>
                    <a:pt x="186702" y="485546"/>
                  </a:lnTo>
                  <a:lnTo>
                    <a:pt x="185940" y="487514"/>
                  </a:lnTo>
                  <a:lnTo>
                    <a:pt x="186740" y="488835"/>
                  </a:lnTo>
                  <a:lnTo>
                    <a:pt x="188506" y="489127"/>
                  </a:lnTo>
                  <a:lnTo>
                    <a:pt x="190271" y="487159"/>
                  </a:lnTo>
                  <a:lnTo>
                    <a:pt x="191376" y="488530"/>
                  </a:lnTo>
                  <a:lnTo>
                    <a:pt x="191668" y="487413"/>
                  </a:lnTo>
                  <a:lnTo>
                    <a:pt x="191744" y="486257"/>
                  </a:lnTo>
                  <a:close/>
                </a:path>
                <a:path w="280034" h="504825">
                  <a:moveTo>
                    <a:pt x="192671" y="207200"/>
                  </a:moveTo>
                  <a:lnTo>
                    <a:pt x="192252" y="206235"/>
                  </a:lnTo>
                  <a:lnTo>
                    <a:pt x="191960" y="205486"/>
                  </a:lnTo>
                  <a:lnTo>
                    <a:pt x="191744" y="204673"/>
                  </a:lnTo>
                  <a:lnTo>
                    <a:pt x="191452" y="202704"/>
                  </a:lnTo>
                  <a:lnTo>
                    <a:pt x="191452" y="201498"/>
                  </a:lnTo>
                  <a:lnTo>
                    <a:pt x="191287" y="200279"/>
                  </a:lnTo>
                  <a:lnTo>
                    <a:pt x="191198" y="199123"/>
                  </a:lnTo>
                  <a:lnTo>
                    <a:pt x="189941" y="198564"/>
                  </a:lnTo>
                  <a:lnTo>
                    <a:pt x="188976" y="199123"/>
                  </a:lnTo>
                  <a:lnTo>
                    <a:pt x="188760" y="199224"/>
                  </a:lnTo>
                  <a:lnTo>
                    <a:pt x="188429" y="199529"/>
                  </a:lnTo>
                  <a:lnTo>
                    <a:pt x="187121" y="198767"/>
                  </a:lnTo>
                  <a:lnTo>
                    <a:pt x="186359" y="200228"/>
                  </a:lnTo>
                  <a:lnTo>
                    <a:pt x="185178" y="200126"/>
                  </a:lnTo>
                  <a:lnTo>
                    <a:pt x="184810" y="200939"/>
                  </a:lnTo>
                  <a:lnTo>
                    <a:pt x="184886" y="201142"/>
                  </a:lnTo>
                  <a:lnTo>
                    <a:pt x="186156" y="202755"/>
                  </a:lnTo>
                  <a:lnTo>
                    <a:pt x="185305" y="204622"/>
                  </a:lnTo>
                  <a:lnTo>
                    <a:pt x="185686" y="207251"/>
                  </a:lnTo>
                  <a:lnTo>
                    <a:pt x="185686" y="208254"/>
                  </a:lnTo>
                  <a:lnTo>
                    <a:pt x="185940" y="209118"/>
                  </a:lnTo>
                  <a:lnTo>
                    <a:pt x="185978" y="209321"/>
                  </a:lnTo>
                  <a:lnTo>
                    <a:pt x="186651" y="209613"/>
                  </a:lnTo>
                  <a:lnTo>
                    <a:pt x="186956" y="209562"/>
                  </a:lnTo>
                  <a:lnTo>
                    <a:pt x="188887" y="209016"/>
                  </a:lnTo>
                  <a:lnTo>
                    <a:pt x="189941" y="210578"/>
                  </a:lnTo>
                  <a:lnTo>
                    <a:pt x="190195" y="210019"/>
                  </a:lnTo>
                  <a:lnTo>
                    <a:pt x="190271" y="209613"/>
                  </a:lnTo>
                  <a:lnTo>
                    <a:pt x="190487" y="209270"/>
                  </a:lnTo>
                  <a:lnTo>
                    <a:pt x="190741" y="208915"/>
                  </a:lnTo>
                  <a:lnTo>
                    <a:pt x="190995" y="208508"/>
                  </a:lnTo>
                  <a:lnTo>
                    <a:pt x="192290" y="207949"/>
                  </a:lnTo>
                  <a:lnTo>
                    <a:pt x="192671" y="207200"/>
                  </a:lnTo>
                  <a:close/>
                </a:path>
                <a:path w="280034" h="504825">
                  <a:moveTo>
                    <a:pt x="195961" y="188302"/>
                  </a:moveTo>
                  <a:lnTo>
                    <a:pt x="195033" y="187032"/>
                  </a:lnTo>
                  <a:lnTo>
                    <a:pt x="193560" y="185762"/>
                  </a:lnTo>
                  <a:lnTo>
                    <a:pt x="192633" y="184492"/>
                  </a:lnTo>
                  <a:lnTo>
                    <a:pt x="191617" y="181952"/>
                  </a:lnTo>
                  <a:lnTo>
                    <a:pt x="190868" y="180682"/>
                  </a:lnTo>
                  <a:lnTo>
                    <a:pt x="189941" y="179412"/>
                  </a:lnTo>
                  <a:lnTo>
                    <a:pt x="191122" y="178142"/>
                  </a:lnTo>
                  <a:lnTo>
                    <a:pt x="191706" y="179412"/>
                  </a:lnTo>
                  <a:lnTo>
                    <a:pt x="192887" y="180682"/>
                  </a:lnTo>
                  <a:lnTo>
                    <a:pt x="193433" y="181952"/>
                  </a:lnTo>
                  <a:lnTo>
                    <a:pt x="194487" y="181952"/>
                  </a:lnTo>
                  <a:lnTo>
                    <a:pt x="193471" y="179412"/>
                  </a:lnTo>
                  <a:lnTo>
                    <a:pt x="192633" y="176872"/>
                  </a:lnTo>
                  <a:lnTo>
                    <a:pt x="188760" y="170522"/>
                  </a:lnTo>
                  <a:lnTo>
                    <a:pt x="181940" y="170522"/>
                  </a:lnTo>
                  <a:lnTo>
                    <a:pt x="181140" y="170522"/>
                  </a:lnTo>
                  <a:lnTo>
                    <a:pt x="181521" y="171792"/>
                  </a:lnTo>
                  <a:lnTo>
                    <a:pt x="184594" y="173062"/>
                  </a:lnTo>
                  <a:lnTo>
                    <a:pt x="185978" y="174332"/>
                  </a:lnTo>
                  <a:lnTo>
                    <a:pt x="187579" y="175602"/>
                  </a:lnTo>
                  <a:lnTo>
                    <a:pt x="188429" y="176872"/>
                  </a:lnTo>
                  <a:lnTo>
                    <a:pt x="187413" y="178142"/>
                  </a:lnTo>
                  <a:lnTo>
                    <a:pt x="182321" y="178142"/>
                  </a:lnTo>
                  <a:lnTo>
                    <a:pt x="181394" y="179412"/>
                  </a:lnTo>
                  <a:lnTo>
                    <a:pt x="182067" y="179412"/>
                  </a:lnTo>
                  <a:lnTo>
                    <a:pt x="182537" y="180682"/>
                  </a:lnTo>
                  <a:lnTo>
                    <a:pt x="180555" y="181952"/>
                  </a:lnTo>
                  <a:lnTo>
                    <a:pt x="181648" y="183222"/>
                  </a:lnTo>
                  <a:lnTo>
                    <a:pt x="182359" y="184492"/>
                  </a:lnTo>
                  <a:lnTo>
                    <a:pt x="181940" y="185762"/>
                  </a:lnTo>
                  <a:lnTo>
                    <a:pt x="184086" y="185762"/>
                  </a:lnTo>
                  <a:lnTo>
                    <a:pt x="186448" y="187032"/>
                  </a:lnTo>
                  <a:lnTo>
                    <a:pt x="187833" y="187032"/>
                  </a:lnTo>
                  <a:lnTo>
                    <a:pt x="189230" y="188302"/>
                  </a:lnTo>
                  <a:lnTo>
                    <a:pt x="191871" y="188302"/>
                  </a:lnTo>
                  <a:lnTo>
                    <a:pt x="192125" y="187032"/>
                  </a:lnTo>
                  <a:lnTo>
                    <a:pt x="192506" y="185762"/>
                  </a:lnTo>
                  <a:lnTo>
                    <a:pt x="195541" y="188302"/>
                  </a:lnTo>
                  <a:lnTo>
                    <a:pt x="195961" y="188302"/>
                  </a:lnTo>
                  <a:close/>
                </a:path>
                <a:path w="280034" h="504825">
                  <a:moveTo>
                    <a:pt x="196926" y="258076"/>
                  </a:moveTo>
                  <a:lnTo>
                    <a:pt x="196710" y="257416"/>
                  </a:lnTo>
                  <a:lnTo>
                    <a:pt x="194652" y="256667"/>
                  </a:lnTo>
                  <a:lnTo>
                    <a:pt x="194144" y="256209"/>
                  </a:lnTo>
                  <a:lnTo>
                    <a:pt x="190703" y="258673"/>
                  </a:lnTo>
                  <a:lnTo>
                    <a:pt x="190868" y="257467"/>
                  </a:lnTo>
                  <a:lnTo>
                    <a:pt x="190868" y="256463"/>
                  </a:lnTo>
                  <a:lnTo>
                    <a:pt x="191998" y="253174"/>
                  </a:lnTo>
                  <a:lnTo>
                    <a:pt x="193179" y="250850"/>
                  </a:lnTo>
                  <a:lnTo>
                    <a:pt x="192925" y="248132"/>
                  </a:lnTo>
                  <a:lnTo>
                    <a:pt x="192176" y="249389"/>
                  </a:lnTo>
                  <a:lnTo>
                    <a:pt x="191503" y="251206"/>
                  </a:lnTo>
                  <a:lnTo>
                    <a:pt x="191249" y="252425"/>
                  </a:lnTo>
                  <a:lnTo>
                    <a:pt x="190741" y="253530"/>
                  </a:lnTo>
                  <a:lnTo>
                    <a:pt x="190614" y="253936"/>
                  </a:lnTo>
                  <a:lnTo>
                    <a:pt x="189852" y="254431"/>
                  </a:lnTo>
                  <a:lnTo>
                    <a:pt x="189141" y="254342"/>
                  </a:lnTo>
                  <a:lnTo>
                    <a:pt x="188595" y="253631"/>
                  </a:lnTo>
                  <a:lnTo>
                    <a:pt x="188633" y="252069"/>
                  </a:lnTo>
                  <a:lnTo>
                    <a:pt x="188925" y="250952"/>
                  </a:lnTo>
                  <a:lnTo>
                    <a:pt x="189014" y="249796"/>
                  </a:lnTo>
                  <a:lnTo>
                    <a:pt x="189103" y="249237"/>
                  </a:lnTo>
                  <a:lnTo>
                    <a:pt x="188849" y="248691"/>
                  </a:lnTo>
                  <a:lnTo>
                    <a:pt x="188722" y="248081"/>
                  </a:lnTo>
                  <a:lnTo>
                    <a:pt x="188087" y="248234"/>
                  </a:lnTo>
                  <a:lnTo>
                    <a:pt x="187375" y="248234"/>
                  </a:lnTo>
                  <a:lnTo>
                    <a:pt x="185940" y="249135"/>
                  </a:lnTo>
                  <a:lnTo>
                    <a:pt x="185140" y="249948"/>
                  </a:lnTo>
                  <a:lnTo>
                    <a:pt x="184137" y="250812"/>
                  </a:lnTo>
                  <a:lnTo>
                    <a:pt x="184137" y="250405"/>
                  </a:lnTo>
                  <a:lnTo>
                    <a:pt x="183959" y="249948"/>
                  </a:lnTo>
                  <a:lnTo>
                    <a:pt x="184086" y="249491"/>
                  </a:lnTo>
                  <a:lnTo>
                    <a:pt x="184340" y="247929"/>
                  </a:lnTo>
                  <a:lnTo>
                    <a:pt x="184721" y="246468"/>
                  </a:lnTo>
                  <a:lnTo>
                    <a:pt x="185140" y="243535"/>
                  </a:lnTo>
                  <a:lnTo>
                    <a:pt x="185140" y="242125"/>
                  </a:lnTo>
                  <a:lnTo>
                    <a:pt x="185229" y="240766"/>
                  </a:lnTo>
                  <a:lnTo>
                    <a:pt x="185305" y="240360"/>
                  </a:lnTo>
                  <a:lnTo>
                    <a:pt x="185229" y="239953"/>
                  </a:lnTo>
                  <a:lnTo>
                    <a:pt x="185229" y="239547"/>
                  </a:lnTo>
                  <a:lnTo>
                    <a:pt x="184937" y="239547"/>
                  </a:lnTo>
                  <a:lnTo>
                    <a:pt x="184683" y="239903"/>
                  </a:lnTo>
                  <a:lnTo>
                    <a:pt x="183286" y="244398"/>
                  </a:lnTo>
                  <a:lnTo>
                    <a:pt x="183121" y="244602"/>
                  </a:lnTo>
                  <a:lnTo>
                    <a:pt x="183832" y="246570"/>
                  </a:lnTo>
                  <a:lnTo>
                    <a:pt x="182575" y="248031"/>
                  </a:lnTo>
                  <a:lnTo>
                    <a:pt x="181864" y="251358"/>
                  </a:lnTo>
                  <a:lnTo>
                    <a:pt x="180886" y="252869"/>
                  </a:lnTo>
                  <a:lnTo>
                    <a:pt x="179959" y="255651"/>
                  </a:lnTo>
                  <a:lnTo>
                    <a:pt x="179882" y="256806"/>
                  </a:lnTo>
                  <a:lnTo>
                    <a:pt x="179666" y="257975"/>
                  </a:lnTo>
                  <a:lnTo>
                    <a:pt x="179920" y="258076"/>
                  </a:lnTo>
                  <a:lnTo>
                    <a:pt x="180086" y="258076"/>
                  </a:lnTo>
                  <a:lnTo>
                    <a:pt x="180340" y="257721"/>
                  </a:lnTo>
                  <a:lnTo>
                    <a:pt x="180632" y="257416"/>
                  </a:lnTo>
                  <a:lnTo>
                    <a:pt x="181559" y="255752"/>
                  </a:lnTo>
                  <a:lnTo>
                    <a:pt x="182194" y="254393"/>
                  </a:lnTo>
                  <a:lnTo>
                    <a:pt x="183159" y="252768"/>
                  </a:lnTo>
                  <a:lnTo>
                    <a:pt x="183705" y="252666"/>
                  </a:lnTo>
                  <a:lnTo>
                    <a:pt x="184137" y="252425"/>
                  </a:lnTo>
                  <a:lnTo>
                    <a:pt x="184302" y="252920"/>
                  </a:lnTo>
                  <a:lnTo>
                    <a:pt x="184632" y="253428"/>
                  </a:lnTo>
                  <a:lnTo>
                    <a:pt x="184340" y="255244"/>
                  </a:lnTo>
                  <a:lnTo>
                    <a:pt x="183921" y="256565"/>
                  </a:lnTo>
                  <a:lnTo>
                    <a:pt x="183540" y="258076"/>
                  </a:lnTo>
                  <a:lnTo>
                    <a:pt x="186067" y="258076"/>
                  </a:lnTo>
                  <a:lnTo>
                    <a:pt x="187579" y="256959"/>
                  </a:lnTo>
                  <a:lnTo>
                    <a:pt x="188671" y="255143"/>
                  </a:lnTo>
                  <a:lnTo>
                    <a:pt x="188849" y="255143"/>
                  </a:lnTo>
                  <a:lnTo>
                    <a:pt x="189141" y="255244"/>
                  </a:lnTo>
                  <a:lnTo>
                    <a:pt x="189230" y="256108"/>
                  </a:lnTo>
                  <a:lnTo>
                    <a:pt x="189649" y="257060"/>
                  </a:lnTo>
                  <a:lnTo>
                    <a:pt x="188595" y="259791"/>
                  </a:lnTo>
                  <a:lnTo>
                    <a:pt x="187452" y="261759"/>
                  </a:lnTo>
                  <a:lnTo>
                    <a:pt x="186321" y="264490"/>
                  </a:lnTo>
                  <a:lnTo>
                    <a:pt x="186105" y="265391"/>
                  </a:lnTo>
                  <a:lnTo>
                    <a:pt x="185813" y="266204"/>
                  </a:lnTo>
                  <a:lnTo>
                    <a:pt x="186359" y="266395"/>
                  </a:lnTo>
                  <a:lnTo>
                    <a:pt x="187502" y="264731"/>
                  </a:lnTo>
                  <a:lnTo>
                    <a:pt x="188429" y="263067"/>
                  </a:lnTo>
                  <a:lnTo>
                    <a:pt x="189268" y="260540"/>
                  </a:lnTo>
                  <a:lnTo>
                    <a:pt x="189776" y="259892"/>
                  </a:lnTo>
                  <a:lnTo>
                    <a:pt x="190906" y="260642"/>
                  </a:lnTo>
                  <a:lnTo>
                    <a:pt x="191033" y="261556"/>
                  </a:lnTo>
                  <a:lnTo>
                    <a:pt x="190741" y="263067"/>
                  </a:lnTo>
                  <a:lnTo>
                    <a:pt x="189979" y="263982"/>
                  </a:lnTo>
                  <a:lnTo>
                    <a:pt x="189903" y="265595"/>
                  </a:lnTo>
                  <a:lnTo>
                    <a:pt x="190614" y="266395"/>
                  </a:lnTo>
                  <a:lnTo>
                    <a:pt x="190995" y="267157"/>
                  </a:lnTo>
                  <a:lnTo>
                    <a:pt x="191198" y="267055"/>
                  </a:lnTo>
                  <a:lnTo>
                    <a:pt x="191452" y="267004"/>
                  </a:lnTo>
                  <a:lnTo>
                    <a:pt x="191541" y="266852"/>
                  </a:lnTo>
                  <a:lnTo>
                    <a:pt x="192671" y="265544"/>
                  </a:lnTo>
                  <a:lnTo>
                    <a:pt x="194691" y="265645"/>
                  </a:lnTo>
                  <a:lnTo>
                    <a:pt x="194741" y="264731"/>
                  </a:lnTo>
                  <a:lnTo>
                    <a:pt x="195618" y="261200"/>
                  </a:lnTo>
                  <a:lnTo>
                    <a:pt x="196926" y="258076"/>
                  </a:lnTo>
                  <a:close/>
                </a:path>
                <a:path w="280034" h="504825">
                  <a:moveTo>
                    <a:pt x="198374" y="504228"/>
                  </a:moveTo>
                  <a:lnTo>
                    <a:pt x="198145" y="503618"/>
                  </a:lnTo>
                  <a:lnTo>
                    <a:pt x="197980" y="502856"/>
                  </a:lnTo>
                  <a:lnTo>
                    <a:pt x="197218" y="502107"/>
                  </a:lnTo>
                  <a:lnTo>
                    <a:pt x="196418" y="502310"/>
                  </a:lnTo>
                  <a:lnTo>
                    <a:pt x="195453" y="502602"/>
                  </a:lnTo>
                  <a:lnTo>
                    <a:pt x="195364" y="499884"/>
                  </a:lnTo>
                  <a:lnTo>
                    <a:pt x="195287" y="498525"/>
                  </a:lnTo>
                  <a:lnTo>
                    <a:pt x="195122" y="498525"/>
                  </a:lnTo>
                  <a:lnTo>
                    <a:pt x="194945" y="498475"/>
                  </a:lnTo>
                  <a:lnTo>
                    <a:pt x="194741" y="498475"/>
                  </a:lnTo>
                  <a:lnTo>
                    <a:pt x="194068" y="500138"/>
                  </a:lnTo>
                  <a:lnTo>
                    <a:pt x="193395" y="501396"/>
                  </a:lnTo>
                  <a:lnTo>
                    <a:pt x="192976" y="501954"/>
                  </a:lnTo>
                  <a:lnTo>
                    <a:pt x="192544" y="502056"/>
                  </a:lnTo>
                  <a:lnTo>
                    <a:pt x="192252" y="502158"/>
                  </a:lnTo>
                  <a:lnTo>
                    <a:pt x="191795" y="501599"/>
                  </a:lnTo>
                  <a:lnTo>
                    <a:pt x="191287" y="501294"/>
                  </a:lnTo>
                  <a:lnTo>
                    <a:pt x="190741" y="501904"/>
                  </a:lnTo>
                  <a:lnTo>
                    <a:pt x="190195" y="502208"/>
                  </a:lnTo>
                  <a:lnTo>
                    <a:pt x="189230" y="500786"/>
                  </a:lnTo>
                  <a:lnTo>
                    <a:pt x="188341" y="500837"/>
                  </a:lnTo>
                  <a:lnTo>
                    <a:pt x="187579" y="500989"/>
                  </a:lnTo>
                  <a:lnTo>
                    <a:pt x="187159" y="501599"/>
                  </a:lnTo>
                  <a:lnTo>
                    <a:pt x="187413" y="502158"/>
                  </a:lnTo>
                  <a:lnTo>
                    <a:pt x="187833" y="502551"/>
                  </a:lnTo>
                  <a:lnTo>
                    <a:pt x="188214" y="502602"/>
                  </a:lnTo>
                  <a:lnTo>
                    <a:pt x="189433" y="502856"/>
                  </a:lnTo>
                  <a:lnTo>
                    <a:pt x="188595" y="503669"/>
                  </a:lnTo>
                  <a:lnTo>
                    <a:pt x="188760" y="504228"/>
                  </a:lnTo>
                  <a:lnTo>
                    <a:pt x="198374" y="504228"/>
                  </a:lnTo>
                  <a:close/>
                </a:path>
                <a:path w="280034" h="504825">
                  <a:moveTo>
                    <a:pt x="198399" y="209867"/>
                  </a:moveTo>
                  <a:lnTo>
                    <a:pt x="197637" y="208813"/>
                  </a:lnTo>
                  <a:lnTo>
                    <a:pt x="197510" y="206997"/>
                  </a:lnTo>
                  <a:lnTo>
                    <a:pt x="197510" y="206133"/>
                  </a:lnTo>
                  <a:lnTo>
                    <a:pt x="198234" y="203669"/>
                  </a:lnTo>
                  <a:lnTo>
                    <a:pt x="197180" y="199682"/>
                  </a:lnTo>
                  <a:lnTo>
                    <a:pt x="195414" y="198208"/>
                  </a:lnTo>
                  <a:lnTo>
                    <a:pt x="195414" y="201041"/>
                  </a:lnTo>
                  <a:lnTo>
                    <a:pt x="194945" y="203517"/>
                  </a:lnTo>
                  <a:lnTo>
                    <a:pt x="193763" y="205981"/>
                  </a:lnTo>
                  <a:lnTo>
                    <a:pt x="194906" y="205435"/>
                  </a:lnTo>
                  <a:lnTo>
                    <a:pt x="194995" y="205587"/>
                  </a:lnTo>
                  <a:lnTo>
                    <a:pt x="195237" y="205790"/>
                  </a:lnTo>
                  <a:lnTo>
                    <a:pt x="195160" y="207403"/>
                  </a:lnTo>
                  <a:lnTo>
                    <a:pt x="195160" y="208864"/>
                  </a:lnTo>
                  <a:lnTo>
                    <a:pt x="194525" y="212598"/>
                  </a:lnTo>
                  <a:lnTo>
                    <a:pt x="193687" y="214922"/>
                  </a:lnTo>
                  <a:lnTo>
                    <a:pt x="194779" y="217246"/>
                  </a:lnTo>
                  <a:lnTo>
                    <a:pt x="194995" y="217589"/>
                  </a:lnTo>
                  <a:lnTo>
                    <a:pt x="195872" y="218554"/>
                  </a:lnTo>
                  <a:lnTo>
                    <a:pt x="196888" y="213664"/>
                  </a:lnTo>
                  <a:lnTo>
                    <a:pt x="197307" y="211442"/>
                  </a:lnTo>
                  <a:lnTo>
                    <a:pt x="197383" y="211239"/>
                  </a:lnTo>
                  <a:lnTo>
                    <a:pt x="197269" y="210934"/>
                  </a:lnTo>
                  <a:lnTo>
                    <a:pt x="198399" y="209867"/>
                  </a:lnTo>
                  <a:close/>
                </a:path>
                <a:path w="280034" h="504825">
                  <a:moveTo>
                    <a:pt x="198488" y="234048"/>
                  </a:moveTo>
                  <a:lnTo>
                    <a:pt x="197218" y="233895"/>
                  </a:lnTo>
                  <a:lnTo>
                    <a:pt x="197015" y="233540"/>
                  </a:lnTo>
                  <a:lnTo>
                    <a:pt x="197053" y="232130"/>
                  </a:lnTo>
                  <a:lnTo>
                    <a:pt x="197142" y="230924"/>
                  </a:lnTo>
                  <a:lnTo>
                    <a:pt x="196926" y="229654"/>
                  </a:lnTo>
                  <a:lnTo>
                    <a:pt x="196799" y="228447"/>
                  </a:lnTo>
                  <a:lnTo>
                    <a:pt x="196761" y="227736"/>
                  </a:lnTo>
                  <a:lnTo>
                    <a:pt x="196380" y="227634"/>
                  </a:lnTo>
                  <a:lnTo>
                    <a:pt x="195707" y="227939"/>
                  </a:lnTo>
                  <a:lnTo>
                    <a:pt x="194995" y="228193"/>
                  </a:lnTo>
                  <a:lnTo>
                    <a:pt x="194233" y="228346"/>
                  </a:lnTo>
                  <a:lnTo>
                    <a:pt x="193522" y="228600"/>
                  </a:lnTo>
                  <a:lnTo>
                    <a:pt x="192544" y="228854"/>
                  </a:lnTo>
                  <a:lnTo>
                    <a:pt x="193014" y="229603"/>
                  </a:lnTo>
                  <a:lnTo>
                    <a:pt x="192976" y="230212"/>
                  </a:lnTo>
                  <a:lnTo>
                    <a:pt x="192671" y="231978"/>
                  </a:lnTo>
                  <a:lnTo>
                    <a:pt x="193649" y="233743"/>
                  </a:lnTo>
                  <a:lnTo>
                    <a:pt x="193014" y="235559"/>
                  </a:lnTo>
                  <a:lnTo>
                    <a:pt x="192760" y="236372"/>
                  </a:lnTo>
                  <a:lnTo>
                    <a:pt x="192760" y="237324"/>
                  </a:lnTo>
                  <a:lnTo>
                    <a:pt x="193763" y="237934"/>
                  </a:lnTo>
                  <a:lnTo>
                    <a:pt x="195122" y="238696"/>
                  </a:lnTo>
                  <a:lnTo>
                    <a:pt x="195910" y="237985"/>
                  </a:lnTo>
                  <a:lnTo>
                    <a:pt x="196634" y="237070"/>
                  </a:lnTo>
                  <a:lnTo>
                    <a:pt x="197269" y="236118"/>
                  </a:lnTo>
                  <a:lnTo>
                    <a:pt x="197815" y="235064"/>
                  </a:lnTo>
                  <a:lnTo>
                    <a:pt x="198488" y="234048"/>
                  </a:lnTo>
                  <a:close/>
                </a:path>
                <a:path w="280034" h="504825">
                  <a:moveTo>
                    <a:pt x="202133" y="270319"/>
                  </a:moveTo>
                  <a:lnTo>
                    <a:pt x="201980" y="270510"/>
                  </a:lnTo>
                  <a:lnTo>
                    <a:pt x="202133" y="270319"/>
                  </a:lnTo>
                  <a:close/>
                </a:path>
                <a:path w="280034" h="504825">
                  <a:moveTo>
                    <a:pt x="202565" y="437705"/>
                  </a:moveTo>
                  <a:lnTo>
                    <a:pt x="201853" y="436194"/>
                  </a:lnTo>
                  <a:lnTo>
                    <a:pt x="200672" y="436041"/>
                  </a:lnTo>
                  <a:lnTo>
                    <a:pt x="199745" y="436143"/>
                  </a:lnTo>
                  <a:lnTo>
                    <a:pt x="199910" y="435025"/>
                  </a:lnTo>
                  <a:lnTo>
                    <a:pt x="200418" y="433920"/>
                  </a:lnTo>
                  <a:lnTo>
                    <a:pt x="199288" y="432904"/>
                  </a:lnTo>
                  <a:lnTo>
                    <a:pt x="200329" y="431292"/>
                  </a:lnTo>
                  <a:lnTo>
                    <a:pt x="197891" y="431038"/>
                  </a:lnTo>
                  <a:lnTo>
                    <a:pt x="196799" y="431139"/>
                  </a:lnTo>
                  <a:lnTo>
                    <a:pt x="196126" y="431139"/>
                  </a:lnTo>
                  <a:lnTo>
                    <a:pt x="195287" y="432003"/>
                  </a:lnTo>
                  <a:lnTo>
                    <a:pt x="194741" y="432650"/>
                  </a:lnTo>
                  <a:lnTo>
                    <a:pt x="194195" y="433209"/>
                  </a:lnTo>
                  <a:lnTo>
                    <a:pt x="193687" y="432752"/>
                  </a:lnTo>
                  <a:lnTo>
                    <a:pt x="193217" y="432396"/>
                  </a:lnTo>
                  <a:lnTo>
                    <a:pt x="192722" y="431952"/>
                  </a:lnTo>
                  <a:lnTo>
                    <a:pt x="192379" y="432854"/>
                  </a:lnTo>
                  <a:lnTo>
                    <a:pt x="191706" y="434276"/>
                  </a:lnTo>
                  <a:lnTo>
                    <a:pt x="191287" y="433616"/>
                  </a:lnTo>
                  <a:lnTo>
                    <a:pt x="190995" y="433260"/>
                  </a:lnTo>
                  <a:lnTo>
                    <a:pt x="190652" y="432701"/>
                  </a:lnTo>
                  <a:lnTo>
                    <a:pt x="189471" y="433819"/>
                  </a:lnTo>
                  <a:lnTo>
                    <a:pt x="189014" y="435635"/>
                  </a:lnTo>
                  <a:lnTo>
                    <a:pt x="185813" y="436740"/>
                  </a:lnTo>
                  <a:lnTo>
                    <a:pt x="184594" y="437807"/>
                  </a:lnTo>
                  <a:lnTo>
                    <a:pt x="183210" y="438658"/>
                  </a:lnTo>
                  <a:lnTo>
                    <a:pt x="183413" y="439013"/>
                  </a:lnTo>
                  <a:lnTo>
                    <a:pt x="183578" y="439623"/>
                  </a:lnTo>
                  <a:lnTo>
                    <a:pt x="184175" y="440220"/>
                  </a:lnTo>
                  <a:lnTo>
                    <a:pt x="184886" y="440270"/>
                  </a:lnTo>
                  <a:lnTo>
                    <a:pt x="185394" y="439775"/>
                  </a:lnTo>
                  <a:lnTo>
                    <a:pt x="185483" y="439216"/>
                  </a:lnTo>
                  <a:lnTo>
                    <a:pt x="186486" y="437197"/>
                  </a:lnTo>
                  <a:lnTo>
                    <a:pt x="186651" y="437248"/>
                  </a:lnTo>
                  <a:lnTo>
                    <a:pt x="186829" y="437248"/>
                  </a:lnTo>
                  <a:lnTo>
                    <a:pt x="186956" y="437299"/>
                  </a:lnTo>
                  <a:lnTo>
                    <a:pt x="187198" y="437807"/>
                  </a:lnTo>
                  <a:lnTo>
                    <a:pt x="187756" y="438353"/>
                  </a:lnTo>
                  <a:lnTo>
                    <a:pt x="187502" y="440423"/>
                  </a:lnTo>
                  <a:lnTo>
                    <a:pt x="188887" y="441286"/>
                  </a:lnTo>
                  <a:lnTo>
                    <a:pt x="189268" y="442595"/>
                  </a:lnTo>
                  <a:lnTo>
                    <a:pt x="189344" y="442798"/>
                  </a:lnTo>
                  <a:lnTo>
                    <a:pt x="189776" y="443052"/>
                  </a:lnTo>
                  <a:lnTo>
                    <a:pt x="190906" y="442442"/>
                  </a:lnTo>
                  <a:lnTo>
                    <a:pt x="192417" y="443407"/>
                  </a:lnTo>
                  <a:lnTo>
                    <a:pt x="193014" y="441794"/>
                  </a:lnTo>
                  <a:lnTo>
                    <a:pt x="194691" y="441794"/>
                  </a:lnTo>
                  <a:lnTo>
                    <a:pt x="195491" y="440423"/>
                  </a:lnTo>
                  <a:lnTo>
                    <a:pt x="196888" y="439813"/>
                  </a:lnTo>
                  <a:lnTo>
                    <a:pt x="197307" y="440524"/>
                  </a:lnTo>
                  <a:lnTo>
                    <a:pt x="197688" y="441032"/>
                  </a:lnTo>
                  <a:lnTo>
                    <a:pt x="198653" y="438861"/>
                  </a:lnTo>
                  <a:lnTo>
                    <a:pt x="200583" y="438251"/>
                  </a:lnTo>
                  <a:lnTo>
                    <a:pt x="202565" y="437705"/>
                  </a:lnTo>
                  <a:close/>
                </a:path>
                <a:path w="280034" h="504825">
                  <a:moveTo>
                    <a:pt x="203873" y="258279"/>
                  </a:moveTo>
                  <a:lnTo>
                    <a:pt x="202946" y="256768"/>
                  </a:lnTo>
                  <a:lnTo>
                    <a:pt x="202603" y="258775"/>
                  </a:lnTo>
                  <a:lnTo>
                    <a:pt x="201053" y="259943"/>
                  </a:lnTo>
                  <a:lnTo>
                    <a:pt x="199961" y="261607"/>
                  </a:lnTo>
                  <a:lnTo>
                    <a:pt x="199834" y="261962"/>
                  </a:lnTo>
                  <a:lnTo>
                    <a:pt x="200837" y="262864"/>
                  </a:lnTo>
                  <a:lnTo>
                    <a:pt x="200088" y="263575"/>
                  </a:lnTo>
                  <a:lnTo>
                    <a:pt x="198272" y="265849"/>
                  </a:lnTo>
                  <a:lnTo>
                    <a:pt x="197726" y="267817"/>
                  </a:lnTo>
                  <a:lnTo>
                    <a:pt x="197142" y="270179"/>
                  </a:lnTo>
                  <a:lnTo>
                    <a:pt x="196672" y="270586"/>
                  </a:lnTo>
                  <a:lnTo>
                    <a:pt x="196253" y="270840"/>
                  </a:lnTo>
                  <a:lnTo>
                    <a:pt x="194398" y="272262"/>
                  </a:lnTo>
                  <a:lnTo>
                    <a:pt x="193941" y="274878"/>
                  </a:lnTo>
                  <a:lnTo>
                    <a:pt x="195999" y="276542"/>
                  </a:lnTo>
                  <a:lnTo>
                    <a:pt x="196545" y="275539"/>
                  </a:lnTo>
                  <a:lnTo>
                    <a:pt x="197142" y="274675"/>
                  </a:lnTo>
                  <a:lnTo>
                    <a:pt x="197815" y="273926"/>
                  </a:lnTo>
                  <a:lnTo>
                    <a:pt x="198564" y="272503"/>
                  </a:lnTo>
                  <a:lnTo>
                    <a:pt x="199745" y="272059"/>
                  </a:lnTo>
                  <a:lnTo>
                    <a:pt x="198691" y="271145"/>
                  </a:lnTo>
                  <a:lnTo>
                    <a:pt x="198526" y="271043"/>
                  </a:lnTo>
                  <a:lnTo>
                    <a:pt x="198691" y="270294"/>
                  </a:lnTo>
                  <a:lnTo>
                    <a:pt x="201688" y="265595"/>
                  </a:lnTo>
                  <a:lnTo>
                    <a:pt x="202272" y="262966"/>
                  </a:lnTo>
                  <a:lnTo>
                    <a:pt x="202438" y="262356"/>
                  </a:lnTo>
                  <a:lnTo>
                    <a:pt x="202984" y="261810"/>
                  </a:lnTo>
                  <a:lnTo>
                    <a:pt x="203835" y="259740"/>
                  </a:lnTo>
                  <a:lnTo>
                    <a:pt x="203873" y="258279"/>
                  </a:lnTo>
                  <a:close/>
                </a:path>
                <a:path w="280034" h="504825">
                  <a:moveTo>
                    <a:pt x="204203" y="462026"/>
                  </a:moveTo>
                  <a:lnTo>
                    <a:pt x="202438" y="461416"/>
                  </a:lnTo>
                  <a:lnTo>
                    <a:pt x="202311" y="460971"/>
                  </a:lnTo>
                  <a:lnTo>
                    <a:pt x="202311" y="460667"/>
                  </a:lnTo>
                  <a:lnTo>
                    <a:pt x="202272" y="460362"/>
                  </a:lnTo>
                  <a:lnTo>
                    <a:pt x="202476" y="459955"/>
                  </a:lnTo>
                  <a:lnTo>
                    <a:pt x="202311" y="459803"/>
                  </a:lnTo>
                  <a:lnTo>
                    <a:pt x="201053" y="458444"/>
                  </a:lnTo>
                  <a:lnTo>
                    <a:pt x="202234" y="457492"/>
                  </a:lnTo>
                  <a:lnTo>
                    <a:pt x="202730" y="456323"/>
                  </a:lnTo>
                  <a:lnTo>
                    <a:pt x="202946" y="455777"/>
                  </a:lnTo>
                  <a:lnTo>
                    <a:pt x="202984" y="455066"/>
                  </a:lnTo>
                  <a:lnTo>
                    <a:pt x="202857" y="454456"/>
                  </a:lnTo>
                  <a:lnTo>
                    <a:pt x="202692" y="453199"/>
                  </a:lnTo>
                  <a:lnTo>
                    <a:pt x="202234" y="452031"/>
                  </a:lnTo>
                  <a:lnTo>
                    <a:pt x="201853" y="450824"/>
                  </a:lnTo>
                  <a:lnTo>
                    <a:pt x="201472" y="449821"/>
                  </a:lnTo>
                  <a:lnTo>
                    <a:pt x="200164" y="449313"/>
                  </a:lnTo>
                  <a:lnTo>
                    <a:pt x="199326" y="450062"/>
                  </a:lnTo>
                  <a:lnTo>
                    <a:pt x="200507" y="450215"/>
                  </a:lnTo>
                  <a:lnTo>
                    <a:pt x="200037" y="451027"/>
                  </a:lnTo>
                  <a:lnTo>
                    <a:pt x="199961" y="451281"/>
                  </a:lnTo>
                  <a:lnTo>
                    <a:pt x="196545" y="449821"/>
                  </a:lnTo>
                  <a:lnTo>
                    <a:pt x="196126" y="451383"/>
                  </a:lnTo>
                  <a:lnTo>
                    <a:pt x="195707" y="452793"/>
                  </a:lnTo>
                  <a:lnTo>
                    <a:pt x="195237" y="454660"/>
                  </a:lnTo>
                  <a:lnTo>
                    <a:pt x="195287" y="455117"/>
                  </a:lnTo>
                  <a:lnTo>
                    <a:pt x="195287" y="455625"/>
                  </a:lnTo>
                  <a:lnTo>
                    <a:pt x="196215" y="455523"/>
                  </a:lnTo>
                  <a:lnTo>
                    <a:pt x="196710" y="455409"/>
                  </a:lnTo>
                  <a:lnTo>
                    <a:pt x="197053" y="455828"/>
                  </a:lnTo>
                  <a:lnTo>
                    <a:pt x="197637" y="456272"/>
                  </a:lnTo>
                  <a:lnTo>
                    <a:pt x="198145" y="457085"/>
                  </a:lnTo>
                  <a:lnTo>
                    <a:pt x="198018" y="457644"/>
                  </a:lnTo>
                  <a:lnTo>
                    <a:pt x="197307" y="458901"/>
                  </a:lnTo>
                  <a:lnTo>
                    <a:pt x="196761" y="459752"/>
                  </a:lnTo>
                  <a:lnTo>
                    <a:pt x="198399" y="460362"/>
                  </a:lnTo>
                  <a:lnTo>
                    <a:pt x="198399" y="461073"/>
                  </a:lnTo>
                  <a:lnTo>
                    <a:pt x="198272" y="461721"/>
                  </a:lnTo>
                  <a:lnTo>
                    <a:pt x="197980" y="461975"/>
                  </a:lnTo>
                  <a:lnTo>
                    <a:pt x="197764" y="462229"/>
                  </a:lnTo>
                  <a:lnTo>
                    <a:pt x="198526" y="462026"/>
                  </a:lnTo>
                  <a:lnTo>
                    <a:pt x="199034" y="461822"/>
                  </a:lnTo>
                  <a:lnTo>
                    <a:pt x="199072" y="461619"/>
                  </a:lnTo>
                  <a:lnTo>
                    <a:pt x="199199" y="461467"/>
                  </a:lnTo>
                  <a:lnTo>
                    <a:pt x="199580" y="461518"/>
                  </a:lnTo>
                  <a:lnTo>
                    <a:pt x="199529" y="461975"/>
                  </a:lnTo>
                  <a:lnTo>
                    <a:pt x="199656" y="462534"/>
                  </a:lnTo>
                  <a:lnTo>
                    <a:pt x="199161" y="463600"/>
                  </a:lnTo>
                  <a:lnTo>
                    <a:pt x="198742" y="464400"/>
                  </a:lnTo>
                  <a:lnTo>
                    <a:pt x="199415" y="464756"/>
                  </a:lnTo>
                  <a:lnTo>
                    <a:pt x="200253" y="465264"/>
                  </a:lnTo>
                  <a:lnTo>
                    <a:pt x="201345" y="465518"/>
                  </a:lnTo>
                  <a:lnTo>
                    <a:pt x="202984" y="465607"/>
                  </a:lnTo>
                  <a:lnTo>
                    <a:pt x="203365" y="465061"/>
                  </a:lnTo>
                  <a:lnTo>
                    <a:pt x="203492" y="464299"/>
                  </a:lnTo>
                  <a:lnTo>
                    <a:pt x="203619" y="463143"/>
                  </a:lnTo>
                  <a:lnTo>
                    <a:pt x="204203" y="462026"/>
                  </a:lnTo>
                  <a:close/>
                </a:path>
                <a:path w="280034" h="504825">
                  <a:moveTo>
                    <a:pt x="206349" y="216433"/>
                  </a:moveTo>
                  <a:lnTo>
                    <a:pt x="206311" y="216230"/>
                  </a:lnTo>
                  <a:lnTo>
                    <a:pt x="205549" y="213309"/>
                  </a:lnTo>
                  <a:lnTo>
                    <a:pt x="203365" y="211239"/>
                  </a:lnTo>
                  <a:lnTo>
                    <a:pt x="201688" y="208965"/>
                  </a:lnTo>
                  <a:lnTo>
                    <a:pt x="201472" y="208711"/>
                  </a:lnTo>
                  <a:lnTo>
                    <a:pt x="201053" y="208711"/>
                  </a:lnTo>
                  <a:lnTo>
                    <a:pt x="200418" y="208407"/>
                  </a:lnTo>
                  <a:lnTo>
                    <a:pt x="200545" y="209969"/>
                  </a:lnTo>
                  <a:lnTo>
                    <a:pt x="200710" y="211188"/>
                  </a:lnTo>
                  <a:lnTo>
                    <a:pt x="200710" y="212344"/>
                  </a:lnTo>
                  <a:lnTo>
                    <a:pt x="200761" y="213753"/>
                  </a:lnTo>
                  <a:lnTo>
                    <a:pt x="200761" y="215125"/>
                  </a:lnTo>
                  <a:lnTo>
                    <a:pt x="200710" y="216484"/>
                  </a:lnTo>
                  <a:lnTo>
                    <a:pt x="200710" y="217436"/>
                  </a:lnTo>
                  <a:lnTo>
                    <a:pt x="201091" y="217487"/>
                  </a:lnTo>
                  <a:lnTo>
                    <a:pt x="202476" y="217246"/>
                  </a:lnTo>
                  <a:lnTo>
                    <a:pt x="203073" y="217487"/>
                  </a:lnTo>
                  <a:lnTo>
                    <a:pt x="204508" y="217335"/>
                  </a:lnTo>
                  <a:lnTo>
                    <a:pt x="205346" y="217093"/>
                  </a:lnTo>
                  <a:lnTo>
                    <a:pt x="206146" y="216890"/>
                  </a:lnTo>
                  <a:lnTo>
                    <a:pt x="206273" y="216839"/>
                  </a:lnTo>
                  <a:lnTo>
                    <a:pt x="206349" y="216433"/>
                  </a:lnTo>
                  <a:close/>
                </a:path>
                <a:path w="280034" h="504825">
                  <a:moveTo>
                    <a:pt x="211226" y="246113"/>
                  </a:moveTo>
                  <a:lnTo>
                    <a:pt x="211137" y="245554"/>
                  </a:lnTo>
                  <a:lnTo>
                    <a:pt x="211112" y="244995"/>
                  </a:lnTo>
                  <a:lnTo>
                    <a:pt x="210058" y="245097"/>
                  </a:lnTo>
                  <a:lnTo>
                    <a:pt x="209003" y="245554"/>
                  </a:lnTo>
                  <a:lnTo>
                    <a:pt x="209435" y="244348"/>
                  </a:lnTo>
                  <a:lnTo>
                    <a:pt x="209473" y="243789"/>
                  </a:lnTo>
                  <a:lnTo>
                    <a:pt x="207657" y="241566"/>
                  </a:lnTo>
                  <a:lnTo>
                    <a:pt x="210312" y="240868"/>
                  </a:lnTo>
                  <a:lnTo>
                    <a:pt x="210832" y="239801"/>
                  </a:lnTo>
                  <a:lnTo>
                    <a:pt x="210705" y="238988"/>
                  </a:lnTo>
                  <a:lnTo>
                    <a:pt x="210400" y="238594"/>
                  </a:lnTo>
                  <a:lnTo>
                    <a:pt x="208876" y="239801"/>
                  </a:lnTo>
                  <a:lnTo>
                    <a:pt x="208876" y="239090"/>
                  </a:lnTo>
                  <a:lnTo>
                    <a:pt x="208876" y="238391"/>
                  </a:lnTo>
                  <a:lnTo>
                    <a:pt x="207619" y="239090"/>
                  </a:lnTo>
                  <a:lnTo>
                    <a:pt x="206400" y="237629"/>
                  </a:lnTo>
                  <a:lnTo>
                    <a:pt x="204838" y="238594"/>
                  </a:lnTo>
                  <a:lnTo>
                    <a:pt x="204584" y="238696"/>
                  </a:lnTo>
                  <a:lnTo>
                    <a:pt x="204292" y="238988"/>
                  </a:lnTo>
                  <a:lnTo>
                    <a:pt x="204457" y="240309"/>
                  </a:lnTo>
                  <a:lnTo>
                    <a:pt x="204546" y="241173"/>
                  </a:lnTo>
                  <a:lnTo>
                    <a:pt x="204838" y="242328"/>
                  </a:lnTo>
                  <a:lnTo>
                    <a:pt x="205308" y="242531"/>
                  </a:lnTo>
                  <a:lnTo>
                    <a:pt x="205727" y="242887"/>
                  </a:lnTo>
                  <a:lnTo>
                    <a:pt x="205346" y="243332"/>
                  </a:lnTo>
                  <a:lnTo>
                    <a:pt x="204876" y="243789"/>
                  </a:lnTo>
                  <a:lnTo>
                    <a:pt x="204584" y="244348"/>
                  </a:lnTo>
                  <a:lnTo>
                    <a:pt x="204190" y="244995"/>
                  </a:lnTo>
                  <a:lnTo>
                    <a:pt x="204076" y="245706"/>
                  </a:lnTo>
                  <a:lnTo>
                    <a:pt x="204622" y="246862"/>
                  </a:lnTo>
                  <a:lnTo>
                    <a:pt x="207111" y="246570"/>
                  </a:lnTo>
                  <a:lnTo>
                    <a:pt x="208622" y="246113"/>
                  </a:lnTo>
                  <a:lnTo>
                    <a:pt x="209892" y="247167"/>
                  </a:lnTo>
                  <a:lnTo>
                    <a:pt x="210058" y="247269"/>
                  </a:lnTo>
                  <a:lnTo>
                    <a:pt x="210858" y="246811"/>
                  </a:lnTo>
                  <a:lnTo>
                    <a:pt x="211074" y="246468"/>
                  </a:lnTo>
                  <a:lnTo>
                    <a:pt x="211226" y="246113"/>
                  </a:lnTo>
                  <a:close/>
                </a:path>
                <a:path w="280034" h="504825">
                  <a:moveTo>
                    <a:pt x="214096" y="479183"/>
                  </a:moveTo>
                  <a:lnTo>
                    <a:pt x="213588" y="478891"/>
                  </a:lnTo>
                  <a:lnTo>
                    <a:pt x="213042" y="478383"/>
                  </a:lnTo>
                  <a:lnTo>
                    <a:pt x="211239" y="479132"/>
                  </a:lnTo>
                  <a:lnTo>
                    <a:pt x="211201" y="478993"/>
                  </a:lnTo>
                  <a:lnTo>
                    <a:pt x="210642" y="476618"/>
                  </a:lnTo>
                  <a:lnTo>
                    <a:pt x="210413" y="477520"/>
                  </a:lnTo>
                  <a:lnTo>
                    <a:pt x="210146" y="478231"/>
                  </a:lnTo>
                  <a:lnTo>
                    <a:pt x="209969" y="478993"/>
                  </a:lnTo>
                  <a:lnTo>
                    <a:pt x="209626" y="478586"/>
                  </a:lnTo>
                  <a:lnTo>
                    <a:pt x="209143" y="478028"/>
                  </a:lnTo>
                  <a:lnTo>
                    <a:pt x="209169" y="477164"/>
                  </a:lnTo>
                  <a:lnTo>
                    <a:pt x="209689" y="476516"/>
                  </a:lnTo>
                  <a:lnTo>
                    <a:pt x="210477" y="475551"/>
                  </a:lnTo>
                  <a:lnTo>
                    <a:pt x="210566" y="475005"/>
                  </a:lnTo>
                  <a:lnTo>
                    <a:pt x="210642" y="474548"/>
                  </a:lnTo>
                  <a:lnTo>
                    <a:pt x="210858" y="473938"/>
                  </a:lnTo>
                  <a:lnTo>
                    <a:pt x="210273" y="473532"/>
                  </a:lnTo>
                  <a:lnTo>
                    <a:pt x="209892" y="473329"/>
                  </a:lnTo>
                  <a:lnTo>
                    <a:pt x="209384" y="472986"/>
                  </a:lnTo>
                  <a:lnTo>
                    <a:pt x="209169" y="472681"/>
                  </a:lnTo>
                  <a:lnTo>
                    <a:pt x="208838" y="472884"/>
                  </a:lnTo>
                  <a:lnTo>
                    <a:pt x="208673" y="473138"/>
                  </a:lnTo>
                  <a:lnTo>
                    <a:pt x="208622" y="473316"/>
                  </a:lnTo>
                  <a:lnTo>
                    <a:pt x="208622" y="478383"/>
                  </a:lnTo>
                  <a:lnTo>
                    <a:pt x="207238" y="478586"/>
                  </a:lnTo>
                  <a:lnTo>
                    <a:pt x="207149" y="477824"/>
                  </a:lnTo>
                  <a:lnTo>
                    <a:pt x="207111" y="477570"/>
                  </a:lnTo>
                  <a:lnTo>
                    <a:pt x="205384" y="477215"/>
                  </a:lnTo>
                  <a:lnTo>
                    <a:pt x="206146" y="475551"/>
                  </a:lnTo>
                  <a:lnTo>
                    <a:pt x="206603" y="476008"/>
                  </a:lnTo>
                  <a:lnTo>
                    <a:pt x="207276" y="476719"/>
                  </a:lnTo>
                  <a:lnTo>
                    <a:pt x="207619" y="476669"/>
                  </a:lnTo>
                  <a:lnTo>
                    <a:pt x="208038" y="476567"/>
                  </a:lnTo>
                  <a:lnTo>
                    <a:pt x="208419" y="476516"/>
                  </a:lnTo>
                  <a:lnTo>
                    <a:pt x="208495" y="476872"/>
                  </a:lnTo>
                  <a:lnTo>
                    <a:pt x="208622" y="478383"/>
                  </a:lnTo>
                  <a:lnTo>
                    <a:pt x="208622" y="473316"/>
                  </a:lnTo>
                  <a:lnTo>
                    <a:pt x="208546" y="473583"/>
                  </a:lnTo>
                  <a:lnTo>
                    <a:pt x="208241" y="474141"/>
                  </a:lnTo>
                  <a:lnTo>
                    <a:pt x="207657" y="475005"/>
                  </a:lnTo>
                  <a:lnTo>
                    <a:pt x="206273" y="474091"/>
                  </a:lnTo>
                  <a:lnTo>
                    <a:pt x="205143" y="476516"/>
                  </a:lnTo>
                  <a:lnTo>
                    <a:pt x="204914" y="476872"/>
                  </a:lnTo>
                  <a:lnTo>
                    <a:pt x="204711" y="477024"/>
                  </a:lnTo>
                  <a:lnTo>
                    <a:pt x="204330" y="477164"/>
                  </a:lnTo>
                  <a:lnTo>
                    <a:pt x="204000" y="477164"/>
                  </a:lnTo>
                  <a:lnTo>
                    <a:pt x="203619" y="477215"/>
                  </a:lnTo>
                  <a:lnTo>
                    <a:pt x="203581" y="475957"/>
                  </a:lnTo>
                  <a:lnTo>
                    <a:pt x="203708" y="475754"/>
                  </a:lnTo>
                  <a:lnTo>
                    <a:pt x="203669" y="475551"/>
                  </a:lnTo>
                  <a:lnTo>
                    <a:pt x="203200" y="475246"/>
                  </a:lnTo>
                  <a:lnTo>
                    <a:pt x="202730" y="474853"/>
                  </a:lnTo>
                  <a:lnTo>
                    <a:pt x="201980" y="474548"/>
                  </a:lnTo>
                  <a:lnTo>
                    <a:pt x="201510" y="474599"/>
                  </a:lnTo>
                  <a:lnTo>
                    <a:pt x="200926" y="475754"/>
                  </a:lnTo>
                  <a:lnTo>
                    <a:pt x="200088" y="476415"/>
                  </a:lnTo>
                  <a:lnTo>
                    <a:pt x="199034" y="476872"/>
                  </a:lnTo>
                  <a:lnTo>
                    <a:pt x="198691" y="476973"/>
                  </a:lnTo>
                  <a:lnTo>
                    <a:pt x="198488" y="477570"/>
                  </a:lnTo>
                  <a:lnTo>
                    <a:pt x="198183" y="478028"/>
                  </a:lnTo>
                  <a:lnTo>
                    <a:pt x="199529" y="478078"/>
                  </a:lnTo>
                  <a:lnTo>
                    <a:pt x="200964" y="477824"/>
                  </a:lnTo>
                  <a:lnTo>
                    <a:pt x="200710" y="479793"/>
                  </a:lnTo>
                  <a:lnTo>
                    <a:pt x="201053" y="479844"/>
                  </a:lnTo>
                  <a:lnTo>
                    <a:pt x="201307" y="479844"/>
                  </a:lnTo>
                  <a:lnTo>
                    <a:pt x="201599" y="479894"/>
                  </a:lnTo>
                  <a:lnTo>
                    <a:pt x="202361" y="480098"/>
                  </a:lnTo>
                  <a:lnTo>
                    <a:pt x="202438" y="480606"/>
                  </a:lnTo>
                  <a:lnTo>
                    <a:pt x="202057" y="481253"/>
                  </a:lnTo>
                  <a:lnTo>
                    <a:pt x="201752" y="481863"/>
                  </a:lnTo>
                  <a:lnTo>
                    <a:pt x="201053" y="483019"/>
                  </a:lnTo>
                  <a:lnTo>
                    <a:pt x="202311" y="483069"/>
                  </a:lnTo>
                  <a:lnTo>
                    <a:pt x="203365" y="483171"/>
                  </a:lnTo>
                  <a:lnTo>
                    <a:pt x="204381" y="483222"/>
                  </a:lnTo>
                  <a:lnTo>
                    <a:pt x="205130" y="482219"/>
                  </a:lnTo>
                  <a:lnTo>
                    <a:pt x="206222" y="481253"/>
                  </a:lnTo>
                  <a:lnTo>
                    <a:pt x="205384" y="480098"/>
                  </a:lnTo>
                  <a:lnTo>
                    <a:pt x="206095" y="480250"/>
                  </a:lnTo>
                  <a:lnTo>
                    <a:pt x="207619" y="480453"/>
                  </a:lnTo>
                  <a:lnTo>
                    <a:pt x="208000" y="481863"/>
                  </a:lnTo>
                  <a:lnTo>
                    <a:pt x="209765" y="481711"/>
                  </a:lnTo>
                  <a:lnTo>
                    <a:pt x="209892" y="480606"/>
                  </a:lnTo>
                  <a:lnTo>
                    <a:pt x="211289" y="480098"/>
                  </a:lnTo>
                  <a:lnTo>
                    <a:pt x="212496" y="479742"/>
                  </a:lnTo>
                  <a:lnTo>
                    <a:pt x="214096" y="479183"/>
                  </a:lnTo>
                  <a:close/>
                </a:path>
                <a:path w="280034" h="504825">
                  <a:moveTo>
                    <a:pt x="214566" y="500634"/>
                  </a:moveTo>
                  <a:lnTo>
                    <a:pt x="214350" y="497408"/>
                  </a:lnTo>
                  <a:lnTo>
                    <a:pt x="214350" y="495896"/>
                  </a:lnTo>
                  <a:lnTo>
                    <a:pt x="213893" y="494588"/>
                  </a:lnTo>
                  <a:lnTo>
                    <a:pt x="213588" y="493623"/>
                  </a:lnTo>
                  <a:lnTo>
                    <a:pt x="212585" y="492912"/>
                  </a:lnTo>
                  <a:lnTo>
                    <a:pt x="211874" y="492112"/>
                  </a:lnTo>
                  <a:lnTo>
                    <a:pt x="211404" y="492569"/>
                  </a:lnTo>
                  <a:lnTo>
                    <a:pt x="211112" y="493014"/>
                  </a:lnTo>
                  <a:lnTo>
                    <a:pt x="210477" y="493522"/>
                  </a:lnTo>
                  <a:lnTo>
                    <a:pt x="210019" y="493623"/>
                  </a:lnTo>
                  <a:lnTo>
                    <a:pt x="209677" y="493572"/>
                  </a:lnTo>
                  <a:lnTo>
                    <a:pt x="209511" y="493522"/>
                  </a:lnTo>
                  <a:lnTo>
                    <a:pt x="209296" y="492721"/>
                  </a:lnTo>
                  <a:lnTo>
                    <a:pt x="209130" y="492264"/>
                  </a:lnTo>
                  <a:lnTo>
                    <a:pt x="209042" y="491807"/>
                  </a:lnTo>
                  <a:lnTo>
                    <a:pt x="208749" y="491350"/>
                  </a:lnTo>
                  <a:lnTo>
                    <a:pt x="207873" y="492912"/>
                  </a:lnTo>
                  <a:lnTo>
                    <a:pt x="208368" y="494538"/>
                  </a:lnTo>
                  <a:lnTo>
                    <a:pt x="209638" y="495541"/>
                  </a:lnTo>
                  <a:lnTo>
                    <a:pt x="209969" y="495744"/>
                  </a:lnTo>
                  <a:lnTo>
                    <a:pt x="210058" y="496506"/>
                  </a:lnTo>
                  <a:lnTo>
                    <a:pt x="209969" y="496900"/>
                  </a:lnTo>
                  <a:lnTo>
                    <a:pt x="209765" y="497560"/>
                  </a:lnTo>
                  <a:lnTo>
                    <a:pt x="209677" y="497916"/>
                  </a:lnTo>
                  <a:lnTo>
                    <a:pt x="210731" y="497967"/>
                  </a:lnTo>
                  <a:lnTo>
                    <a:pt x="210985" y="498716"/>
                  </a:lnTo>
                  <a:lnTo>
                    <a:pt x="210820" y="499630"/>
                  </a:lnTo>
                  <a:lnTo>
                    <a:pt x="209804" y="501396"/>
                  </a:lnTo>
                  <a:lnTo>
                    <a:pt x="209842" y="502107"/>
                  </a:lnTo>
                  <a:lnTo>
                    <a:pt x="210858" y="503161"/>
                  </a:lnTo>
                  <a:lnTo>
                    <a:pt x="210769" y="503821"/>
                  </a:lnTo>
                  <a:lnTo>
                    <a:pt x="210858" y="504329"/>
                  </a:lnTo>
                  <a:lnTo>
                    <a:pt x="214515" y="504329"/>
                  </a:lnTo>
                  <a:lnTo>
                    <a:pt x="214515" y="502462"/>
                  </a:lnTo>
                  <a:lnTo>
                    <a:pt x="214566" y="500634"/>
                  </a:lnTo>
                  <a:close/>
                </a:path>
                <a:path w="280034" h="504825">
                  <a:moveTo>
                    <a:pt x="215658" y="413727"/>
                  </a:moveTo>
                  <a:lnTo>
                    <a:pt x="215531" y="413575"/>
                  </a:lnTo>
                  <a:lnTo>
                    <a:pt x="215404" y="413321"/>
                  </a:lnTo>
                  <a:lnTo>
                    <a:pt x="214388" y="413067"/>
                  </a:lnTo>
                  <a:lnTo>
                    <a:pt x="213423" y="412877"/>
                  </a:lnTo>
                  <a:lnTo>
                    <a:pt x="212445" y="412623"/>
                  </a:lnTo>
                  <a:lnTo>
                    <a:pt x="212242" y="412572"/>
                  </a:lnTo>
                  <a:lnTo>
                    <a:pt x="212356" y="412318"/>
                  </a:lnTo>
                  <a:lnTo>
                    <a:pt x="212471" y="411810"/>
                  </a:lnTo>
                  <a:lnTo>
                    <a:pt x="212585" y="411200"/>
                  </a:lnTo>
                  <a:lnTo>
                    <a:pt x="212661" y="410248"/>
                  </a:lnTo>
                  <a:lnTo>
                    <a:pt x="212293" y="410400"/>
                  </a:lnTo>
                  <a:lnTo>
                    <a:pt x="211823" y="410540"/>
                  </a:lnTo>
                  <a:lnTo>
                    <a:pt x="211404" y="410743"/>
                  </a:lnTo>
                  <a:lnTo>
                    <a:pt x="210972" y="411060"/>
                  </a:lnTo>
                  <a:lnTo>
                    <a:pt x="210820" y="411200"/>
                  </a:lnTo>
                  <a:lnTo>
                    <a:pt x="210642" y="411060"/>
                  </a:lnTo>
                  <a:lnTo>
                    <a:pt x="210705" y="410743"/>
                  </a:lnTo>
                  <a:lnTo>
                    <a:pt x="211823" y="408825"/>
                  </a:lnTo>
                  <a:lnTo>
                    <a:pt x="211912" y="408635"/>
                  </a:lnTo>
                  <a:lnTo>
                    <a:pt x="212166" y="408432"/>
                  </a:lnTo>
                  <a:lnTo>
                    <a:pt x="212039" y="407771"/>
                  </a:lnTo>
                  <a:lnTo>
                    <a:pt x="210223" y="407009"/>
                  </a:lnTo>
                  <a:lnTo>
                    <a:pt x="209677" y="406958"/>
                  </a:lnTo>
                  <a:lnTo>
                    <a:pt x="208241" y="406768"/>
                  </a:lnTo>
                  <a:lnTo>
                    <a:pt x="207619" y="407873"/>
                  </a:lnTo>
                  <a:lnTo>
                    <a:pt x="206781" y="408686"/>
                  </a:lnTo>
                  <a:lnTo>
                    <a:pt x="206400" y="408978"/>
                  </a:lnTo>
                  <a:lnTo>
                    <a:pt x="205981" y="409181"/>
                  </a:lnTo>
                  <a:lnTo>
                    <a:pt x="205511" y="409435"/>
                  </a:lnTo>
                  <a:lnTo>
                    <a:pt x="206311" y="409638"/>
                  </a:lnTo>
                  <a:lnTo>
                    <a:pt x="206387" y="410400"/>
                  </a:lnTo>
                  <a:lnTo>
                    <a:pt x="205511" y="411353"/>
                  </a:lnTo>
                  <a:lnTo>
                    <a:pt x="205308" y="412623"/>
                  </a:lnTo>
                  <a:lnTo>
                    <a:pt x="204825" y="412165"/>
                  </a:lnTo>
                  <a:lnTo>
                    <a:pt x="204038" y="411403"/>
                  </a:lnTo>
                  <a:lnTo>
                    <a:pt x="203238" y="411911"/>
                  </a:lnTo>
                  <a:lnTo>
                    <a:pt x="202526" y="412165"/>
                  </a:lnTo>
                  <a:lnTo>
                    <a:pt x="203111" y="410540"/>
                  </a:lnTo>
                  <a:lnTo>
                    <a:pt x="203365" y="409994"/>
                  </a:lnTo>
                  <a:lnTo>
                    <a:pt x="203238" y="409638"/>
                  </a:lnTo>
                  <a:lnTo>
                    <a:pt x="203111" y="409587"/>
                  </a:lnTo>
                  <a:lnTo>
                    <a:pt x="202946" y="409740"/>
                  </a:lnTo>
                  <a:lnTo>
                    <a:pt x="202565" y="409892"/>
                  </a:lnTo>
                  <a:lnTo>
                    <a:pt x="201688" y="411810"/>
                  </a:lnTo>
                  <a:lnTo>
                    <a:pt x="200037" y="411810"/>
                  </a:lnTo>
                  <a:lnTo>
                    <a:pt x="198183" y="412318"/>
                  </a:lnTo>
                  <a:lnTo>
                    <a:pt x="197434" y="412724"/>
                  </a:lnTo>
                  <a:lnTo>
                    <a:pt x="196888" y="413067"/>
                  </a:lnTo>
                  <a:lnTo>
                    <a:pt x="196088" y="413473"/>
                  </a:lnTo>
                  <a:lnTo>
                    <a:pt x="194068" y="415798"/>
                  </a:lnTo>
                  <a:lnTo>
                    <a:pt x="193954" y="416102"/>
                  </a:lnTo>
                  <a:lnTo>
                    <a:pt x="193725" y="416407"/>
                  </a:lnTo>
                  <a:lnTo>
                    <a:pt x="193649" y="416547"/>
                  </a:lnTo>
                  <a:lnTo>
                    <a:pt x="193217" y="416699"/>
                  </a:lnTo>
                  <a:lnTo>
                    <a:pt x="193014" y="416648"/>
                  </a:lnTo>
                  <a:lnTo>
                    <a:pt x="192798" y="416547"/>
                  </a:lnTo>
                  <a:lnTo>
                    <a:pt x="192379" y="415239"/>
                  </a:lnTo>
                  <a:lnTo>
                    <a:pt x="192201" y="414832"/>
                  </a:lnTo>
                  <a:lnTo>
                    <a:pt x="192112" y="414642"/>
                  </a:lnTo>
                  <a:lnTo>
                    <a:pt x="191998" y="413981"/>
                  </a:lnTo>
                  <a:lnTo>
                    <a:pt x="192011" y="413067"/>
                  </a:lnTo>
                  <a:lnTo>
                    <a:pt x="192125" y="412877"/>
                  </a:lnTo>
                  <a:lnTo>
                    <a:pt x="192239" y="412318"/>
                  </a:lnTo>
                  <a:lnTo>
                    <a:pt x="192125" y="409994"/>
                  </a:lnTo>
                  <a:lnTo>
                    <a:pt x="191858" y="409790"/>
                  </a:lnTo>
                  <a:lnTo>
                    <a:pt x="191833" y="408432"/>
                  </a:lnTo>
                  <a:lnTo>
                    <a:pt x="191541" y="408076"/>
                  </a:lnTo>
                  <a:lnTo>
                    <a:pt x="190487" y="407162"/>
                  </a:lnTo>
                  <a:lnTo>
                    <a:pt x="190195" y="406920"/>
                  </a:lnTo>
                  <a:lnTo>
                    <a:pt x="189522" y="406615"/>
                  </a:lnTo>
                  <a:lnTo>
                    <a:pt x="187833" y="407162"/>
                  </a:lnTo>
                  <a:lnTo>
                    <a:pt x="187083" y="406869"/>
                  </a:lnTo>
                  <a:lnTo>
                    <a:pt x="185432" y="406869"/>
                  </a:lnTo>
                  <a:lnTo>
                    <a:pt x="185115" y="407162"/>
                  </a:lnTo>
                  <a:lnTo>
                    <a:pt x="184937" y="407314"/>
                  </a:lnTo>
                  <a:lnTo>
                    <a:pt x="184937" y="408228"/>
                  </a:lnTo>
                  <a:lnTo>
                    <a:pt x="186067" y="411556"/>
                  </a:lnTo>
                  <a:lnTo>
                    <a:pt x="184696" y="413575"/>
                  </a:lnTo>
                  <a:lnTo>
                    <a:pt x="184594" y="414540"/>
                  </a:lnTo>
                  <a:lnTo>
                    <a:pt x="184467" y="415036"/>
                  </a:lnTo>
                  <a:lnTo>
                    <a:pt x="185102" y="414985"/>
                  </a:lnTo>
                  <a:lnTo>
                    <a:pt x="185559" y="414883"/>
                  </a:lnTo>
                  <a:lnTo>
                    <a:pt x="186232" y="414832"/>
                  </a:lnTo>
                  <a:lnTo>
                    <a:pt x="186055" y="415493"/>
                  </a:lnTo>
                  <a:lnTo>
                    <a:pt x="185775" y="416407"/>
                  </a:lnTo>
                  <a:lnTo>
                    <a:pt x="185432" y="417258"/>
                  </a:lnTo>
                  <a:lnTo>
                    <a:pt x="185305" y="418922"/>
                  </a:lnTo>
                  <a:lnTo>
                    <a:pt x="185978" y="420090"/>
                  </a:lnTo>
                  <a:lnTo>
                    <a:pt x="185356" y="421398"/>
                  </a:lnTo>
                  <a:lnTo>
                    <a:pt x="185686" y="421957"/>
                  </a:lnTo>
                  <a:lnTo>
                    <a:pt x="185978" y="422503"/>
                  </a:lnTo>
                  <a:lnTo>
                    <a:pt x="186410" y="423113"/>
                  </a:lnTo>
                  <a:lnTo>
                    <a:pt x="186651" y="423722"/>
                  </a:lnTo>
                  <a:lnTo>
                    <a:pt x="187198" y="425234"/>
                  </a:lnTo>
                  <a:lnTo>
                    <a:pt x="187756" y="425538"/>
                  </a:lnTo>
                  <a:lnTo>
                    <a:pt x="189395" y="425488"/>
                  </a:lnTo>
                  <a:lnTo>
                    <a:pt x="190271" y="425488"/>
                  </a:lnTo>
                  <a:lnTo>
                    <a:pt x="191249" y="425691"/>
                  </a:lnTo>
                  <a:lnTo>
                    <a:pt x="192214" y="425996"/>
                  </a:lnTo>
                  <a:lnTo>
                    <a:pt x="193141" y="425589"/>
                  </a:lnTo>
                  <a:lnTo>
                    <a:pt x="193471" y="424675"/>
                  </a:lnTo>
                  <a:lnTo>
                    <a:pt x="193052" y="423672"/>
                  </a:lnTo>
                  <a:lnTo>
                    <a:pt x="192214" y="421347"/>
                  </a:lnTo>
                  <a:lnTo>
                    <a:pt x="193141" y="419430"/>
                  </a:lnTo>
                  <a:lnTo>
                    <a:pt x="194652" y="417360"/>
                  </a:lnTo>
                  <a:lnTo>
                    <a:pt x="195199" y="417207"/>
                  </a:lnTo>
                  <a:lnTo>
                    <a:pt x="196507" y="417055"/>
                  </a:lnTo>
                  <a:lnTo>
                    <a:pt x="197053" y="416852"/>
                  </a:lnTo>
                  <a:lnTo>
                    <a:pt x="197078" y="416699"/>
                  </a:lnTo>
                  <a:lnTo>
                    <a:pt x="197307" y="415086"/>
                  </a:lnTo>
                  <a:lnTo>
                    <a:pt x="197827" y="414337"/>
                  </a:lnTo>
                  <a:lnTo>
                    <a:pt x="198183" y="413575"/>
                  </a:lnTo>
                  <a:lnTo>
                    <a:pt x="199745" y="414489"/>
                  </a:lnTo>
                  <a:lnTo>
                    <a:pt x="199847" y="416407"/>
                  </a:lnTo>
                  <a:lnTo>
                    <a:pt x="200507" y="418363"/>
                  </a:lnTo>
                  <a:lnTo>
                    <a:pt x="201091" y="419277"/>
                  </a:lnTo>
                  <a:lnTo>
                    <a:pt x="202857" y="419379"/>
                  </a:lnTo>
                  <a:lnTo>
                    <a:pt x="203784" y="418680"/>
                  </a:lnTo>
                  <a:lnTo>
                    <a:pt x="204838" y="418274"/>
                  </a:lnTo>
                  <a:lnTo>
                    <a:pt x="204876" y="418071"/>
                  </a:lnTo>
                  <a:lnTo>
                    <a:pt x="207746" y="416306"/>
                  </a:lnTo>
                  <a:lnTo>
                    <a:pt x="207784" y="417106"/>
                  </a:lnTo>
                  <a:lnTo>
                    <a:pt x="208546" y="416699"/>
                  </a:lnTo>
                  <a:lnTo>
                    <a:pt x="209003" y="416306"/>
                  </a:lnTo>
                  <a:lnTo>
                    <a:pt x="209346" y="416001"/>
                  </a:lnTo>
                  <a:lnTo>
                    <a:pt x="210019" y="417207"/>
                  </a:lnTo>
                  <a:lnTo>
                    <a:pt x="210769" y="417004"/>
                  </a:lnTo>
                  <a:lnTo>
                    <a:pt x="211366" y="416001"/>
                  </a:lnTo>
                  <a:lnTo>
                    <a:pt x="211683" y="415493"/>
                  </a:lnTo>
                  <a:lnTo>
                    <a:pt x="211797" y="415340"/>
                  </a:lnTo>
                  <a:lnTo>
                    <a:pt x="212788" y="414540"/>
                  </a:lnTo>
                  <a:lnTo>
                    <a:pt x="214515" y="414489"/>
                  </a:lnTo>
                  <a:lnTo>
                    <a:pt x="214896" y="414489"/>
                  </a:lnTo>
                  <a:lnTo>
                    <a:pt x="215277" y="413981"/>
                  </a:lnTo>
                  <a:lnTo>
                    <a:pt x="215658" y="413727"/>
                  </a:lnTo>
                  <a:close/>
                </a:path>
                <a:path w="280034" h="504825">
                  <a:moveTo>
                    <a:pt x="217144" y="435991"/>
                  </a:moveTo>
                  <a:lnTo>
                    <a:pt x="217043" y="435838"/>
                  </a:lnTo>
                  <a:lnTo>
                    <a:pt x="216916" y="435787"/>
                  </a:lnTo>
                  <a:lnTo>
                    <a:pt x="216789" y="435686"/>
                  </a:lnTo>
                  <a:lnTo>
                    <a:pt x="216039" y="436841"/>
                  </a:lnTo>
                  <a:lnTo>
                    <a:pt x="215442" y="437553"/>
                  </a:lnTo>
                  <a:lnTo>
                    <a:pt x="215112" y="437654"/>
                  </a:lnTo>
                  <a:lnTo>
                    <a:pt x="214858" y="437756"/>
                  </a:lnTo>
                  <a:lnTo>
                    <a:pt x="214807" y="437451"/>
                  </a:lnTo>
                  <a:lnTo>
                    <a:pt x="214604" y="436994"/>
                  </a:lnTo>
                  <a:lnTo>
                    <a:pt x="214769" y="436841"/>
                  </a:lnTo>
                  <a:lnTo>
                    <a:pt x="215569" y="435991"/>
                  </a:lnTo>
                  <a:lnTo>
                    <a:pt x="215519" y="434771"/>
                  </a:lnTo>
                  <a:lnTo>
                    <a:pt x="215277" y="434022"/>
                  </a:lnTo>
                  <a:lnTo>
                    <a:pt x="215112" y="433565"/>
                  </a:lnTo>
                  <a:lnTo>
                    <a:pt x="215366" y="433006"/>
                  </a:lnTo>
                  <a:lnTo>
                    <a:pt x="215404" y="432295"/>
                  </a:lnTo>
                  <a:lnTo>
                    <a:pt x="215277" y="431749"/>
                  </a:lnTo>
                  <a:lnTo>
                    <a:pt x="214350" y="430885"/>
                  </a:lnTo>
                  <a:lnTo>
                    <a:pt x="214579" y="430326"/>
                  </a:lnTo>
                  <a:lnTo>
                    <a:pt x="215023" y="429272"/>
                  </a:lnTo>
                  <a:lnTo>
                    <a:pt x="214033" y="427964"/>
                  </a:lnTo>
                  <a:lnTo>
                    <a:pt x="214096" y="427558"/>
                  </a:lnTo>
                  <a:lnTo>
                    <a:pt x="214807" y="426148"/>
                  </a:lnTo>
                  <a:lnTo>
                    <a:pt x="213131" y="426097"/>
                  </a:lnTo>
                  <a:lnTo>
                    <a:pt x="211823" y="425437"/>
                  </a:lnTo>
                  <a:lnTo>
                    <a:pt x="211277" y="426250"/>
                  </a:lnTo>
                  <a:lnTo>
                    <a:pt x="211023" y="427050"/>
                  </a:lnTo>
                  <a:lnTo>
                    <a:pt x="210896" y="427355"/>
                  </a:lnTo>
                  <a:lnTo>
                    <a:pt x="210477" y="427558"/>
                  </a:lnTo>
                  <a:lnTo>
                    <a:pt x="209892" y="427964"/>
                  </a:lnTo>
                  <a:lnTo>
                    <a:pt x="210350" y="425742"/>
                  </a:lnTo>
                  <a:lnTo>
                    <a:pt x="209511" y="425640"/>
                  </a:lnTo>
                  <a:lnTo>
                    <a:pt x="208800" y="425488"/>
                  </a:lnTo>
                  <a:lnTo>
                    <a:pt x="207911" y="425386"/>
                  </a:lnTo>
                  <a:lnTo>
                    <a:pt x="207759" y="425640"/>
                  </a:lnTo>
                  <a:lnTo>
                    <a:pt x="208000" y="426847"/>
                  </a:lnTo>
                  <a:lnTo>
                    <a:pt x="208241" y="427710"/>
                  </a:lnTo>
                  <a:lnTo>
                    <a:pt x="208495" y="428917"/>
                  </a:lnTo>
                  <a:lnTo>
                    <a:pt x="208546" y="429323"/>
                  </a:lnTo>
                  <a:lnTo>
                    <a:pt x="208330" y="429831"/>
                  </a:lnTo>
                  <a:lnTo>
                    <a:pt x="208127" y="430237"/>
                  </a:lnTo>
                  <a:lnTo>
                    <a:pt x="208038" y="430530"/>
                  </a:lnTo>
                  <a:lnTo>
                    <a:pt x="207619" y="430834"/>
                  </a:lnTo>
                  <a:lnTo>
                    <a:pt x="207530" y="431444"/>
                  </a:lnTo>
                  <a:lnTo>
                    <a:pt x="207822" y="431749"/>
                  </a:lnTo>
                  <a:lnTo>
                    <a:pt x="207911" y="432003"/>
                  </a:lnTo>
                  <a:lnTo>
                    <a:pt x="208127" y="431800"/>
                  </a:lnTo>
                  <a:lnTo>
                    <a:pt x="208495" y="431647"/>
                  </a:lnTo>
                  <a:lnTo>
                    <a:pt x="208546" y="430530"/>
                  </a:lnTo>
                  <a:lnTo>
                    <a:pt x="208927" y="430326"/>
                  </a:lnTo>
                  <a:lnTo>
                    <a:pt x="209892" y="430631"/>
                  </a:lnTo>
                  <a:lnTo>
                    <a:pt x="209753" y="430885"/>
                  </a:lnTo>
                  <a:lnTo>
                    <a:pt x="209638" y="431444"/>
                  </a:lnTo>
                  <a:lnTo>
                    <a:pt x="208838" y="432498"/>
                  </a:lnTo>
                  <a:lnTo>
                    <a:pt x="208800" y="433006"/>
                  </a:lnTo>
                  <a:lnTo>
                    <a:pt x="209600" y="433565"/>
                  </a:lnTo>
                  <a:lnTo>
                    <a:pt x="210400" y="434073"/>
                  </a:lnTo>
                  <a:lnTo>
                    <a:pt x="210058" y="434771"/>
                  </a:lnTo>
                  <a:lnTo>
                    <a:pt x="209092" y="436283"/>
                  </a:lnTo>
                  <a:lnTo>
                    <a:pt x="208927" y="436841"/>
                  </a:lnTo>
                  <a:lnTo>
                    <a:pt x="208940" y="437045"/>
                  </a:lnTo>
                  <a:lnTo>
                    <a:pt x="210146" y="438099"/>
                  </a:lnTo>
                  <a:lnTo>
                    <a:pt x="210019" y="439064"/>
                  </a:lnTo>
                  <a:lnTo>
                    <a:pt x="209562" y="440067"/>
                  </a:lnTo>
                  <a:lnTo>
                    <a:pt x="209461" y="440575"/>
                  </a:lnTo>
                  <a:lnTo>
                    <a:pt x="209638" y="440829"/>
                  </a:lnTo>
                  <a:lnTo>
                    <a:pt x="210312" y="440982"/>
                  </a:lnTo>
                  <a:lnTo>
                    <a:pt x="210400" y="442899"/>
                  </a:lnTo>
                  <a:lnTo>
                    <a:pt x="210642" y="442899"/>
                  </a:lnTo>
                  <a:lnTo>
                    <a:pt x="211074" y="442201"/>
                  </a:lnTo>
                  <a:lnTo>
                    <a:pt x="211404" y="441490"/>
                  </a:lnTo>
                  <a:lnTo>
                    <a:pt x="212039" y="440474"/>
                  </a:lnTo>
                  <a:lnTo>
                    <a:pt x="212547" y="439915"/>
                  </a:lnTo>
                  <a:lnTo>
                    <a:pt x="212725" y="440220"/>
                  </a:lnTo>
                  <a:lnTo>
                    <a:pt x="212915" y="440677"/>
                  </a:lnTo>
                  <a:lnTo>
                    <a:pt x="213131" y="441032"/>
                  </a:lnTo>
                  <a:lnTo>
                    <a:pt x="213258" y="441185"/>
                  </a:lnTo>
                  <a:lnTo>
                    <a:pt x="213334" y="441591"/>
                  </a:lnTo>
                  <a:lnTo>
                    <a:pt x="214439" y="440829"/>
                  </a:lnTo>
                  <a:lnTo>
                    <a:pt x="214439" y="443103"/>
                  </a:lnTo>
                  <a:lnTo>
                    <a:pt x="214934" y="443407"/>
                  </a:lnTo>
                  <a:lnTo>
                    <a:pt x="215404" y="443611"/>
                  </a:lnTo>
                  <a:lnTo>
                    <a:pt x="216115" y="443966"/>
                  </a:lnTo>
                  <a:lnTo>
                    <a:pt x="216090" y="440829"/>
                  </a:lnTo>
                  <a:lnTo>
                    <a:pt x="216065" y="439915"/>
                  </a:lnTo>
                  <a:lnTo>
                    <a:pt x="216115" y="439064"/>
                  </a:lnTo>
                  <a:lnTo>
                    <a:pt x="216204" y="438505"/>
                  </a:lnTo>
                  <a:lnTo>
                    <a:pt x="216408" y="437756"/>
                  </a:lnTo>
                  <a:lnTo>
                    <a:pt x="216662" y="437045"/>
                  </a:lnTo>
                  <a:lnTo>
                    <a:pt x="217144" y="435991"/>
                  </a:lnTo>
                  <a:close/>
                </a:path>
                <a:path w="280034" h="504825">
                  <a:moveTo>
                    <a:pt x="223100" y="384810"/>
                  </a:moveTo>
                  <a:lnTo>
                    <a:pt x="222935" y="383540"/>
                  </a:lnTo>
                  <a:lnTo>
                    <a:pt x="222097" y="384810"/>
                  </a:lnTo>
                  <a:lnTo>
                    <a:pt x="223100" y="384810"/>
                  </a:lnTo>
                  <a:close/>
                </a:path>
                <a:path w="280034" h="504825">
                  <a:moveTo>
                    <a:pt x="225920" y="456984"/>
                  </a:moveTo>
                  <a:lnTo>
                    <a:pt x="224878" y="456069"/>
                  </a:lnTo>
                  <a:lnTo>
                    <a:pt x="224409" y="455676"/>
                  </a:lnTo>
                  <a:lnTo>
                    <a:pt x="223520" y="456069"/>
                  </a:lnTo>
                  <a:lnTo>
                    <a:pt x="222770" y="455879"/>
                  </a:lnTo>
                  <a:lnTo>
                    <a:pt x="223100" y="455117"/>
                  </a:lnTo>
                  <a:lnTo>
                    <a:pt x="223253" y="454660"/>
                  </a:lnTo>
                  <a:lnTo>
                    <a:pt x="223608" y="454101"/>
                  </a:lnTo>
                  <a:lnTo>
                    <a:pt x="223862" y="453593"/>
                  </a:lnTo>
                  <a:lnTo>
                    <a:pt x="223735" y="453301"/>
                  </a:lnTo>
                  <a:lnTo>
                    <a:pt x="223608" y="453148"/>
                  </a:lnTo>
                  <a:lnTo>
                    <a:pt x="223405" y="453047"/>
                  </a:lnTo>
                  <a:lnTo>
                    <a:pt x="222224" y="454660"/>
                  </a:lnTo>
                  <a:lnTo>
                    <a:pt x="221869" y="454609"/>
                  </a:lnTo>
                  <a:lnTo>
                    <a:pt x="220827" y="454456"/>
                  </a:lnTo>
                  <a:lnTo>
                    <a:pt x="220726" y="454101"/>
                  </a:lnTo>
                  <a:lnTo>
                    <a:pt x="221424" y="452894"/>
                  </a:lnTo>
                  <a:lnTo>
                    <a:pt x="221627" y="452539"/>
                  </a:lnTo>
                  <a:lnTo>
                    <a:pt x="221932" y="452234"/>
                  </a:lnTo>
                  <a:lnTo>
                    <a:pt x="222643" y="451231"/>
                  </a:lnTo>
                  <a:lnTo>
                    <a:pt x="222897" y="450723"/>
                  </a:lnTo>
                  <a:lnTo>
                    <a:pt x="220586" y="450723"/>
                  </a:lnTo>
                  <a:lnTo>
                    <a:pt x="218808" y="452894"/>
                  </a:lnTo>
                  <a:lnTo>
                    <a:pt x="218554" y="452335"/>
                  </a:lnTo>
                  <a:lnTo>
                    <a:pt x="218351" y="452031"/>
                  </a:lnTo>
                  <a:lnTo>
                    <a:pt x="218059" y="451383"/>
                  </a:lnTo>
                  <a:lnTo>
                    <a:pt x="215950" y="454609"/>
                  </a:lnTo>
                  <a:lnTo>
                    <a:pt x="215607" y="454558"/>
                  </a:lnTo>
                  <a:lnTo>
                    <a:pt x="215557" y="453555"/>
                  </a:lnTo>
                  <a:lnTo>
                    <a:pt x="215214" y="453199"/>
                  </a:lnTo>
                  <a:lnTo>
                    <a:pt x="214566" y="453199"/>
                  </a:lnTo>
                  <a:lnTo>
                    <a:pt x="214058" y="453148"/>
                  </a:lnTo>
                  <a:lnTo>
                    <a:pt x="213931" y="452488"/>
                  </a:lnTo>
                  <a:lnTo>
                    <a:pt x="213842" y="451827"/>
                  </a:lnTo>
                  <a:lnTo>
                    <a:pt x="213512" y="452183"/>
                  </a:lnTo>
                  <a:lnTo>
                    <a:pt x="213131" y="452335"/>
                  </a:lnTo>
                  <a:lnTo>
                    <a:pt x="213004" y="452691"/>
                  </a:lnTo>
                  <a:lnTo>
                    <a:pt x="211874" y="454660"/>
                  </a:lnTo>
                  <a:lnTo>
                    <a:pt x="210477" y="454406"/>
                  </a:lnTo>
                  <a:lnTo>
                    <a:pt x="210312" y="454355"/>
                  </a:lnTo>
                  <a:lnTo>
                    <a:pt x="209804" y="454914"/>
                  </a:lnTo>
                  <a:lnTo>
                    <a:pt x="210350" y="456272"/>
                  </a:lnTo>
                  <a:lnTo>
                    <a:pt x="212661" y="456577"/>
                  </a:lnTo>
                  <a:lnTo>
                    <a:pt x="212293" y="457441"/>
                  </a:lnTo>
                  <a:lnTo>
                    <a:pt x="211531" y="458343"/>
                  </a:lnTo>
                  <a:lnTo>
                    <a:pt x="211404" y="459105"/>
                  </a:lnTo>
                  <a:lnTo>
                    <a:pt x="212331" y="458749"/>
                  </a:lnTo>
                  <a:lnTo>
                    <a:pt x="212915" y="458495"/>
                  </a:lnTo>
                  <a:lnTo>
                    <a:pt x="212674" y="460057"/>
                  </a:lnTo>
                  <a:lnTo>
                    <a:pt x="212610" y="460870"/>
                  </a:lnTo>
                  <a:lnTo>
                    <a:pt x="213258" y="461327"/>
                  </a:lnTo>
                  <a:lnTo>
                    <a:pt x="213842" y="462026"/>
                  </a:lnTo>
                  <a:lnTo>
                    <a:pt x="214807" y="460971"/>
                  </a:lnTo>
                  <a:lnTo>
                    <a:pt x="215366" y="461073"/>
                  </a:lnTo>
                  <a:lnTo>
                    <a:pt x="215506" y="460971"/>
                  </a:lnTo>
                  <a:lnTo>
                    <a:pt x="216281" y="460514"/>
                  </a:lnTo>
                  <a:lnTo>
                    <a:pt x="217424" y="459600"/>
                  </a:lnTo>
                  <a:lnTo>
                    <a:pt x="218059" y="459206"/>
                  </a:lnTo>
                  <a:lnTo>
                    <a:pt x="218224" y="458495"/>
                  </a:lnTo>
                  <a:lnTo>
                    <a:pt x="218351" y="457936"/>
                  </a:lnTo>
                  <a:lnTo>
                    <a:pt x="219481" y="458901"/>
                  </a:lnTo>
                  <a:lnTo>
                    <a:pt x="219608" y="458952"/>
                  </a:lnTo>
                  <a:lnTo>
                    <a:pt x="220776" y="457936"/>
                  </a:lnTo>
                  <a:lnTo>
                    <a:pt x="221005" y="457784"/>
                  </a:lnTo>
                  <a:lnTo>
                    <a:pt x="221259" y="457542"/>
                  </a:lnTo>
                  <a:lnTo>
                    <a:pt x="221589" y="457288"/>
                  </a:lnTo>
                  <a:lnTo>
                    <a:pt x="221729" y="458939"/>
                  </a:lnTo>
                  <a:lnTo>
                    <a:pt x="225272" y="457288"/>
                  </a:lnTo>
                  <a:lnTo>
                    <a:pt x="225920" y="456984"/>
                  </a:lnTo>
                  <a:close/>
                </a:path>
                <a:path w="280034" h="504825">
                  <a:moveTo>
                    <a:pt x="227901" y="485190"/>
                  </a:moveTo>
                  <a:lnTo>
                    <a:pt x="227787" y="483171"/>
                  </a:lnTo>
                  <a:lnTo>
                    <a:pt x="227609" y="482523"/>
                  </a:lnTo>
                  <a:lnTo>
                    <a:pt x="227533" y="482168"/>
                  </a:lnTo>
                  <a:lnTo>
                    <a:pt x="227482" y="481304"/>
                  </a:lnTo>
                  <a:lnTo>
                    <a:pt x="226390" y="480860"/>
                  </a:lnTo>
                  <a:lnTo>
                    <a:pt x="226682" y="479894"/>
                  </a:lnTo>
                  <a:lnTo>
                    <a:pt x="225717" y="478078"/>
                  </a:lnTo>
                  <a:lnTo>
                    <a:pt x="226263" y="477164"/>
                  </a:lnTo>
                  <a:lnTo>
                    <a:pt x="226466" y="476110"/>
                  </a:lnTo>
                  <a:lnTo>
                    <a:pt x="226580" y="475754"/>
                  </a:lnTo>
                  <a:lnTo>
                    <a:pt x="226669" y="474243"/>
                  </a:lnTo>
                  <a:lnTo>
                    <a:pt x="226720" y="472681"/>
                  </a:lnTo>
                  <a:lnTo>
                    <a:pt x="226847" y="472122"/>
                  </a:lnTo>
                  <a:lnTo>
                    <a:pt x="226936" y="471411"/>
                  </a:lnTo>
                  <a:lnTo>
                    <a:pt x="227025" y="471220"/>
                  </a:lnTo>
                  <a:lnTo>
                    <a:pt x="227190" y="470814"/>
                  </a:lnTo>
                  <a:lnTo>
                    <a:pt x="225590" y="470458"/>
                  </a:lnTo>
                  <a:lnTo>
                    <a:pt x="225171" y="469747"/>
                  </a:lnTo>
                  <a:lnTo>
                    <a:pt x="224497" y="469201"/>
                  </a:lnTo>
                  <a:lnTo>
                    <a:pt x="224028" y="469049"/>
                  </a:lnTo>
                  <a:lnTo>
                    <a:pt x="223850" y="469201"/>
                  </a:lnTo>
                  <a:lnTo>
                    <a:pt x="223735" y="469798"/>
                  </a:lnTo>
                  <a:lnTo>
                    <a:pt x="222135" y="471220"/>
                  </a:lnTo>
                  <a:lnTo>
                    <a:pt x="221208" y="468998"/>
                  </a:lnTo>
                  <a:lnTo>
                    <a:pt x="219735" y="468998"/>
                  </a:lnTo>
                  <a:lnTo>
                    <a:pt x="219697" y="471220"/>
                  </a:lnTo>
                  <a:lnTo>
                    <a:pt x="220154" y="472782"/>
                  </a:lnTo>
                  <a:lnTo>
                    <a:pt x="218554" y="474345"/>
                  </a:lnTo>
                  <a:lnTo>
                    <a:pt x="220078" y="474243"/>
                  </a:lnTo>
                  <a:lnTo>
                    <a:pt x="220243" y="476770"/>
                  </a:lnTo>
                  <a:lnTo>
                    <a:pt x="222008" y="475754"/>
                  </a:lnTo>
                  <a:lnTo>
                    <a:pt x="222262" y="475957"/>
                  </a:lnTo>
                  <a:lnTo>
                    <a:pt x="221500" y="477418"/>
                  </a:lnTo>
                  <a:lnTo>
                    <a:pt x="222427" y="478840"/>
                  </a:lnTo>
                  <a:lnTo>
                    <a:pt x="222478" y="480860"/>
                  </a:lnTo>
                  <a:lnTo>
                    <a:pt x="222681" y="481101"/>
                  </a:lnTo>
                  <a:lnTo>
                    <a:pt x="222846" y="483374"/>
                  </a:lnTo>
                  <a:lnTo>
                    <a:pt x="223405" y="483171"/>
                  </a:lnTo>
                  <a:lnTo>
                    <a:pt x="223989" y="482879"/>
                  </a:lnTo>
                  <a:lnTo>
                    <a:pt x="224828" y="482523"/>
                  </a:lnTo>
                  <a:lnTo>
                    <a:pt x="224917" y="484136"/>
                  </a:lnTo>
                  <a:lnTo>
                    <a:pt x="225501" y="485038"/>
                  </a:lnTo>
                  <a:lnTo>
                    <a:pt x="227190" y="485343"/>
                  </a:lnTo>
                  <a:lnTo>
                    <a:pt x="227647" y="485394"/>
                  </a:lnTo>
                  <a:lnTo>
                    <a:pt x="227901" y="485190"/>
                  </a:lnTo>
                  <a:close/>
                </a:path>
                <a:path w="280034" h="504825">
                  <a:moveTo>
                    <a:pt x="228409" y="391160"/>
                  </a:moveTo>
                  <a:lnTo>
                    <a:pt x="228244" y="389890"/>
                  </a:lnTo>
                  <a:lnTo>
                    <a:pt x="227101" y="391160"/>
                  </a:lnTo>
                  <a:lnTo>
                    <a:pt x="228409" y="391160"/>
                  </a:lnTo>
                  <a:close/>
                </a:path>
                <a:path w="280034" h="504825">
                  <a:moveTo>
                    <a:pt x="233756" y="408584"/>
                  </a:moveTo>
                  <a:lnTo>
                    <a:pt x="233464" y="408724"/>
                  </a:lnTo>
                  <a:lnTo>
                    <a:pt x="233032" y="409079"/>
                  </a:lnTo>
                  <a:lnTo>
                    <a:pt x="231267" y="408825"/>
                  </a:lnTo>
                  <a:lnTo>
                    <a:pt x="230720" y="409740"/>
                  </a:lnTo>
                  <a:lnTo>
                    <a:pt x="230009" y="411251"/>
                  </a:lnTo>
                  <a:lnTo>
                    <a:pt x="229412" y="411403"/>
                  </a:lnTo>
                  <a:lnTo>
                    <a:pt x="228993" y="411657"/>
                  </a:lnTo>
                  <a:lnTo>
                    <a:pt x="228739" y="411111"/>
                  </a:lnTo>
                  <a:lnTo>
                    <a:pt x="228193" y="410349"/>
                  </a:lnTo>
                  <a:lnTo>
                    <a:pt x="229120" y="408533"/>
                  </a:lnTo>
                  <a:lnTo>
                    <a:pt x="229095" y="407974"/>
                  </a:lnTo>
                  <a:lnTo>
                    <a:pt x="227990" y="407009"/>
                  </a:lnTo>
                  <a:lnTo>
                    <a:pt x="228155" y="406361"/>
                  </a:lnTo>
                  <a:lnTo>
                    <a:pt x="228371" y="406057"/>
                  </a:lnTo>
                  <a:lnTo>
                    <a:pt x="228955" y="405053"/>
                  </a:lnTo>
                  <a:lnTo>
                    <a:pt x="223647" y="401612"/>
                  </a:lnTo>
                  <a:lnTo>
                    <a:pt x="223443" y="401612"/>
                  </a:lnTo>
                  <a:lnTo>
                    <a:pt x="223227" y="401662"/>
                  </a:lnTo>
                  <a:lnTo>
                    <a:pt x="222224" y="401612"/>
                  </a:lnTo>
                  <a:lnTo>
                    <a:pt x="221424" y="401612"/>
                  </a:lnTo>
                  <a:lnTo>
                    <a:pt x="220243" y="401561"/>
                  </a:lnTo>
                  <a:lnTo>
                    <a:pt x="220116" y="402272"/>
                  </a:lnTo>
                  <a:lnTo>
                    <a:pt x="220332" y="402678"/>
                  </a:lnTo>
                  <a:lnTo>
                    <a:pt x="220916" y="404241"/>
                  </a:lnTo>
                  <a:lnTo>
                    <a:pt x="221259" y="405752"/>
                  </a:lnTo>
                  <a:lnTo>
                    <a:pt x="219773" y="407974"/>
                  </a:lnTo>
                  <a:lnTo>
                    <a:pt x="219710" y="408584"/>
                  </a:lnTo>
                  <a:lnTo>
                    <a:pt x="219583" y="409282"/>
                  </a:lnTo>
                  <a:lnTo>
                    <a:pt x="219443" y="409740"/>
                  </a:lnTo>
                  <a:lnTo>
                    <a:pt x="219862" y="409994"/>
                  </a:lnTo>
                  <a:lnTo>
                    <a:pt x="222173" y="406958"/>
                  </a:lnTo>
                  <a:lnTo>
                    <a:pt x="222427" y="407162"/>
                  </a:lnTo>
                  <a:lnTo>
                    <a:pt x="221373" y="409130"/>
                  </a:lnTo>
                  <a:lnTo>
                    <a:pt x="221132" y="410540"/>
                  </a:lnTo>
                  <a:lnTo>
                    <a:pt x="221716" y="410248"/>
                  </a:lnTo>
                  <a:lnTo>
                    <a:pt x="222351" y="409994"/>
                  </a:lnTo>
                  <a:lnTo>
                    <a:pt x="222935" y="409689"/>
                  </a:lnTo>
                  <a:lnTo>
                    <a:pt x="223139" y="409994"/>
                  </a:lnTo>
                  <a:lnTo>
                    <a:pt x="222834" y="410845"/>
                  </a:lnTo>
                  <a:lnTo>
                    <a:pt x="222427" y="411708"/>
                  </a:lnTo>
                  <a:lnTo>
                    <a:pt x="222008" y="413067"/>
                  </a:lnTo>
                  <a:lnTo>
                    <a:pt x="222008" y="413626"/>
                  </a:lnTo>
                  <a:lnTo>
                    <a:pt x="222173" y="413931"/>
                  </a:lnTo>
                  <a:lnTo>
                    <a:pt x="222732" y="414782"/>
                  </a:lnTo>
                  <a:lnTo>
                    <a:pt x="223024" y="415442"/>
                  </a:lnTo>
                  <a:lnTo>
                    <a:pt x="221843" y="416407"/>
                  </a:lnTo>
                  <a:lnTo>
                    <a:pt x="222008" y="417156"/>
                  </a:lnTo>
                  <a:lnTo>
                    <a:pt x="222008" y="417868"/>
                  </a:lnTo>
                  <a:lnTo>
                    <a:pt x="223151" y="417258"/>
                  </a:lnTo>
                  <a:lnTo>
                    <a:pt x="223151" y="418071"/>
                  </a:lnTo>
                  <a:lnTo>
                    <a:pt x="222846" y="418528"/>
                  </a:lnTo>
                  <a:lnTo>
                    <a:pt x="222262" y="419074"/>
                  </a:lnTo>
                  <a:lnTo>
                    <a:pt x="223024" y="419430"/>
                  </a:lnTo>
                  <a:lnTo>
                    <a:pt x="223647" y="419785"/>
                  </a:lnTo>
                  <a:lnTo>
                    <a:pt x="224447" y="419938"/>
                  </a:lnTo>
                  <a:lnTo>
                    <a:pt x="225171" y="419887"/>
                  </a:lnTo>
                  <a:lnTo>
                    <a:pt x="225425" y="419836"/>
                  </a:lnTo>
                  <a:lnTo>
                    <a:pt x="225615" y="419074"/>
                  </a:lnTo>
                  <a:lnTo>
                    <a:pt x="225971" y="417258"/>
                  </a:lnTo>
                  <a:lnTo>
                    <a:pt x="226060" y="415848"/>
                  </a:lnTo>
                  <a:lnTo>
                    <a:pt x="226174" y="415086"/>
                  </a:lnTo>
                  <a:lnTo>
                    <a:pt x="226682" y="414934"/>
                  </a:lnTo>
                  <a:lnTo>
                    <a:pt x="228282" y="416306"/>
                  </a:lnTo>
                  <a:lnTo>
                    <a:pt x="229628" y="415442"/>
                  </a:lnTo>
                  <a:lnTo>
                    <a:pt x="231013" y="411505"/>
                  </a:lnTo>
                  <a:lnTo>
                    <a:pt x="231317" y="411505"/>
                  </a:lnTo>
                  <a:lnTo>
                    <a:pt x="232829" y="411708"/>
                  </a:lnTo>
                  <a:lnTo>
                    <a:pt x="232930" y="411505"/>
                  </a:lnTo>
                  <a:lnTo>
                    <a:pt x="233286" y="410845"/>
                  </a:lnTo>
                  <a:lnTo>
                    <a:pt x="233553" y="409841"/>
                  </a:lnTo>
                  <a:lnTo>
                    <a:pt x="233565" y="409079"/>
                  </a:lnTo>
                  <a:lnTo>
                    <a:pt x="233667" y="408724"/>
                  </a:lnTo>
                  <a:lnTo>
                    <a:pt x="233756" y="408584"/>
                  </a:lnTo>
                  <a:close/>
                </a:path>
                <a:path w="280034" h="504825">
                  <a:moveTo>
                    <a:pt x="237286" y="497408"/>
                  </a:moveTo>
                  <a:lnTo>
                    <a:pt x="235737" y="498017"/>
                  </a:lnTo>
                  <a:lnTo>
                    <a:pt x="235724" y="497814"/>
                  </a:lnTo>
                  <a:lnTo>
                    <a:pt x="235610" y="496557"/>
                  </a:lnTo>
                  <a:lnTo>
                    <a:pt x="235305" y="495744"/>
                  </a:lnTo>
                  <a:lnTo>
                    <a:pt x="234810" y="497052"/>
                  </a:lnTo>
                  <a:lnTo>
                    <a:pt x="234594" y="497713"/>
                  </a:lnTo>
                  <a:lnTo>
                    <a:pt x="234175" y="497509"/>
                  </a:lnTo>
                  <a:lnTo>
                    <a:pt x="233832" y="497306"/>
                  </a:lnTo>
                  <a:lnTo>
                    <a:pt x="233908" y="496303"/>
                  </a:lnTo>
                  <a:lnTo>
                    <a:pt x="234302" y="494588"/>
                  </a:lnTo>
                  <a:lnTo>
                    <a:pt x="234556" y="493014"/>
                  </a:lnTo>
                  <a:lnTo>
                    <a:pt x="234149" y="492569"/>
                  </a:lnTo>
                  <a:lnTo>
                    <a:pt x="234010" y="492315"/>
                  </a:lnTo>
                  <a:lnTo>
                    <a:pt x="233705" y="492569"/>
                  </a:lnTo>
                  <a:lnTo>
                    <a:pt x="231724" y="496697"/>
                  </a:lnTo>
                  <a:lnTo>
                    <a:pt x="231851" y="496951"/>
                  </a:lnTo>
                  <a:lnTo>
                    <a:pt x="231940" y="497814"/>
                  </a:lnTo>
                  <a:lnTo>
                    <a:pt x="231889" y="497662"/>
                  </a:lnTo>
                  <a:lnTo>
                    <a:pt x="231648" y="497408"/>
                  </a:lnTo>
                  <a:lnTo>
                    <a:pt x="230974" y="496697"/>
                  </a:lnTo>
                  <a:lnTo>
                    <a:pt x="230009" y="495642"/>
                  </a:lnTo>
                  <a:lnTo>
                    <a:pt x="228955" y="496404"/>
                  </a:lnTo>
                  <a:lnTo>
                    <a:pt x="228815" y="496493"/>
                  </a:lnTo>
                  <a:lnTo>
                    <a:pt x="228815" y="499275"/>
                  </a:lnTo>
                  <a:lnTo>
                    <a:pt x="228498" y="499783"/>
                  </a:lnTo>
                  <a:lnTo>
                    <a:pt x="227977" y="500735"/>
                  </a:lnTo>
                  <a:lnTo>
                    <a:pt x="227647" y="501294"/>
                  </a:lnTo>
                  <a:lnTo>
                    <a:pt x="226860" y="499986"/>
                  </a:lnTo>
                  <a:lnTo>
                    <a:pt x="226796" y="499783"/>
                  </a:lnTo>
                  <a:lnTo>
                    <a:pt x="227190" y="499173"/>
                  </a:lnTo>
                  <a:lnTo>
                    <a:pt x="228155" y="498817"/>
                  </a:lnTo>
                  <a:lnTo>
                    <a:pt x="228371" y="498716"/>
                  </a:lnTo>
                  <a:lnTo>
                    <a:pt x="228663" y="499021"/>
                  </a:lnTo>
                  <a:lnTo>
                    <a:pt x="228790" y="499071"/>
                  </a:lnTo>
                  <a:lnTo>
                    <a:pt x="228815" y="499275"/>
                  </a:lnTo>
                  <a:lnTo>
                    <a:pt x="228815" y="496493"/>
                  </a:lnTo>
                  <a:lnTo>
                    <a:pt x="228447" y="496697"/>
                  </a:lnTo>
                  <a:lnTo>
                    <a:pt x="228231" y="496404"/>
                  </a:lnTo>
                  <a:lnTo>
                    <a:pt x="228117" y="495896"/>
                  </a:lnTo>
                  <a:lnTo>
                    <a:pt x="227774" y="495744"/>
                  </a:lnTo>
                  <a:lnTo>
                    <a:pt x="227266" y="495439"/>
                  </a:lnTo>
                  <a:lnTo>
                    <a:pt x="226352" y="495033"/>
                  </a:lnTo>
                  <a:lnTo>
                    <a:pt x="224917" y="496404"/>
                  </a:lnTo>
                  <a:lnTo>
                    <a:pt x="223354" y="496404"/>
                  </a:lnTo>
                  <a:lnTo>
                    <a:pt x="221881" y="496658"/>
                  </a:lnTo>
                  <a:lnTo>
                    <a:pt x="221754" y="496658"/>
                  </a:lnTo>
                  <a:lnTo>
                    <a:pt x="221424" y="496951"/>
                  </a:lnTo>
                  <a:lnTo>
                    <a:pt x="222478" y="497255"/>
                  </a:lnTo>
                  <a:lnTo>
                    <a:pt x="222846" y="498665"/>
                  </a:lnTo>
                  <a:lnTo>
                    <a:pt x="224878" y="497408"/>
                  </a:lnTo>
                  <a:lnTo>
                    <a:pt x="225209" y="497751"/>
                  </a:lnTo>
                  <a:lnTo>
                    <a:pt x="225298" y="498424"/>
                  </a:lnTo>
                  <a:lnTo>
                    <a:pt x="225132" y="499021"/>
                  </a:lnTo>
                  <a:lnTo>
                    <a:pt x="224828" y="499376"/>
                  </a:lnTo>
                  <a:lnTo>
                    <a:pt x="224536" y="499986"/>
                  </a:lnTo>
                  <a:lnTo>
                    <a:pt x="224409" y="500545"/>
                  </a:lnTo>
                  <a:lnTo>
                    <a:pt x="225209" y="501243"/>
                  </a:lnTo>
                  <a:lnTo>
                    <a:pt x="226009" y="501599"/>
                  </a:lnTo>
                  <a:lnTo>
                    <a:pt x="226644" y="502208"/>
                  </a:lnTo>
                  <a:lnTo>
                    <a:pt x="227025" y="502602"/>
                  </a:lnTo>
                  <a:lnTo>
                    <a:pt x="227228" y="503262"/>
                  </a:lnTo>
                  <a:lnTo>
                    <a:pt x="227609" y="503923"/>
                  </a:lnTo>
                  <a:lnTo>
                    <a:pt x="229374" y="503770"/>
                  </a:lnTo>
                  <a:lnTo>
                    <a:pt x="229717" y="501853"/>
                  </a:lnTo>
                  <a:lnTo>
                    <a:pt x="230263" y="501294"/>
                  </a:lnTo>
                  <a:lnTo>
                    <a:pt x="230809" y="500735"/>
                  </a:lnTo>
                  <a:lnTo>
                    <a:pt x="231559" y="501294"/>
                  </a:lnTo>
                  <a:lnTo>
                    <a:pt x="231902" y="501497"/>
                  </a:lnTo>
                  <a:lnTo>
                    <a:pt x="232473" y="500735"/>
                  </a:lnTo>
                  <a:lnTo>
                    <a:pt x="233667" y="499173"/>
                  </a:lnTo>
                  <a:lnTo>
                    <a:pt x="234086" y="498919"/>
                  </a:lnTo>
                  <a:lnTo>
                    <a:pt x="234810" y="500291"/>
                  </a:lnTo>
                  <a:lnTo>
                    <a:pt x="236093" y="498919"/>
                  </a:lnTo>
                  <a:lnTo>
                    <a:pt x="236283" y="498716"/>
                  </a:lnTo>
                  <a:lnTo>
                    <a:pt x="236537" y="498424"/>
                  </a:lnTo>
                  <a:lnTo>
                    <a:pt x="236956" y="498017"/>
                  </a:lnTo>
                  <a:lnTo>
                    <a:pt x="237286" y="497408"/>
                  </a:lnTo>
                  <a:close/>
                </a:path>
                <a:path w="280034" h="504825">
                  <a:moveTo>
                    <a:pt x="239014" y="433311"/>
                  </a:moveTo>
                  <a:lnTo>
                    <a:pt x="238747" y="432854"/>
                  </a:lnTo>
                  <a:lnTo>
                    <a:pt x="238556" y="432396"/>
                  </a:lnTo>
                  <a:lnTo>
                    <a:pt x="238290" y="432244"/>
                  </a:lnTo>
                  <a:lnTo>
                    <a:pt x="237248" y="431647"/>
                  </a:lnTo>
                  <a:lnTo>
                    <a:pt x="237083" y="431546"/>
                  </a:lnTo>
                  <a:lnTo>
                    <a:pt x="236778" y="431139"/>
                  </a:lnTo>
                  <a:lnTo>
                    <a:pt x="236448" y="430682"/>
                  </a:lnTo>
                  <a:lnTo>
                    <a:pt x="236702" y="429272"/>
                  </a:lnTo>
                  <a:lnTo>
                    <a:pt x="236359" y="429120"/>
                  </a:lnTo>
                  <a:lnTo>
                    <a:pt x="235737" y="429780"/>
                  </a:lnTo>
                  <a:lnTo>
                    <a:pt x="235013" y="430479"/>
                  </a:lnTo>
                  <a:lnTo>
                    <a:pt x="234429" y="431139"/>
                  </a:lnTo>
                  <a:lnTo>
                    <a:pt x="234264" y="431088"/>
                  </a:lnTo>
                  <a:lnTo>
                    <a:pt x="233921" y="430885"/>
                  </a:lnTo>
                  <a:lnTo>
                    <a:pt x="234988" y="428663"/>
                  </a:lnTo>
                  <a:lnTo>
                    <a:pt x="235178" y="428269"/>
                  </a:lnTo>
                  <a:lnTo>
                    <a:pt x="235305" y="427558"/>
                  </a:lnTo>
                  <a:lnTo>
                    <a:pt x="235432" y="427151"/>
                  </a:lnTo>
                  <a:lnTo>
                    <a:pt x="235013" y="427151"/>
                  </a:lnTo>
                  <a:lnTo>
                    <a:pt x="234594" y="427101"/>
                  </a:lnTo>
                  <a:lnTo>
                    <a:pt x="234010" y="427101"/>
                  </a:lnTo>
                  <a:lnTo>
                    <a:pt x="233464" y="426148"/>
                  </a:lnTo>
                  <a:lnTo>
                    <a:pt x="231775" y="428663"/>
                  </a:lnTo>
                  <a:lnTo>
                    <a:pt x="230936" y="427151"/>
                  </a:lnTo>
                  <a:lnTo>
                    <a:pt x="230555" y="427202"/>
                  </a:lnTo>
                  <a:lnTo>
                    <a:pt x="230073" y="428269"/>
                  </a:lnTo>
                  <a:lnTo>
                    <a:pt x="229793" y="429425"/>
                  </a:lnTo>
                  <a:lnTo>
                    <a:pt x="228409" y="431647"/>
                  </a:lnTo>
                  <a:lnTo>
                    <a:pt x="227139" y="429120"/>
                  </a:lnTo>
                  <a:lnTo>
                    <a:pt x="226517" y="427964"/>
                  </a:lnTo>
                  <a:lnTo>
                    <a:pt x="225171" y="429272"/>
                  </a:lnTo>
                  <a:lnTo>
                    <a:pt x="222389" y="431901"/>
                  </a:lnTo>
                  <a:lnTo>
                    <a:pt x="222973" y="432854"/>
                  </a:lnTo>
                  <a:lnTo>
                    <a:pt x="224878" y="432244"/>
                  </a:lnTo>
                  <a:lnTo>
                    <a:pt x="224294" y="433514"/>
                  </a:lnTo>
                  <a:lnTo>
                    <a:pt x="224218" y="433768"/>
                  </a:lnTo>
                  <a:lnTo>
                    <a:pt x="224104" y="434276"/>
                  </a:lnTo>
                  <a:lnTo>
                    <a:pt x="223989" y="435330"/>
                  </a:lnTo>
                  <a:lnTo>
                    <a:pt x="224116" y="435330"/>
                  </a:lnTo>
                  <a:lnTo>
                    <a:pt x="225247" y="435686"/>
                  </a:lnTo>
                  <a:lnTo>
                    <a:pt x="224802" y="436791"/>
                  </a:lnTo>
                  <a:lnTo>
                    <a:pt x="224751" y="437807"/>
                  </a:lnTo>
                  <a:lnTo>
                    <a:pt x="225882" y="437807"/>
                  </a:lnTo>
                  <a:lnTo>
                    <a:pt x="226936" y="438010"/>
                  </a:lnTo>
                  <a:lnTo>
                    <a:pt x="228866" y="437502"/>
                  </a:lnTo>
                  <a:lnTo>
                    <a:pt x="229717" y="436791"/>
                  </a:lnTo>
                  <a:lnTo>
                    <a:pt x="230644" y="436283"/>
                  </a:lnTo>
                  <a:lnTo>
                    <a:pt x="231013" y="435025"/>
                  </a:lnTo>
                  <a:lnTo>
                    <a:pt x="231317" y="435025"/>
                  </a:lnTo>
                  <a:lnTo>
                    <a:pt x="231406" y="435178"/>
                  </a:lnTo>
                  <a:lnTo>
                    <a:pt x="231736" y="435940"/>
                  </a:lnTo>
                  <a:lnTo>
                    <a:pt x="232752" y="435025"/>
                  </a:lnTo>
                  <a:lnTo>
                    <a:pt x="234213" y="433768"/>
                  </a:lnTo>
                  <a:lnTo>
                    <a:pt x="234213" y="434124"/>
                  </a:lnTo>
                  <a:lnTo>
                    <a:pt x="234124" y="434276"/>
                  </a:lnTo>
                  <a:lnTo>
                    <a:pt x="233794" y="434619"/>
                  </a:lnTo>
                  <a:lnTo>
                    <a:pt x="233692" y="435686"/>
                  </a:lnTo>
                  <a:lnTo>
                    <a:pt x="233794" y="436232"/>
                  </a:lnTo>
                  <a:lnTo>
                    <a:pt x="234302" y="436486"/>
                  </a:lnTo>
                  <a:lnTo>
                    <a:pt x="234429" y="436232"/>
                  </a:lnTo>
                  <a:lnTo>
                    <a:pt x="235102" y="434276"/>
                  </a:lnTo>
                  <a:lnTo>
                    <a:pt x="236359" y="434022"/>
                  </a:lnTo>
                  <a:lnTo>
                    <a:pt x="238213" y="433819"/>
                  </a:lnTo>
                  <a:lnTo>
                    <a:pt x="238594" y="433514"/>
                  </a:lnTo>
                  <a:lnTo>
                    <a:pt x="239014" y="433311"/>
                  </a:lnTo>
                  <a:close/>
                </a:path>
                <a:path w="280034" h="504825">
                  <a:moveTo>
                    <a:pt x="240576" y="461619"/>
                  </a:moveTo>
                  <a:lnTo>
                    <a:pt x="238798" y="459752"/>
                  </a:lnTo>
                  <a:lnTo>
                    <a:pt x="239852" y="457746"/>
                  </a:lnTo>
                  <a:lnTo>
                    <a:pt x="239306" y="458038"/>
                  </a:lnTo>
                  <a:lnTo>
                    <a:pt x="239052" y="458139"/>
                  </a:lnTo>
                  <a:lnTo>
                    <a:pt x="238633" y="458393"/>
                  </a:lnTo>
                  <a:lnTo>
                    <a:pt x="238556" y="457885"/>
                  </a:lnTo>
                  <a:lnTo>
                    <a:pt x="238302" y="457288"/>
                  </a:lnTo>
                  <a:lnTo>
                    <a:pt x="238506" y="457085"/>
                  </a:lnTo>
                  <a:lnTo>
                    <a:pt x="239852" y="455472"/>
                  </a:lnTo>
                  <a:lnTo>
                    <a:pt x="238721" y="453745"/>
                  </a:lnTo>
                  <a:lnTo>
                    <a:pt x="238848" y="451535"/>
                  </a:lnTo>
                  <a:lnTo>
                    <a:pt x="238467" y="450773"/>
                  </a:lnTo>
                  <a:lnTo>
                    <a:pt x="238633" y="450215"/>
                  </a:lnTo>
                  <a:lnTo>
                    <a:pt x="239268" y="448652"/>
                  </a:lnTo>
                  <a:lnTo>
                    <a:pt x="238125" y="447395"/>
                  </a:lnTo>
                  <a:lnTo>
                    <a:pt x="237959" y="445630"/>
                  </a:lnTo>
                  <a:lnTo>
                    <a:pt x="237083" y="445173"/>
                  </a:lnTo>
                  <a:lnTo>
                    <a:pt x="236067" y="445173"/>
                  </a:lnTo>
                  <a:lnTo>
                    <a:pt x="235013" y="445820"/>
                  </a:lnTo>
                  <a:lnTo>
                    <a:pt x="234594" y="446125"/>
                  </a:lnTo>
                  <a:lnTo>
                    <a:pt x="234340" y="446582"/>
                  </a:lnTo>
                  <a:lnTo>
                    <a:pt x="234048" y="446989"/>
                  </a:lnTo>
                  <a:lnTo>
                    <a:pt x="233921" y="446836"/>
                  </a:lnTo>
                  <a:lnTo>
                    <a:pt x="233794" y="446786"/>
                  </a:lnTo>
                  <a:lnTo>
                    <a:pt x="233921" y="446227"/>
                  </a:lnTo>
                  <a:lnTo>
                    <a:pt x="234010" y="445122"/>
                  </a:lnTo>
                  <a:lnTo>
                    <a:pt x="232486" y="444665"/>
                  </a:lnTo>
                  <a:lnTo>
                    <a:pt x="231521" y="444411"/>
                  </a:lnTo>
                  <a:lnTo>
                    <a:pt x="231521" y="444817"/>
                  </a:lnTo>
                  <a:lnTo>
                    <a:pt x="231482" y="445274"/>
                  </a:lnTo>
                  <a:lnTo>
                    <a:pt x="231775" y="446481"/>
                  </a:lnTo>
                  <a:lnTo>
                    <a:pt x="232194" y="447243"/>
                  </a:lnTo>
                  <a:lnTo>
                    <a:pt x="232321" y="448056"/>
                  </a:lnTo>
                  <a:lnTo>
                    <a:pt x="232448" y="448551"/>
                  </a:lnTo>
                  <a:lnTo>
                    <a:pt x="232283" y="449110"/>
                  </a:lnTo>
                  <a:lnTo>
                    <a:pt x="232156" y="449668"/>
                  </a:lnTo>
                  <a:lnTo>
                    <a:pt x="231990" y="450215"/>
                  </a:lnTo>
                  <a:lnTo>
                    <a:pt x="231736" y="450824"/>
                  </a:lnTo>
                  <a:lnTo>
                    <a:pt x="231736" y="451485"/>
                  </a:lnTo>
                  <a:lnTo>
                    <a:pt x="233540" y="449364"/>
                  </a:lnTo>
                  <a:lnTo>
                    <a:pt x="234048" y="449618"/>
                  </a:lnTo>
                  <a:lnTo>
                    <a:pt x="233667" y="451027"/>
                  </a:lnTo>
                  <a:lnTo>
                    <a:pt x="233286" y="451980"/>
                  </a:lnTo>
                  <a:lnTo>
                    <a:pt x="234264" y="451929"/>
                  </a:lnTo>
                  <a:lnTo>
                    <a:pt x="234505" y="452437"/>
                  </a:lnTo>
                  <a:lnTo>
                    <a:pt x="234505" y="453047"/>
                  </a:lnTo>
                  <a:lnTo>
                    <a:pt x="234302" y="453351"/>
                  </a:lnTo>
                  <a:lnTo>
                    <a:pt x="234048" y="454964"/>
                  </a:lnTo>
                  <a:lnTo>
                    <a:pt x="233083" y="456171"/>
                  </a:lnTo>
                  <a:lnTo>
                    <a:pt x="234175" y="457987"/>
                  </a:lnTo>
                  <a:lnTo>
                    <a:pt x="233832" y="458597"/>
                  </a:lnTo>
                  <a:lnTo>
                    <a:pt x="233756" y="459105"/>
                  </a:lnTo>
                  <a:lnTo>
                    <a:pt x="234213" y="458647"/>
                  </a:lnTo>
                  <a:lnTo>
                    <a:pt x="235432" y="459460"/>
                  </a:lnTo>
                  <a:lnTo>
                    <a:pt x="236029" y="459803"/>
                  </a:lnTo>
                  <a:lnTo>
                    <a:pt x="235229" y="460667"/>
                  </a:lnTo>
                  <a:lnTo>
                    <a:pt x="236283" y="459955"/>
                  </a:lnTo>
                  <a:lnTo>
                    <a:pt x="236537" y="459752"/>
                  </a:lnTo>
                  <a:lnTo>
                    <a:pt x="238340" y="460463"/>
                  </a:lnTo>
                  <a:lnTo>
                    <a:pt x="239141" y="460717"/>
                  </a:lnTo>
                  <a:lnTo>
                    <a:pt x="238086" y="462788"/>
                  </a:lnTo>
                  <a:lnTo>
                    <a:pt x="238467" y="462737"/>
                  </a:lnTo>
                  <a:lnTo>
                    <a:pt x="239852" y="463600"/>
                  </a:lnTo>
                  <a:lnTo>
                    <a:pt x="240576" y="461619"/>
                  </a:lnTo>
                  <a:close/>
                </a:path>
                <a:path w="280034" h="504825">
                  <a:moveTo>
                    <a:pt x="245922" y="387350"/>
                  </a:moveTo>
                  <a:lnTo>
                    <a:pt x="245491" y="387350"/>
                  </a:lnTo>
                  <a:lnTo>
                    <a:pt x="243522" y="386080"/>
                  </a:lnTo>
                  <a:lnTo>
                    <a:pt x="242887" y="387350"/>
                  </a:lnTo>
                  <a:lnTo>
                    <a:pt x="243014" y="388620"/>
                  </a:lnTo>
                  <a:lnTo>
                    <a:pt x="245668" y="388620"/>
                  </a:lnTo>
                  <a:lnTo>
                    <a:pt x="245922" y="387350"/>
                  </a:lnTo>
                  <a:close/>
                </a:path>
                <a:path w="280034" h="504825">
                  <a:moveTo>
                    <a:pt x="250342" y="475653"/>
                  </a:moveTo>
                  <a:lnTo>
                    <a:pt x="250088" y="475157"/>
                  </a:lnTo>
                  <a:lnTo>
                    <a:pt x="249618" y="474751"/>
                  </a:lnTo>
                  <a:lnTo>
                    <a:pt x="248437" y="474853"/>
                  </a:lnTo>
                  <a:lnTo>
                    <a:pt x="247942" y="474853"/>
                  </a:lnTo>
                  <a:lnTo>
                    <a:pt x="248018" y="474294"/>
                  </a:lnTo>
                  <a:lnTo>
                    <a:pt x="248107" y="473138"/>
                  </a:lnTo>
                  <a:lnTo>
                    <a:pt x="248145" y="472833"/>
                  </a:lnTo>
                  <a:lnTo>
                    <a:pt x="248361" y="472173"/>
                  </a:lnTo>
                  <a:lnTo>
                    <a:pt x="248196" y="472020"/>
                  </a:lnTo>
                  <a:lnTo>
                    <a:pt x="247815" y="472325"/>
                  </a:lnTo>
                  <a:lnTo>
                    <a:pt x="247599" y="472681"/>
                  </a:lnTo>
                  <a:lnTo>
                    <a:pt x="247015" y="473138"/>
                  </a:lnTo>
                  <a:lnTo>
                    <a:pt x="246634" y="473278"/>
                  </a:lnTo>
                  <a:lnTo>
                    <a:pt x="246380" y="473430"/>
                  </a:lnTo>
                  <a:lnTo>
                    <a:pt x="246291" y="473138"/>
                  </a:lnTo>
                  <a:lnTo>
                    <a:pt x="246037" y="472782"/>
                  </a:lnTo>
                  <a:lnTo>
                    <a:pt x="246341" y="471716"/>
                  </a:lnTo>
                  <a:lnTo>
                    <a:pt x="246634" y="470966"/>
                  </a:lnTo>
                  <a:lnTo>
                    <a:pt x="246837" y="470509"/>
                  </a:lnTo>
                  <a:lnTo>
                    <a:pt x="246341" y="470052"/>
                  </a:lnTo>
                  <a:lnTo>
                    <a:pt x="245922" y="469493"/>
                  </a:lnTo>
                  <a:lnTo>
                    <a:pt x="245033" y="468998"/>
                  </a:lnTo>
                  <a:lnTo>
                    <a:pt x="244233" y="468947"/>
                  </a:lnTo>
                  <a:lnTo>
                    <a:pt x="244017" y="469201"/>
                  </a:lnTo>
                  <a:lnTo>
                    <a:pt x="243306" y="469950"/>
                  </a:lnTo>
                  <a:lnTo>
                    <a:pt x="242760" y="470865"/>
                  </a:lnTo>
                  <a:lnTo>
                    <a:pt x="242125" y="471716"/>
                  </a:lnTo>
                  <a:lnTo>
                    <a:pt x="240741" y="473887"/>
                  </a:lnTo>
                  <a:lnTo>
                    <a:pt x="240360" y="473430"/>
                  </a:lnTo>
                  <a:lnTo>
                    <a:pt x="240195" y="473189"/>
                  </a:lnTo>
                  <a:lnTo>
                    <a:pt x="240068" y="473087"/>
                  </a:lnTo>
                  <a:lnTo>
                    <a:pt x="238048" y="474649"/>
                  </a:lnTo>
                  <a:lnTo>
                    <a:pt x="237629" y="474395"/>
                  </a:lnTo>
                  <a:lnTo>
                    <a:pt x="238340" y="471170"/>
                  </a:lnTo>
                  <a:lnTo>
                    <a:pt x="237832" y="471919"/>
                  </a:lnTo>
                  <a:lnTo>
                    <a:pt x="237705" y="472071"/>
                  </a:lnTo>
                  <a:lnTo>
                    <a:pt x="236994" y="472732"/>
                  </a:lnTo>
                  <a:lnTo>
                    <a:pt x="236232" y="473278"/>
                  </a:lnTo>
                  <a:lnTo>
                    <a:pt x="235305" y="474192"/>
                  </a:lnTo>
                  <a:lnTo>
                    <a:pt x="235229" y="474548"/>
                  </a:lnTo>
                  <a:lnTo>
                    <a:pt x="235013" y="474903"/>
                  </a:lnTo>
                  <a:lnTo>
                    <a:pt x="235305" y="474954"/>
                  </a:lnTo>
                  <a:lnTo>
                    <a:pt x="237375" y="476465"/>
                  </a:lnTo>
                  <a:lnTo>
                    <a:pt x="239052" y="476567"/>
                  </a:lnTo>
                  <a:lnTo>
                    <a:pt x="238594" y="477316"/>
                  </a:lnTo>
                  <a:lnTo>
                    <a:pt x="238252" y="478078"/>
                  </a:lnTo>
                  <a:lnTo>
                    <a:pt x="237794" y="478739"/>
                  </a:lnTo>
                  <a:lnTo>
                    <a:pt x="237451" y="479539"/>
                  </a:lnTo>
                  <a:lnTo>
                    <a:pt x="239052" y="480707"/>
                  </a:lnTo>
                  <a:lnTo>
                    <a:pt x="239814" y="480504"/>
                  </a:lnTo>
                  <a:lnTo>
                    <a:pt x="240449" y="478688"/>
                  </a:lnTo>
                  <a:lnTo>
                    <a:pt x="242214" y="479234"/>
                  </a:lnTo>
                  <a:lnTo>
                    <a:pt x="243103" y="479539"/>
                  </a:lnTo>
                  <a:lnTo>
                    <a:pt x="242722" y="478790"/>
                  </a:lnTo>
                  <a:lnTo>
                    <a:pt x="243141" y="478586"/>
                  </a:lnTo>
                  <a:lnTo>
                    <a:pt x="243649" y="478434"/>
                  </a:lnTo>
                  <a:lnTo>
                    <a:pt x="244817" y="477774"/>
                  </a:lnTo>
                  <a:lnTo>
                    <a:pt x="245579" y="477469"/>
                  </a:lnTo>
                  <a:lnTo>
                    <a:pt x="245668" y="476262"/>
                  </a:lnTo>
                  <a:lnTo>
                    <a:pt x="246341" y="476161"/>
                  </a:lnTo>
                  <a:lnTo>
                    <a:pt x="246634" y="476008"/>
                  </a:lnTo>
                  <a:lnTo>
                    <a:pt x="246672" y="476364"/>
                  </a:lnTo>
                  <a:lnTo>
                    <a:pt x="246799" y="476719"/>
                  </a:lnTo>
                  <a:lnTo>
                    <a:pt x="246761" y="477075"/>
                  </a:lnTo>
                  <a:lnTo>
                    <a:pt x="246672" y="477418"/>
                  </a:lnTo>
                  <a:lnTo>
                    <a:pt x="246418" y="477672"/>
                  </a:lnTo>
                  <a:lnTo>
                    <a:pt x="246291" y="478028"/>
                  </a:lnTo>
                  <a:lnTo>
                    <a:pt x="248399" y="476719"/>
                  </a:lnTo>
                  <a:lnTo>
                    <a:pt x="250342" y="475653"/>
                  </a:lnTo>
                  <a:close/>
                </a:path>
                <a:path w="280034" h="504825">
                  <a:moveTo>
                    <a:pt x="252056" y="502602"/>
                  </a:moveTo>
                  <a:lnTo>
                    <a:pt x="251853" y="499681"/>
                  </a:lnTo>
                  <a:lnTo>
                    <a:pt x="250672" y="499681"/>
                  </a:lnTo>
                  <a:lnTo>
                    <a:pt x="250418" y="499173"/>
                  </a:lnTo>
                  <a:lnTo>
                    <a:pt x="250672" y="496506"/>
                  </a:lnTo>
                  <a:lnTo>
                    <a:pt x="250164" y="495084"/>
                  </a:lnTo>
                  <a:lnTo>
                    <a:pt x="250088" y="492620"/>
                  </a:lnTo>
                  <a:lnTo>
                    <a:pt x="250126" y="491502"/>
                  </a:lnTo>
                  <a:lnTo>
                    <a:pt x="250672" y="489381"/>
                  </a:lnTo>
                  <a:lnTo>
                    <a:pt x="250164" y="488835"/>
                  </a:lnTo>
                  <a:lnTo>
                    <a:pt x="249453" y="488226"/>
                  </a:lnTo>
                  <a:lnTo>
                    <a:pt x="248196" y="489737"/>
                  </a:lnTo>
                  <a:lnTo>
                    <a:pt x="247345" y="489839"/>
                  </a:lnTo>
                  <a:lnTo>
                    <a:pt x="245795" y="488632"/>
                  </a:lnTo>
                  <a:lnTo>
                    <a:pt x="245364" y="488378"/>
                  </a:lnTo>
                  <a:lnTo>
                    <a:pt x="244906" y="488175"/>
                  </a:lnTo>
                  <a:lnTo>
                    <a:pt x="244525" y="487921"/>
                  </a:lnTo>
                  <a:lnTo>
                    <a:pt x="244487" y="488378"/>
                  </a:lnTo>
                  <a:lnTo>
                    <a:pt x="244398" y="488835"/>
                  </a:lnTo>
                  <a:lnTo>
                    <a:pt x="244271" y="490245"/>
                  </a:lnTo>
                  <a:lnTo>
                    <a:pt x="244144" y="491248"/>
                  </a:lnTo>
                  <a:lnTo>
                    <a:pt x="244068" y="492315"/>
                  </a:lnTo>
                  <a:lnTo>
                    <a:pt x="245033" y="492912"/>
                  </a:lnTo>
                  <a:lnTo>
                    <a:pt x="245922" y="493420"/>
                  </a:lnTo>
                  <a:lnTo>
                    <a:pt x="246888" y="494131"/>
                  </a:lnTo>
                  <a:lnTo>
                    <a:pt x="246799" y="494880"/>
                  </a:lnTo>
                  <a:lnTo>
                    <a:pt x="246380" y="495947"/>
                  </a:lnTo>
                  <a:lnTo>
                    <a:pt x="245579" y="497713"/>
                  </a:lnTo>
                  <a:lnTo>
                    <a:pt x="245922" y="498322"/>
                  </a:lnTo>
                  <a:lnTo>
                    <a:pt x="246380" y="498817"/>
                  </a:lnTo>
                  <a:lnTo>
                    <a:pt x="246341" y="500341"/>
                  </a:lnTo>
                  <a:lnTo>
                    <a:pt x="247142" y="500583"/>
                  </a:lnTo>
                  <a:lnTo>
                    <a:pt x="247815" y="500989"/>
                  </a:lnTo>
                  <a:lnTo>
                    <a:pt x="248310" y="501345"/>
                  </a:lnTo>
                  <a:lnTo>
                    <a:pt x="248818" y="501599"/>
                  </a:lnTo>
                  <a:lnTo>
                    <a:pt x="249288" y="502056"/>
                  </a:lnTo>
                  <a:lnTo>
                    <a:pt x="252056" y="502602"/>
                  </a:lnTo>
                  <a:close/>
                </a:path>
                <a:path w="280034" h="504825">
                  <a:moveTo>
                    <a:pt x="252145" y="409282"/>
                  </a:moveTo>
                  <a:lnTo>
                    <a:pt x="249910" y="409181"/>
                  </a:lnTo>
                  <a:lnTo>
                    <a:pt x="249910" y="408482"/>
                  </a:lnTo>
                  <a:lnTo>
                    <a:pt x="249910" y="407771"/>
                  </a:lnTo>
                  <a:lnTo>
                    <a:pt x="249910" y="407619"/>
                  </a:lnTo>
                  <a:lnTo>
                    <a:pt x="249809" y="407111"/>
                  </a:lnTo>
                  <a:lnTo>
                    <a:pt x="248907" y="405904"/>
                  </a:lnTo>
                  <a:lnTo>
                    <a:pt x="247269" y="407619"/>
                  </a:lnTo>
                  <a:lnTo>
                    <a:pt x="247357" y="407009"/>
                  </a:lnTo>
                  <a:lnTo>
                    <a:pt x="247446" y="406006"/>
                  </a:lnTo>
                  <a:lnTo>
                    <a:pt x="248196" y="405193"/>
                  </a:lnTo>
                  <a:lnTo>
                    <a:pt x="248945" y="404850"/>
                  </a:lnTo>
                  <a:lnTo>
                    <a:pt x="248754" y="404596"/>
                  </a:lnTo>
                  <a:lnTo>
                    <a:pt x="247637" y="403174"/>
                  </a:lnTo>
                  <a:lnTo>
                    <a:pt x="246087" y="403174"/>
                  </a:lnTo>
                  <a:lnTo>
                    <a:pt x="245160" y="404088"/>
                  </a:lnTo>
                  <a:lnTo>
                    <a:pt x="244817" y="404596"/>
                  </a:lnTo>
                  <a:lnTo>
                    <a:pt x="244741" y="403987"/>
                  </a:lnTo>
                  <a:lnTo>
                    <a:pt x="244652" y="403580"/>
                  </a:lnTo>
                  <a:lnTo>
                    <a:pt x="244576" y="402971"/>
                  </a:lnTo>
                  <a:lnTo>
                    <a:pt x="244017" y="403733"/>
                  </a:lnTo>
                  <a:lnTo>
                    <a:pt x="242976" y="405003"/>
                  </a:lnTo>
                  <a:lnTo>
                    <a:pt x="242506" y="405599"/>
                  </a:lnTo>
                  <a:lnTo>
                    <a:pt x="241287" y="407009"/>
                  </a:lnTo>
                  <a:lnTo>
                    <a:pt x="241439" y="406107"/>
                  </a:lnTo>
                  <a:lnTo>
                    <a:pt x="241795" y="404342"/>
                  </a:lnTo>
                  <a:lnTo>
                    <a:pt x="239852" y="406107"/>
                  </a:lnTo>
                  <a:lnTo>
                    <a:pt x="238798" y="405003"/>
                  </a:lnTo>
                  <a:lnTo>
                    <a:pt x="238379" y="405599"/>
                  </a:lnTo>
                  <a:lnTo>
                    <a:pt x="237756" y="406717"/>
                  </a:lnTo>
                  <a:lnTo>
                    <a:pt x="235851" y="407771"/>
                  </a:lnTo>
                  <a:lnTo>
                    <a:pt x="235013" y="407517"/>
                  </a:lnTo>
                  <a:lnTo>
                    <a:pt x="233832" y="407111"/>
                  </a:lnTo>
                  <a:lnTo>
                    <a:pt x="233705" y="408533"/>
                  </a:lnTo>
                  <a:lnTo>
                    <a:pt x="234683" y="408482"/>
                  </a:lnTo>
                  <a:lnTo>
                    <a:pt x="235267" y="408774"/>
                  </a:lnTo>
                  <a:lnTo>
                    <a:pt x="235356" y="410400"/>
                  </a:lnTo>
                  <a:lnTo>
                    <a:pt x="235813" y="410895"/>
                  </a:lnTo>
                  <a:lnTo>
                    <a:pt x="236321" y="412064"/>
                  </a:lnTo>
                  <a:lnTo>
                    <a:pt x="236537" y="412724"/>
                  </a:lnTo>
                  <a:lnTo>
                    <a:pt x="236994" y="413677"/>
                  </a:lnTo>
                  <a:lnTo>
                    <a:pt x="237248" y="414083"/>
                  </a:lnTo>
                  <a:lnTo>
                    <a:pt x="238798" y="415086"/>
                  </a:lnTo>
                  <a:lnTo>
                    <a:pt x="240449" y="414832"/>
                  </a:lnTo>
                  <a:lnTo>
                    <a:pt x="241833" y="413575"/>
                  </a:lnTo>
                  <a:lnTo>
                    <a:pt x="242506" y="413372"/>
                  </a:lnTo>
                  <a:lnTo>
                    <a:pt x="243001" y="413575"/>
                  </a:lnTo>
                  <a:lnTo>
                    <a:pt x="243598" y="413880"/>
                  </a:lnTo>
                  <a:lnTo>
                    <a:pt x="244017" y="413473"/>
                  </a:lnTo>
                  <a:lnTo>
                    <a:pt x="244500" y="412724"/>
                  </a:lnTo>
                  <a:lnTo>
                    <a:pt x="245325" y="411505"/>
                  </a:lnTo>
                  <a:lnTo>
                    <a:pt x="245833" y="411505"/>
                  </a:lnTo>
                  <a:lnTo>
                    <a:pt x="246837" y="412877"/>
                  </a:lnTo>
                  <a:lnTo>
                    <a:pt x="248069" y="411759"/>
                  </a:lnTo>
                  <a:lnTo>
                    <a:pt x="248285" y="411505"/>
                  </a:lnTo>
                  <a:lnTo>
                    <a:pt x="249110" y="410540"/>
                  </a:lnTo>
                  <a:lnTo>
                    <a:pt x="251307" y="410946"/>
                  </a:lnTo>
                  <a:lnTo>
                    <a:pt x="251460" y="410540"/>
                  </a:lnTo>
                  <a:lnTo>
                    <a:pt x="251726" y="409892"/>
                  </a:lnTo>
                  <a:lnTo>
                    <a:pt x="252145" y="409282"/>
                  </a:lnTo>
                  <a:close/>
                </a:path>
                <a:path w="280034" h="504825">
                  <a:moveTo>
                    <a:pt x="254076" y="431190"/>
                  </a:moveTo>
                  <a:lnTo>
                    <a:pt x="252488" y="432003"/>
                  </a:lnTo>
                  <a:lnTo>
                    <a:pt x="252310" y="431241"/>
                  </a:lnTo>
                  <a:lnTo>
                    <a:pt x="251853" y="430428"/>
                  </a:lnTo>
                  <a:lnTo>
                    <a:pt x="252183" y="428815"/>
                  </a:lnTo>
                  <a:lnTo>
                    <a:pt x="252818" y="427913"/>
                  </a:lnTo>
                  <a:lnTo>
                    <a:pt x="251637" y="426745"/>
                  </a:lnTo>
                  <a:lnTo>
                    <a:pt x="251815" y="426199"/>
                  </a:lnTo>
                  <a:lnTo>
                    <a:pt x="251853" y="425843"/>
                  </a:lnTo>
                  <a:lnTo>
                    <a:pt x="252361" y="423672"/>
                  </a:lnTo>
                  <a:lnTo>
                    <a:pt x="251853" y="422960"/>
                  </a:lnTo>
                  <a:lnTo>
                    <a:pt x="248691" y="422059"/>
                  </a:lnTo>
                  <a:lnTo>
                    <a:pt x="247853" y="421703"/>
                  </a:lnTo>
                  <a:lnTo>
                    <a:pt x="247053" y="423011"/>
                  </a:lnTo>
                  <a:lnTo>
                    <a:pt x="246799" y="423824"/>
                  </a:lnTo>
                  <a:lnTo>
                    <a:pt x="246418" y="423824"/>
                  </a:lnTo>
                  <a:lnTo>
                    <a:pt x="246418" y="421805"/>
                  </a:lnTo>
                  <a:lnTo>
                    <a:pt x="245541" y="421957"/>
                  </a:lnTo>
                  <a:lnTo>
                    <a:pt x="244868" y="420687"/>
                  </a:lnTo>
                  <a:lnTo>
                    <a:pt x="243725" y="421398"/>
                  </a:lnTo>
                  <a:lnTo>
                    <a:pt x="245922" y="423672"/>
                  </a:lnTo>
                  <a:lnTo>
                    <a:pt x="243852" y="425945"/>
                  </a:lnTo>
                  <a:lnTo>
                    <a:pt x="243814" y="428218"/>
                  </a:lnTo>
                  <a:lnTo>
                    <a:pt x="243979" y="428218"/>
                  </a:lnTo>
                  <a:lnTo>
                    <a:pt x="244233" y="428320"/>
                  </a:lnTo>
                  <a:lnTo>
                    <a:pt x="244525" y="427761"/>
                  </a:lnTo>
                  <a:lnTo>
                    <a:pt x="244741" y="427151"/>
                  </a:lnTo>
                  <a:lnTo>
                    <a:pt x="245287" y="426351"/>
                  </a:lnTo>
                  <a:lnTo>
                    <a:pt x="245745" y="426199"/>
                  </a:lnTo>
                  <a:lnTo>
                    <a:pt x="246087" y="425996"/>
                  </a:lnTo>
                  <a:lnTo>
                    <a:pt x="246126" y="426402"/>
                  </a:lnTo>
                  <a:lnTo>
                    <a:pt x="246253" y="426847"/>
                  </a:lnTo>
                  <a:lnTo>
                    <a:pt x="245872" y="427863"/>
                  </a:lnTo>
                  <a:lnTo>
                    <a:pt x="244779" y="428371"/>
                  </a:lnTo>
                  <a:lnTo>
                    <a:pt x="245833" y="429272"/>
                  </a:lnTo>
                  <a:lnTo>
                    <a:pt x="246126" y="429120"/>
                  </a:lnTo>
                  <a:lnTo>
                    <a:pt x="246761" y="428713"/>
                  </a:lnTo>
                  <a:lnTo>
                    <a:pt x="247015" y="428815"/>
                  </a:lnTo>
                  <a:lnTo>
                    <a:pt x="247142" y="428917"/>
                  </a:lnTo>
                  <a:lnTo>
                    <a:pt x="246799" y="429831"/>
                  </a:lnTo>
                  <a:lnTo>
                    <a:pt x="246595" y="430834"/>
                  </a:lnTo>
                  <a:lnTo>
                    <a:pt x="245745" y="432396"/>
                  </a:lnTo>
                  <a:lnTo>
                    <a:pt x="245579" y="432955"/>
                  </a:lnTo>
                  <a:lnTo>
                    <a:pt x="246253" y="433362"/>
                  </a:lnTo>
                  <a:lnTo>
                    <a:pt x="247180" y="433870"/>
                  </a:lnTo>
                  <a:lnTo>
                    <a:pt x="247053" y="434378"/>
                  </a:lnTo>
                  <a:lnTo>
                    <a:pt x="246418" y="435076"/>
                  </a:lnTo>
                  <a:lnTo>
                    <a:pt x="246164" y="435432"/>
                  </a:lnTo>
                  <a:lnTo>
                    <a:pt x="246037" y="435889"/>
                  </a:lnTo>
                  <a:lnTo>
                    <a:pt x="245795" y="436435"/>
                  </a:lnTo>
                  <a:lnTo>
                    <a:pt x="246634" y="436587"/>
                  </a:lnTo>
                  <a:lnTo>
                    <a:pt x="247091" y="436638"/>
                  </a:lnTo>
                  <a:lnTo>
                    <a:pt x="247434" y="437451"/>
                  </a:lnTo>
                  <a:lnTo>
                    <a:pt x="246037" y="438810"/>
                  </a:lnTo>
                  <a:lnTo>
                    <a:pt x="247942" y="439013"/>
                  </a:lnTo>
                  <a:lnTo>
                    <a:pt x="248399" y="437248"/>
                  </a:lnTo>
                  <a:lnTo>
                    <a:pt x="248945" y="439166"/>
                  </a:lnTo>
                  <a:lnTo>
                    <a:pt x="249072" y="439216"/>
                  </a:lnTo>
                  <a:lnTo>
                    <a:pt x="249326" y="439216"/>
                  </a:lnTo>
                  <a:lnTo>
                    <a:pt x="249707" y="438505"/>
                  </a:lnTo>
                  <a:lnTo>
                    <a:pt x="250164" y="437807"/>
                  </a:lnTo>
                  <a:lnTo>
                    <a:pt x="250634" y="436994"/>
                  </a:lnTo>
                  <a:lnTo>
                    <a:pt x="252145" y="437807"/>
                  </a:lnTo>
                  <a:lnTo>
                    <a:pt x="249834" y="438353"/>
                  </a:lnTo>
                  <a:lnTo>
                    <a:pt x="250583" y="439013"/>
                  </a:lnTo>
                  <a:lnTo>
                    <a:pt x="251307" y="439166"/>
                  </a:lnTo>
                  <a:lnTo>
                    <a:pt x="252107" y="439267"/>
                  </a:lnTo>
                  <a:lnTo>
                    <a:pt x="253072" y="439470"/>
                  </a:lnTo>
                  <a:lnTo>
                    <a:pt x="251637" y="436638"/>
                  </a:lnTo>
                  <a:lnTo>
                    <a:pt x="252818" y="434073"/>
                  </a:lnTo>
                  <a:lnTo>
                    <a:pt x="254076" y="431190"/>
                  </a:lnTo>
                  <a:close/>
                </a:path>
                <a:path w="280034" h="504825">
                  <a:moveTo>
                    <a:pt x="263398" y="452539"/>
                  </a:moveTo>
                  <a:lnTo>
                    <a:pt x="262737" y="451586"/>
                  </a:lnTo>
                  <a:lnTo>
                    <a:pt x="262509" y="451180"/>
                  </a:lnTo>
                  <a:lnTo>
                    <a:pt x="262420" y="451027"/>
                  </a:lnTo>
                  <a:lnTo>
                    <a:pt x="261912" y="450418"/>
                  </a:lnTo>
                  <a:lnTo>
                    <a:pt x="261797" y="450215"/>
                  </a:lnTo>
                  <a:lnTo>
                    <a:pt x="261239" y="449262"/>
                  </a:lnTo>
                  <a:lnTo>
                    <a:pt x="261112" y="448754"/>
                  </a:lnTo>
                  <a:lnTo>
                    <a:pt x="260731" y="447890"/>
                  </a:lnTo>
                  <a:lnTo>
                    <a:pt x="260400" y="448754"/>
                  </a:lnTo>
                  <a:lnTo>
                    <a:pt x="260248" y="449262"/>
                  </a:lnTo>
                  <a:lnTo>
                    <a:pt x="259727" y="450011"/>
                  </a:lnTo>
                  <a:lnTo>
                    <a:pt x="259219" y="450062"/>
                  </a:lnTo>
                  <a:lnTo>
                    <a:pt x="258876" y="450215"/>
                  </a:lnTo>
                  <a:lnTo>
                    <a:pt x="258851" y="449262"/>
                  </a:lnTo>
                  <a:lnTo>
                    <a:pt x="259283" y="448602"/>
                  </a:lnTo>
                  <a:lnTo>
                    <a:pt x="259384" y="448449"/>
                  </a:lnTo>
                  <a:lnTo>
                    <a:pt x="260057" y="447738"/>
                  </a:lnTo>
                  <a:lnTo>
                    <a:pt x="260438" y="447294"/>
                  </a:lnTo>
                  <a:lnTo>
                    <a:pt x="259473" y="445782"/>
                  </a:lnTo>
                  <a:lnTo>
                    <a:pt x="257911" y="445782"/>
                  </a:lnTo>
                  <a:lnTo>
                    <a:pt x="256819" y="447738"/>
                  </a:lnTo>
                  <a:lnTo>
                    <a:pt x="256489" y="448106"/>
                  </a:lnTo>
                  <a:lnTo>
                    <a:pt x="256184" y="448602"/>
                  </a:lnTo>
                  <a:lnTo>
                    <a:pt x="255993" y="448500"/>
                  </a:lnTo>
                  <a:lnTo>
                    <a:pt x="255866" y="448157"/>
                  </a:lnTo>
                  <a:lnTo>
                    <a:pt x="255778" y="447294"/>
                  </a:lnTo>
                  <a:lnTo>
                    <a:pt x="255727" y="446989"/>
                  </a:lnTo>
                  <a:lnTo>
                    <a:pt x="255600" y="446887"/>
                  </a:lnTo>
                  <a:lnTo>
                    <a:pt x="255473" y="446836"/>
                  </a:lnTo>
                  <a:lnTo>
                    <a:pt x="252730" y="451180"/>
                  </a:lnTo>
                  <a:lnTo>
                    <a:pt x="252679" y="450977"/>
                  </a:lnTo>
                  <a:lnTo>
                    <a:pt x="252298" y="449618"/>
                  </a:lnTo>
                  <a:lnTo>
                    <a:pt x="251980" y="448754"/>
                  </a:lnTo>
                  <a:lnTo>
                    <a:pt x="251053" y="450977"/>
                  </a:lnTo>
                  <a:lnTo>
                    <a:pt x="250393" y="450316"/>
                  </a:lnTo>
                  <a:lnTo>
                    <a:pt x="250469" y="449872"/>
                  </a:lnTo>
                  <a:lnTo>
                    <a:pt x="251180" y="447789"/>
                  </a:lnTo>
                  <a:lnTo>
                    <a:pt x="250634" y="448106"/>
                  </a:lnTo>
                  <a:lnTo>
                    <a:pt x="250164" y="448246"/>
                  </a:lnTo>
                  <a:lnTo>
                    <a:pt x="250024" y="448754"/>
                  </a:lnTo>
                  <a:lnTo>
                    <a:pt x="249834" y="449719"/>
                  </a:lnTo>
                  <a:lnTo>
                    <a:pt x="248869" y="450011"/>
                  </a:lnTo>
                  <a:lnTo>
                    <a:pt x="247561" y="450672"/>
                  </a:lnTo>
                  <a:lnTo>
                    <a:pt x="247116" y="451027"/>
                  </a:lnTo>
                  <a:lnTo>
                    <a:pt x="246888" y="451180"/>
                  </a:lnTo>
                  <a:lnTo>
                    <a:pt x="247091" y="452539"/>
                  </a:lnTo>
                  <a:lnTo>
                    <a:pt x="249961" y="451586"/>
                  </a:lnTo>
                  <a:lnTo>
                    <a:pt x="248818" y="453948"/>
                  </a:lnTo>
                  <a:lnTo>
                    <a:pt x="249199" y="453694"/>
                  </a:lnTo>
                  <a:lnTo>
                    <a:pt x="250418" y="453148"/>
                  </a:lnTo>
                  <a:lnTo>
                    <a:pt x="250545" y="453555"/>
                  </a:lnTo>
                  <a:lnTo>
                    <a:pt x="250647" y="453694"/>
                  </a:lnTo>
                  <a:lnTo>
                    <a:pt x="250710" y="454406"/>
                  </a:lnTo>
                  <a:lnTo>
                    <a:pt x="250596" y="454964"/>
                  </a:lnTo>
                  <a:lnTo>
                    <a:pt x="250291" y="455358"/>
                  </a:lnTo>
                  <a:lnTo>
                    <a:pt x="249910" y="456120"/>
                  </a:lnTo>
                  <a:lnTo>
                    <a:pt x="250456" y="455879"/>
                  </a:lnTo>
                  <a:lnTo>
                    <a:pt x="250799" y="455777"/>
                  </a:lnTo>
                  <a:lnTo>
                    <a:pt x="251053" y="455625"/>
                  </a:lnTo>
                  <a:lnTo>
                    <a:pt x="251383" y="456577"/>
                  </a:lnTo>
                  <a:lnTo>
                    <a:pt x="251599" y="457034"/>
                  </a:lnTo>
                  <a:lnTo>
                    <a:pt x="252857" y="455625"/>
                  </a:lnTo>
                  <a:lnTo>
                    <a:pt x="253911" y="456222"/>
                  </a:lnTo>
                  <a:lnTo>
                    <a:pt x="254927" y="456171"/>
                  </a:lnTo>
                  <a:lnTo>
                    <a:pt x="255143" y="455574"/>
                  </a:lnTo>
                  <a:lnTo>
                    <a:pt x="255473" y="454660"/>
                  </a:lnTo>
                  <a:lnTo>
                    <a:pt x="255676" y="454558"/>
                  </a:lnTo>
                  <a:lnTo>
                    <a:pt x="257822" y="453999"/>
                  </a:lnTo>
                  <a:lnTo>
                    <a:pt x="258635" y="453148"/>
                  </a:lnTo>
                  <a:lnTo>
                    <a:pt x="259003" y="452742"/>
                  </a:lnTo>
                  <a:lnTo>
                    <a:pt x="258902" y="453796"/>
                  </a:lnTo>
                  <a:lnTo>
                    <a:pt x="258787" y="454558"/>
                  </a:lnTo>
                  <a:lnTo>
                    <a:pt x="258673" y="456018"/>
                  </a:lnTo>
                  <a:lnTo>
                    <a:pt x="258965" y="456120"/>
                  </a:lnTo>
                  <a:lnTo>
                    <a:pt x="259219" y="455777"/>
                  </a:lnTo>
                  <a:lnTo>
                    <a:pt x="259473" y="455523"/>
                  </a:lnTo>
                  <a:lnTo>
                    <a:pt x="259638" y="455168"/>
                  </a:lnTo>
                  <a:lnTo>
                    <a:pt x="260146" y="453796"/>
                  </a:lnTo>
                  <a:lnTo>
                    <a:pt x="261239" y="453402"/>
                  </a:lnTo>
                  <a:lnTo>
                    <a:pt x="262877" y="453148"/>
                  </a:lnTo>
                  <a:lnTo>
                    <a:pt x="263169" y="452843"/>
                  </a:lnTo>
                  <a:lnTo>
                    <a:pt x="263321" y="452742"/>
                  </a:lnTo>
                  <a:lnTo>
                    <a:pt x="263398" y="452539"/>
                  </a:lnTo>
                  <a:close/>
                </a:path>
                <a:path w="280034" h="504825">
                  <a:moveTo>
                    <a:pt x="265404" y="475856"/>
                  </a:moveTo>
                  <a:lnTo>
                    <a:pt x="265315" y="474853"/>
                  </a:lnTo>
                  <a:lnTo>
                    <a:pt x="264896" y="474700"/>
                  </a:lnTo>
                  <a:lnTo>
                    <a:pt x="263550" y="477266"/>
                  </a:lnTo>
                  <a:lnTo>
                    <a:pt x="263385" y="477266"/>
                  </a:lnTo>
                  <a:lnTo>
                    <a:pt x="263258" y="477316"/>
                  </a:lnTo>
                  <a:lnTo>
                    <a:pt x="263169" y="476415"/>
                  </a:lnTo>
                  <a:lnTo>
                    <a:pt x="263296" y="476211"/>
                  </a:lnTo>
                  <a:lnTo>
                    <a:pt x="264185" y="475246"/>
                  </a:lnTo>
                  <a:lnTo>
                    <a:pt x="264274" y="475056"/>
                  </a:lnTo>
                  <a:lnTo>
                    <a:pt x="264566" y="474395"/>
                  </a:lnTo>
                  <a:lnTo>
                    <a:pt x="262915" y="473329"/>
                  </a:lnTo>
                  <a:lnTo>
                    <a:pt x="262851" y="472986"/>
                  </a:lnTo>
                  <a:lnTo>
                    <a:pt x="262737" y="472630"/>
                  </a:lnTo>
                  <a:lnTo>
                    <a:pt x="262547" y="472274"/>
                  </a:lnTo>
                  <a:lnTo>
                    <a:pt x="261785" y="472630"/>
                  </a:lnTo>
                  <a:lnTo>
                    <a:pt x="261112" y="472986"/>
                  </a:lnTo>
                  <a:lnTo>
                    <a:pt x="261200" y="471716"/>
                  </a:lnTo>
                  <a:lnTo>
                    <a:pt x="262458" y="470509"/>
                  </a:lnTo>
                  <a:lnTo>
                    <a:pt x="262585" y="469747"/>
                  </a:lnTo>
                  <a:lnTo>
                    <a:pt x="262699" y="468185"/>
                  </a:lnTo>
                  <a:lnTo>
                    <a:pt x="262623" y="467131"/>
                  </a:lnTo>
                  <a:lnTo>
                    <a:pt x="262318" y="466623"/>
                  </a:lnTo>
                  <a:lnTo>
                    <a:pt x="262001" y="466318"/>
                  </a:lnTo>
                  <a:lnTo>
                    <a:pt x="261747" y="466318"/>
                  </a:lnTo>
                  <a:lnTo>
                    <a:pt x="261531" y="466369"/>
                  </a:lnTo>
                  <a:lnTo>
                    <a:pt x="261366" y="466623"/>
                  </a:lnTo>
                  <a:lnTo>
                    <a:pt x="261150" y="466877"/>
                  </a:lnTo>
                  <a:lnTo>
                    <a:pt x="260731" y="467283"/>
                  </a:lnTo>
                  <a:lnTo>
                    <a:pt x="260019" y="468185"/>
                  </a:lnTo>
                  <a:lnTo>
                    <a:pt x="259892" y="468083"/>
                  </a:lnTo>
                  <a:lnTo>
                    <a:pt x="259727" y="468033"/>
                  </a:lnTo>
                  <a:lnTo>
                    <a:pt x="259829" y="466877"/>
                  </a:lnTo>
                  <a:lnTo>
                    <a:pt x="259892" y="466572"/>
                  </a:lnTo>
                  <a:lnTo>
                    <a:pt x="260184" y="465315"/>
                  </a:lnTo>
                  <a:lnTo>
                    <a:pt x="259842" y="465607"/>
                  </a:lnTo>
                  <a:lnTo>
                    <a:pt x="259384" y="466013"/>
                  </a:lnTo>
                  <a:lnTo>
                    <a:pt x="259092" y="466267"/>
                  </a:lnTo>
                  <a:lnTo>
                    <a:pt x="258838" y="466572"/>
                  </a:lnTo>
                  <a:lnTo>
                    <a:pt x="258711" y="466267"/>
                  </a:lnTo>
                  <a:lnTo>
                    <a:pt x="258597" y="465658"/>
                  </a:lnTo>
                  <a:lnTo>
                    <a:pt x="258254" y="465061"/>
                  </a:lnTo>
                  <a:lnTo>
                    <a:pt x="258000" y="464705"/>
                  </a:lnTo>
                  <a:lnTo>
                    <a:pt x="257695" y="464553"/>
                  </a:lnTo>
                  <a:lnTo>
                    <a:pt x="257403" y="464451"/>
                  </a:lnTo>
                  <a:lnTo>
                    <a:pt x="256984" y="464553"/>
                  </a:lnTo>
                  <a:lnTo>
                    <a:pt x="256476" y="464604"/>
                  </a:lnTo>
                  <a:lnTo>
                    <a:pt x="257403" y="466166"/>
                  </a:lnTo>
                  <a:lnTo>
                    <a:pt x="257492" y="466877"/>
                  </a:lnTo>
                  <a:lnTo>
                    <a:pt x="256984" y="468287"/>
                  </a:lnTo>
                  <a:lnTo>
                    <a:pt x="256184" y="470154"/>
                  </a:lnTo>
                  <a:lnTo>
                    <a:pt x="256400" y="470001"/>
                  </a:lnTo>
                  <a:lnTo>
                    <a:pt x="256654" y="469747"/>
                  </a:lnTo>
                  <a:lnTo>
                    <a:pt x="257200" y="469849"/>
                  </a:lnTo>
                  <a:lnTo>
                    <a:pt x="257695" y="470052"/>
                  </a:lnTo>
                  <a:lnTo>
                    <a:pt x="258127" y="471017"/>
                  </a:lnTo>
                  <a:lnTo>
                    <a:pt x="258191" y="471716"/>
                  </a:lnTo>
                  <a:lnTo>
                    <a:pt x="258292" y="473329"/>
                  </a:lnTo>
                  <a:lnTo>
                    <a:pt x="258000" y="474091"/>
                  </a:lnTo>
                  <a:lnTo>
                    <a:pt x="257492" y="475157"/>
                  </a:lnTo>
                  <a:lnTo>
                    <a:pt x="258076" y="475056"/>
                  </a:lnTo>
                  <a:lnTo>
                    <a:pt x="258584" y="475056"/>
                  </a:lnTo>
                  <a:lnTo>
                    <a:pt x="259219" y="475107"/>
                  </a:lnTo>
                  <a:lnTo>
                    <a:pt x="258838" y="476211"/>
                  </a:lnTo>
                  <a:lnTo>
                    <a:pt x="258368" y="477367"/>
                  </a:lnTo>
                  <a:lnTo>
                    <a:pt x="258076" y="478282"/>
                  </a:lnTo>
                  <a:lnTo>
                    <a:pt x="258076" y="479183"/>
                  </a:lnTo>
                  <a:lnTo>
                    <a:pt x="259130" y="478993"/>
                  </a:lnTo>
                  <a:lnTo>
                    <a:pt x="258876" y="481063"/>
                  </a:lnTo>
                  <a:lnTo>
                    <a:pt x="260896" y="481507"/>
                  </a:lnTo>
                  <a:lnTo>
                    <a:pt x="262712" y="480148"/>
                  </a:lnTo>
                  <a:lnTo>
                    <a:pt x="262547" y="481063"/>
                  </a:lnTo>
                  <a:lnTo>
                    <a:pt x="262496" y="481507"/>
                  </a:lnTo>
                  <a:lnTo>
                    <a:pt x="263131" y="481761"/>
                  </a:lnTo>
                  <a:lnTo>
                    <a:pt x="264388" y="482371"/>
                  </a:lnTo>
                  <a:lnTo>
                    <a:pt x="265188" y="481914"/>
                  </a:lnTo>
                  <a:lnTo>
                    <a:pt x="265290" y="481063"/>
                  </a:lnTo>
                  <a:lnTo>
                    <a:pt x="264795" y="480148"/>
                  </a:lnTo>
                  <a:lnTo>
                    <a:pt x="264210" y="478993"/>
                  </a:lnTo>
                  <a:lnTo>
                    <a:pt x="264058" y="478688"/>
                  </a:lnTo>
                  <a:lnTo>
                    <a:pt x="263715" y="477367"/>
                  </a:lnTo>
                  <a:lnTo>
                    <a:pt x="265150" y="476059"/>
                  </a:lnTo>
                  <a:lnTo>
                    <a:pt x="265404" y="475856"/>
                  </a:lnTo>
                  <a:close/>
                </a:path>
                <a:path w="280034" h="504825">
                  <a:moveTo>
                    <a:pt x="272973" y="461010"/>
                  </a:moveTo>
                  <a:lnTo>
                    <a:pt x="272262" y="458470"/>
                  </a:lnTo>
                  <a:lnTo>
                    <a:pt x="271500" y="454660"/>
                  </a:lnTo>
                  <a:lnTo>
                    <a:pt x="270789" y="450850"/>
                  </a:lnTo>
                  <a:lnTo>
                    <a:pt x="270205" y="448310"/>
                  </a:lnTo>
                  <a:lnTo>
                    <a:pt x="269646" y="445731"/>
                  </a:lnTo>
                  <a:lnTo>
                    <a:pt x="269024" y="443230"/>
                  </a:lnTo>
                  <a:lnTo>
                    <a:pt x="268859" y="443230"/>
                  </a:lnTo>
                  <a:lnTo>
                    <a:pt x="268516" y="441960"/>
                  </a:lnTo>
                  <a:lnTo>
                    <a:pt x="268008" y="441960"/>
                  </a:lnTo>
                  <a:lnTo>
                    <a:pt x="268439" y="438150"/>
                  </a:lnTo>
                  <a:lnTo>
                    <a:pt x="267284" y="435610"/>
                  </a:lnTo>
                  <a:lnTo>
                    <a:pt x="266712" y="434340"/>
                  </a:lnTo>
                  <a:lnTo>
                    <a:pt x="266166" y="430530"/>
                  </a:lnTo>
                  <a:lnTo>
                    <a:pt x="265658" y="427990"/>
                  </a:lnTo>
                  <a:lnTo>
                    <a:pt x="265404" y="426720"/>
                  </a:lnTo>
                  <a:lnTo>
                    <a:pt x="264985" y="425450"/>
                  </a:lnTo>
                  <a:lnTo>
                    <a:pt x="263004" y="425450"/>
                  </a:lnTo>
                  <a:lnTo>
                    <a:pt x="263512" y="424180"/>
                  </a:lnTo>
                  <a:lnTo>
                    <a:pt x="263385" y="422910"/>
                  </a:lnTo>
                  <a:lnTo>
                    <a:pt x="262712" y="421640"/>
                  </a:lnTo>
                  <a:lnTo>
                    <a:pt x="262712" y="420370"/>
                  </a:lnTo>
                  <a:lnTo>
                    <a:pt x="263639" y="419100"/>
                  </a:lnTo>
                  <a:lnTo>
                    <a:pt x="263804" y="419100"/>
                  </a:lnTo>
                  <a:lnTo>
                    <a:pt x="262915" y="417830"/>
                  </a:lnTo>
                  <a:lnTo>
                    <a:pt x="262623" y="417830"/>
                  </a:lnTo>
                  <a:lnTo>
                    <a:pt x="262547" y="412750"/>
                  </a:lnTo>
                  <a:lnTo>
                    <a:pt x="261620" y="410210"/>
                  </a:lnTo>
                  <a:lnTo>
                    <a:pt x="260527" y="407670"/>
                  </a:lnTo>
                  <a:lnTo>
                    <a:pt x="259727" y="405130"/>
                  </a:lnTo>
                  <a:lnTo>
                    <a:pt x="258838" y="402590"/>
                  </a:lnTo>
                  <a:lnTo>
                    <a:pt x="257492" y="400050"/>
                  </a:lnTo>
                  <a:lnTo>
                    <a:pt x="256946" y="400050"/>
                  </a:lnTo>
                  <a:lnTo>
                    <a:pt x="256476" y="398780"/>
                  </a:lnTo>
                  <a:lnTo>
                    <a:pt x="256222" y="398780"/>
                  </a:lnTo>
                  <a:lnTo>
                    <a:pt x="256400" y="394970"/>
                  </a:lnTo>
                  <a:lnTo>
                    <a:pt x="254927" y="392430"/>
                  </a:lnTo>
                  <a:lnTo>
                    <a:pt x="253492" y="386080"/>
                  </a:lnTo>
                  <a:lnTo>
                    <a:pt x="252399" y="383540"/>
                  </a:lnTo>
                  <a:lnTo>
                    <a:pt x="251853" y="381000"/>
                  </a:lnTo>
                  <a:lnTo>
                    <a:pt x="251129" y="378460"/>
                  </a:lnTo>
                  <a:lnTo>
                    <a:pt x="250926" y="374650"/>
                  </a:lnTo>
                  <a:lnTo>
                    <a:pt x="250215" y="372110"/>
                  </a:lnTo>
                  <a:lnTo>
                    <a:pt x="249453" y="368300"/>
                  </a:lnTo>
                  <a:lnTo>
                    <a:pt x="248399" y="364490"/>
                  </a:lnTo>
                  <a:lnTo>
                    <a:pt x="246380" y="356870"/>
                  </a:lnTo>
                  <a:lnTo>
                    <a:pt x="245325" y="351790"/>
                  </a:lnTo>
                  <a:lnTo>
                    <a:pt x="244983" y="350520"/>
                  </a:lnTo>
                  <a:lnTo>
                    <a:pt x="244741" y="349656"/>
                  </a:lnTo>
                  <a:lnTo>
                    <a:pt x="244741" y="354330"/>
                  </a:lnTo>
                  <a:lnTo>
                    <a:pt x="243852" y="355600"/>
                  </a:lnTo>
                  <a:lnTo>
                    <a:pt x="243979" y="359410"/>
                  </a:lnTo>
                  <a:lnTo>
                    <a:pt x="244487" y="360680"/>
                  </a:lnTo>
                  <a:lnTo>
                    <a:pt x="244322" y="360680"/>
                  </a:lnTo>
                  <a:lnTo>
                    <a:pt x="244271" y="363220"/>
                  </a:lnTo>
                  <a:lnTo>
                    <a:pt x="241795" y="363220"/>
                  </a:lnTo>
                  <a:lnTo>
                    <a:pt x="241452" y="364490"/>
                  </a:lnTo>
                  <a:lnTo>
                    <a:pt x="241198" y="364490"/>
                  </a:lnTo>
                  <a:lnTo>
                    <a:pt x="241033" y="365760"/>
                  </a:lnTo>
                  <a:lnTo>
                    <a:pt x="240868" y="365760"/>
                  </a:lnTo>
                  <a:lnTo>
                    <a:pt x="239229" y="364490"/>
                  </a:lnTo>
                  <a:lnTo>
                    <a:pt x="239141" y="363220"/>
                  </a:lnTo>
                  <a:lnTo>
                    <a:pt x="239141" y="360680"/>
                  </a:lnTo>
                  <a:lnTo>
                    <a:pt x="233413" y="360680"/>
                  </a:lnTo>
                  <a:lnTo>
                    <a:pt x="232537" y="361950"/>
                  </a:lnTo>
                  <a:lnTo>
                    <a:pt x="232321" y="361950"/>
                  </a:lnTo>
                  <a:lnTo>
                    <a:pt x="231444" y="360680"/>
                  </a:lnTo>
                  <a:lnTo>
                    <a:pt x="230974" y="361950"/>
                  </a:lnTo>
                  <a:lnTo>
                    <a:pt x="230466" y="361950"/>
                  </a:lnTo>
                  <a:lnTo>
                    <a:pt x="230466" y="363220"/>
                  </a:lnTo>
                  <a:lnTo>
                    <a:pt x="229920" y="363220"/>
                  </a:lnTo>
                  <a:lnTo>
                    <a:pt x="229717" y="361950"/>
                  </a:lnTo>
                  <a:lnTo>
                    <a:pt x="230009" y="361950"/>
                  </a:lnTo>
                  <a:lnTo>
                    <a:pt x="230174" y="360680"/>
                  </a:lnTo>
                  <a:lnTo>
                    <a:pt x="231444" y="359410"/>
                  </a:lnTo>
                  <a:lnTo>
                    <a:pt x="230682" y="356870"/>
                  </a:lnTo>
                  <a:lnTo>
                    <a:pt x="230936" y="355600"/>
                  </a:lnTo>
                  <a:lnTo>
                    <a:pt x="232410" y="355600"/>
                  </a:lnTo>
                  <a:lnTo>
                    <a:pt x="231902" y="353060"/>
                  </a:lnTo>
                  <a:lnTo>
                    <a:pt x="231482" y="350520"/>
                  </a:lnTo>
                  <a:lnTo>
                    <a:pt x="232740" y="349250"/>
                  </a:lnTo>
                  <a:lnTo>
                    <a:pt x="233286" y="346710"/>
                  </a:lnTo>
                  <a:lnTo>
                    <a:pt x="233756" y="346710"/>
                  </a:lnTo>
                  <a:lnTo>
                    <a:pt x="235178" y="347980"/>
                  </a:lnTo>
                  <a:lnTo>
                    <a:pt x="235559" y="346710"/>
                  </a:lnTo>
                  <a:lnTo>
                    <a:pt x="236029" y="345440"/>
                  </a:lnTo>
                  <a:lnTo>
                    <a:pt x="237121" y="345440"/>
                  </a:lnTo>
                  <a:lnTo>
                    <a:pt x="237502" y="346710"/>
                  </a:lnTo>
                  <a:lnTo>
                    <a:pt x="237578" y="347980"/>
                  </a:lnTo>
                  <a:lnTo>
                    <a:pt x="237832" y="350520"/>
                  </a:lnTo>
                  <a:lnTo>
                    <a:pt x="240449" y="351790"/>
                  </a:lnTo>
                  <a:lnTo>
                    <a:pt x="242341" y="350520"/>
                  </a:lnTo>
                  <a:lnTo>
                    <a:pt x="243217" y="350520"/>
                  </a:lnTo>
                  <a:lnTo>
                    <a:pt x="243649" y="351790"/>
                  </a:lnTo>
                  <a:lnTo>
                    <a:pt x="243890" y="353060"/>
                  </a:lnTo>
                  <a:lnTo>
                    <a:pt x="244360" y="354330"/>
                  </a:lnTo>
                  <a:lnTo>
                    <a:pt x="244741" y="354330"/>
                  </a:lnTo>
                  <a:lnTo>
                    <a:pt x="244741" y="349656"/>
                  </a:lnTo>
                  <a:lnTo>
                    <a:pt x="243217" y="344170"/>
                  </a:lnTo>
                  <a:lnTo>
                    <a:pt x="242049" y="340360"/>
                  </a:lnTo>
                  <a:lnTo>
                    <a:pt x="241071" y="337820"/>
                  </a:lnTo>
                  <a:lnTo>
                    <a:pt x="240576" y="335280"/>
                  </a:lnTo>
                  <a:lnTo>
                    <a:pt x="240195" y="334010"/>
                  </a:lnTo>
                  <a:lnTo>
                    <a:pt x="240030" y="332740"/>
                  </a:lnTo>
                  <a:lnTo>
                    <a:pt x="239725" y="330060"/>
                  </a:lnTo>
                  <a:lnTo>
                    <a:pt x="239725" y="337820"/>
                  </a:lnTo>
                  <a:lnTo>
                    <a:pt x="239687" y="339090"/>
                  </a:lnTo>
                  <a:lnTo>
                    <a:pt x="239356" y="339090"/>
                  </a:lnTo>
                  <a:lnTo>
                    <a:pt x="239052" y="340360"/>
                  </a:lnTo>
                  <a:lnTo>
                    <a:pt x="238633" y="341630"/>
                  </a:lnTo>
                  <a:lnTo>
                    <a:pt x="237705" y="341630"/>
                  </a:lnTo>
                  <a:lnTo>
                    <a:pt x="236702" y="340360"/>
                  </a:lnTo>
                  <a:lnTo>
                    <a:pt x="236486" y="341630"/>
                  </a:lnTo>
                  <a:lnTo>
                    <a:pt x="236067" y="341630"/>
                  </a:lnTo>
                  <a:lnTo>
                    <a:pt x="235775" y="342900"/>
                  </a:lnTo>
                  <a:lnTo>
                    <a:pt x="233667" y="342900"/>
                  </a:lnTo>
                  <a:lnTo>
                    <a:pt x="233248" y="344170"/>
                  </a:lnTo>
                  <a:lnTo>
                    <a:pt x="232448" y="345440"/>
                  </a:lnTo>
                  <a:lnTo>
                    <a:pt x="231940" y="345440"/>
                  </a:lnTo>
                  <a:lnTo>
                    <a:pt x="231990" y="344170"/>
                  </a:lnTo>
                  <a:lnTo>
                    <a:pt x="231813" y="342900"/>
                  </a:lnTo>
                  <a:lnTo>
                    <a:pt x="231813" y="341630"/>
                  </a:lnTo>
                  <a:lnTo>
                    <a:pt x="232321" y="340360"/>
                  </a:lnTo>
                  <a:lnTo>
                    <a:pt x="232448" y="340360"/>
                  </a:lnTo>
                  <a:lnTo>
                    <a:pt x="231940" y="339090"/>
                  </a:lnTo>
                  <a:lnTo>
                    <a:pt x="230009" y="337820"/>
                  </a:lnTo>
                  <a:lnTo>
                    <a:pt x="229793" y="337553"/>
                  </a:lnTo>
                  <a:lnTo>
                    <a:pt x="229793" y="355600"/>
                  </a:lnTo>
                  <a:lnTo>
                    <a:pt x="229501" y="355600"/>
                  </a:lnTo>
                  <a:lnTo>
                    <a:pt x="228409" y="356870"/>
                  </a:lnTo>
                  <a:lnTo>
                    <a:pt x="228028" y="358140"/>
                  </a:lnTo>
                  <a:lnTo>
                    <a:pt x="229374" y="359410"/>
                  </a:lnTo>
                  <a:lnTo>
                    <a:pt x="229539" y="359410"/>
                  </a:lnTo>
                  <a:lnTo>
                    <a:pt x="229374" y="360680"/>
                  </a:lnTo>
                  <a:lnTo>
                    <a:pt x="228739" y="361950"/>
                  </a:lnTo>
                  <a:lnTo>
                    <a:pt x="228155" y="361950"/>
                  </a:lnTo>
                  <a:lnTo>
                    <a:pt x="226936" y="364490"/>
                  </a:lnTo>
                  <a:lnTo>
                    <a:pt x="223278" y="364490"/>
                  </a:lnTo>
                  <a:lnTo>
                    <a:pt x="222897" y="365760"/>
                  </a:lnTo>
                  <a:lnTo>
                    <a:pt x="222605" y="367030"/>
                  </a:lnTo>
                  <a:lnTo>
                    <a:pt x="220459" y="367030"/>
                  </a:lnTo>
                  <a:lnTo>
                    <a:pt x="219189" y="368300"/>
                  </a:lnTo>
                  <a:lnTo>
                    <a:pt x="219113" y="369570"/>
                  </a:lnTo>
                  <a:lnTo>
                    <a:pt x="217970" y="369570"/>
                  </a:lnTo>
                  <a:lnTo>
                    <a:pt x="217716" y="367030"/>
                  </a:lnTo>
                  <a:lnTo>
                    <a:pt x="217639" y="365760"/>
                  </a:lnTo>
                  <a:lnTo>
                    <a:pt x="217424" y="364490"/>
                  </a:lnTo>
                  <a:lnTo>
                    <a:pt x="219151" y="363220"/>
                  </a:lnTo>
                  <a:lnTo>
                    <a:pt x="217551" y="361950"/>
                  </a:lnTo>
                  <a:lnTo>
                    <a:pt x="217424" y="360680"/>
                  </a:lnTo>
                  <a:lnTo>
                    <a:pt x="217385" y="359410"/>
                  </a:lnTo>
                  <a:lnTo>
                    <a:pt x="214388" y="358140"/>
                  </a:lnTo>
                  <a:lnTo>
                    <a:pt x="213093" y="359410"/>
                  </a:lnTo>
                  <a:lnTo>
                    <a:pt x="211150" y="359410"/>
                  </a:lnTo>
                  <a:lnTo>
                    <a:pt x="211074" y="358140"/>
                  </a:lnTo>
                  <a:lnTo>
                    <a:pt x="210223" y="359410"/>
                  </a:lnTo>
                  <a:lnTo>
                    <a:pt x="208927" y="359410"/>
                  </a:lnTo>
                  <a:lnTo>
                    <a:pt x="209550" y="360680"/>
                  </a:lnTo>
                  <a:lnTo>
                    <a:pt x="210350" y="363220"/>
                  </a:lnTo>
                  <a:lnTo>
                    <a:pt x="209677" y="363220"/>
                  </a:lnTo>
                  <a:lnTo>
                    <a:pt x="208838" y="365760"/>
                  </a:lnTo>
                  <a:lnTo>
                    <a:pt x="207784" y="368300"/>
                  </a:lnTo>
                  <a:lnTo>
                    <a:pt x="207111" y="368300"/>
                  </a:lnTo>
                  <a:lnTo>
                    <a:pt x="205473" y="367030"/>
                  </a:lnTo>
                  <a:lnTo>
                    <a:pt x="205092" y="368300"/>
                  </a:lnTo>
                  <a:lnTo>
                    <a:pt x="204584" y="369570"/>
                  </a:lnTo>
                  <a:lnTo>
                    <a:pt x="204381" y="369570"/>
                  </a:lnTo>
                  <a:lnTo>
                    <a:pt x="204127" y="370840"/>
                  </a:lnTo>
                  <a:lnTo>
                    <a:pt x="203784" y="370840"/>
                  </a:lnTo>
                  <a:lnTo>
                    <a:pt x="203276" y="369570"/>
                  </a:lnTo>
                  <a:lnTo>
                    <a:pt x="202857" y="368300"/>
                  </a:lnTo>
                  <a:lnTo>
                    <a:pt x="202526" y="367030"/>
                  </a:lnTo>
                  <a:lnTo>
                    <a:pt x="202184" y="365760"/>
                  </a:lnTo>
                  <a:lnTo>
                    <a:pt x="199034" y="365760"/>
                  </a:lnTo>
                  <a:lnTo>
                    <a:pt x="197510" y="364490"/>
                  </a:lnTo>
                  <a:lnTo>
                    <a:pt x="196888" y="367030"/>
                  </a:lnTo>
                  <a:lnTo>
                    <a:pt x="194995" y="367030"/>
                  </a:lnTo>
                  <a:lnTo>
                    <a:pt x="194068" y="363220"/>
                  </a:lnTo>
                  <a:lnTo>
                    <a:pt x="194398" y="361950"/>
                  </a:lnTo>
                  <a:lnTo>
                    <a:pt x="194564" y="361950"/>
                  </a:lnTo>
                  <a:lnTo>
                    <a:pt x="195414" y="360680"/>
                  </a:lnTo>
                  <a:lnTo>
                    <a:pt x="195618" y="360680"/>
                  </a:lnTo>
                  <a:lnTo>
                    <a:pt x="195287" y="358140"/>
                  </a:lnTo>
                  <a:lnTo>
                    <a:pt x="195122" y="358140"/>
                  </a:lnTo>
                  <a:lnTo>
                    <a:pt x="195287" y="356870"/>
                  </a:lnTo>
                  <a:lnTo>
                    <a:pt x="195795" y="354330"/>
                  </a:lnTo>
                  <a:lnTo>
                    <a:pt x="196469" y="353060"/>
                  </a:lnTo>
                  <a:lnTo>
                    <a:pt x="196672" y="351790"/>
                  </a:lnTo>
                  <a:lnTo>
                    <a:pt x="196888" y="350520"/>
                  </a:lnTo>
                  <a:lnTo>
                    <a:pt x="197434" y="350520"/>
                  </a:lnTo>
                  <a:lnTo>
                    <a:pt x="198907" y="351790"/>
                  </a:lnTo>
                  <a:lnTo>
                    <a:pt x="199415" y="351790"/>
                  </a:lnTo>
                  <a:lnTo>
                    <a:pt x="199834" y="350520"/>
                  </a:lnTo>
                  <a:lnTo>
                    <a:pt x="199999" y="349250"/>
                  </a:lnTo>
                  <a:lnTo>
                    <a:pt x="201726" y="350520"/>
                  </a:lnTo>
                  <a:lnTo>
                    <a:pt x="202819" y="350520"/>
                  </a:lnTo>
                  <a:lnTo>
                    <a:pt x="202272" y="351790"/>
                  </a:lnTo>
                  <a:lnTo>
                    <a:pt x="202018" y="351790"/>
                  </a:lnTo>
                  <a:lnTo>
                    <a:pt x="201930" y="353060"/>
                  </a:lnTo>
                  <a:lnTo>
                    <a:pt x="202234" y="353060"/>
                  </a:lnTo>
                  <a:lnTo>
                    <a:pt x="202857" y="354330"/>
                  </a:lnTo>
                  <a:lnTo>
                    <a:pt x="205638" y="355600"/>
                  </a:lnTo>
                  <a:lnTo>
                    <a:pt x="207873" y="353060"/>
                  </a:lnTo>
                  <a:lnTo>
                    <a:pt x="210985" y="353060"/>
                  </a:lnTo>
                  <a:lnTo>
                    <a:pt x="210273" y="355600"/>
                  </a:lnTo>
                  <a:lnTo>
                    <a:pt x="209892" y="355600"/>
                  </a:lnTo>
                  <a:lnTo>
                    <a:pt x="210731" y="356870"/>
                  </a:lnTo>
                  <a:lnTo>
                    <a:pt x="212293" y="356870"/>
                  </a:lnTo>
                  <a:lnTo>
                    <a:pt x="212623" y="355600"/>
                  </a:lnTo>
                  <a:lnTo>
                    <a:pt x="212420" y="354330"/>
                  </a:lnTo>
                  <a:lnTo>
                    <a:pt x="212293" y="354330"/>
                  </a:lnTo>
                  <a:lnTo>
                    <a:pt x="212331" y="353060"/>
                  </a:lnTo>
                  <a:lnTo>
                    <a:pt x="212496" y="353060"/>
                  </a:lnTo>
                  <a:lnTo>
                    <a:pt x="212547" y="351790"/>
                  </a:lnTo>
                  <a:lnTo>
                    <a:pt x="212839" y="351790"/>
                  </a:lnTo>
                  <a:lnTo>
                    <a:pt x="213842" y="350520"/>
                  </a:lnTo>
                  <a:lnTo>
                    <a:pt x="214261" y="349250"/>
                  </a:lnTo>
                  <a:lnTo>
                    <a:pt x="216966" y="349250"/>
                  </a:lnTo>
                  <a:lnTo>
                    <a:pt x="217970" y="347980"/>
                  </a:lnTo>
                  <a:lnTo>
                    <a:pt x="218478" y="347980"/>
                  </a:lnTo>
                  <a:lnTo>
                    <a:pt x="219062" y="346710"/>
                  </a:lnTo>
                  <a:lnTo>
                    <a:pt x="219227" y="346710"/>
                  </a:lnTo>
                  <a:lnTo>
                    <a:pt x="219570" y="345440"/>
                  </a:lnTo>
                  <a:lnTo>
                    <a:pt x="221462" y="346710"/>
                  </a:lnTo>
                  <a:lnTo>
                    <a:pt x="222097" y="345440"/>
                  </a:lnTo>
                  <a:lnTo>
                    <a:pt x="223189" y="344170"/>
                  </a:lnTo>
                  <a:lnTo>
                    <a:pt x="223697" y="345440"/>
                  </a:lnTo>
                  <a:lnTo>
                    <a:pt x="223901" y="345440"/>
                  </a:lnTo>
                  <a:lnTo>
                    <a:pt x="222897" y="346710"/>
                  </a:lnTo>
                  <a:lnTo>
                    <a:pt x="222732" y="347980"/>
                  </a:lnTo>
                  <a:lnTo>
                    <a:pt x="223697" y="347980"/>
                  </a:lnTo>
                  <a:lnTo>
                    <a:pt x="224243" y="349250"/>
                  </a:lnTo>
                  <a:lnTo>
                    <a:pt x="223697" y="350520"/>
                  </a:lnTo>
                  <a:lnTo>
                    <a:pt x="224155" y="350520"/>
                  </a:lnTo>
                  <a:lnTo>
                    <a:pt x="224282" y="351790"/>
                  </a:lnTo>
                  <a:lnTo>
                    <a:pt x="224624" y="351790"/>
                  </a:lnTo>
                  <a:lnTo>
                    <a:pt x="224751" y="353060"/>
                  </a:lnTo>
                  <a:lnTo>
                    <a:pt x="225082" y="353060"/>
                  </a:lnTo>
                  <a:lnTo>
                    <a:pt x="225755" y="354330"/>
                  </a:lnTo>
                  <a:lnTo>
                    <a:pt x="229209" y="354330"/>
                  </a:lnTo>
                  <a:lnTo>
                    <a:pt x="229793" y="355600"/>
                  </a:lnTo>
                  <a:lnTo>
                    <a:pt x="229793" y="337553"/>
                  </a:lnTo>
                  <a:lnTo>
                    <a:pt x="228993" y="336550"/>
                  </a:lnTo>
                  <a:lnTo>
                    <a:pt x="227990" y="336550"/>
                  </a:lnTo>
                  <a:lnTo>
                    <a:pt x="226898" y="335280"/>
                  </a:lnTo>
                  <a:lnTo>
                    <a:pt x="225082" y="335280"/>
                  </a:lnTo>
                  <a:lnTo>
                    <a:pt x="225247" y="334010"/>
                  </a:lnTo>
                  <a:lnTo>
                    <a:pt x="225920" y="334010"/>
                  </a:lnTo>
                  <a:lnTo>
                    <a:pt x="226720" y="332740"/>
                  </a:lnTo>
                  <a:lnTo>
                    <a:pt x="225501" y="331470"/>
                  </a:lnTo>
                  <a:lnTo>
                    <a:pt x="225374" y="331470"/>
                  </a:lnTo>
                  <a:lnTo>
                    <a:pt x="225590" y="330200"/>
                  </a:lnTo>
                  <a:lnTo>
                    <a:pt x="225755" y="330200"/>
                  </a:lnTo>
                  <a:lnTo>
                    <a:pt x="226466" y="328930"/>
                  </a:lnTo>
                  <a:lnTo>
                    <a:pt x="227355" y="327660"/>
                  </a:lnTo>
                  <a:lnTo>
                    <a:pt x="228028" y="326390"/>
                  </a:lnTo>
                  <a:lnTo>
                    <a:pt x="229374" y="326390"/>
                  </a:lnTo>
                  <a:lnTo>
                    <a:pt x="230390" y="327660"/>
                  </a:lnTo>
                  <a:lnTo>
                    <a:pt x="231101" y="326390"/>
                  </a:lnTo>
                  <a:lnTo>
                    <a:pt x="231813" y="325120"/>
                  </a:lnTo>
                  <a:lnTo>
                    <a:pt x="232156" y="323850"/>
                  </a:lnTo>
                  <a:lnTo>
                    <a:pt x="234340" y="323850"/>
                  </a:lnTo>
                  <a:lnTo>
                    <a:pt x="235610" y="322580"/>
                  </a:lnTo>
                  <a:lnTo>
                    <a:pt x="234340" y="325120"/>
                  </a:lnTo>
                  <a:lnTo>
                    <a:pt x="234683" y="325120"/>
                  </a:lnTo>
                  <a:lnTo>
                    <a:pt x="235559" y="326390"/>
                  </a:lnTo>
                  <a:lnTo>
                    <a:pt x="235559" y="327660"/>
                  </a:lnTo>
                  <a:lnTo>
                    <a:pt x="235432" y="328930"/>
                  </a:lnTo>
                  <a:lnTo>
                    <a:pt x="236232" y="331470"/>
                  </a:lnTo>
                  <a:lnTo>
                    <a:pt x="237629" y="332740"/>
                  </a:lnTo>
                  <a:lnTo>
                    <a:pt x="239229" y="334010"/>
                  </a:lnTo>
                  <a:lnTo>
                    <a:pt x="238848" y="336550"/>
                  </a:lnTo>
                  <a:lnTo>
                    <a:pt x="239725" y="337820"/>
                  </a:lnTo>
                  <a:lnTo>
                    <a:pt x="239725" y="330060"/>
                  </a:lnTo>
                  <a:lnTo>
                    <a:pt x="239598" y="328930"/>
                  </a:lnTo>
                  <a:lnTo>
                    <a:pt x="238760" y="325120"/>
                  </a:lnTo>
                  <a:lnTo>
                    <a:pt x="237185" y="321310"/>
                  </a:lnTo>
                  <a:lnTo>
                    <a:pt x="235610" y="317500"/>
                  </a:lnTo>
                  <a:lnTo>
                    <a:pt x="234505" y="313690"/>
                  </a:lnTo>
                  <a:lnTo>
                    <a:pt x="234302" y="308610"/>
                  </a:lnTo>
                  <a:lnTo>
                    <a:pt x="234175" y="307124"/>
                  </a:lnTo>
                  <a:lnTo>
                    <a:pt x="234175" y="317500"/>
                  </a:lnTo>
                  <a:lnTo>
                    <a:pt x="234086" y="318770"/>
                  </a:lnTo>
                  <a:lnTo>
                    <a:pt x="233540" y="321310"/>
                  </a:lnTo>
                  <a:lnTo>
                    <a:pt x="230974" y="320040"/>
                  </a:lnTo>
                  <a:lnTo>
                    <a:pt x="231736" y="322580"/>
                  </a:lnTo>
                  <a:lnTo>
                    <a:pt x="230466" y="322580"/>
                  </a:lnTo>
                  <a:lnTo>
                    <a:pt x="230174" y="321310"/>
                  </a:lnTo>
                  <a:lnTo>
                    <a:pt x="230009" y="320040"/>
                  </a:lnTo>
                  <a:lnTo>
                    <a:pt x="229717" y="318770"/>
                  </a:lnTo>
                  <a:lnTo>
                    <a:pt x="229247" y="317500"/>
                  </a:lnTo>
                  <a:lnTo>
                    <a:pt x="226352" y="316230"/>
                  </a:lnTo>
                  <a:lnTo>
                    <a:pt x="224828" y="316230"/>
                  </a:lnTo>
                  <a:lnTo>
                    <a:pt x="224828" y="328930"/>
                  </a:lnTo>
                  <a:lnTo>
                    <a:pt x="224663" y="328930"/>
                  </a:lnTo>
                  <a:lnTo>
                    <a:pt x="223901" y="330200"/>
                  </a:lnTo>
                  <a:lnTo>
                    <a:pt x="222427" y="331470"/>
                  </a:lnTo>
                  <a:lnTo>
                    <a:pt x="223989" y="332740"/>
                  </a:lnTo>
                  <a:lnTo>
                    <a:pt x="224155" y="332740"/>
                  </a:lnTo>
                  <a:lnTo>
                    <a:pt x="223951" y="334010"/>
                  </a:lnTo>
                  <a:lnTo>
                    <a:pt x="223481" y="335280"/>
                  </a:lnTo>
                  <a:lnTo>
                    <a:pt x="222681" y="335280"/>
                  </a:lnTo>
                  <a:lnTo>
                    <a:pt x="222427" y="336550"/>
                  </a:lnTo>
                  <a:lnTo>
                    <a:pt x="222973" y="339090"/>
                  </a:lnTo>
                  <a:lnTo>
                    <a:pt x="223481" y="340360"/>
                  </a:lnTo>
                  <a:lnTo>
                    <a:pt x="222173" y="341630"/>
                  </a:lnTo>
                  <a:lnTo>
                    <a:pt x="221881" y="341630"/>
                  </a:lnTo>
                  <a:lnTo>
                    <a:pt x="221881" y="342900"/>
                  </a:lnTo>
                  <a:lnTo>
                    <a:pt x="221754" y="342900"/>
                  </a:lnTo>
                  <a:lnTo>
                    <a:pt x="221627" y="344170"/>
                  </a:lnTo>
                  <a:lnTo>
                    <a:pt x="220408" y="344170"/>
                  </a:lnTo>
                  <a:lnTo>
                    <a:pt x="219481" y="342900"/>
                  </a:lnTo>
                  <a:lnTo>
                    <a:pt x="218859" y="344170"/>
                  </a:lnTo>
                  <a:lnTo>
                    <a:pt x="218478" y="344170"/>
                  </a:lnTo>
                  <a:lnTo>
                    <a:pt x="218224" y="345440"/>
                  </a:lnTo>
                  <a:lnTo>
                    <a:pt x="218135" y="346710"/>
                  </a:lnTo>
                  <a:lnTo>
                    <a:pt x="217131" y="346710"/>
                  </a:lnTo>
                  <a:lnTo>
                    <a:pt x="216966" y="345440"/>
                  </a:lnTo>
                  <a:lnTo>
                    <a:pt x="216458" y="342900"/>
                  </a:lnTo>
                  <a:lnTo>
                    <a:pt x="215912" y="341630"/>
                  </a:lnTo>
                  <a:lnTo>
                    <a:pt x="215188" y="340360"/>
                  </a:lnTo>
                  <a:lnTo>
                    <a:pt x="210312" y="340360"/>
                  </a:lnTo>
                  <a:lnTo>
                    <a:pt x="207073" y="342900"/>
                  </a:lnTo>
                  <a:lnTo>
                    <a:pt x="206895" y="342900"/>
                  </a:lnTo>
                  <a:lnTo>
                    <a:pt x="207276" y="341630"/>
                  </a:lnTo>
                  <a:lnTo>
                    <a:pt x="207530" y="340360"/>
                  </a:lnTo>
                  <a:lnTo>
                    <a:pt x="207784" y="340360"/>
                  </a:lnTo>
                  <a:lnTo>
                    <a:pt x="207492" y="339090"/>
                  </a:lnTo>
                  <a:lnTo>
                    <a:pt x="206730" y="337820"/>
                  </a:lnTo>
                  <a:lnTo>
                    <a:pt x="207073" y="337820"/>
                  </a:lnTo>
                  <a:lnTo>
                    <a:pt x="207784" y="336550"/>
                  </a:lnTo>
                  <a:lnTo>
                    <a:pt x="208330" y="335280"/>
                  </a:lnTo>
                  <a:lnTo>
                    <a:pt x="208495" y="335280"/>
                  </a:lnTo>
                  <a:lnTo>
                    <a:pt x="208076" y="334010"/>
                  </a:lnTo>
                  <a:lnTo>
                    <a:pt x="207911" y="334010"/>
                  </a:lnTo>
                  <a:lnTo>
                    <a:pt x="208038" y="332740"/>
                  </a:lnTo>
                  <a:lnTo>
                    <a:pt x="208495" y="331470"/>
                  </a:lnTo>
                  <a:lnTo>
                    <a:pt x="209003" y="328930"/>
                  </a:lnTo>
                  <a:lnTo>
                    <a:pt x="209550" y="327660"/>
                  </a:lnTo>
                  <a:lnTo>
                    <a:pt x="212369" y="327660"/>
                  </a:lnTo>
                  <a:lnTo>
                    <a:pt x="212915" y="325120"/>
                  </a:lnTo>
                  <a:lnTo>
                    <a:pt x="214515" y="325120"/>
                  </a:lnTo>
                  <a:lnTo>
                    <a:pt x="213804" y="326390"/>
                  </a:lnTo>
                  <a:lnTo>
                    <a:pt x="215150" y="327660"/>
                  </a:lnTo>
                  <a:lnTo>
                    <a:pt x="215315" y="328930"/>
                  </a:lnTo>
                  <a:lnTo>
                    <a:pt x="215404" y="330200"/>
                  </a:lnTo>
                  <a:lnTo>
                    <a:pt x="217335" y="331470"/>
                  </a:lnTo>
                  <a:lnTo>
                    <a:pt x="219227" y="330200"/>
                  </a:lnTo>
                  <a:lnTo>
                    <a:pt x="220878" y="331470"/>
                  </a:lnTo>
                  <a:lnTo>
                    <a:pt x="221754" y="330200"/>
                  </a:lnTo>
                  <a:lnTo>
                    <a:pt x="223189" y="330200"/>
                  </a:lnTo>
                  <a:lnTo>
                    <a:pt x="224701" y="327660"/>
                  </a:lnTo>
                  <a:lnTo>
                    <a:pt x="224828" y="328930"/>
                  </a:lnTo>
                  <a:lnTo>
                    <a:pt x="224828" y="316230"/>
                  </a:lnTo>
                  <a:lnTo>
                    <a:pt x="224701" y="316230"/>
                  </a:lnTo>
                  <a:lnTo>
                    <a:pt x="224497" y="317500"/>
                  </a:lnTo>
                  <a:lnTo>
                    <a:pt x="223951" y="317500"/>
                  </a:lnTo>
                  <a:lnTo>
                    <a:pt x="223405" y="318770"/>
                  </a:lnTo>
                  <a:lnTo>
                    <a:pt x="222008" y="317500"/>
                  </a:lnTo>
                  <a:lnTo>
                    <a:pt x="221589" y="318770"/>
                  </a:lnTo>
                  <a:lnTo>
                    <a:pt x="220662" y="318770"/>
                  </a:lnTo>
                  <a:lnTo>
                    <a:pt x="220370" y="320040"/>
                  </a:lnTo>
                  <a:lnTo>
                    <a:pt x="219989" y="320040"/>
                  </a:lnTo>
                  <a:lnTo>
                    <a:pt x="220154" y="318770"/>
                  </a:lnTo>
                  <a:lnTo>
                    <a:pt x="220459" y="317500"/>
                  </a:lnTo>
                  <a:lnTo>
                    <a:pt x="220916" y="317500"/>
                  </a:lnTo>
                  <a:lnTo>
                    <a:pt x="221843" y="316230"/>
                  </a:lnTo>
                  <a:lnTo>
                    <a:pt x="220243" y="314960"/>
                  </a:lnTo>
                  <a:lnTo>
                    <a:pt x="220624" y="313690"/>
                  </a:lnTo>
                  <a:lnTo>
                    <a:pt x="221678" y="312420"/>
                  </a:lnTo>
                  <a:lnTo>
                    <a:pt x="222846" y="312420"/>
                  </a:lnTo>
                  <a:lnTo>
                    <a:pt x="222389" y="311150"/>
                  </a:lnTo>
                  <a:lnTo>
                    <a:pt x="221462" y="308610"/>
                  </a:lnTo>
                  <a:lnTo>
                    <a:pt x="222605" y="306070"/>
                  </a:lnTo>
                  <a:lnTo>
                    <a:pt x="223862" y="303530"/>
                  </a:lnTo>
                  <a:lnTo>
                    <a:pt x="225920" y="304800"/>
                  </a:lnTo>
                  <a:lnTo>
                    <a:pt x="226847" y="303530"/>
                  </a:lnTo>
                  <a:lnTo>
                    <a:pt x="227609" y="303530"/>
                  </a:lnTo>
                  <a:lnTo>
                    <a:pt x="228612" y="304800"/>
                  </a:lnTo>
                  <a:lnTo>
                    <a:pt x="227939" y="306070"/>
                  </a:lnTo>
                  <a:lnTo>
                    <a:pt x="227863" y="307340"/>
                  </a:lnTo>
                  <a:lnTo>
                    <a:pt x="228371" y="308610"/>
                  </a:lnTo>
                  <a:lnTo>
                    <a:pt x="230974" y="309880"/>
                  </a:lnTo>
                  <a:lnTo>
                    <a:pt x="233032" y="309880"/>
                  </a:lnTo>
                  <a:lnTo>
                    <a:pt x="233210" y="311150"/>
                  </a:lnTo>
                  <a:lnTo>
                    <a:pt x="233464" y="311150"/>
                  </a:lnTo>
                  <a:lnTo>
                    <a:pt x="233832" y="312420"/>
                  </a:lnTo>
                  <a:lnTo>
                    <a:pt x="234086" y="312420"/>
                  </a:lnTo>
                  <a:lnTo>
                    <a:pt x="233286" y="314960"/>
                  </a:lnTo>
                  <a:lnTo>
                    <a:pt x="233502" y="314960"/>
                  </a:lnTo>
                  <a:lnTo>
                    <a:pt x="234175" y="317500"/>
                  </a:lnTo>
                  <a:lnTo>
                    <a:pt x="234175" y="307124"/>
                  </a:lnTo>
                  <a:lnTo>
                    <a:pt x="234086" y="306070"/>
                  </a:lnTo>
                  <a:lnTo>
                    <a:pt x="232994" y="302260"/>
                  </a:lnTo>
                  <a:lnTo>
                    <a:pt x="231521" y="299720"/>
                  </a:lnTo>
                  <a:lnTo>
                    <a:pt x="230047" y="297180"/>
                  </a:lnTo>
                  <a:lnTo>
                    <a:pt x="229717" y="296138"/>
                  </a:lnTo>
                  <a:lnTo>
                    <a:pt x="229717" y="298450"/>
                  </a:lnTo>
                  <a:lnTo>
                    <a:pt x="228193" y="299720"/>
                  </a:lnTo>
                  <a:lnTo>
                    <a:pt x="226771" y="298450"/>
                  </a:lnTo>
                  <a:lnTo>
                    <a:pt x="226009" y="298450"/>
                  </a:lnTo>
                  <a:lnTo>
                    <a:pt x="225374" y="299720"/>
                  </a:lnTo>
                  <a:lnTo>
                    <a:pt x="225082" y="300990"/>
                  </a:lnTo>
                  <a:lnTo>
                    <a:pt x="224028" y="300990"/>
                  </a:lnTo>
                  <a:lnTo>
                    <a:pt x="222389" y="302260"/>
                  </a:lnTo>
                  <a:lnTo>
                    <a:pt x="222173" y="300990"/>
                  </a:lnTo>
                  <a:lnTo>
                    <a:pt x="221881" y="300990"/>
                  </a:lnTo>
                  <a:lnTo>
                    <a:pt x="221754" y="295910"/>
                  </a:lnTo>
                  <a:lnTo>
                    <a:pt x="221500" y="295910"/>
                  </a:lnTo>
                  <a:lnTo>
                    <a:pt x="220700" y="294640"/>
                  </a:lnTo>
                  <a:lnTo>
                    <a:pt x="220116" y="294640"/>
                  </a:lnTo>
                  <a:lnTo>
                    <a:pt x="219989" y="294462"/>
                  </a:lnTo>
                  <a:lnTo>
                    <a:pt x="219989" y="312420"/>
                  </a:lnTo>
                  <a:lnTo>
                    <a:pt x="219608" y="313690"/>
                  </a:lnTo>
                  <a:lnTo>
                    <a:pt x="219151" y="313690"/>
                  </a:lnTo>
                  <a:lnTo>
                    <a:pt x="218351" y="314960"/>
                  </a:lnTo>
                  <a:lnTo>
                    <a:pt x="217462" y="316230"/>
                  </a:lnTo>
                  <a:lnTo>
                    <a:pt x="218897" y="317500"/>
                  </a:lnTo>
                  <a:lnTo>
                    <a:pt x="218732" y="318770"/>
                  </a:lnTo>
                  <a:lnTo>
                    <a:pt x="218554" y="318770"/>
                  </a:lnTo>
                  <a:lnTo>
                    <a:pt x="217970" y="320040"/>
                  </a:lnTo>
                  <a:lnTo>
                    <a:pt x="217297" y="320040"/>
                  </a:lnTo>
                  <a:lnTo>
                    <a:pt x="216369" y="322580"/>
                  </a:lnTo>
                  <a:lnTo>
                    <a:pt x="215861" y="322580"/>
                  </a:lnTo>
                  <a:lnTo>
                    <a:pt x="215188" y="321310"/>
                  </a:lnTo>
                  <a:lnTo>
                    <a:pt x="214312" y="320040"/>
                  </a:lnTo>
                  <a:lnTo>
                    <a:pt x="213677" y="321310"/>
                  </a:lnTo>
                  <a:lnTo>
                    <a:pt x="213169" y="322580"/>
                  </a:lnTo>
                  <a:lnTo>
                    <a:pt x="212623" y="322580"/>
                  </a:lnTo>
                  <a:lnTo>
                    <a:pt x="212166" y="323850"/>
                  </a:lnTo>
                  <a:lnTo>
                    <a:pt x="209892" y="323850"/>
                  </a:lnTo>
                  <a:lnTo>
                    <a:pt x="209003" y="325120"/>
                  </a:lnTo>
                  <a:lnTo>
                    <a:pt x="208800" y="326390"/>
                  </a:lnTo>
                  <a:lnTo>
                    <a:pt x="208241" y="326390"/>
                  </a:lnTo>
                  <a:lnTo>
                    <a:pt x="208495" y="325120"/>
                  </a:lnTo>
                  <a:lnTo>
                    <a:pt x="208673" y="323850"/>
                  </a:lnTo>
                  <a:lnTo>
                    <a:pt x="207873" y="322580"/>
                  </a:lnTo>
                  <a:lnTo>
                    <a:pt x="208241" y="322580"/>
                  </a:lnTo>
                  <a:lnTo>
                    <a:pt x="208419" y="321310"/>
                  </a:lnTo>
                  <a:lnTo>
                    <a:pt x="208800" y="320040"/>
                  </a:lnTo>
                  <a:lnTo>
                    <a:pt x="208622" y="320040"/>
                  </a:lnTo>
                  <a:lnTo>
                    <a:pt x="207276" y="318770"/>
                  </a:lnTo>
                  <a:lnTo>
                    <a:pt x="206565" y="317919"/>
                  </a:lnTo>
                  <a:lnTo>
                    <a:pt x="206565" y="336550"/>
                  </a:lnTo>
                  <a:lnTo>
                    <a:pt x="206273" y="337820"/>
                  </a:lnTo>
                  <a:lnTo>
                    <a:pt x="204876" y="339090"/>
                  </a:lnTo>
                  <a:lnTo>
                    <a:pt x="206349" y="341630"/>
                  </a:lnTo>
                  <a:lnTo>
                    <a:pt x="205765" y="341630"/>
                  </a:lnTo>
                  <a:lnTo>
                    <a:pt x="204965" y="342900"/>
                  </a:lnTo>
                  <a:lnTo>
                    <a:pt x="204584" y="342900"/>
                  </a:lnTo>
                  <a:lnTo>
                    <a:pt x="204038" y="344170"/>
                  </a:lnTo>
                  <a:lnTo>
                    <a:pt x="203111" y="345440"/>
                  </a:lnTo>
                  <a:lnTo>
                    <a:pt x="200418" y="345440"/>
                  </a:lnTo>
                  <a:lnTo>
                    <a:pt x="199580" y="346710"/>
                  </a:lnTo>
                  <a:lnTo>
                    <a:pt x="198945" y="347980"/>
                  </a:lnTo>
                  <a:lnTo>
                    <a:pt x="198488" y="349250"/>
                  </a:lnTo>
                  <a:lnTo>
                    <a:pt x="195707" y="349250"/>
                  </a:lnTo>
                  <a:lnTo>
                    <a:pt x="194945" y="347980"/>
                  </a:lnTo>
                  <a:lnTo>
                    <a:pt x="195033" y="346710"/>
                  </a:lnTo>
                  <a:lnTo>
                    <a:pt x="195872" y="345440"/>
                  </a:lnTo>
                  <a:lnTo>
                    <a:pt x="195287" y="344170"/>
                  </a:lnTo>
                  <a:lnTo>
                    <a:pt x="194652" y="342900"/>
                  </a:lnTo>
                  <a:lnTo>
                    <a:pt x="193687" y="341630"/>
                  </a:lnTo>
                  <a:lnTo>
                    <a:pt x="193471" y="341630"/>
                  </a:lnTo>
                  <a:lnTo>
                    <a:pt x="193471" y="365760"/>
                  </a:lnTo>
                  <a:lnTo>
                    <a:pt x="193217" y="367030"/>
                  </a:lnTo>
                  <a:lnTo>
                    <a:pt x="192125" y="368300"/>
                  </a:lnTo>
                  <a:lnTo>
                    <a:pt x="191503" y="369570"/>
                  </a:lnTo>
                  <a:lnTo>
                    <a:pt x="190398" y="370840"/>
                  </a:lnTo>
                  <a:lnTo>
                    <a:pt x="187375" y="370840"/>
                  </a:lnTo>
                  <a:lnTo>
                    <a:pt x="185394" y="373380"/>
                  </a:lnTo>
                  <a:lnTo>
                    <a:pt x="184086" y="375920"/>
                  </a:lnTo>
                  <a:lnTo>
                    <a:pt x="183832" y="375920"/>
                  </a:lnTo>
                  <a:lnTo>
                    <a:pt x="183794" y="374650"/>
                  </a:lnTo>
                  <a:lnTo>
                    <a:pt x="184048" y="374650"/>
                  </a:lnTo>
                  <a:lnTo>
                    <a:pt x="184340" y="373380"/>
                  </a:lnTo>
                  <a:lnTo>
                    <a:pt x="183629" y="372110"/>
                  </a:lnTo>
                  <a:lnTo>
                    <a:pt x="183578" y="370840"/>
                  </a:lnTo>
                  <a:lnTo>
                    <a:pt x="184632" y="369570"/>
                  </a:lnTo>
                  <a:lnTo>
                    <a:pt x="184302" y="369570"/>
                  </a:lnTo>
                  <a:lnTo>
                    <a:pt x="183159" y="368300"/>
                  </a:lnTo>
                  <a:lnTo>
                    <a:pt x="182664" y="367030"/>
                  </a:lnTo>
                  <a:lnTo>
                    <a:pt x="182283" y="367030"/>
                  </a:lnTo>
                  <a:lnTo>
                    <a:pt x="182283" y="384810"/>
                  </a:lnTo>
                  <a:lnTo>
                    <a:pt x="181648" y="386080"/>
                  </a:lnTo>
                  <a:lnTo>
                    <a:pt x="180809" y="387350"/>
                  </a:lnTo>
                  <a:lnTo>
                    <a:pt x="180301" y="388620"/>
                  </a:lnTo>
                  <a:lnTo>
                    <a:pt x="182105" y="389890"/>
                  </a:lnTo>
                  <a:lnTo>
                    <a:pt x="181940" y="391160"/>
                  </a:lnTo>
                  <a:lnTo>
                    <a:pt x="181356" y="391160"/>
                  </a:lnTo>
                  <a:lnTo>
                    <a:pt x="180886" y="392430"/>
                  </a:lnTo>
                  <a:lnTo>
                    <a:pt x="180594" y="392430"/>
                  </a:lnTo>
                  <a:lnTo>
                    <a:pt x="179044" y="393700"/>
                  </a:lnTo>
                  <a:lnTo>
                    <a:pt x="177698" y="394970"/>
                  </a:lnTo>
                  <a:lnTo>
                    <a:pt x="176555" y="394970"/>
                  </a:lnTo>
                  <a:lnTo>
                    <a:pt x="176263" y="396240"/>
                  </a:lnTo>
                  <a:lnTo>
                    <a:pt x="175628" y="397510"/>
                  </a:lnTo>
                  <a:lnTo>
                    <a:pt x="174663" y="398780"/>
                  </a:lnTo>
                  <a:lnTo>
                    <a:pt x="173482" y="398780"/>
                  </a:lnTo>
                  <a:lnTo>
                    <a:pt x="173062" y="396240"/>
                  </a:lnTo>
                  <a:lnTo>
                    <a:pt x="172605" y="394970"/>
                  </a:lnTo>
                  <a:lnTo>
                    <a:pt x="172008" y="391160"/>
                  </a:lnTo>
                  <a:lnTo>
                    <a:pt x="170332" y="389890"/>
                  </a:lnTo>
                  <a:lnTo>
                    <a:pt x="167297" y="389890"/>
                  </a:lnTo>
                  <a:lnTo>
                    <a:pt x="167462" y="388620"/>
                  </a:lnTo>
                  <a:lnTo>
                    <a:pt x="167843" y="388620"/>
                  </a:lnTo>
                  <a:lnTo>
                    <a:pt x="168427" y="387350"/>
                  </a:lnTo>
                  <a:lnTo>
                    <a:pt x="167754" y="386080"/>
                  </a:lnTo>
                  <a:lnTo>
                    <a:pt x="169189" y="383540"/>
                  </a:lnTo>
                  <a:lnTo>
                    <a:pt x="170078" y="381000"/>
                  </a:lnTo>
                  <a:lnTo>
                    <a:pt x="172262" y="381000"/>
                  </a:lnTo>
                  <a:lnTo>
                    <a:pt x="173101" y="379730"/>
                  </a:lnTo>
                  <a:lnTo>
                    <a:pt x="174028" y="377190"/>
                  </a:lnTo>
                  <a:lnTo>
                    <a:pt x="175082" y="377190"/>
                  </a:lnTo>
                  <a:lnTo>
                    <a:pt x="175882" y="378460"/>
                  </a:lnTo>
                  <a:lnTo>
                    <a:pt x="176174" y="378460"/>
                  </a:lnTo>
                  <a:lnTo>
                    <a:pt x="176301" y="379730"/>
                  </a:lnTo>
                  <a:lnTo>
                    <a:pt x="175844" y="381000"/>
                  </a:lnTo>
                  <a:lnTo>
                    <a:pt x="176898" y="382270"/>
                  </a:lnTo>
                  <a:lnTo>
                    <a:pt x="177139" y="382270"/>
                  </a:lnTo>
                  <a:lnTo>
                    <a:pt x="177266" y="384810"/>
                  </a:lnTo>
                  <a:lnTo>
                    <a:pt x="178371" y="386080"/>
                  </a:lnTo>
                  <a:lnTo>
                    <a:pt x="180936" y="384810"/>
                  </a:lnTo>
                  <a:lnTo>
                    <a:pt x="182283" y="384810"/>
                  </a:lnTo>
                  <a:lnTo>
                    <a:pt x="182283" y="367030"/>
                  </a:lnTo>
                  <a:lnTo>
                    <a:pt x="178371" y="367030"/>
                  </a:lnTo>
                  <a:lnTo>
                    <a:pt x="178193" y="365760"/>
                  </a:lnTo>
                  <a:lnTo>
                    <a:pt x="178409" y="365760"/>
                  </a:lnTo>
                  <a:lnTo>
                    <a:pt x="178955" y="364490"/>
                  </a:lnTo>
                  <a:lnTo>
                    <a:pt x="179539" y="363220"/>
                  </a:lnTo>
                  <a:lnTo>
                    <a:pt x="178917" y="361950"/>
                  </a:lnTo>
                  <a:lnTo>
                    <a:pt x="179082" y="360680"/>
                  </a:lnTo>
                  <a:lnTo>
                    <a:pt x="179628" y="360680"/>
                  </a:lnTo>
                  <a:lnTo>
                    <a:pt x="180047" y="359410"/>
                  </a:lnTo>
                  <a:lnTo>
                    <a:pt x="180594" y="358140"/>
                  </a:lnTo>
                  <a:lnTo>
                    <a:pt x="181648" y="358140"/>
                  </a:lnTo>
                  <a:lnTo>
                    <a:pt x="182664" y="356870"/>
                  </a:lnTo>
                  <a:lnTo>
                    <a:pt x="183337" y="356870"/>
                  </a:lnTo>
                  <a:lnTo>
                    <a:pt x="183578" y="355600"/>
                  </a:lnTo>
                  <a:lnTo>
                    <a:pt x="183959" y="355600"/>
                  </a:lnTo>
                  <a:lnTo>
                    <a:pt x="184048" y="354330"/>
                  </a:lnTo>
                  <a:lnTo>
                    <a:pt x="185102" y="353060"/>
                  </a:lnTo>
                  <a:lnTo>
                    <a:pt x="186867" y="353060"/>
                  </a:lnTo>
                  <a:lnTo>
                    <a:pt x="187375" y="354330"/>
                  </a:lnTo>
                  <a:lnTo>
                    <a:pt x="187921" y="354330"/>
                  </a:lnTo>
                  <a:lnTo>
                    <a:pt x="188341" y="355600"/>
                  </a:lnTo>
                  <a:lnTo>
                    <a:pt x="188175" y="355600"/>
                  </a:lnTo>
                  <a:lnTo>
                    <a:pt x="187159" y="356870"/>
                  </a:lnTo>
                  <a:lnTo>
                    <a:pt x="187883" y="358140"/>
                  </a:lnTo>
                  <a:lnTo>
                    <a:pt x="188429" y="360680"/>
                  </a:lnTo>
                  <a:lnTo>
                    <a:pt x="189776" y="361950"/>
                  </a:lnTo>
                  <a:lnTo>
                    <a:pt x="191998" y="360680"/>
                  </a:lnTo>
                  <a:lnTo>
                    <a:pt x="193433" y="360680"/>
                  </a:lnTo>
                  <a:lnTo>
                    <a:pt x="193179" y="361950"/>
                  </a:lnTo>
                  <a:lnTo>
                    <a:pt x="192925" y="361950"/>
                  </a:lnTo>
                  <a:lnTo>
                    <a:pt x="192633" y="363220"/>
                  </a:lnTo>
                  <a:lnTo>
                    <a:pt x="191503" y="364490"/>
                  </a:lnTo>
                  <a:lnTo>
                    <a:pt x="192671" y="365760"/>
                  </a:lnTo>
                  <a:lnTo>
                    <a:pt x="193471" y="365760"/>
                  </a:lnTo>
                  <a:lnTo>
                    <a:pt x="193471" y="341630"/>
                  </a:lnTo>
                  <a:lnTo>
                    <a:pt x="189598" y="341630"/>
                  </a:lnTo>
                  <a:lnTo>
                    <a:pt x="189598" y="340360"/>
                  </a:lnTo>
                  <a:lnTo>
                    <a:pt x="189776" y="340360"/>
                  </a:lnTo>
                  <a:lnTo>
                    <a:pt x="190525" y="339090"/>
                  </a:lnTo>
                  <a:lnTo>
                    <a:pt x="190779" y="337820"/>
                  </a:lnTo>
                  <a:lnTo>
                    <a:pt x="190398" y="336550"/>
                  </a:lnTo>
                  <a:lnTo>
                    <a:pt x="190195" y="336550"/>
                  </a:lnTo>
                  <a:lnTo>
                    <a:pt x="190360" y="335280"/>
                  </a:lnTo>
                  <a:lnTo>
                    <a:pt x="191122" y="334010"/>
                  </a:lnTo>
                  <a:lnTo>
                    <a:pt x="191668" y="332740"/>
                  </a:lnTo>
                  <a:lnTo>
                    <a:pt x="192214" y="331470"/>
                  </a:lnTo>
                  <a:lnTo>
                    <a:pt x="195453" y="331470"/>
                  </a:lnTo>
                  <a:lnTo>
                    <a:pt x="195872" y="330200"/>
                  </a:lnTo>
                  <a:lnTo>
                    <a:pt x="195872" y="328930"/>
                  </a:lnTo>
                  <a:lnTo>
                    <a:pt x="196164" y="328930"/>
                  </a:lnTo>
                  <a:lnTo>
                    <a:pt x="196291" y="327660"/>
                  </a:lnTo>
                  <a:lnTo>
                    <a:pt x="197510" y="328930"/>
                  </a:lnTo>
                  <a:lnTo>
                    <a:pt x="199745" y="327660"/>
                  </a:lnTo>
                  <a:lnTo>
                    <a:pt x="200037" y="328930"/>
                  </a:lnTo>
                  <a:lnTo>
                    <a:pt x="201307" y="328930"/>
                  </a:lnTo>
                  <a:lnTo>
                    <a:pt x="200215" y="331470"/>
                  </a:lnTo>
                  <a:lnTo>
                    <a:pt x="200329" y="332740"/>
                  </a:lnTo>
                  <a:lnTo>
                    <a:pt x="200799" y="332740"/>
                  </a:lnTo>
                  <a:lnTo>
                    <a:pt x="200837" y="334010"/>
                  </a:lnTo>
                  <a:lnTo>
                    <a:pt x="201180" y="335280"/>
                  </a:lnTo>
                  <a:lnTo>
                    <a:pt x="202565" y="336550"/>
                  </a:lnTo>
                  <a:lnTo>
                    <a:pt x="205003" y="336550"/>
                  </a:lnTo>
                  <a:lnTo>
                    <a:pt x="205511" y="335280"/>
                  </a:lnTo>
                  <a:lnTo>
                    <a:pt x="206222" y="335280"/>
                  </a:lnTo>
                  <a:lnTo>
                    <a:pt x="206565" y="336550"/>
                  </a:lnTo>
                  <a:lnTo>
                    <a:pt x="206565" y="317919"/>
                  </a:lnTo>
                  <a:lnTo>
                    <a:pt x="206222" y="317500"/>
                  </a:lnTo>
                  <a:lnTo>
                    <a:pt x="202184" y="317500"/>
                  </a:lnTo>
                  <a:lnTo>
                    <a:pt x="201930" y="316230"/>
                  </a:lnTo>
                  <a:lnTo>
                    <a:pt x="202476" y="314960"/>
                  </a:lnTo>
                  <a:lnTo>
                    <a:pt x="203454" y="313690"/>
                  </a:lnTo>
                  <a:lnTo>
                    <a:pt x="202780" y="311150"/>
                  </a:lnTo>
                  <a:lnTo>
                    <a:pt x="203835" y="309880"/>
                  </a:lnTo>
                  <a:lnTo>
                    <a:pt x="204381" y="308610"/>
                  </a:lnTo>
                  <a:lnTo>
                    <a:pt x="205219" y="307340"/>
                  </a:lnTo>
                  <a:lnTo>
                    <a:pt x="205600" y="307340"/>
                  </a:lnTo>
                  <a:lnTo>
                    <a:pt x="207276" y="308610"/>
                  </a:lnTo>
                  <a:lnTo>
                    <a:pt x="207619" y="307340"/>
                  </a:lnTo>
                  <a:lnTo>
                    <a:pt x="207746" y="307340"/>
                  </a:lnTo>
                  <a:lnTo>
                    <a:pt x="208584" y="306070"/>
                  </a:lnTo>
                  <a:lnTo>
                    <a:pt x="209003" y="304800"/>
                  </a:lnTo>
                  <a:lnTo>
                    <a:pt x="211569" y="304800"/>
                  </a:lnTo>
                  <a:lnTo>
                    <a:pt x="212039" y="303530"/>
                  </a:lnTo>
                  <a:lnTo>
                    <a:pt x="212877" y="302260"/>
                  </a:lnTo>
                  <a:lnTo>
                    <a:pt x="213677" y="302260"/>
                  </a:lnTo>
                  <a:lnTo>
                    <a:pt x="213766" y="303530"/>
                  </a:lnTo>
                  <a:lnTo>
                    <a:pt x="213258" y="303530"/>
                  </a:lnTo>
                  <a:lnTo>
                    <a:pt x="213131" y="304800"/>
                  </a:lnTo>
                  <a:lnTo>
                    <a:pt x="212915" y="304800"/>
                  </a:lnTo>
                  <a:lnTo>
                    <a:pt x="214439" y="306070"/>
                  </a:lnTo>
                  <a:lnTo>
                    <a:pt x="213766" y="308610"/>
                  </a:lnTo>
                  <a:lnTo>
                    <a:pt x="214769" y="309880"/>
                  </a:lnTo>
                  <a:lnTo>
                    <a:pt x="214934" y="311150"/>
                  </a:lnTo>
                  <a:lnTo>
                    <a:pt x="216369" y="312420"/>
                  </a:lnTo>
                  <a:lnTo>
                    <a:pt x="217639" y="312420"/>
                  </a:lnTo>
                  <a:lnTo>
                    <a:pt x="219354" y="311150"/>
                  </a:lnTo>
                  <a:lnTo>
                    <a:pt x="219862" y="312420"/>
                  </a:lnTo>
                  <a:lnTo>
                    <a:pt x="219989" y="312420"/>
                  </a:lnTo>
                  <a:lnTo>
                    <a:pt x="219989" y="294462"/>
                  </a:lnTo>
                  <a:lnTo>
                    <a:pt x="219227" y="293370"/>
                  </a:lnTo>
                  <a:lnTo>
                    <a:pt x="216369" y="293370"/>
                  </a:lnTo>
                  <a:lnTo>
                    <a:pt x="214807" y="294640"/>
                  </a:lnTo>
                  <a:lnTo>
                    <a:pt x="215061" y="293370"/>
                  </a:lnTo>
                  <a:lnTo>
                    <a:pt x="215188" y="293370"/>
                  </a:lnTo>
                  <a:lnTo>
                    <a:pt x="216039" y="290830"/>
                  </a:lnTo>
                  <a:lnTo>
                    <a:pt x="217335" y="289560"/>
                  </a:lnTo>
                  <a:lnTo>
                    <a:pt x="215823" y="288290"/>
                  </a:lnTo>
                  <a:lnTo>
                    <a:pt x="216458" y="288290"/>
                  </a:lnTo>
                  <a:lnTo>
                    <a:pt x="217043" y="285750"/>
                  </a:lnTo>
                  <a:lnTo>
                    <a:pt x="220662" y="285750"/>
                  </a:lnTo>
                  <a:lnTo>
                    <a:pt x="221335" y="284480"/>
                  </a:lnTo>
                  <a:lnTo>
                    <a:pt x="221589" y="283210"/>
                  </a:lnTo>
                  <a:lnTo>
                    <a:pt x="222732" y="283210"/>
                  </a:lnTo>
                  <a:lnTo>
                    <a:pt x="224828" y="284480"/>
                  </a:lnTo>
                  <a:lnTo>
                    <a:pt x="224624" y="285750"/>
                  </a:lnTo>
                  <a:lnTo>
                    <a:pt x="224282" y="287020"/>
                  </a:lnTo>
                  <a:lnTo>
                    <a:pt x="224663" y="287020"/>
                  </a:lnTo>
                  <a:lnTo>
                    <a:pt x="225209" y="290830"/>
                  </a:lnTo>
                  <a:lnTo>
                    <a:pt x="226225" y="292100"/>
                  </a:lnTo>
                  <a:lnTo>
                    <a:pt x="228409" y="293370"/>
                  </a:lnTo>
                  <a:lnTo>
                    <a:pt x="228282" y="293370"/>
                  </a:lnTo>
                  <a:lnTo>
                    <a:pt x="227863" y="294640"/>
                  </a:lnTo>
                  <a:lnTo>
                    <a:pt x="228282" y="295910"/>
                  </a:lnTo>
                  <a:lnTo>
                    <a:pt x="229717" y="298450"/>
                  </a:lnTo>
                  <a:lnTo>
                    <a:pt x="229717" y="296138"/>
                  </a:lnTo>
                  <a:lnTo>
                    <a:pt x="229247" y="294640"/>
                  </a:lnTo>
                  <a:lnTo>
                    <a:pt x="229628" y="285750"/>
                  </a:lnTo>
                  <a:lnTo>
                    <a:pt x="228028" y="280670"/>
                  </a:lnTo>
                  <a:lnTo>
                    <a:pt x="224955" y="270510"/>
                  </a:lnTo>
                  <a:lnTo>
                    <a:pt x="224155" y="266700"/>
                  </a:lnTo>
                  <a:lnTo>
                    <a:pt x="223227" y="263804"/>
                  </a:lnTo>
                  <a:lnTo>
                    <a:pt x="223227" y="275590"/>
                  </a:lnTo>
                  <a:lnTo>
                    <a:pt x="223100" y="279400"/>
                  </a:lnTo>
                  <a:lnTo>
                    <a:pt x="220954" y="279400"/>
                  </a:lnTo>
                  <a:lnTo>
                    <a:pt x="220916" y="280670"/>
                  </a:lnTo>
                  <a:lnTo>
                    <a:pt x="220700" y="281940"/>
                  </a:lnTo>
                  <a:lnTo>
                    <a:pt x="220154" y="281940"/>
                  </a:lnTo>
                  <a:lnTo>
                    <a:pt x="219989" y="283210"/>
                  </a:lnTo>
                  <a:lnTo>
                    <a:pt x="219659" y="283210"/>
                  </a:lnTo>
                  <a:lnTo>
                    <a:pt x="219659" y="281940"/>
                  </a:lnTo>
                  <a:lnTo>
                    <a:pt x="220154" y="280670"/>
                  </a:lnTo>
                  <a:lnTo>
                    <a:pt x="219735" y="279400"/>
                  </a:lnTo>
                  <a:lnTo>
                    <a:pt x="218605" y="279400"/>
                  </a:lnTo>
                  <a:lnTo>
                    <a:pt x="217385" y="278130"/>
                  </a:lnTo>
                  <a:lnTo>
                    <a:pt x="216331" y="276860"/>
                  </a:lnTo>
                  <a:lnTo>
                    <a:pt x="213893" y="276860"/>
                  </a:lnTo>
                  <a:lnTo>
                    <a:pt x="213893" y="292100"/>
                  </a:lnTo>
                  <a:lnTo>
                    <a:pt x="212839" y="294640"/>
                  </a:lnTo>
                  <a:lnTo>
                    <a:pt x="212369" y="294640"/>
                  </a:lnTo>
                  <a:lnTo>
                    <a:pt x="213042" y="295910"/>
                  </a:lnTo>
                  <a:lnTo>
                    <a:pt x="213385" y="297180"/>
                  </a:lnTo>
                  <a:lnTo>
                    <a:pt x="212788" y="299720"/>
                  </a:lnTo>
                  <a:lnTo>
                    <a:pt x="212623" y="299720"/>
                  </a:lnTo>
                  <a:lnTo>
                    <a:pt x="212115" y="300990"/>
                  </a:lnTo>
                  <a:lnTo>
                    <a:pt x="209892" y="300990"/>
                  </a:lnTo>
                  <a:lnTo>
                    <a:pt x="208800" y="302260"/>
                  </a:lnTo>
                  <a:lnTo>
                    <a:pt x="208495" y="303530"/>
                  </a:lnTo>
                  <a:lnTo>
                    <a:pt x="206781" y="303530"/>
                  </a:lnTo>
                  <a:lnTo>
                    <a:pt x="206565" y="302260"/>
                  </a:lnTo>
                  <a:lnTo>
                    <a:pt x="206476" y="300990"/>
                  </a:lnTo>
                  <a:lnTo>
                    <a:pt x="206222" y="299720"/>
                  </a:lnTo>
                  <a:lnTo>
                    <a:pt x="205130" y="298450"/>
                  </a:lnTo>
                  <a:lnTo>
                    <a:pt x="202234" y="298450"/>
                  </a:lnTo>
                  <a:lnTo>
                    <a:pt x="202234" y="309880"/>
                  </a:lnTo>
                  <a:lnTo>
                    <a:pt x="202018" y="311150"/>
                  </a:lnTo>
                  <a:lnTo>
                    <a:pt x="200088" y="313690"/>
                  </a:lnTo>
                  <a:lnTo>
                    <a:pt x="200964" y="314960"/>
                  </a:lnTo>
                  <a:lnTo>
                    <a:pt x="201091" y="314960"/>
                  </a:lnTo>
                  <a:lnTo>
                    <a:pt x="200926" y="316230"/>
                  </a:lnTo>
                  <a:lnTo>
                    <a:pt x="200710" y="316230"/>
                  </a:lnTo>
                  <a:lnTo>
                    <a:pt x="199961" y="317500"/>
                  </a:lnTo>
                  <a:lnTo>
                    <a:pt x="198945" y="318770"/>
                  </a:lnTo>
                  <a:lnTo>
                    <a:pt x="200164" y="320040"/>
                  </a:lnTo>
                  <a:lnTo>
                    <a:pt x="199453" y="322580"/>
                  </a:lnTo>
                  <a:lnTo>
                    <a:pt x="197942" y="326390"/>
                  </a:lnTo>
                  <a:lnTo>
                    <a:pt x="197688" y="326390"/>
                  </a:lnTo>
                  <a:lnTo>
                    <a:pt x="197561" y="325120"/>
                  </a:lnTo>
                  <a:lnTo>
                    <a:pt x="196926" y="326390"/>
                  </a:lnTo>
                  <a:lnTo>
                    <a:pt x="195122" y="326390"/>
                  </a:lnTo>
                  <a:lnTo>
                    <a:pt x="194779" y="327660"/>
                  </a:lnTo>
                  <a:lnTo>
                    <a:pt x="194398" y="327660"/>
                  </a:lnTo>
                  <a:lnTo>
                    <a:pt x="194068" y="326390"/>
                  </a:lnTo>
                  <a:lnTo>
                    <a:pt x="193560" y="325120"/>
                  </a:lnTo>
                  <a:lnTo>
                    <a:pt x="192887" y="325120"/>
                  </a:lnTo>
                  <a:lnTo>
                    <a:pt x="192252" y="323850"/>
                  </a:lnTo>
                  <a:lnTo>
                    <a:pt x="190525" y="323850"/>
                  </a:lnTo>
                  <a:lnTo>
                    <a:pt x="189141" y="322580"/>
                  </a:lnTo>
                  <a:lnTo>
                    <a:pt x="188506" y="323850"/>
                  </a:lnTo>
                  <a:lnTo>
                    <a:pt x="188214" y="325120"/>
                  </a:lnTo>
                  <a:lnTo>
                    <a:pt x="186740" y="325120"/>
                  </a:lnTo>
                  <a:lnTo>
                    <a:pt x="186740" y="321310"/>
                  </a:lnTo>
                  <a:lnTo>
                    <a:pt x="186994" y="320040"/>
                  </a:lnTo>
                  <a:lnTo>
                    <a:pt x="187121" y="320040"/>
                  </a:lnTo>
                  <a:lnTo>
                    <a:pt x="187629" y="318770"/>
                  </a:lnTo>
                  <a:lnTo>
                    <a:pt x="187667" y="317500"/>
                  </a:lnTo>
                  <a:lnTo>
                    <a:pt x="187833" y="316230"/>
                  </a:lnTo>
                  <a:lnTo>
                    <a:pt x="187960" y="313690"/>
                  </a:lnTo>
                  <a:lnTo>
                    <a:pt x="188214" y="312420"/>
                  </a:lnTo>
                  <a:lnTo>
                    <a:pt x="188341" y="311150"/>
                  </a:lnTo>
                  <a:lnTo>
                    <a:pt x="188429" y="309880"/>
                  </a:lnTo>
                  <a:lnTo>
                    <a:pt x="190195" y="309880"/>
                  </a:lnTo>
                  <a:lnTo>
                    <a:pt x="190741" y="308610"/>
                  </a:lnTo>
                  <a:lnTo>
                    <a:pt x="191033" y="308610"/>
                  </a:lnTo>
                  <a:lnTo>
                    <a:pt x="191414" y="307340"/>
                  </a:lnTo>
                  <a:lnTo>
                    <a:pt x="191795" y="308610"/>
                  </a:lnTo>
                  <a:lnTo>
                    <a:pt x="192214" y="309880"/>
                  </a:lnTo>
                  <a:lnTo>
                    <a:pt x="192633" y="312420"/>
                  </a:lnTo>
                  <a:lnTo>
                    <a:pt x="195961" y="312420"/>
                  </a:lnTo>
                  <a:lnTo>
                    <a:pt x="197307" y="313690"/>
                  </a:lnTo>
                  <a:lnTo>
                    <a:pt x="197726" y="312420"/>
                  </a:lnTo>
                  <a:lnTo>
                    <a:pt x="198437" y="312420"/>
                  </a:lnTo>
                  <a:lnTo>
                    <a:pt x="198983" y="311150"/>
                  </a:lnTo>
                  <a:lnTo>
                    <a:pt x="201002" y="311150"/>
                  </a:lnTo>
                  <a:lnTo>
                    <a:pt x="201091" y="309880"/>
                  </a:lnTo>
                  <a:lnTo>
                    <a:pt x="202234" y="309880"/>
                  </a:lnTo>
                  <a:lnTo>
                    <a:pt x="202234" y="298450"/>
                  </a:lnTo>
                  <a:lnTo>
                    <a:pt x="200964" y="298450"/>
                  </a:lnTo>
                  <a:lnTo>
                    <a:pt x="200253" y="299720"/>
                  </a:lnTo>
                  <a:lnTo>
                    <a:pt x="198183" y="299720"/>
                  </a:lnTo>
                  <a:lnTo>
                    <a:pt x="197307" y="300990"/>
                  </a:lnTo>
                  <a:lnTo>
                    <a:pt x="197269" y="299720"/>
                  </a:lnTo>
                  <a:lnTo>
                    <a:pt x="199999" y="297180"/>
                  </a:lnTo>
                  <a:lnTo>
                    <a:pt x="197269" y="295910"/>
                  </a:lnTo>
                  <a:lnTo>
                    <a:pt x="198018" y="294640"/>
                  </a:lnTo>
                  <a:lnTo>
                    <a:pt x="198399" y="294640"/>
                  </a:lnTo>
                  <a:lnTo>
                    <a:pt x="199199" y="293370"/>
                  </a:lnTo>
                  <a:lnTo>
                    <a:pt x="198983" y="292100"/>
                  </a:lnTo>
                  <a:lnTo>
                    <a:pt x="198488" y="289560"/>
                  </a:lnTo>
                  <a:lnTo>
                    <a:pt x="198983" y="287020"/>
                  </a:lnTo>
                  <a:lnTo>
                    <a:pt x="200456" y="284480"/>
                  </a:lnTo>
                  <a:lnTo>
                    <a:pt x="200710" y="285750"/>
                  </a:lnTo>
                  <a:lnTo>
                    <a:pt x="201053" y="285750"/>
                  </a:lnTo>
                  <a:lnTo>
                    <a:pt x="200964" y="287020"/>
                  </a:lnTo>
                  <a:lnTo>
                    <a:pt x="200329" y="288290"/>
                  </a:lnTo>
                  <a:lnTo>
                    <a:pt x="201345" y="288290"/>
                  </a:lnTo>
                  <a:lnTo>
                    <a:pt x="202234" y="289560"/>
                  </a:lnTo>
                  <a:lnTo>
                    <a:pt x="203581" y="289560"/>
                  </a:lnTo>
                  <a:lnTo>
                    <a:pt x="203581" y="287020"/>
                  </a:lnTo>
                  <a:lnTo>
                    <a:pt x="201561" y="287020"/>
                  </a:lnTo>
                  <a:lnTo>
                    <a:pt x="202057" y="285750"/>
                  </a:lnTo>
                  <a:lnTo>
                    <a:pt x="203111" y="284480"/>
                  </a:lnTo>
                  <a:lnTo>
                    <a:pt x="203581" y="285750"/>
                  </a:lnTo>
                  <a:lnTo>
                    <a:pt x="204508" y="285750"/>
                  </a:lnTo>
                  <a:lnTo>
                    <a:pt x="204546" y="287020"/>
                  </a:lnTo>
                  <a:lnTo>
                    <a:pt x="204838" y="287020"/>
                  </a:lnTo>
                  <a:lnTo>
                    <a:pt x="204876" y="288290"/>
                  </a:lnTo>
                  <a:lnTo>
                    <a:pt x="206057" y="289560"/>
                  </a:lnTo>
                  <a:lnTo>
                    <a:pt x="206984" y="290830"/>
                  </a:lnTo>
                  <a:lnTo>
                    <a:pt x="207568" y="290830"/>
                  </a:lnTo>
                  <a:lnTo>
                    <a:pt x="207403" y="292100"/>
                  </a:lnTo>
                  <a:lnTo>
                    <a:pt x="209842" y="292100"/>
                  </a:lnTo>
                  <a:lnTo>
                    <a:pt x="210146" y="290830"/>
                  </a:lnTo>
                  <a:lnTo>
                    <a:pt x="210515" y="290830"/>
                  </a:lnTo>
                  <a:lnTo>
                    <a:pt x="211023" y="289560"/>
                  </a:lnTo>
                  <a:lnTo>
                    <a:pt x="211658" y="288290"/>
                  </a:lnTo>
                  <a:lnTo>
                    <a:pt x="213385" y="288290"/>
                  </a:lnTo>
                  <a:lnTo>
                    <a:pt x="213296" y="289560"/>
                  </a:lnTo>
                  <a:lnTo>
                    <a:pt x="213093" y="290830"/>
                  </a:lnTo>
                  <a:lnTo>
                    <a:pt x="213893" y="292100"/>
                  </a:lnTo>
                  <a:lnTo>
                    <a:pt x="213893" y="276860"/>
                  </a:lnTo>
                  <a:lnTo>
                    <a:pt x="211531" y="276860"/>
                  </a:lnTo>
                  <a:lnTo>
                    <a:pt x="210896" y="278130"/>
                  </a:lnTo>
                  <a:lnTo>
                    <a:pt x="209765" y="278130"/>
                  </a:lnTo>
                  <a:lnTo>
                    <a:pt x="209765" y="276860"/>
                  </a:lnTo>
                  <a:lnTo>
                    <a:pt x="210058" y="276860"/>
                  </a:lnTo>
                  <a:lnTo>
                    <a:pt x="211150" y="275590"/>
                  </a:lnTo>
                  <a:lnTo>
                    <a:pt x="211912" y="274320"/>
                  </a:lnTo>
                  <a:lnTo>
                    <a:pt x="210985" y="273050"/>
                  </a:lnTo>
                  <a:lnTo>
                    <a:pt x="210731" y="273050"/>
                  </a:lnTo>
                  <a:lnTo>
                    <a:pt x="210820" y="271780"/>
                  </a:lnTo>
                  <a:lnTo>
                    <a:pt x="211912" y="270510"/>
                  </a:lnTo>
                  <a:lnTo>
                    <a:pt x="211785" y="269240"/>
                  </a:lnTo>
                  <a:lnTo>
                    <a:pt x="211658" y="267970"/>
                  </a:lnTo>
                  <a:lnTo>
                    <a:pt x="210985" y="265430"/>
                  </a:lnTo>
                  <a:lnTo>
                    <a:pt x="212496" y="264160"/>
                  </a:lnTo>
                  <a:lnTo>
                    <a:pt x="214604" y="264160"/>
                  </a:lnTo>
                  <a:lnTo>
                    <a:pt x="214858" y="262890"/>
                  </a:lnTo>
                  <a:lnTo>
                    <a:pt x="215061" y="262890"/>
                  </a:lnTo>
                  <a:lnTo>
                    <a:pt x="215442" y="261620"/>
                  </a:lnTo>
                  <a:lnTo>
                    <a:pt x="215823" y="261620"/>
                  </a:lnTo>
                  <a:lnTo>
                    <a:pt x="216281" y="262890"/>
                  </a:lnTo>
                  <a:lnTo>
                    <a:pt x="216877" y="264160"/>
                  </a:lnTo>
                  <a:lnTo>
                    <a:pt x="216789" y="265430"/>
                  </a:lnTo>
                  <a:lnTo>
                    <a:pt x="217716" y="266700"/>
                  </a:lnTo>
                  <a:lnTo>
                    <a:pt x="218732" y="267970"/>
                  </a:lnTo>
                  <a:lnTo>
                    <a:pt x="219735" y="267970"/>
                  </a:lnTo>
                  <a:lnTo>
                    <a:pt x="220954" y="269240"/>
                  </a:lnTo>
                  <a:lnTo>
                    <a:pt x="222097" y="267970"/>
                  </a:lnTo>
                  <a:lnTo>
                    <a:pt x="222427" y="269240"/>
                  </a:lnTo>
                  <a:lnTo>
                    <a:pt x="222846" y="270510"/>
                  </a:lnTo>
                  <a:lnTo>
                    <a:pt x="223024" y="270510"/>
                  </a:lnTo>
                  <a:lnTo>
                    <a:pt x="223151" y="271780"/>
                  </a:lnTo>
                  <a:lnTo>
                    <a:pt x="222846" y="271780"/>
                  </a:lnTo>
                  <a:lnTo>
                    <a:pt x="222389" y="273050"/>
                  </a:lnTo>
                  <a:lnTo>
                    <a:pt x="222262" y="274320"/>
                  </a:lnTo>
                  <a:lnTo>
                    <a:pt x="222770" y="275590"/>
                  </a:lnTo>
                  <a:lnTo>
                    <a:pt x="223227" y="275590"/>
                  </a:lnTo>
                  <a:lnTo>
                    <a:pt x="223227" y="263804"/>
                  </a:lnTo>
                  <a:lnTo>
                    <a:pt x="222935" y="262890"/>
                  </a:lnTo>
                  <a:lnTo>
                    <a:pt x="222643" y="261620"/>
                  </a:lnTo>
                  <a:lnTo>
                    <a:pt x="222351" y="260350"/>
                  </a:lnTo>
                  <a:lnTo>
                    <a:pt x="221208" y="259080"/>
                  </a:lnTo>
                  <a:lnTo>
                    <a:pt x="219824" y="255270"/>
                  </a:lnTo>
                  <a:lnTo>
                    <a:pt x="219227" y="252730"/>
                  </a:lnTo>
                  <a:lnTo>
                    <a:pt x="217131" y="245110"/>
                  </a:lnTo>
                  <a:lnTo>
                    <a:pt x="215658" y="240030"/>
                  </a:lnTo>
                  <a:lnTo>
                    <a:pt x="214134" y="233680"/>
                  </a:lnTo>
                  <a:lnTo>
                    <a:pt x="213766" y="233680"/>
                  </a:lnTo>
                  <a:lnTo>
                    <a:pt x="212750" y="238760"/>
                  </a:lnTo>
                  <a:lnTo>
                    <a:pt x="212369" y="240030"/>
                  </a:lnTo>
                  <a:lnTo>
                    <a:pt x="212242" y="241300"/>
                  </a:lnTo>
                  <a:lnTo>
                    <a:pt x="212420" y="242570"/>
                  </a:lnTo>
                  <a:lnTo>
                    <a:pt x="213550" y="242570"/>
                  </a:lnTo>
                  <a:lnTo>
                    <a:pt x="213296" y="243840"/>
                  </a:lnTo>
                  <a:lnTo>
                    <a:pt x="212547" y="245110"/>
                  </a:lnTo>
                  <a:lnTo>
                    <a:pt x="214058" y="247650"/>
                  </a:lnTo>
                  <a:lnTo>
                    <a:pt x="214896" y="248920"/>
                  </a:lnTo>
                  <a:lnTo>
                    <a:pt x="216281" y="250190"/>
                  </a:lnTo>
                  <a:lnTo>
                    <a:pt x="217385" y="251460"/>
                  </a:lnTo>
                  <a:lnTo>
                    <a:pt x="217678" y="251460"/>
                  </a:lnTo>
                  <a:lnTo>
                    <a:pt x="216712" y="252730"/>
                  </a:lnTo>
                  <a:lnTo>
                    <a:pt x="217589" y="254000"/>
                  </a:lnTo>
                  <a:lnTo>
                    <a:pt x="217932" y="254000"/>
                  </a:lnTo>
                  <a:lnTo>
                    <a:pt x="218224" y="255270"/>
                  </a:lnTo>
                  <a:lnTo>
                    <a:pt x="218389" y="256540"/>
                  </a:lnTo>
                  <a:lnTo>
                    <a:pt x="217639" y="256540"/>
                  </a:lnTo>
                  <a:lnTo>
                    <a:pt x="217385" y="257810"/>
                  </a:lnTo>
                  <a:lnTo>
                    <a:pt x="214807" y="257810"/>
                  </a:lnTo>
                  <a:lnTo>
                    <a:pt x="214350" y="260350"/>
                  </a:lnTo>
                  <a:lnTo>
                    <a:pt x="211493" y="260350"/>
                  </a:lnTo>
                  <a:lnTo>
                    <a:pt x="210985" y="262890"/>
                  </a:lnTo>
                  <a:lnTo>
                    <a:pt x="210769" y="261620"/>
                  </a:lnTo>
                  <a:lnTo>
                    <a:pt x="210604" y="261620"/>
                  </a:lnTo>
                  <a:lnTo>
                    <a:pt x="211239" y="260350"/>
                  </a:lnTo>
                  <a:lnTo>
                    <a:pt x="210896" y="259080"/>
                  </a:lnTo>
                  <a:lnTo>
                    <a:pt x="210223" y="257810"/>
                  </a:lnTo>
                  <a:lnTo>
                    <a:pt x="211315" y="256540"/>
                  </a:lnTo>
                  <a:lnTo>
                    <a:pt x="210312" y="255270"/>
                  </a:lnTo>
                  <a:lnTo>
                    <a:pt x="210477" y="254000"/>
                  </a:lnTo>
                  <a:lnTo>
                    <a:pt x="209892" y="252730"/>
                  </a:lnTo>
                  <a:lnTo>
                    <a:pt x="208838" y="252730"/>
                  </a:lnTo>
                  <a:lnTo>
                    <a:pt x="208673" y="254000"/>
                  </a:lnTo>
                  <a:lnTo>
                    <a:pt x="206895" y="257810"/>
                  </a:lnTo>
                  <a:lnTo>
                    <a:pt x="205219" y="262890"/>
                  </a:lnTo>
                  <a:lnTo>
                    <a:pt x="203454" y="267970"/>
                  </a:lnTo>
                  <a:lnTo>
                    <a:pt x="203200" y="267970"/>
                  </a:lnTo>
                  <a:lnTo>
                    <a:pt x="202565" y="269240"/>
                  </a:lnTo>
                  <a:lnTo>
                    <a:pt x="202133" y="270319"/>
                  </a:lnTo>
                  <a:lnTo>
                    <a:pt x="203034" y="269240"/>
                  </a:lnTo>
                  <a:lnTo>
                    <a:pt x="203746" y="270510"/>
                  </a:lnTo>
                  <a:lnTo>
                    <a:pt x="205054" y="271780"/>
                  </a:lnTo>
                  <a:lnTo>
                    <a:pt x="206654" y="271780"/>
                  </a:lnTo>
                  <a:lnTo>
                    <a:pt x="207365" y="270510"/>
                  </a:lnTo>
                  <a:lnTo>
                    <a:pt x="208127" y="271780"/>
                  </a:lnTo>
                  <a:lnTo>
                    <a:pt x="209169" y="270510"/>
                  </a:lnTo>
                  <a:lnTo>
                    <a:pt x="209092" y="271780"/>
                  </a:lnTo>
                  <a:lnTo>
                    <a:pt x="208876" y="273050"/>
                  </a:lnTo>
                  <a:lnTo>
                    <a:pt x="208330" y="273050"/>
                  </a:lnTo>
                  <a:lnTo>
                    <a:pt x="208368" y="274320"/>
                  </a:lnTo>
                  <a:lnTo>
                    <a:pt x="208838" y="274320"/>
                  </a:lnTo>
                  <a:lnTo>
                    <a:pt x="209092" y="275590"/>
                  </a:lnTo>
                  <a:lnTo>
                    <a:pt x="208876" y="276860"/>
                  </a:lnTo>
                  <a:lnTo>
                    <a:pt x="208368" y="276860"/>
                  </a:lnTo>
                  <a:lnTo>
                    <a:pt x="207657" y="278130"/>
                  </a:lnTo>
                  <a:lnTo>
                    <a:pt x="207149" y="279400"/>
                  </a:lnTo>
                  <a:lnTo>
                    <a:pt x="202780" y="279400"/>
                  </a:lnTo>
                  <a:lnTo>
                    <a:pt x="202526" y="280670"/>
                  </a:lnTo>
                  <a:lnTo>
                    <a:pt x="202184" y="281940"/>
                  </a:lnTo>
                  <a:lnTo>
                    <a:pt x="201803" y="281940"/>
                  </a:lnTo>
                  <a:lnTo>
                    <a:pt x="201472" y="283210"/>
                  </a:lnTo>
                  <a:lnTo>
                    <a:pt x="200507" y="281940"/>
                  </a:lnTo>
                  <a:lnTo>
                    <a:pt x="200164" y="281940"/>
                  </a:lnTo>
                  <a:lnTo>
                    <a:pt x="199491" y="283210"/>
                  </a:lnTo>
                  <a:lnTo>
                    <a:pt x="198945" y="283210"/>
                  </a:lnTo>
                  <a:lnTo>
                    <a:pt x="197307" y="281940"/>
                  </a:lnTo>
                  <a:lnTo>
                    <a:pt x="198742" y="280670"/>
                  </a:lnTo>
                  <a:lnTo>
                    <a:pt x="198818" y="279400"/>
                  </a:lnTo>
                  <a:lnTo>
                    <a:pt x="198437" y="279400"/>
                  </a:lnTo>
                  <a:lnTo>
                    <a:pt x="196964" y="280670"/>
                  </a:lnTo>
                  <a:lnTo>
                    <a:pt x="195618" y="283210"/>
                  </a:lnTo>
                  <a:lnTo>
                    <a:pt x="194995" y="284480"/>
                  </a:lnTo>
                  <a:lnTo>
                    <a:pt x="194271" y="285750"/>
                  </a:lnTo>
                  <a:lnTo>
                    <a:pt x="193179" y="285750"/>
                  </a:lnTo>
                  <a:lnTo>
                    <a:pt x="192887" y="287020"/>
                  </a:lnTo>
                  <a:lnTo>
                    <a:pt x="191960" y="288290"/>
                  </a:lnTo>
                  <a:lnTo>
                    <a:pt x="190868" y="289242"/>
                  </a:lnTo>
                  <a:lnTo>
                    <a:pt x="190868" y="292100"/>
                  </a:lnTo>
                  <a:lnTo>
                    <a:pt x="189268" y="292100"/>
                  </a:lnTo>
                  <a:lnTo>
                    <a:pt x="189395" y="290830"/>
                  </a:lnTo>
                  <a:lnTo>
                    <a:pt x="190525" y="290830"/>
                  </a:lnTo>
                  <a:lnTo>
                    <a:pt x="190868" y="292100"/>
                  </a:lnTo>
                  <a:lnTo>
                    <a:pt x="190868" y="289242"/>
                  </a:lnTo>
                  <a:lnTo>
                    <a:pt x="190487" y="289560"/>
                  </a:lnTo>
                  <a:lnTo>
                    <a:pt x="189179" y="288290"/>
                  </a:lnTo>
                  <a:lnTo>
                    <a:pt x="190449" y="287020"/>
                  </a:lnTo>
                  <a:lnTo>
                    <a:pt x="190944" y="285750"/>
                  </a:lnTo>
                  <a:lnTo>
                    <a:pt x="186410" y="285750"/>
                  </a:lnTo>
                  <a:lnTo>
                    <a:pt x="185229" y="288290"/>
                  </a:lnTo>
                  <a:lnTo>
                    <a:pt x="184632" y="290830"/>
                  </a:lnTo>
                  <a:lnTo>
                    <a:pt x="184340" y="290830"/>
                  </a:lnTo>
                  <a:lnTo>
                    <a:pt x="183540" y="292100"/>
                  </a:lnTo>
                  <a:lnTo>
                    <a:pt x="183705" y="293370"/>
                  </a:lnTo>
                  <a:lnTo>
                    <a:pt x="185356" y="293370"/>
                  </a:lnTo>
                  <a:lnTo>
                    <a:pt x="185724" y="294640"/>
                  </a:lnTo>
                  <a:lnTo>
                    <a:pt x="186829" y="294640"/>
                  </a:lnTo>
                  <a:lnTo>
                    <a:pt x="186994" y="292100"/>
                  </a:lnTo>
                  <a:lnTo>
                    <a:pt x="189014" y="292100"/>
                  </a:lnTo>
                  <a:lnTo>
                    <a:pt x="189522" y="293370"/>
                  </a:lnTo>
                  <a:lnTo>
                    <a:pt x="189344" y="294640"/>
                  </a:lnTo>
                  <a:lnTo>
                    <a:pt x="189687" y="294640"/>
                  </a:lnTo>
                  <a:lnTo>
                    <a:pt x="189776" y="293370"/>
                  </a:lnTo>
                  <a:lnTo>
                    <a:pt x="190944" y="293370"/>
                  </a:lnTo>
                  <a:lnTo>
                    <a:pt x="192760" y="294640"/>
                  </a:lnTo>
                  <a:lnTo>
                    <a:pt x="194271" y="293370"/>
                  </a:lnTo>
                  <a:lnTo>
                    <a:pt x="196710" y="293370"/>
                  </a:lnTo>
                  <a:lnTo>
                    <a:pt x="196888" y="294640"/>
                  </a:lnTo>
                  <a:lnTo>
                    <a:pt x="196545" y="294640"/>
                  </a:lnTo>
                  <a:lnTo>
                    <a:pt x="195745" y="295910"/>
                  </a:lnTo>
                  <a:lnTo>
                    <a:pt x="195160" y="297180"/>
                  </a:lnTo>
                  <a:lnTo>
                    <a:pt x="196507" y="298450"/>
                  </a:lnTo>
                  <a:lnTo>
                    <a:pt x="196037" y="299720"/>
                  </a:lnTo>
                  <a:lnTo>
                    <a:pt x="195160" y="300990"/>
                  </a:lnTo>
                  <a:lnTo>
                    <a:pt x="194487" y="302260"/>
                  </a:lnTo>
                  <a:lnTo>
                    <a:pt x="193725" y="303530"/>
                  </a:lnTo>
                  <a:lnTo>
                    <a:pt x="190995" y="303530"/>
                  </a:lnTo>
                  <a:lnTo>
                    <a:pt x="189776" y="307340"/>
                  </a:lnTo>
                  <a:lnTo>
                    <a:pt x="188633" y="307340"/>
                  </a:lnTo>
                  <a:lnTo>
                    <a:pt x="187159" y="306070"/>
                  </a:lnTo>
                  <a:lnTo>
                    <a:pt x="187325" y="304800"/>
                  </a:lnTo>
                  <a:lnTo>
                    <a:pt x="187667" y="304800"/>
                  </a:lnTo>
                  <a:lnTo>
                    <a:pt x="187960" y="303530"/>
                  </a:lnTo>
                  <a:lnTo>
                    <a:pt x="187375" y="302260"/>
                  </a:lnTo>
                  <a:lnTo>
                    <a:pt x="186410" y="300990"/>
                  </a:lnTo>
                  <a:lnTo>
                    <a:pt x="186156" y="300990"/>
                  </a:lnTo>
                  <a:lnTo>
                    <a:pt x="185356" y="302260"/>
                  </a:lnTo>
                  <a:lnTo>
                    <a:pt x="185229" y="302260"/>
                  </a:lnTo>
                  <a:lnTo>
                    <a:pt x="184213" y="304800"/>
                  </a:lnTo>
                  <a:lnTo>
                    <a:pt x="181521" y="306070"/>
                  </a:lnTo>
                  <a:lnTo>
                    <a:pt x="179959" y="308610"/>
                  </a:lnTo>
                  <a:lnTo>
                    <a:pt x="178955" y="309880"/>
                  </a:lnTo>
                  <a:lnTo>
                    <a:pt x="177901" y="312420"/>
                  </a:lnTo>
                  <a:lnTo>
                    <a:pt x="176936" y="313690"/>
                  </a:lnTo>
                  <a:lnTo>
                    <a:pt x="176809" y="313690"/>
                  </a:lnTo>
                  <a:lnTo>
                    <a:pt x="177190" y="314960"/>
                  </a:lnTo>
                  <a:lnTo>
                    <a:pt x="177355" y="314960"/>
                  </a:lnTo>
                  <a:lnTo>
                    <a:pt x="178663" y="313690"/>
                  </a:lnTo>
                  <a:lnTo>
                    <a:pt x="178409" y="312420"/>
                  </a:lnTo>
                  <a:lnTo>
                    <a:pt x="180213" y="311150"/>
                  </a:lnTo>
                  <a:lnTo>
                    <a:pt x="181013" y="312420"/>
                  </a:lnTo>
                  <a:lnTo>
                    <a:pt x="180555" y="313690"/>
                  </a:lnTo>
                  <a:lnTo>
                    <a:pt x="180174" y="313690"/>
                  </a:lnTo>
                  <a:lnTo>
                    <a:pt x="180390" y="314960"/>
                  </a:lnTo>
                  <a:lnTo>
                    <a:pt x="180390" y="316230"/>
                  </a:lnTo>
                  <a:lnTo>
                    <a:pt x="180594" y="316230"/>
                  </a:lnTo>
                  <a:lnTo>
                    <a:pt x="180886" y="318770"/>
                  </a:lnTo>
                  <a:lnTo>
                    <a:pt x="182105" y="320040"/>
                  </a:lnTo>
                  <a:lnTo>
                    <a:pt x="184594" y="318770"/>
                  </a:lnTo>
                  <a:lnTo>
                    <a:pt x="185102" y="318770"/>
                  </a:lnTo>
                  <a:lnTo>
                    <a:pt x="185305" y="320040"/>
                  </a:lnTo>
                  <a:lnTo>
                    <a:pt x="185102" y="320040"/>
                  </a:lnTo>
                  <a:lnTo>
                    <a:pt x="184378" y="321310"/>
                  </a:lnTo>
                  <a:lnTo>
                    <a:pt x="183794" y="322580"/>
                  </a:lnTo>
                  <a:lnTo>
                    <a:pt x="185140" y="323850"/>
                  </a:lnTo>
                  <a:lnTo>
                    <a:pt x="184467" y="325120"/>
                  </a:lnTo>
                  <a:lnTo>
                    <a:pt x="184048" y="326390"/>
                  </a:lnTo>
                  <a:lnTo>
                    <a:pt x="183083" y="327660"/>
                  </a:lnTo>
                  <a:lnTo>
                    <a:pt x="182321" y="328930"/>
                  </a:lnTo>
                  <a:lnTo>
                    <a:pt x="179463" y="328930"/>
                  </a:lnTo>
                  <a:lnTo>
                    <a:pt x="178866" y="331470"/>
                  </a:lnTo>
                  <a:lnTo>
                    <a:pt x="176339" y="331470"/>
                  </a:lnTo>
                  <a:lnTo>
                    <a:pt x="178066" y="328930"/>
                  </a:lnTo>
                  <a:lnTo>
                    <a:pt x="176847" y="327660"/>
                  </a:lnTo>
                  <a:lnTo>
                    <a:pt x="175374" y="323850"/>
                  </a:lnTo>
                  <a:lnTo>
                    <a:pt x="172351" y="323850"/>
                  </a:lnTo>
                  <a:lnTo>
                    <a:pt x="171462" y="325120"/>
                  </a:lnTo>
                  <a:lnTo>
                    <a:pt x="170827" y="326390"/>
                  </a:lnTo>
                  <a:lnTo>
                    <a:pt x="170573" y="327660"/>
                  </a:lnTo>
                  <a:lnTo>
                    <a:pt x="169989" y="328930"/>
                  </a:lnTo>
                  <a:lnTo>
                    <a:pt x="169773" y="330200"/>
                  </a:lnTo>
                  <a:lnTo>
                    <a:pt x="169481" y="331470"/>
                  </a:lnTo>
                  <a:lnTo>
                    <a:pt x="167513" y="331470"/>
                  </a:lnTo>
                  <a:lnTo>
                    <a:pt x="167424" y="332740"/>
                  </a:lnTo>
                  <a:lnTo>
                    <a:pt x="166827" y="334010"/>
                  </a:lnTo>
                  <a:lnTo>
                    <a:pt x="166954" y="334010"/>
                  </a:lnTo>
                  <a:lnTo>
                    <a:pt x="166535" y="335280"/>
                  </a:lnTo>
                  <a:lnTo>
                    <a:pt x="165785" y="335280"/>
                  </a:lnTo>
                  <a:lnTo>
                    <a:pt x="165735" y="330200"/>
                  </a:lnTo>
                  <a:lnTo>
                    <a:pt x="163207" y="330200"/>
                  </a:lnTo>
                  <a:lnTo>
                    <a:pt x="163004" y="331470"/>
                  </a:lnTo>
                  <a:lnTo>
                    <a:pt x="162839" y="332740"/>
                  </a:lnTo>
                  <a:lnTo>
                    <a:pt x="161988" y="335280"/>
                  </a:lnTo>
                  <a:lnTo>
                    <a:pt x="162166" y="335280"/>
                  </a:lnTo>
                  <a:lnTo>
                    <a:pt x="163588" y="336550"/>
                  </a:lnTo>
                  <a:lnTo>
                    <a:pt x="165366" y="336550"/>
                  </a:lnTo>
                  <a:lnTo>
                    <a:pt x="165658" y="339090"/>
                  </a:lnTo>
                  <a:lnTo>
                    <a:pt x="165735" y="340360"/>
                  </a:lnTo>
                  <a:lnTo>
                    <a:pt x="165989" y="340360"/>
                  </a:lnTo>
                  <a:lnTo>
                    <a:pt x="166408" y="339090"/>
                  </a:lnTo>
                  <a:lnTo>
                    <a:pt x="167043" y="337820"/>
                  </a:lnTo>
                  <a:lnTo>
                    <a:pt x="167462" y="335280"/>
                  </a:lnTo>
                  <a:lnTo>
                    <a:pt x="168986" y="336550"/>
                  </a:lnTo>
                  <a:lnTo>
                    <a:pt x="170281" y="336550"/>
                  </a:lnTo>
                  <a:lnTo>
                    <a:pt x="170116" y="337820"/>
                  </a:lnTo>
                  <a:lnTo>
                    <a:pt x="169862" y="337820"/>
                  </a:lnTo>
                  <a:lnTo>
                    <a:pt x="169824" y="340360"/>
                  </a:lnTo>
                  <a:lnTo>
                    <a:pt x="170078" y="341630"/>
                  </a:lnTo>
                  <a:lnTo>
                    <a:pt x="170243" y="344170"/>
                  </a:lnTo>
                  <a:lnTo>
                    <a:pt x="174244" y="344170"/>
                  </a:lnTo>
                  <a:lnTo>
                    <a:pt x="174117" y="345440"/>
                  </a:lnTo>
                  <a:lnTo>
                    <a:pt x="174282" y="345440"/>
                  </a:lnTo>
                  <a:lnTo>
                    <a:pt x="174371" y="346710"/>
                  </a:lnTo>
                  <a:lnTo>
                    <a:pt x="175082" y="346710"/>
                  </a:lnTo>
                  <a:lnTo>
                    <a:pt x="176593" y="344170"/>
                  </a:lnTo>
                  <a:lnTo>
                    <a:pt x="176263" y="341630"/>
                  </a:lnTo>
                  <a:lnTo>
                    <a:pt x="176174" y="340360"/>
                  </a:lnTo>
                  <a:lnTo>
                    <a:pt x="176771" y="337820"/>
                  </a:lnTo>
                  <a:lnTo>
                    <a:pt x="177139" y="336550"/>
                  </a:lnTo>
                  <a:lnTo>
                    <a:pt x="177698" y="335280"/>
                  </a:lnTo>
                  <a:lnTo>
                    <a:pt x="177863" y="335280"/>
                  </a:lnTo>
                  <a:lnTo>
                    <a:pt x="178409" y="334010"/>
                  </a:lnTo>
                  <a:lnTo>
                    <a:pt x="179844" y="334010"/>
                  </a:lnTo>
                  <a:lnTo>
                    <a:pt x="180340" y="332740"/>
                  </a:lnTo>
                  <a:lnTo>
                    <a:pt x="180759" y="334010"/>
                  </a:lnTo>
                  <a:lnTo>
                    <a:pt x="181063" y="335280"/>
                  </a:lnTo>
                  <a:lnTo>
                    <a:pt x="182410" y="337820"/>
                  </a:lnTo>
                  <a:lnTo>
                    <a:pt x="184975" y="337820"/>
                  </a:lnTo>
                  <a:lnTo>
                    <a:pt x="186359" y="336550"/>
                  </a:lnTo>
                  <a:lnTo>
                    <a:pt x="187756" y="336550"/>
                  </a:lnTo>
                  <a:lnTo>
                    <a:pt x="187883" y="337820"/>
                  </a:lnTo>
                  <a:lnTo>
                    <a:pt x="187756" y="339090"/>
                  </a:lnTo>
                  <a:lnTo>
                    <a:pt x="188760" y="339090"/>
                  </a:lnTo>
                  <a:lnTo>
                    <a:pt x="188429" y="340360"/>
                  </a:lnTo>
                  <a:lnTo>
                    <a:pt x="187756" y="341630"/>
                  </a:lnTo>
                  <a:lnTo>
                    <a:pt x="187198" y="342900"/>
                  </a:lnTo>
                  <a:lnTo>
                    <a:pt x="187706" y="344170"/>
                  </a:lnTo>
                  <a:lnTo>
                    <a:pt x="187998" y="345440"/>
                  </a:lnTo>
                  <a:lnTo>
                    <a:pt x="187667" y="345440"/>
                  </a:lnTo>
                  <a:lnTo>
                    <a:pt x="187452" y="346710"/>
                  </a:lnTo>
                  <a:lnTo>
                    <a:pt x="187159" y="347980"/>
                  </a:lnTo>
                  <a:lnTo>
                    <a:pt x="186105" y="350520"/>
                  </a:lnTo>
                  <a:lnTo>
                    <a:pt x="183629" y="350520"/>
                  </a:lnTo>
                  <a:lnTo>
                    <a:pt x="182956" y="351790"/>
                  </a:lnTo>
                  <a:lnTo>
                    <a:pt x="182791" y="351790"/>
                  </a:lnTo>
                  <a:lnTo>
                    <a:pt x="182067" y="350520"/>
                  </a:lnTo>
                  <a:lnTo>
                    <a:pt x="181686" y="349250"/>
                  </a:lnTo>
                  <a:lnTo>
                    <a:pt x="179844" y="347980"/>
                  </a:lnTo>
                  <a:lnTo>
                    <a:pt x="177393" y="347980"/>
                  </a:lnTo>
                  <a:lnTo>
                    <a:pt x="177393" y="364490"/>
                  </a:lnTo>
                  <a:lnTo>
                    <a:pt x="177266" y="364490"/>
                  </a:lnTo>
                  <a:lnTo>
                    <a:pt x="176644" y="365760"/>
                  </a:lnTo>
                  <a:lnTo>
                    <a:pt x="175336" y="367030"/>
                  </a:lnTo>
                  <a:lnTo>
                    <a:pt x="176771" y="369570"/>
                  </a:lnTo>
                  <a:lnTo>
                    <a:pt x="176301" y="370840"/>
                  </a:lnTo>
                  <a:lnTo>
                    <a:pt x="175844" y="373380"/>
                  </a:lnTo>
                  <a:lnTo>
                    <a:pt x="175298" y="374650"/>
                  </a:lnTo>
                  <a:lnTo>
                    <a:pt x="173482" y="374650"/>
                  </a:lnTo>
                  <a:lnTo>
                    <a:pt x="172554" y="375920"/>
                  </a:lnTo>
                  <a:lnTo>
                    <a:pt x="172097" y="377190"/>
                  </a:lnTo>
                  <a:lnTo>
                    <a:pt x="171805" y="375920"/>
                  </a:lnTo>
                  <a:lnTo>
                    <a:pt x="171208" y="374650"/>
                  </a:lnTo>
                  <a:lnTo>
                    <a:pt x="170878" y="373380"/>
                  </a:lnTo>
                  <a:lnTo>
                    <a:pt x="170281" y="373380"/>
                  </a:lnTo>
                  <a:lnTo>
                    <a:pt x="169862" y="372110"/>
                  </a:lnTo>
                  <a:lnTo>
                    <a:pt x="168859" y="373380"/>
                  </a:lnTo>
                  <a:lnTo>
                    <a:pt x="167043" y="372110"/>
                  </a:lnTo>
                  <a:lnTo>
                    <a:pt x="166535" y="373024"/>
                  </a:lnTo>
                  <a:lnTo>
                    <a:pt x="166535" y="388620"/>
                  </a:lnTo>
                  <a:lnTo>
                    <a:pt x="166331" y="388620"/>
                  </a:lnTo>
                  <a:lnTo>
                    <a:pt x="165912" y="389890"/>
                  </a:lnTo>
                  <a:lnTo>
                    <a:pt x="164985" y="391160"/>
                  </a:lnTo>
                  <a:lnTo>
                    <a:pt x="166154" y="393700"/>
                  </a:lnTo>
                  <a:lnTo>
                    <a:pt x="164604" y="396240"/>
                  </a:lnTo>
                  <a:lnTo>
                    <a:pt x="163969" y="398780"/>
                  </a:lnTo>
                  <a:lnTo>
                    <a:pt x="161188" y="398780"/>
                  </a:lnTo>
                  <a:lnTo>
                    <a:pt x="160769" y="400050"/>
                  </a:lnTo>
                  <a:lnTo>
                    <a:pt x="160388" y="401320"/>
                  </a:lnTo>
                  <a:lnTo>
                    <a:pt x="159766" y="401320"/>
                  </a:lnTo>
                  <a:lnTo>
                    <a:pt x="159715" y="400050"/>
                  </a:lnTo>
                  <a:lnTo>
                    <a:pt x="159639" y="398780"/>
                  </a:lnTo>
                  <a:lnTo>
                    <a:pt x="159639" y="397510"/>
                  </a:lnTo>
                  <a:lnTo>
                    <a:pt x="158369" y="397510"/>
                  </a:lnTo>
                  <a:lnTo>
                    <a:pt x="157492" y="396240"/>
                  </a:lnTo>
                  <a:lnTo>
                    <a:pt x="154838" y="396240"/>
                  </a:lnTo>
                  <a:lnTo>
                    <a:pt x="154838" y="411480"/>
                  </a:lnTo>
                  <a:lnTo>
                    <a:pt x="153949" y="412750"/>
                  </a:lnTo>
                  <a:lnTo>
                    <a:pt x="153708" y="412750"/>
                  </a:lnTo>
                  <a:lnTo>
                    <a:pt x="152565" y="414020"/>
                  </a:lnTo>
                  <a:lnTo>
                    <a:pt x="152349" y="415290"/>
                  </a:lnTo>
                  <a:lnTo>
                    <a:pt x="153073" y="415290"/>
                  </a:lnTo>
                  <a:lnTo>
                    <a:pt x="153911" y="416560"/>
                  </a:lnTo>
                  <a:lnTo>
                    <a:pt x="153492" y="416560"/>
                  </a:lnTo>
                  <a:lnTo>
                    <a:pt x="153238" y="417830"/>
                  </a:lnTo>
                  <a:lnTo>
                    <a:pt x="153073" y="417830"/>
                  </a:lnTo>
                  <a:lnTo>
                    <a:pt x="152692" y="419100"/>
                  </a:lnTo>
                  <a:lnTo>
                    <a:pt x="152565" y="419100"/>
                  </a:lnTo>
                  <a:lnTo>
                    <a:pt x="152311" y="420370"/>
                  </a:lnTo>
                  <a:lnTo>
                    <a:pt x="149618" y="420370"/>
                  </a:lnTo>
                  <a:lnTo>
                    <a:pt x="149237" y="422910"/>
                  </a:lnTo>
                  <a:lnTo>
                    <a:pt x="148729" y="422910"/>
                  </a:lnTo>
                  <a:lnTo>
                    <a:pt x="148399" y="424180"/>
                  </a:lnTo>
                  <a:lnTo>
                    <a:pt x="148056" y="424180"/>
                  </a:lnTo>
                  <a:lnTo>
                    <a:pt x="147688" y="422910"/>
                  </a:lnTo>
                  <a:lnTo>
                    <a:pt x="146964" y="421640"/>
                  </a:lnTo>
                  <a:lnTo>
                    <a:pt x="147218" y="419100"/>
                  </a:lnTo>
                  <a:lnTo>
                    <a:pt x="146837" y="419100"/>
                  </a:lnTo>
                  <a:lnTo>
                    <a:pt x="144945" y="417830"/>
                  </a:lnTo>
                  <a:lnTo>
                    <a:pt x="142290" y="417830"/>
                  </a:lnTo>
                  <a:lnTo>
                    <a:pt x="142290" y="429260"/>
                  </a:lnTo>
                  <a:lnTo>
                    <a:pt x="141325" y="430530"/>
                  </a:lnTo>
                  <a:lnTo>
                    <a:pt x="141249" y="431800"/>
                  </a:lnTo>
                  <a:lnTo>
                    <a:pt x="142252" y="433070"/>
                  </a:lnTo>
                  <a:lnTo>
                    <a:pt x="142125" y="433070"/>
                  </a:lnTo>
                  <a:lnTo>
                    <a:pt x="142138" y="433247"/>
                  </a:lnTo>
                  <a:lnTo>
                    <a:pt x="142290" y="433070"/>
                  </a:lnTo>
                  <a:lnTo>
                    <a:pt x="142163" y="434340"/>
                  </a:lnTo>
                  <a:lnTo>
                    <a:pt x="142138" y="433247"/>
                  </a:lnTo>
                  <a:lnTo>
                    <a:pt x="141071" y="434340"/>
                  </a:lnTo>
                  <a:lnTo>
                    <a:pt x="139814" y="435610"/>
                  </a:lnTo>
                  <a:lnTo>
                    <a:pt x="141033" y="436880"/>
                  </a:lnTo>
                  <a:lnTo>
                    <a:pt x="141122" y="438150"/>
                  </a:lnTo>
                  <a:lnTo>
                    <a:pt x="140779" y="439420"/>
                  </a:lnTo>
                  <a:lnTo>
                    <a:pt x="140525" y="440690"/>
                  </a:lnTo>
                  <a:lnTo>
                    <a:pt x="139649" y="443230"/>
                  </a:lnTo>
                  <a:lnTo>
                    <a:pt x="137744" y="443230"/>
                  </a:lnTo>
                  <a:lnTo>
                    <a:pt x="137033" y="444500"/>
                  </a:lnTo>
                  <a:lnTo>
                    <a:pt x="136359" y="444500"/>
                  </a:lnTo>
                  <a:lnTo>
                    <a:pt x="135597" y="445770"/>
                  </a:lnTo>
                  <a:lnTo>
                    <a:pt x="135140" y="444500"/>
                  </a:lnTo>
                  <a:lnTo>
                    <a:pt x="134632" y="443230"/>
                  </a:lnTo>
                  <a:lnTo>
                    <a:pt x="134251" y="440690"/>
                  </a:lnTo>
                  <a:lnTo>
                    <a:pt x="133451" y="439420"/>
                  </a:lnTo>
                  <a:lnTo>
                    <a:pt x="129501" y="439420"/>
                  </a:lnTo>
                  <a:lnTo>
                    <a:pt x="128828" y="440690"/>
                  </a:lnTo>
                  <a:lnTo>
                    <a:pt x="127139" y="440690"/>
                  </a:lnTo>
                  <a:lnTo>
                    <a:pt x="126428" y="441960"/>
                  </a:lnTo>
                  <a:lnTo>
                    <a:pt x="125628" y="441960"/>
                  </a:lnTo>
                  <a:lnTo>
                    <a:pt x="125717" y="440690"/>
                  </a:lnTo>
                  <a:lnTo>
                    <a:pt x="126009" y="440690"/>
                  </a:lnTo>
                  <a:lnTo>
                    <a:pt x="126936" y="439420"/>
                  </a:lnTo>
                  <a:lnTo>
                    <a:pt x="127520" y="439420"/>
                  </a:lnTo>
                  <a:lnTo>
                    <a:pt x="126517" y="436880"/>
                  </a:lnTo>
                  <a:lnTo>
                    <a:pt x="126885" y="435610"/>
                  </a:lnTo>
                  <a:lnTo>
                    <a:pt x="127990" y="433070"/>
                  </a:lnTo>
                  <a:lnTo>
                    <a:pt x="127520" y="430530"/>
                  </a:lnTo>
                  <a:lnTo>
                    <a:pt x="127571" y="429260"/>
                  </a:lnTo>
                  <a:lnTo>
                    <a:pt x="127774" y="429260"/>
                  </a:lnTo>
                  <a:lnTo>
                    <a:pt x="128028" y="427990"/>
                  </a:lnTo>
                  <a:lnTo>
                    <a:pt x="128574" y="426720"/>
                  </a:lnTo>
                  <a:lnTo>
                    <a:pt x="129209" y="425450"/>
                  </a:lnTo>
                  <a:lnTo>
                    <a:pt x="131432" y="425450"/>
                  </a:lnTo>
                  <a:lnTo>
                    <a:pt x="131610" y="424180"/>
                  </a:lnTo>
                  <a:lnTo>
                    <a:pt x="132105" y="422910"/>
                  </a:lnTo>
                  <a:lnTo>
                    <a:pt x="133032" y="422910"/>
                  </a:lnTo>
                  <a:lnTo>
                    <a:pt x="133375" y="424180"/>
                  </a:lnTo>
                  <a:lnTo>
                    <a:pt x="133705" y="425450"/>
                  </a:lnTo>
                  <a:lnTo>
                    <a:pt x="133794" y="427990"/>
                  </a:lnTo>
                  <a:lnTo>
                    <a:pt x="136829" y="430530"/>
                  </a:lnTo>
                  <a:lnTo>
                    <a:pt x="138722" y="429260"/>
                  </a:lnTo>
                  <a:lnTo>
                    <a:pt x="142290" y="429260"/>
                  </a:lnTo>
                  <a:lnTo>
                    <a:pt x="142290" y="417830"/>
                  </a:lnTo>
                  <a:lnTo>
                    <a:pt x="141287" y="417830"/>
                  </a:lnTo>
                  <a:lnTo>
                    <a:pt x="140741" y="419100"/>
                  </a:lnTo>
                  <a:lnTo>
                    <a:pt x="138252" y="419100"/>
                  </a:lnTo>
                  <a:lnTo>
                    <a:pt x="138544" y="417830"/>
                  </a:lnTo>
                  <a:lnTo>
                    <a:pt x="139344" y="417830"/>
                  </a:lnTo>
                  <a:lnTo>
                    <a:pt x="139979" y="415290"/>
                  </a:lnTo>
                  <a:lnTo>
                    <a:pt x="138468" y="414020"/>
                  </a:lnTo>
                  <a:lnTo>
                    <a:pt x="139103" y="414020"/>
                  </a:lnTo>
                  <a:lnTo>
                    <a:pt x="139776" y="412750"/>
                  </a:lnTo>
                  <a:lnTo>
                    <a:pt x="140144" y="411480"/>
                  </a:lnTo>
                  <a:lnTo>
                    <a:pt x="140398" y="411480"/>
                  </a:lnTo>
                  <a:lnTo>
                    <a:pt x="140487" y="410210"/>
                  </a:lnTo>
                  <a:lnTo>
                    <a:pt x="140233" y="408940"/>
                  </a:lnTo>
                  <a:lnTo>
                    <a:pt x="140068" y="408940"/>
                  </a:lnTo>
                  <a:lnTo>
                    <a:pt x="139649" y="407670"/>
                  </a:lnTo>
                  <a:lnTo>
                    <a:pt x="140652" y="406400"/>
                  </a:lnTo>
                  <a:lnTo>
                    <a:pt x="141325" y="405130"/>
                  </a:lnTo>
                  <a:lnTo>
                    <a:pt x="143637" y="405130"/>
                  </a:lnTo>
                  <a:lnTo>
                    <a:pt x="144106" y="403860"/>
                  </a:lnTo>
                  <a:lnTo>
                    <a:pt x="144360" y="403860"/>
                  </a:lnTo>
                  <a:lnTo>
                    <a:pt x="144691" y="402590"/>
                  </a:lnTo>
                  <a:lnTo>
                    <a:pt x="145453" y="402590"/>
                  </a:lnTo>
                  <a:lnTo>
                    <a:pt x="145669" y="403860"/>
                  </a:lnTo>
                  <a:lnTo>
                    <a:pt x="145669" y="405130"/>
                  </a:lnTo>
                  <a:lnTo>
                    <a:pt x="146672" y="408940"/>
                  </a:lnTo>
                  <a:lnTo>
                    <a:pt x="151599" y="408940"/>
                  </a:lnTo>
                  <a:lnTo>
                    <a:pt x="152057" y="407670"/>
                  </a:lnTo>
                  <a:lnTo>
                    <a:pt x="154127" y="407670"/>
                  </a:lnTo>
                  <a:lnTo>
                    <a:pt x="153822" y="408940"/>
                  </a:lnTo>
                  <a:lnTo>
                    <a:pt x="153619" y="410210"/>
                  </a:lnTo>
                  <a:lnTo>
                    <a:pt x="153873" y="410210"/>
                  </a:lnTo>
                  <a:lnTo>
                    <a:pt x="154838" y="411480"/>
                  </a:lnTo>
                  <a:lnTo>
                    <a:pt x="154838" y="396240"/>
                  </a:lnTo>
                  <a:lnTo>
                    <a:pt x="154330" y="396240"/>
                  </a:lnTo>
                  <a:lnTo>
                    <a:pt x="153619" y="397510"/>
                  </a:lnTo>
                  <a:lnTo>
                    <a:pt x="151638" y="397510"/>
                  </a:lnTo>
                  <a:lnTo>
                    <a:pt x="151561" y="396240"/>
                  </a:lnTo>
                  <a:lnTo>
                    <a:pt x="152349" y="396240"/>
                  </a:lnTo>
                  <a:lnTo>
                    <a:pt x="152349" y="394970"/>
                  </a:lnTo>
                  <a:lnTo>
                    <a:pt x="150545" y="393700"/>
                  </a:lnTo>
                  <a:lnTo>
                    <a:pt x="150710" y="392430"/>
                  </a:lnTo>
                  <a:lnTo>
                    <a:pt x="151384" y="392430"/>
                  </a:lnTo>
                  <a:lnTo>
                    <a:pt x="152400" y="391160"/>
                  </a:lnTo>
                  <a:lnTo>
                    <a:pt x="152730" y="389890"/>
                  </a:lnTo>
                  <a:lnTo>
                    <a:pt x="152603" y="388620"/>
                  </a:lnTo>
                  <a:lnTo>
                    <a:pt x="152438" y="387350"/>
                  </a:lnTo>
                  <a:lnTo>
                    <a:pt x="153238" y="386080"/>
                  </a:lnTo>
                  <a:lnTo>
                    <a:pt x="154000" y="384810"/>
                  </a:lnTo>
                  <a:lnTo>
                    <a:pt x="154838" y="383540"/>
                  </a:lnTo>
                  <a:lnTo>
                    <a:pt x="156222" y="383540"/>
                  </a:lnTo>
                  <a:lnTo>
                    <a:pt x="156641" y="382270"/>
                  </a:lnTo>
                  <a:lnTo>
                    <a:pt x="157276" y="382270"/>
                  </a:lnTo>
                  <a:lnTo>
                    <a:pt x="157695" y="381000"/>
                  </a:lnTo>
                  <a:lnTo>
                    <a:pt x="158165" y="381000"/>
                  </a:lnTo>
                  <a:lnTo>
                    <a:pt x="158419" y="382270"/>
                  </a:lnTo>
                  <a:lnTo>
                    <a:pt x="158800" y="382270"/>
                  </a:lnTo>
                  <a:lnTo>
                    <a:pt x="158915" y="384810"/>
                  </a:lnTo>
                  <a:lnTo>
                    <a:pt x="159969" y="384810"/>
                  </a:lnTo>
                  <a:lnTo>
                    <a:pt x="160985" y="386080"/>
                  </a:lnTo>
                  <a:lnTo>
                    <a:pt x="164058" y="386080"/>
                  </a:lnTo>
                  <a:lnTo>
                    <a:pt x="164934" y="384810"/>
                  </a:lnTo>
                  <a:lnTo>
                    <a:pt x="166039" y="384810"/>
                  </a:lnTo>
                  <a:lnTo>
                    <a:pt x="166039" y="386080"/>
                  </a:lnTo>
                  <a:lnTo>
                    <a:pt x="165785" y="386080"/>
                  </a:lnTo>
                  <a:lnTo>
                    <a:pt x="166535" y="388620"/>
                  </a:lnTo>
                  <a:lnTo>
                    <a:pt x="166535" y="373024"/>
                  </a:lnTo>
                  <a:lnTo>
                    <a:pt x="166331" y="373380"/>
                  </a:lnTo>
                  <a:lnTo>
                    <a:pt x="165735" y="373380"/>
                  </a:lnTo>
                  <a:lnTo>
                    <a:pt x="165315" y="374650"/>
                  </a:lnTo>
                  <a:lnTo>
                    <a:pt x="165061" y="374650"/>
                  </a:lnTo>
                  <a:lnTo>
                    <a:pt x="165023" y="373380"/>
                  </a:lnTo>
                  <a:lnTo>
                    <a:pt x="164769" y="373380"/>
                  </a:lnTo>
                  <a:lnTo>
                    <a:pt x="164807" y="372110"/>
                  </a:lnTo>
                  <a:lnTo>
                    <a:pt x="163842" y="370840"/>
                  </a:lnTo>
                  <a:lnTo>
                    <a:pt x="164185" y="369570"/>
                  </a:lnTo>
                  <a:lnTo>
                    <a:pt x="164858" y="368300"/>
                  </a:lnTo>
                  <a:lnTo>
                    <a:pt x="165366" y="368300"/>
                  </a:lnTo>
                  <a:lnTo>
                    <a:pt x="165735" y="367030"/>
                  </a:lnTo>
                  <a:lnTo>
                    <a:pt x="165696" y="365760"/>
                  </a:lnTo>
                  <a:lnTo>
                    <a:pt x="165569" y="364490"/>
                  </a:lnTo>
                  <a:lnTo>
                    <a:pt x="165989" y="361950"/>
                  </a:lnTo>
                  <a:lnTo>
                    <a:pt x="166535" y="360680"/>
                  </a:lnTo>
                  <a:lnTo>
                    <a:pt x="167005" y="360680"/>
                  </a:lnTo>
                  <a:lnTo>
                    <a:pt x="167297" y="359410"/>
                  </a:lnTo>
                  <a:lnTo>
                    <a:pt x="168808" y="359410"/>
                  </a:lnTo>
                  <a:lnTo>
                    <a:pt x="169862" y="358140"/>
                  </a:lnTo>
                  <a:lnTo>
                    <a:pt x="170332" y="359410"/>
                  </a:lnTo>
                  <a:lnTo>
                    <a:pt x="170573" y="359410"/>
                  </a:lnTo>
                  <a:lnTo>
                    <a:pt x="170878" y="360680"/>
                  </a:lnTo>
                  <a:lnTo>
                    <a:pt x="172046" y="363220"/>
                  </a:lnTo>
                  <a:lnTo>
                    <a:pt x="173355" y="361950"/>
                  </a:lnTo>
                  <a:lnTo>
                    <a:pt x="175171" y="361950"/>
                  </a:lnTo>
                  <a:lnTo>
                    <a:pt x="175920" y="360680"/>
                  </a:lnTo>
                  <a:lnTo>
                    <a:pt x="176847" y="360680"/>
                  </a:lnTo>
                  <a:lnTo>
                    <a:pt x="177063" y="361950"/>
                  </a:lnTo>
                  <a:lnTo>
                    <a:pt x="177190" y="361950"/>
                  </a:lnTo>
                  <a:lnTo>
                    <a:pt x="177317" y="363220"/>
                  </a:lnTo>
                  <a:lnTo>
                    <a:pt x="177393" y="364490"/>
                  </a:lnTo>
                  <a:lnTo>
                    <a:pt x="177393" y="347980"/>
                  </a:lnTo>
                  <a:lnTo>
                    <a:pt x="176771" y="347980"/>
                  </a:lnTo>
                  <a:lnTo>
                    <a:pt x="175920" y="350520"/>
                  </a:lnTo>
                  <a:lnTo>
                    <a:pt x="175628" y="350520"/>
                  </a:lnTo>
                  <a:lnTo>
                    <a:pt x="175882" y="347980"/>
                  </a:lnTo>
                  <a:lnTo>
                    <a:pt x="174625" y="347980"/>
                  </a:lnTo>
                  <a:lnTo>
                    <a:pt x="174371" y="349250"/>
                  </a:lnTo>
                  <a:lnTo>
                    <a:pt x="173647" y="350520"/>
                  </a:lnTo>
                  <a:lnTo>
                    <a:pt x="173101" y="351790"/>
                  </a:lnTo>
                  <a:lnTo>
                    <a:pt x="172135" y="353060"/>
                  </a:lnTo>
                  <a:lnTo>
                    <a:pt x="169773" y="353060"/>
                  </a:lnTo>
                  <a:lnTo>
                    <a:pt x="168935" y="354330"/>
                  </a:lnTo>
                  <a:lnTo>
                    <a:pt x="168732" y="354330"/>
                  </a:lnTo>
                  <a:lnTo>
                    <a:pt x="168681" y="355600"/>
                  </a:lnTo>
                  <a:lnTo>
                    <a:pt x="165785" y="355600"/>
                  </a:lnTo>
                  <a:lnTo>
                    <a:pt x="165366" y="354330"/>
                  </a:lnTo>
                  <a:lnTo>
                    <a:pt x="165735" y="353060"/>
                  </a:lnTo>
                  <a:lnTo>
                    <a:pt x="166281" y="351790"/>
                  </a:lnTo>
                  <a:lnTo>
                    <a:pt x="165989" y="351790"/>
                  </a:lnTo>
                  <a:lnTo>
                    <a:pt x="164731" y="350520"/>
                  </a:lnTo>
                  <a:lnTo>
                    <a:pt x="164477" y="349250"/>
                  </a:lnTo>
                  <a:lnTo>
                    <a:pt x="160642" y="349250"/>
                  </a:lnTo>
                  <a:lnTo>
                    <a:pt x="160185" y="350520"/>
                  </a:lnTo>
                  <a:lnTo>
                    <a:pt x="162166" y="350520"/>
                  </a:lnTo>
                  <a:lnTo>
                    <a:pt x="160642" y="351790"/>
                  </a:lnTo>
                  <a:lnTo>
                    <a:pt x="160020" y="350520"/>
                  </a:lnTo>
                  <a:lnTo>
                    <a:pt x="159677" y="351790"/>
                  </a:lnTo>
                  <a:lnTo>
                    <a:pt x="159385" y="351790"/>
                  </a:lnTo>
                  <a:lnTo>
                    <a:pt x="158965" y="353060"/>
                  </a:lnTo>
                  <a:lnTo>
                    <a:pt x="160185" y="353060"/>
                  </a:lnTo>
                  <a:lnTo>
                    <a:pt x="159715" y="354330"/>
                  </a:lnTo>
                  <a:lnTo>
                    <a:pt x="158800" y="355600"/>
                  </a:lnTo>
                  <a:lnTo>
                    <a:pt x="158496" y="355600"/>
                  </a:lnTo>
                  <a:lnTo>
                    <a:pt x="158915" y="356870"/>
                  </a:lnTo>
                  <a:lnTo>
                    <a:pt x="157492" y="358140"/>
                  </a:lnTo>
                  <a:lnTo>
                    <a:pt x="156019" y="360680"/>
                  </a:lnTo>
                  <a:lnTo>
                    <a:pt x="156146" y="360680"/>
                  </a:lnTo>
                  <a:lnTo>
                    <a:pt x="155638" y="361950"/>
                  </a:lnTo>
                  <a:lnTo>
                    <a:pt x="155130" y="361950"/>
                  </a:lnTo>
                  <a:lnTo>
                    <a:pt x="154495" y="363220"/>
                  </a:lnTo>
                  <a:lnTo>
                    <a:pt x="154673" y="363220"/>
                  </a:lnTo>
                  <a:lnTo>
                    <a:pt x="155422" y="364490"/>
                  </a:lnTo>
                  <a:lnTo>
                    <a:pt x="156095" y="365760"/>
                  </a:lnTo>
                  <a:lnTo>
                    <a:pt x="157111" y="364490"/>
                  </a:lnTo>
                  <a:lnTo>
                    <a:pt x="157657" y="363220"/>
                  </a:lnTo>
                  <a:lnTo>
                    <a:pt x="158000" y="364490"/>
                  </a:lnTo>
                  <a:lnTo>
                    <a:pt x="159169" y="367030"/>
                  </a:lnTo>
                  <a:lnTo>
                    <a:pt x="160312" y="368300"/>
                  </a:lnTo>
                  <a:lnTo>
                    <a:pt x="163804" y="368300"/>
                  </a:lnTo>
                  <a:lnTo>
                    <a:pt x="163423" y="369570"/>
                  </a:lnTo>
                  <a:lnTo>
                    <a:pt x="163207" y="369570"/>
                  </a:lnTo>
                  <a:lnTo>
                    <a:pt x="162242" y="370840"/>
                  </a:lnTo>
                  <a:lnTo>
                    <a:pt x="162242" y="372110"/>
                  </a:lnTo>
                  <a:lnTo>
                    <a:pt x="163004" y="373380"/>
                  </a:lnTo>
                  <a:lnTo>
                    <a:pt x="162242" y="374650"/>
                  </a:lnTo>
                  <a:lnTo>
                    <a:pt x="161658" y="375920"/>
                  </a:lnTo>
                  <a:lnTo>
                    <a:pt x="161023" y="375920"/>
                  </a:lnTo>
                  <a:lnTo>
                    <a:pt x="160693" y="377190"/>
                  </a:lnTo>
                  <a:lnTo>
                    <a:pt x="157695" y="377190"/>
                  </a:lnTo>
                  <a:lnTo>
                    <a:pt x="156095" y="379730"/>
                  </a:lnTo>
                  <a:lnTo>
                    <a:pt x="153911" y="379730"/>
                  </a:lnTo>
                  <a:lnTo>
                    <a:pt x="152184" y="374650"/>
                  </a:lnTo>
                  <a:lnTo>
                    <a:pt x="150583" y="375920"/>
                  </a:lnTo>
                  <a:lnTo>
                    <a:pt x="149161" y="377190"/>
                  </a:lnTo>
                  <a:lnTo>
                    <a:pt x="147688" y="378460"/>
                  </a:lnTo>
                  <a:lnTo>
                    <a:pt x="147345" y="378460"/>
                  </a:lnTo>
                  <a:lnTo>
                    <a:pt x="147434" y="377190"/>
                  </a:lnTo>
                  <a:lnTo>
                    <a:pt x="147599" y="375920"/>
                  </a:lnTo>
                  <a:lnTo>
                    <a:pt x="147053" y="375920"/>
                  </a:lnTo>
                  <a:lnTo>
                    <a:pt x="147053" y="382270"/>
                  </a:lnTo>
                  <a:lnTo>
                    <a:pt x="146799" y="382270"/>
                  </a:lnTo>
                  <a:lnTo>
                    <a:pt x="144195" y="383540"/>
                  </a:lnTo>
                  <a:lnTo>
                    <a:pt x="145034" y="382270"/>
                  </a:lnTo>
                  <a:lnTo>
                    <a:pt x="145415" y="381000"/>
                  </a:lnTo>
                  <a:lnTo>
                    <a:pt x="147053" y="382270"/>
                  </a:lnTo>
                  <a:lnTo>
                    <a:pt x="147053" y="375920"/>
                  </a:lnTo>
                  <a:lnTo>
                    <a:pt x="145961" y="375920"/>
                  </a:lnTo>
                  <a:lnTo>
                    <a:pt x="144818" y="377190"/>
                  </a:lnTo>
                  <a:lnTo>
                    <a:pt x="145707" y="374650"/>
                  </a:lnTo>
                  <a:lnTo>
                    <a:pt x="146634" y="373380"/>
                  </a:lnTo>
                  <a:lnTo>
                    <a:pt x="147929" y="369570"/>
                  </a:lnTo>
                  <a:lnTo>
                    <a:pt x="149199" y="368300"/>
                  </a:lnTo>
                  <a:lnTo>
                    <a:pt x="148653" y="365760"/>
                  </a:lnTo>
                  <a:lnTo>
                    <a:pt x="147561" y="367030"/>
                  </a:lnTo>
                  <a:lnTo>
                    <a:pt x="145707" y="369570"/>
                  </a:lnTo>
                  <a:lnTo>
                    <a:pt x="145618" y="370840"/>
                  </a:lnTo>
                  <a:lnTo>
                    <a:pt x="143764" y="374650"/>
                  </a:lnTo>
                  <a:lnTo>
                    <a:pt x="142836" y="375920"/>
                  </a:lnTo>
                  <a:lnTo>
                    <a:pt x="140995" y="379730"/>
                  </a:lnTo>
                  <a:lnTo>
                    <a:pt x="139903" y="382270"/>
                  </a:lnTo>
                  <a:lnTo>
                    <a:pt x="140233" y="382270"/>
                  </a:lnTo>
                  <a:lnTo>
                    <a:pt x="140271" y="383540"/>
                  </a:lnTo>
                  <a:lnTo>
                    <a:pt x="140741" y="383540"/>
                  </a:lnTo>
                  <a:lnTo>
                    <a:pt x="142252" y="381000"/>
                  </a:lnTo>
                  <a:lnTo>
                    <a:pt x="143090" y="379730"/>
                  </a:lnTo>
                  <a:lnTo>
                    <a:pt x="143522" y="378460"/>
                  </a:lnTo>
                  <a:lnTo>
                    <a:pt x="145834" y="378460"/>
                  </a:lnTo>
                  <a:lnTo>
                    <a:pt x="145326" y="379730"/>
                  </a:lnTo>
                  <a:lnTo>
                    <a:pt x="145161" y="381000"/>
                  </a:lnTo>
                  <a:lnTo>
                    <a:pt x="143560" y="382270"/>
                  </a:lnTo>
                  <a:lnTo>
                    <a:pt x="143395" y="383540"/>
                  </a:lnTo>
                  <a:lnTo>
                    <a:pt x="142925" y="384810"/>
                  </a:lnTo>
                  <a:lnTo>
                    <a:pt x="144780" y="384810"/>
                  </a:lnTo>
                  <a:lnTo>
                    <a:pt x="145669" y="386080"/>
                  </a:lnTo>
                  <a:lnTo>
                    <a:pt x="145199" y="388620"/>
                  </a:lnTo>
                  <a:lnTo>
                    <a:pt x="147142" y="391160"/>
                  </a:lnTo>
                  <a:lnTo>
                    <a:pt x="149199" y="389890"/>
                  </a:lnTo>
                  <a:lnTo>
                    <a:pt x="149999" y="389890"/>
                  </a:lnTo>
                  <a:lnTo>
                    <a:pt x="150202" y="391160"/>
                  </a:lnTo>
                  <a:lnTo>
                    <a:pt x="149999" y="392430"/>
                  </a:lnTo>
                  <a:lnTo>
                    <a:pt x="149834" y="392430"/>
                  </a:lnTo>
                  <a:lnTo>
                    <a:pt x="148729" y="393700"/>
                  </a:lnTo>
                  <a:lnTo>
                    <a:pt x="148856" y="393700"/>
                  </a:lnTo>
                  <a:lnTo>
                    <a:pt x="150964" y="394970"/>
                  </a:lnTo>
                  <a:lnTo>
                    <a:pt x="150837" y="396240"/>
                  </a:lnTo>
                  <a:lnTo>
                    <a:pt x="149402" y="397510"/>
                  </a:lnTo>
                  <a:lnTo>
                    <a:pt x="148564" y="398780"/>
                  </a:lnTo>
                  <a:lnTo>
                    <a:pt x="147637" y="400050"/>
                  </a:lnTo>
                  <a:lnTo>
                    <a:pt x="147434" y="400050"/>
                  </a:lnTo>
                  <a:lnTo>
                    <a:pt x="145415" y="398780"/>
                  </a:lnTo>
                  <a:lnTo>
                    <a:pt x="144106" y="401320"/>
                  </a:lnTo>
                  <a:lnTo>
                    <a:pt x="141871" y="401320"/>
                  </a:lnTo>
                  <a:lnTo>
                    <a:pt x="140360" y="402590"/>
                  </a:lnTo>
                  <a:lnTo>
                    <a:pt x="139979" y="403860"/>
                  </a:lnTo>
                  <a:lnTo>
                    <a:pt x="139306" y="403860"/>
                  </a:lnTo>
                  <a:lnTo>
                    <a:pt x="140017" y="402590"/>
                  </a:lnTo>
                  <a:lnTo>
                    <a:pt x="140233" y="401320"/>
                  </a:lnTo>
                  <a:lnTo>
                    <a:pt x="139776" y="400050"/>
                  </a:lnTo>
                  <a:lnTo>
                    <a:pt x="139649" y="400050"/>
                  </a:lnTo>
                  <a:lnTo>
                    <a:pt x="140017" y="398780"/>
                  </a:lnTo>
                  <a:lnTo>
                    <a:pt x="140271" y="397510"/>
                  </a:lnTo>
                  <a:lnTo>
                    <a:pt x="140995" y="397510"/>
                  </a:lnTo>
                  <a:lnTo>
                    <a:pt x="139725" y="396240"/>
                  </a:lnTo>
                  <a:lnTo>
                    <a:pt x="140233" y="394970"/>
                  </a:lnTo>
                  <a:lnTo>
                    <a:pt x="140398" y="394970"/>
                  </a:lnTo>
                  <a:lnTo>
                    <a:pt x="140538" y="393979"/>
                  </a:lnTo>
                  <a:lnTo>
                    <a:pt x="138087" y="396240"/>
                  </a:lnTo>
                  <a:lnTo>
                    <a:pt x="136779" y="397510"/>
                  </a:lnTo>
                  <a:lnTo>
                    <a:pt x="136359" y="397510"/>
                  </a:lnTo>
                  <a:lnTo>
                    <a:pt x="136359" y="400050"/>
                  </a:lnTo>
                  <a:lnTo>
                    <a:pt x="135724" y="400050"/>
                  </a:lnTo>
                  <a:lnTo>
                    <a:pt x="133210" y="403860"/>
                  </a:lnTo>
                  <a:lnTo>
                    <a:pt x="131432" y="406400"/>
                  </a:lnTo>
                  <a:lnTo>
                    <a:pt x="129590" y="408940"/>
                  </a:lnTo>
                  <a:lnTo>
                    <a:pt x="129413" y="408940"/>
                  </a:lnTo>
                  <a:lnTo>
                    <a:pt x="129336" y="410210"/>
                  </a:lnTo>
                  <a:lnTo>
                    <a:pt x="129717" y="408940"/>
                  </a:lnTo>
                  <a:lnTo>
                    <a:pt x="130340" y="408940"/>
                  </a:lnTo>
                  <a:lnTo>
                    <a:pt x="131864" y="406400"/>
                  </a:lnTo>
                  <a:lnTo>
                    <a:pt x="133121" y="406400"/>
                  </a:lnTo>
                  <a:lnTo>
                    <a:pt x="133451" y="407670"/>
                  </a:lnTo>
                  <a:lnTo>
                    <a:pt x="133705" y="410210"/>
                  </a:lnTo>
                  <a:lnTo>
                    <a:pt x="134848" y="411480"/>
                  </a:lnTo>
                  <a:lnTo>
                    <a:pt x="137629" y="410210"/>
                  </a:lnTo>
                  <a:lnTo>
                    <a:pt x="138303" y="411480"/>
                  </a:lnTo>
                  <a:lnTo>
                    <a:pt x="139306" y="411480"/>
                  </a:lnTo>
                  <a:lnTo>
                    <a:pt x="138633" y="412750"/>
                  </a:lnTo>
                  <a:lnTo>
                    <a:pt x="138214" y="412750"/>
                  </a:lnTo>
                  <a:lnTo>
                    <a:pt x="137071" y="414020"/>
                  </a:lnTo>
                  <a:lnTo>
                    <a:pt x="136829" y="415290"/>
                  </a:lnTo>
                  <a:lnTo>
                    <a:pt x="137795" y="416560"/>
                  </a:lnTo>
                  <a:lnTo>
                    <a:pt x="137579" y="417830"/>
                  </a:lnTo>
                  <a:lnTo>
                    <a:pt x="137121" y="417830"/>
                  </a:lnTo>
                  <a:lnTo>
                    <a:pt x="136575" y="419100"/>
                  </a:lnTo>
                  <a:lnTo>
                    <a:pt x="135851" y="419100"/>
                  </a:lnTo>
                  <a:lnTo>
                    <a:pt x="135305" y="420370"/>
                  </a:lnTo>
                  <a:lnTo>
                    <a:pt x="132359" y="420370"/>
                  </a:lnTo>
                  <a:lnTo>
                    <a:pt x="132194" y="421640"/>
                  </a:lnTo>
                  <a:lnTo>
                    <a:pt x="131813" y="421640"/>
                  </a:lnTo>
                  <a:lnTo>
                    <a:pt x="131610" y="422910"/>
                  </a:lnTo>
                  <a:lnTo>
                    <a:pt x="131305" y="424180"/>
                  </a:lnTo>
                  <a:lnTo>
                    <a:pt x="131013" y="422910"/>
                  </a:lnTo>
                  <a:lnTo>
                    <a:pt x="130721" y="424180"/>
                  </a:lnTo>
                  <a:lnTo>
                    <a:pt x="130467" y="422910"/>
                  </a:lnTo>
                  <a:lnTo>
                    <a:pt x="128739" y="422910"/>
                  </a:lnTo>
                  <a:lnTo>
                    <a:pt x="128574" y="424180"/>
                  </a:lnTo>
                  <a:lnTo>
                    <a:pt x="128536" y="425450"/>
                  </a:lnTo>
                  <a:lnTo>
                    <a:pt x="128193" y="425450"/>
                  </a:lnTo>
                  <a:lnTo>
                    <a:pt x="127685" y="426720"/>
                  </a:lnTo>
                  <a:lnTo>
                    <a:pt x="127228" y="424180"/>
                  </a:lnTo>
                  <a:lnTo>
                    <a:pt x="127990" y="422910"/>
                  </a:lnTo>
                  <a:lnTo>
                    <a:pt x="127635" y="421640"/>
                  </a:lnTo>
                  <a:lnTo>
                    <a:pt x="127279" y="420370"/>
                  </a:lnTo>
                  <a:lnTo>
                    <a:pt x="126936" y="419100"/>
                  </a:lnTo>
                  <a:lnTo>
                    <a:pt x="128155" y="417830"/>
                  </a:lnTo>
                  <a:lnTo>
                    <a:pt x="127266" y="415290"/>
                  </a:lnTo>
                  <a:lnTo>
                    <a:pt x="125717" y="416560"/>
                  </a:lnTo>
                  <a:lnTo>
                    <a:pt x="122770" y="419100"/>
                  </a:lnTo>
                  <a:lnTo>
                    <a:pt x="122428" y="419100"/>
                  </a:lnTo>
                  <a:lnTo>
                    <a:pt x="122428" y="420370"/>
                  </a:lnTo>
                  <a:lnTo>
                    <a:pt x="121170" y="420370"/>
                  </a:lnTo>
                  <a:lnTo>
                    <a:pt x="121754" y="419100"/>
                  </a:lnTo>
                  <a:lnTo>
                    <a:pt x="120497" y="417830"/>
                  </a:lnTo>
                  <a:lnTo>
                    <a:pt x="121005" y="416560"/>
                  </a:lnTo>
                  <a:lnTo>
                    <a:pt x="122593" y="415290"/>
                  </a:lnTo>
                  <a:lnTo>
                    <a:pt x="123736" y="412750"/>
                  </a:lnTo>
                  <a:lnTo>
                    <a:pt x="125120" y="410210"/>
                  </a:lnTo>
                  <a:lnTo>
                    <a:pt x="123939" y="410210"/>
                  </a:lnTo>
                  <a:lnTo>
                    <a:pt x="123609" y="411480"/>
                  </a:lnTo>
                  <a:lnTo>
                    <a:pt x="122682" y="411480"/>
                  </a:lnTo>
                  <a:lnTo>
                    <a:pt x="122097" y="412750"/>
                  </a:lnTo>
                  <a:lnTo>
                    <a:pt x="119354" y="412750"/>
                  </a:lnTo>
                  <a:lnTo>
                    <a:pt x="118859" y="414020"/>
                  </a:lnTo>
                  <a:lnTo>
                    <a:pt x="121462" y="414020"/>
                  </a:lnTo>
                  <a:lnTo>
                    <a:pt x="121246" y="415290"/>
                  </a:lnTo>
                  <a:lnTo>
                    <a:pt x="120281" y="416560"/>
                  </a:lnTo>
                  <a:lnTo>
                    <a:pt x="119227" y="417830"/>
                  </a:lnTo>
                  <a:lnTo>
                    <a:pt x="118262" y="419100"/>
                  </a:lnTo>
                  <a:lnTo>
                    <a:pt x="116154" y="421640"/>
                  </a:lnTo>
                  <a:lnTo>
                    <a:pt x="115189" y="422910"/>
                  </a:lnTo>
                  <a:lnTo>
                    <a:pt x="114896" y="422910"/>
                  </a:lnTo>
                  <a:lnTo>
                    <a:pt x="114896" y="424180"/>
                  </a:lnTo>
                  <a:lnTo>
                    <a:pt x="114731" y="425450"/>
                  </a:lnTo>
                  <a:lnTo>
                    <a:pt x="115227" y="425450"/>
                  </a:lnTo>
                  <a:lnTo>
                    <a:pt x="116332" y="424180"/>
                  </a:lnTo>
                  <a:lnTo>
                    <a:pt x="117386" y="422910"/>
                  </a:lnTo>
                  <a:lnTo>
                    <a:pt x="118351" y="421640"/>
                  </a:lnTo>
                  <a:lnTo>
                    <a:pt x="120700" y="421640"/>
                  </a:lnTo>
                  <a:lnTo>
                    <a:pt x="121005" y="422910"/>
                  </a:lnTo>
                  <a:lnTo>
                    <a:pt x="118935" y="422910"/>
                  </a:lnTo>
                  <a:lnTo>
                    <a:pt x="118478" y="424180"/>
                  </a:lnTo>
                  <a:lnTo>
                    <a:pt x="117627" y="424180"/>
                  </a:lnTo>
                  <a:lnTo>
                    <a:pt x="119151" y="425450"/>
                  </a:lnTo>
                  <a:lnTo>
                    <a:pt x="117589" y="426720"/>
                  </a:lnTo>
                  <a:lnTo>
                    <a:pt x="117627" y="427990"/>
                  </a:lnTo>
                  <a:lnTo>
                    <a:pt x="119151" y="426720"/>
                  </a:lnTo>
                  <a:lnTo>
                    <a:pt x="121716" y="424180"/>
                  </a:lnTo>
                  <a:lnTo>
                    <a:pt x="122174" y="424180"/>
                  </a:lnTo>
                  <a:lnTo>
                    <a:pt x="122097" y="425450"/>
                  </a:lnTo>
                  <a:lnTo>
                    <a:pt x="121843" y="425450"/>
                  </a:lnTo>
                  <a:lnTo>
                    <a:pt x="122097" y="429260"/>
                  </a:lnTo>
                  <a:lnTo>
                    <a:pt x="121081" y="430530"/>
                  </a:lnTo>
                  <a:lnTo>
                    <a:pt x="123774" y="433070"/>
                  </a:lnTo>
                  <a:lnTo>
                    <a:pt x="126263" y="433070"/>
                  </a:lnTo>
                  <a:lnTo>
                    <a:pt x="126644" y="434340"/>
                  </a:lnTo>
                  <a:lnTo>
                    <a:pt x="127012" y="434340"/>
                  </a:lnTo>
                  <a:lnTo>
                    <a:pt x="125971" y="435610"/>
                  </a:lnTo>
                  <a:lnTo>
                    <a:pt x="125298" y="435610"/>
                  </a:lnTo>
                  <a:lnTo>
                    <a:pt x="124866" y="436880"/>
                  </a:lnTo>
                  <a:lnTo>
                    <a:pt x="126466" y="438150"/>
                  </a:lnTo>
                  <a:lnTo>
                    <a:pt x="126428" y="439420"/>
                  </a:lnTo>
                  <a:lnTo>
                    <a:pt x="124993" y="440690"/>
                  </a:lnTo>
                  <a:lnTo>
                    <a:pt x="124663" y="441960"/>
                  </a:lnTo>
                  <a:lnTo>
                    <a:pt x="123101" y="441960"/>
                  </a:lnTo>
                  <a:lnTo>
                    <a:pt x="120408" y="443230"/>
                  </a:lnTo>
                  <a:lnTo>
                    <a:pt x="119989" y="443230"/>
                  </a:lnTo>
                  <a:lnTo>
                    <a:pt x="120015" y="445477"/>
                  </a:lnTo>
                  <a:lnTo>
                    <a:pt x="119951" y="445223"/>
                  </a:lnTo>
                  <a:lnTo>
                    <a:pt x="119951" y="444868"/>
                  </a:lnTo>
                  <a:lnTo>
                    <a:pt x="119278" y="444969"/>
                  </a:lnTo>
                  <a:lnTo>
                    <a:pt x="118605" y="445122"/>
                  </a:lnTo>
                  <a:lnTo>
                    <a:pt x="117881" y="445223"/>
                  </a:lnTo>
                  <a:lnTo>
                    <a:pt x="117678" y="444817"/>
                  </a:lnTo>
                  <a:lnTo>
                    <a:pt x="117005" y="445782"/>
                  </a:lnTo>
                  <a:lnTo>
                    <a:pt x="116116" y="447192"/>
                  </a:lnTo>
                  <a:lnTo>
                    <a:pt x="115912" y="447192"/>
                  </a:lnTo>
                  <a:lnTo>
                    <a:pt x="115735" y="446786"/>
                  </a:lnTo>
                  <a:lnTo>
                    <a:pt x="115443" y="446125"/>
                  </a:lnTo>
                  <a:lnTo>
                    <a:pt x="116408" y="444919"/>
                  </a:lnTo>
                  <a:lnTo>
                    <a:pt x="115951" y="444055"/>
                  </a:lnTo>
                  <a:lnTo>
                    <a:pt x="115595" y="443153"/>
                  </a:lnTo>
                  <a:lnTo>
                    <a:pt x="115481" y="442747"/>
                  </a:lnTo>
                  <a:lnTo>
                    <a:pt x="115570" y="442239"/>
                  </a:lnTo>
                  <a:lnTo>
                    <a:pt x="115989" y="441286"/>
                  </a:lnTo>
                  <a:lnTo>
                    <a:pt x="115887" y="440474"/>
                  </a:lnTo>
                  <a:lnTo>
                    <a:pt x="115862" y="440321"/>
                  </a:lnTo>
                  <a:lnTo>
                    <a:pt x="116154" y="437197"/>
                  </a:lnTo>
                  <a:lnTo>
                    <a:pt x="114642" y="436333"/>
                  </a:lnTo>
                  <a:lnTo>
                    <a:pt x="113385" y="435076"/>
                  </a:lnTo>
                  <a:lnTo>
                    <a:pt x="112788" y="435229"/>
                  </a:lnTo>
                  <a:lnTo>
                    <a:pt x="110515" y="437362"/>
                  </a:lnTo>
                  <a:lnTo>
                    <a:pt x="110515" y="443814"/>
                  </a:lnTo>
                  <a:lnTo>
                    <a:pt x="110350" y="443966"/>
                  </a:lnTo>
                  <a:lnTo>
                    <a:pt x="109639" y="443560"/>
                  </a:lnTo>
                  <a:lnTo>
                    <a:pt x="108419" y="443153"/>
                  </a:lnTo>
                  <a:lnTo>
                    <a:pt x="108369" y="441998"/>
                  </a:lnTo>
                  <a:lnTo>
                    <a:pt x="109093" y="441236"/>
                  </a:lnTo>
                  <a:lnTo>
                    <a:pt x="109512" y="440474"/>
                  </a:lnTo>
                  <a:lnTo>
                    <a:pt x="109893" y="441744"/>
                  </a:lnTo>
                  <a:lnTo>
                    <a:pt x="110401" y="443153"/>
                  </a:lnTo>
                  <a:lnTo>
                    <a:pt x="110515" y="443814"/>
                  </a:lnTo>
                  <a:lnTo>
                    <a:pt x="110515" y="437362"/>
                  </a:lnTo>
                  <a:lnTo>
                    <a:pt x="109931" y="437908"/>
                  </a:lnTo>
                  <a:lnTo>
                    <a:pt x="108115" y="441032"/>
                  </a:lnTo>
                  <a:lnTo>
                    <a:pt x="106108" y="444055"/>
                  </a:lnTo>
                  <a:lnTo>
                    <a:pt x="105130" y="445630"/>
                  </a:lnTo>
                  <a:lnTo>
                    <a:pt x="103530" y="446938"/>
                  </a:lnTo>
                  <a:lnTo>
                    <a:pt x="101854" y="448754"/>
                  </a:lnTo>
                  <a:lnTo>
                    <a:pt x="101485" y="449414"/>
                  </a:lnTo>
                  <a:lnTo>
                    <a:pt x="101130" y="449922"/>
                  </a:lnTo>
                  <a:lnTo>
                    <a:pt x="103581" y="450316"/>
                  </a:lnTo>
                  <a:lnTo>
                    <a:pt x="104038" y="449922"/>
                  </a:lnTo>
                  <a:lnTo>
                    <a:pt x="103492" y="447890"/>
                  </a:lnTo>
                  <a:lnTo>
                    <a:pt x="104038" y="447789"/>
                  </a:lnTo>
                  <a:lnTo>
                    <a:pt x="104546" y="447586"/>
                  </a:lnTo>
                  <a:lnTo>
                    <a:pt x="105092" y="447586"/>
                  </a:lnTo>
                  <a:lnTo>
                    <a:pt x="106400" y="447548"/>
                  </a:lnTo>
                  <a:lnTo>
                    <a:pt x="107137" y="447192"/>
                  </a:lnTo>
                  <a:lnTo>
                    <a:pt x="107251" y="446887"/>
                  </a:lnTo>
                  <a:lnTo>
                    <a:pt x="107403" y="444919"/>
                  </a:lnTo>
                  <a:lnTo>
                    <a:pt x="109588" y="444919"/>
                  </a:lnTo>
                  <a:lnTo>
                    <a:pt x="110896" y="446481"/>
                  </a:lnTo>
                  <a:lnTo>
                    <a:pt x="110972" y="447141"/>
                  </a:lnTo>
                  <a:lnTo>
                    <a:pt x="110566" y="449059"/>
                  </a:lnTo>
                  <a:lnTo>
                    <a:pt x="110464" y="450316"/>
                  </a:lnTo>
                  <a:lnTo>
                    <a:pt x="110769" y="452335"/>
                  </a:lnTo>
                  <a:lnTo>
                    <a:pt x="111315" y="454406"/>
                  </a:lnTo>
                  <a:lnTo>
                    <a:pt x="112166" y="454660"/>
                  </a:lnTo>
                  <a:lnTo>
                    <a:pt x="114185" y="454456"/>
                  </a:lnTo>
                  <a:lnTo>
                    <a:pt x="115189" y="454558"/>
                  </a:lnTo>
                  <a:lnTo>
                    <a:pt x="115189" y="456171"/>
                  </a:lnTo>
                  <a:lnTo>
                    <a:pt x="116624" y="455117"/>
                  </a:lnTo>
                  <a:lnTo>
                    <a:pt x="116344" y="454456"/>
                  </a:lnTo>
                  <a:lnTo>
                    <a:pt x="115608" y="452539"/>
                  </a:lnTo>
                  <a:lnTo>
                    <a:pt x="115658" y="450926"/>
                  </a:lnTo>
                  <a:lnTo>
                    <a:pt x="116408" y="449414"/>
                  </a:lnTo>
                  <a:lnTo>
                    <a:pt x="116522" y="449059"/>
                  </a:lnTo>
                  <a:lnTo>
                    <a:pt x="116903" y="447243"/>
                  </a:lnTo>
                  <a:lnTo>
                    <a:pt x="117005" y="446786"/>
                  </a:lnTo>
                  <a:lnTo>
                    <a:pt x="118897" y="446938"/>
                  </a:lnTo>
                  <a:lnTo>
                    <a:pt x="119189" y="446938"/>
                  </a:lnTo>
                  <a:lnTo>
                    <a:pt x="119354" y="446786"/>
                  </a:lnTo>
                  <a:lnTo>
                    <a:pt x="119697" y="446481"/>
                  </a:lnTo>
                  <a:lnTo>
                    <a:pt x="120116" y="445782"/>
                  </a:lnTo>
                  <a:lnTo>
                    <a:pt x="121119" y="444500"/>
                  </a:lnTo>
                  <a:lnTo>
                    <a:pt x="121627" y="444500"/>
                  </a:lnTo>
                  <a:lnTo>
                    <a:pt x="122682" y="445770"/>
                  </a:lnTo>
                  <a:lnTo>
                    <a:pt x="121678" y="448310"/>
                  </a:lnTo>
                  <a:lnTo>
                    <a:pt x="122478" y="450850"/>
                  </a:lnTo>
                  <a:lnTo>
                    <a:pt x="124701" y="452120"/>
                  </a:lnTo>
                  <a:lnTo>
                    <a:pt x="125298" y="453390"/>
                  </a:lnTo>
                  <a:lnTo>
                    <a:pt x="126009" y="453390"/>
                  </a:lnTo>
                  <a:lnTo>
                    <a:pt x="126644" y="452120"/>
                  </a:lnTo>
                  <a:lnTo>
                    <a:pt x="128447" y="452120"/>
                  </a:lnTo>
                  <a:lnTo>
                    <a:pt x="129209" y="450850"/>
                  </a:lnTo>
                  <a:lnTo>
                    <a:pt x="130213" y="450850"/>
                  </a:lnTo>
                  <a:lnTo>
                    <a:pt x="130175" y="452120"/>
                  </a:lnTo>
                  <a:lnTo>
                    <a:pt x="129832" y="452120"/>
                  </a:lnTo>
                  <a:lnTo>
                    <a:pt x="128955" y="453390"/>
                  </a:lnTo>
                  <a:lnTo>
                    <a:pt x="128447" y="454660"/>
                  </a:lnTo>
                  <a:lnTo>
                    <a:pt x="129209" y="455930"/>
                  </a:lnTo>
                  <a:lnTo>
                    <a:pt x="129463" y="455930"/>
                  </a:lnTo>
                  <a:lnTo>
                    <a:pt x="129717" y="457200"/>
                  </a:lnTo>
                  <a:lnTo>
                    <a:pt x="128663" y="457200"/>
                  </a:lnTo>
                  <a:lnTo>
                    <a:pt x="128828" y="458470"/>
                  </a:lnTo>
                  <a:lnTo>
                    <a:pt x="128663" y="462280"/>
                  </a:lnTo>
                  <a:lnTo>
                    <a:pt x="127939" y="464820"/>
                  </a:lnTo>
                  <a:lnTo>
                    <a:pt x="127520" y="466090"/>
                  </a:lnTo>
                  <a:lnTo>
                    <a:pt x="126517" y="466090"/>
                  </a:lnTo>
                  <a:lnTo>
                    <a:pt x="125717" y="464820"/>
                  </a:lnTo>
                  <a:lnTo>
                    <a:pt x="125374" y="466090"/>
                  </a:lnTo>
                  <a:lnTo>
                    <a:pt x="124955" y="466090"/>
                  </a:lnTo>
                  <a:lnTo>
                    <a:pt x="124117" y="468630"/>
                  </a:lnTo>
                  <a:lnTo>
                    <a:pt x="123609" y="468630"/>
                  </a:lnTo>
                  <a:lnTo>
                    <a:pt x="123355" y="467360"/>
                  </a:lnTo>
                  <a:lnTo>
                    <a:pt x="122897" y="466090"/>
                  </a:lnTo>
                  <a:lnTo>
                    <a:pt x="122770" y="464820"/>
                  </a:lnTo>
                  <a:lnTo>
                    <a:pt x="122593" y="463550"/>
                  </a:lnTo>
                  <a:lnTo>
                    <a:pt x="120954" y="462280"/>
                  </a:lnTo>
                  <a:lnTo>
                    <a:pt x="117462" y="462280"/>
                  </a:lnTo>
                  <a:lnTo>
                    <a:pt x="114896" y="463550"/>
                  </a:lnTo>
                  <a:lnTo>
                    <a:pt x="114896" y="462280"/>
                  </a:lnTo>
                  <a:lnTo>
                    <a:pt x="114731" y="462280"/>
                  </a:lnTo>
                  <a:lnTo>
                    <a:pt x="114642" y="461010"/>
                  </a:lnTo>
                  <a:lnTo>
                    <a:pt x="113969" y="462280"/>
                  </a:lnTo>
                  <a:lnTo>
                    <a:pt x="113169" y="462280"/>
                  </a:lnTo>
                  <a:lnTo>
                    <a:pt x="112204" y="464820"/>
                  </a:lnTo>
                  <a:lnTo>
                    <a:pt x="109169" y="464820"/>
                  </a:lnTo>
                  <a:lnTo>
                    <a:pt x="108419" y="466090"/>
                  </a:lnTo>
                  <a:lnTo>
                    <a:pt x="108623" y="467360"/>
                  </a:lnTo>
                  <a:lnTo>
                    <a:pt x="108788" y="468630"/>
                  </a:lnTo>
                  <a:lnTo>
                    <a:pt x="108496" y="468630"/>
                  </a:lnTo>
                  <a:lnTo>
                    <a:pt x="107784" y="467360"/>
                  </a:lnTo>
                  <a:lnTo>
                    <a:pt x="106273" y="467360"/>
                  </a:lnTo>
                  <a:lnTo>
                    <a:pt x="105841" y="468630"/>
                  </a:lnTo>
                  <a:lnTo>
                    <a:pt x="105257" y="469900"/>
                  </a:lnTo>
                  <a:lnTo>
                    <a:pt x="104673" y="469900"/>
                  </a:lnTo>
                  <a:lnTo>
                    <a:pt x="105511" y="467360"/>
                  </a:lnTo>
                  <a:lnTo>
                    <a:pt x="105549" y="466090"/>
                  </a:lnTo>
                  <a:lnTo>
                    <a:pt x="104749" y="464820"/>
                  </a:lnTo>
                  <a:lnTo>
                    <a:pt x="106057" y="462280"/>
                  </a:lnTo>
                  <a:lnTo>
                    <a:pt x="104419" y="461010"/>
                  </a:lnTo>
                  <a:lnTo>
                    <a:pt x="104419" y="458470"/>
                  </a:lnTo>
                  <a:lnTo>
                    <a:pt x="102108" y="458470"/>
                  </a:lnTo>
                  <a:lnTo>
                    <a:pt x="101384" y="457200"/>
                  </a:lnTo>
                  <a:lnTo>
                    <a:pt x="100545" y="457200"/>
                  </a:lnTo>
                  <a:lnTo>
                    <a:pt x="100545" y="458470"/>
                  </a:lnTo>
                  <a:lnTo>
                    <a:pt x="100545" y="459740"/>
                  </a:lnTo>
                  <a:lnTo>
                    <a:pt x="100037" y="463550"/>
                  </a:lnTo>
                  <a:lnTo>
                    <a:pt x="99707" y="464820"/>
                  </a:lnTo>
                  <a:lnTo>
                    <a:pt x="100291" y="466090"/>
                  </a:lnTo>
                  <a:lnTo>
                    <a:pt x="100507" y="466090"/>
                  </a:lnTo>
                  <a:lnTo>
                    <a:pt x="99529" y="468630"/>
                  </a:lnTo>
                  <a:lnTo>
                    <a:pt x="100799" y="469900"/>
                  </a:lnTo>
                  <a:lnTo>
                    <a:pt x="100203" y="472440"/>
                  </a:lnTo>
                  <a:lnTo>
                    <a:pt x="99872" y="473710"/>
                  </a:lnTo>
                  <a:lnTo>
                    <a:pt x="99834" y="474980"/>
                  </a:lnTo>
                  <a:lnTo>
                    <a:pt x="100076" y="476250"/>
                  </a:lnTo>
                  <a:lnTo>
                    <a:pt x="100203" y="476250"/>
                  </a:lnTo>
                  <a:lnTo>
                    <a:pt x="101053" y="477520"/>
                  </a:lnTo>
                  <a:lnTo>
                    <a:pt x="104927" y="477520"/>
                  </a:lnTo>
                  <a:lnTo>
                    <a:pt x="104800" y="473710"/>
                  </a:lnTo>
                  <a:lnTo>
                    <a:pt x="105765" y="472440"/>
                  </a:lnTo>
                  <a:lnTo>
                    <a:pt x="106019" y="471170"/>
                  </a:lnTo>
                  <a:lnTo>
                    <a:pt x="105930" y="469900"/>
                  </a:lnTo>
                  <a:lnTo>
                    <a:pt x="108839" y="469900"/>
                  </a:lnTo>
                  <a:lnTo>
                    <a:pt x="109296" y="468630"/>
                  </a:lnTo>
                  <a:lnTo>
                    <a:pt x="109588" y="468630"/>
                  </a:lnTo>
                  <a:lnTo>
                    <a:pt x="109931" y="467360"/>
                  </a:lnTo>
                  <a:lnTo>
                    <a:pt x="111607" y="472440"/>
                  </a:lnTo>
                  <a:lnTo>
                    <a:pt x="111950" y="473710"/>
                  </a:lnTo>
                  <a:lnTo>
                    <a:pt x="114935" y="473710"/>
                  </a:lnTo>
                  <a:lnTo>
                    <a:pt x="115697" y="472440"/>
                  </a:lnTo>
                  <a:lnTo>
                    <a:pt x="117970" y="473710"/>
                  </a:lnTo>
                  <a:lnTo>
                    <a:pt x="118389" y="472440"/>
                  </a:lnTo>
                  <a:lnTo>
                    <a:pt x="119405" y="472440"/>
                  </a:lnTo>
                  <a:lnTo>
                    <a:pt x="119024" y="473710"/>
                  </a:lnTo>
                  <a:lnTo>
                    <a:pt x="118643" y="473710"/>
                  </a:lnTo>
                  <a:lnTo>
                    <a:pt x="117627" y="474980"/>
                  </a:lnTo>
                  <a:lnTo>
                    <a:pt x="117424" y="476250"/>
                  </a:lnTo>
                  <a:lnTo>
                    <a:pt x="118389" y="476250"/>
                  </a:lnTo>
                  <a:lnTo>
                    <a:pt x="118681" y="477520"/>
                  </a:lnTo>
                  <a:lnTo>
                    <a:pt x="119900" y="477520"/>
                  </a:lnTo>
                  <a:lnTo>
                    <a:pt x="120205" y="476250"/>
                  </a:lnTo>
                  <a:lnTo>
                    <a:pt x="119646" y="476250"/>
                  </a:lnTo>
                  <a:lnTo>
                    <a:pt x="118605" y="474980"/>
                  </a:lnTo>
                  <a:lnTo>
                    <a:pt x="119532" y="473710"/>
                  </a:lnTo>
                  <a:lnTo>
                    <a:pt x="120116" y="472440"/>
                  </a:lnTo>
                  <a:lnTo>
                    <a:pt x="121081" y="472440"/>
                  </a:lnTo>
                  <a:lnTo>
                    <a:pt x="121881" y="471170"/>
                  </a:lnTo>
                  <a:lnTo>
                    <a:pt x="124244" y="471170"/>
                  </a:lnTo>
                  <a:lnTo>
                    <a:pt x="125044" y="469900"/>
                  </a:lnTo>
                  <a:lnTo>
                    <a:pt x="126517" y="468630"/>
                  </a:lnTo>
                  <a:lnTo>
                    <a:pt x="127647" y="468630"/>
                  </a:lnTo>
                  <a:lnTo>
                    <a:pt x="128155" y="467360"/>
                  </a:lnTo>
                  <a:lnTo>
                    <a:pt x="128485" y="466090"/>
                  </a:lnTo>
                  <a:lnTo>
                    <a:pt x="128739" y="466090"/>
                  </a:lnTo>
                  <a:lnTo>
                    <a:pt x="128993" y="464820"/>
                  </a:lnTo>
                  <a:lnTo>
                    <a:pt x="129590" y="466090"/>
                  </a:lnTo>
                  <a:lnTo>
                    <a:pt x="129921" y="466090"/>
                  </a:lnTo>
                  <a:lnTo>
                    <a:pt x="130175" y="467360"/>
                  </a:lnTo>
                  <a:lnTo>
                    <a:pt x="129247" y="467360"/>
                  </a:lnTo>
                  <a:lnTo>
                    <a:pt x="129832" y="468630"/>
                  </a:lnTo>
                  <a:lnTo>
                    <a:pt x="129794" y="471170"/>
                  </a:lnTo>
                  <a:lnTo>
                    <a:pt x="129755" y="472440"/>
                  </a:lnTo>
                  <a:lnTo>
                    <a:pt x="130340" y="473710"/>
                  </a:lnTo>
                  <a:lnTo>
                    <a:pt x="130213" y="474980"/>
                  </a:lnTo>
                  <a:lnTo>
                    <a:pt x="131191" y="476250"/>
                  </a:lnTo>
                  <a:lnTo>
                    <a:pt x="132105" y="477520"/>
                  </a:lnTo>
                  <a:lnTo>
                    <a:pt x="133337" y="477520"/>
                  </a:lnTo>
                  <a:lnTo>
                    <a:pt x="135521" y="476250"/>
                  </a:lnTo>
                  <a:lnTo>
                    <a:pt x="135978" y="477520"/>
                  </a:lnTo>
                  <a:lnTo>
                    <a:pt x="136613" y="477520"/>
                  </a:lnTo>
                  <a:lnTo>
                    <a:pt x="137325" y="476250"/>
                  </a:lnTo>
                  <a:lnTo>
                    <a:pt x="137033" y="476250"/>
                  </a:lnTo>
                  <a:lnTo>
                    <a:pt x="136105" y="473710"/>
                  </a:lnTo>
                  <a:lnTo>
                    <a:pt x="136956" y="471170"/>
                  </a:lnTo>
                  <a:lnTo>
                    <a:pt x="137502" y="469900"/>
                  </a:lnTo>
                  <a:lnTo>
                    <a:pt x="138049" y="468630"/>
                  </a:lnTo>
                  <a:lnTo>
                    <a:pt x="140906" y="468630"/>
                  </a:lnTo>
                  <a:lnTo>
                    <a:pt x="141249" y="467360"/>
                  </a:lnTo>
                  <a:lnTo>
                    <a:pt x="141617" y="466090"/>
                  </a:lnTo>
                  <a:lnTo>
                    <a:pt x="141998" y="466090"/>
                  </a:lnTo>
                  <a:lnTo>
                    <a:pt x="142836" y="467360"/>
                  </a:lnTo>
                  <a:lnTo>
                    <a:pt x="144360" y="469900"/>
                  </a:lnTo>
                  <a:lnTo>
                    <a:pt x="143852" y="471170"/>
                  </a:lnTo>
                  <a:lnTo>
                    <a:pt x="143522" y="471170"/>
                  </a:lnTo>
                  <a:lnTo>
                    <a:pt x="143764" y="472440"/>
                  </a:lnTo>
                  <a:lnTo>
                    <a:pt x="144360" y="473710"/>
                  </a:lnTo>
                  <a:lnTo>
                    <a:pt x="145707" y="472440"/>
                  </a:lnTo>
                  <a:lnTo>
                    <a:pt x="146088" y="472440"/>
                  </a:lnTo>
                  <a:lnTo>
                    <a:pt x="146469" y="473710"/>
                  </a:lnTo>
                  <a:lnTo>
                    <a:pt x="146837" y="473710"/>
                  </a:lnTo>
                  <a:lnTo>
                    <a:pt x="147307" y="472440"/>
                  </a:lnTo>
                  <a:lnTo>
                    <a:pt x="148615" y="472440"/>
                  </a:lnTo>
                  <a:lnTo>
                    <a:pt x="148907" y="471170"/>
                  </a:lnTo>
                  <a:lnTo>
                    <a:pt x="150583" y="472440"/>
                  </a:lnTo>
                  <a:lnTo>
                    <a:pt x="150583" y="473710"/>
                  </a:lnTo>
                  <a:lnTo>
                    <a:pt x="150456" y="473710"/>
                  </a:lnTo>
                  <a:lnTo>
                    <a:pt x="151053" y="474980"/>
                  </a:lnTo>
                  <a:lnTo>
                    <a:pt x="151384" y="476250"/>
                  </a:lnTo>
                  <a:lnTo>
                    <a:pt x="152603" y="474980"/>
                  </a:lnTo>
                  <a:lnTo>
                    <a:pt x="152984" y="473710"/>
                  </a:lnTo>
                  <a:lnTo>
                    <a:pt x="152946" y="472440"/>
                  </a:lnTo>
                  <a:lnTo>
                    <a:pt x="153327" y="469900"/>
                  </a:lnTo>
                  <a:lnTo>
                    <a:pt x="153708" y="469900"/>
                  </a:lnTo>
                  <a:lnTo>
                    <a:pt x="154330" y="468630"/>
                  </a:lnTo>
                  <a:lnTo>
                    <a:pt x="155257" y="467360"/>
                  </a:lnTo>
                  <a:lnTo>
                    <a:pt x="158419" y="467360"/>
                  </a:lnTo>
                  <a:lnTo>
                    <a:pt x="158457" y="466090"/>
                  </a:lnTo>
                  <a:lnTo>
                    <a:pt x="158292" y="464820"/>
                  </a:lnTo>
                  <a:lnTo>
                    <a:pt x="156857" y="463550"/>
                  </a:lnTo>
                  <a:lnTo>
                    <a:pt x="156184" y="463550"/>
                  </a:lnTo>
                  <a:lnTo>
                    <a:pt x="156222" y="462280"/>
                  </a:lnTo>
                  <a:lnTo>
                    <a:pt x="156273" y="461010"/>
                  </a:lnTo>
                  <a:lnTo>
                    <a:pt x="155422" y="458470"/>
                  </a:lnTo>
                  <a:lnTo>
                    <a:pt x="152692" y="458470"/>
                  </a:lnTo>
                  <a:lnTo>
                    <a:pt x="150634" y="461010"/>
                  </a:lnTo>
                  <a:lnTo>
                    <a:pt x="148056" y="461010"/>
                  </a:lnTo>
                  <a:lnTo>
                    <a:pt x="147053" y="462280"/>
                  </a:lnTo>
                  <a:lnTo>
                    <a:pt x="147637" y="459740"/>
                  </a:lnTo>
                  <a:lnTo>
                    <a:pt x="147853" y="459740"/>
                  </a:lnTo>
                  <a:lnTo>
                    <a:pt x="147980" y="458470"/>
                  </a:lnTo>
                  <a:lnTo>
                    <a:pt x="148310" y="458470"/>
                  </a:lnTo>
                  <a:lnTo>
                    <a:pt x="147637" y="457200"/>
                  </a:lnTo>
                  <a:lnTo>
                    <a:pt x="147142" y="455930"/>
                  </a:lnTo>
                  <a:lnTo>
                    <a:pt x="148145" y="454660"/>
                  </a:lnTo>
                  <a:lnTo>
                    <a:pt x="148729" y="454660"/>
                  </a:lnTo>
                  <a:lnTo>
                    <a:pt x="149072" y="453390"/>
                  </a:lnTo>
                  <a:lnTo>
                    <a:pt x="149326" y="453390"/>
                  </a:lnTo>
                  <a:lnTo>
                    <a:pt x="148399" y="450850"/>
                  </a:lnTo>
                  <a:lnTo>
                    <a:pt x="148907" y="449580"/>
                  </a:lnTo>
                  <a:lnTo>
                    <a:pt x="149491" y="448310"/>
                  </a:lnTo>
                  <a:lnTo>
                    <a:pt x="149656" y="448310"/>
                  </a:lnTo>
                  <a:lnTo>
                    <a:pt x="149999" y="445770"/>
                  </a:lnTo>
                  <a:lnTo>
                    <a:pt x="153403" y="445770"/>
                  </a:lnTo>
                  <a:lnTo>
                    <a:pt x="153454" y="444500"/>
                  </a:lnTo>
                  <a:lnTo>
                    <a:pt x="153492" y="443230"/>
                  </a:lnTo>
                  <a:lnTo>
                    <a:pt x="154711" y="443230"/>
                  </a:lnTo>
                  <a:lnTo>
                    <a:pt x="154927" y="444500"/>
                  </a:lnTo>
                  <a:lnTo>
                    <a:pt x="155003" y="445770"/>
                  </a:lnTo>
                  <a:lnTo>
                    <a:pt x="155676" y="448310"/>
                  </a:lnTo>
                  <a:lnTo>
                    <a:pt x="159042" y="449580"/>
                  </a:lnTo>
                  <a:lnTo>
                    <a:pt x="161569" y="447040"/>
                  </a:lnTo>
                  <a:lnTo>
                    <a:pt x="163258" y="447040"/>
                  </a:lnTo>
                  <a:lnTo>
                    <a:pt x="162915" y="449580"/>
                  </a:lnTo>
                  <a:lnTo>
                    <a:pt x="163804" y="450850"/>
                  </a:lnTo>
                  <a:lnTo>
                    <a:pt x="163588" y="452120"/>
                  </a:lnTo>
                  <a:lnTo>
                    <a:pt x="163969" y="452120"/>
                  </a:lnTo>
                  <a:lnTo>
                    <a:pt x="165023" y="450850"/>
                  </a:lnTo>
                  <a:lnTo>
                    <a:pt x="165442" y="449580"/>
                  </a:lnTo>
                  <a:lnTo>
                    <a:pt x="164350" y="448310"/>
                  </a:lnTo>
                  <a:lnTo>
                    <a:pt x="164477" y="448310"/>
                  </a:lnTo>
                  <a:lnTo>
                    <a:pt x="164604" y="447040"/>
                  </a:lnTo>
                  <a:lnTo>
                    <a:pt x="165023" y="447040"/>
                  </a:lnTo>
                  <a:lnTo>
                    <a:pt x="165722" y="445731"/>
                  </a:lnTo>
                  <a:lnTo>
                    <a:pt x="166458" y="444500"/>
                  </a:lnTo>
                  <a:lnTo>
                    <a:pt x="167513" y="443230"/>
                  </a:lnTo>
                  <a:lnTo>
                    <a:pt x="170281" y="443230"/>
                  </a:lnTo>
                  <a:lnTo>
                    <a:pt x="170332" y="441960"/>
                  </a:lnTo>
                  <a:lnTo>
                    <a:pt x="170370" y="440690"/>
                  </a:lnTo>
                  <a:lnTo>
                    <a:pt x="172478" y="440690"/>
                  </a:lnTo>
                  <a:lnTo>
                    <a:pt x="172897" y="439420"/>
                  </a:lnTo>
                  <a:lnTo>
                    <a:pt x="174371" y="439420"/>
                  </a:lnTo>
                  <a:lnTo>
                    <a:pt x="174752" y="440690"/>
                  </a:lnTo>
                  <a:lnTo>
                    <a:pt x="174078" y="443230"/>
                  </a:lnTo>
                  <a:lnTo>
                    <a:pt x="175171" y="444500"/>
                  </a:lnTo>
                  <a:lnTo>
                    <a:pt x="176098" y="448310"/>
                  </a:lnTo>
                  <a:lnTo>
                    <a:pt x="182105" y="448310"/>
                  </a:lnTo>
                  <a:lnTo>
                    <a:pt x="181902" y="447040"/>
                  </a:lnTo>
                  <a:lnTo>
                    <a:pt x="181635" y="445731"/>
                  </a:lnTo>
                  <a:lnTo>
                    <a:pt x="181267" y="444500"/>
                  </a:lnTo>
                  <a:lnTo>
                    <a:pt x="180886" y="441960"/>
                  </a:lnTo>
                  <a:lnTo>
                    <a:pt x="181940" y="441960"/>
                  </a:lnTo>
                  <a:lnTo>
                    <a:pt x="181902" y="440690"/>
                  </a:lnTo>
                  <a:lnTo>
                    <a:pt x="181013" y="440690"/>
                  </a:lnTo>
                  <a:lnTo>
                    <a:pt x="180936" y="439420"/>
                  </a:lnTo>
                  <a:lnTo>
                    <a:pt x="181102" y="439420"/>
                  </a:lnTo>
                  <a:lnTo>
                    <a:pt x="181521" y="438150"/>
                  </a:lnTo>
                  <a:lnTo>
                    <a:pt x="181394" y="438150"/>
                  </a:lnTo>
                  <a:lnTo>
                    <a:pt x="181013" y="436880"/>
                  </a:lnTo>
                  <a:lnTo>
                    <a:pt x="180682" y="436880"/>
                  </a:lnTo>
                  <a:lnTo>
                    <a:pt x="180809" y="435610"/>
                  </a:lnTo>
                  <a:lnTo>
                    <a:pt x="181432" y="434340"/>
                  </a:lnTo>
                  <a:lnTo>
                    <a:pt x="180213" y="433070"/>
                  </a:lnTo>
                  <a:lnTo>
                    <a:pt x="178955" y="431800"/>
                  </a:lnTo>
                  <a:lnTo>
                    <a:pt x="178371" y="430530"/>
                  </a:lnTo>
                  <a:lnTo>
                    <a:pt x="177863" y="430530"/>
                  </a:lnTo>
                  <a:lnTo>
                    <a:pt x="177317" y="431800"/>
                  </a:lnTo>
                  <a:lnTo>
                    <a:pt x="176555" y="433070"/>
                  </a:lnTo>
                  <a:lnTo>
                    <a:pt x="175793" y="433070"/>
                  </a:lnTo>
                  <a:lnTo>
                    <a:pt x="174790" y="431800"/>
                  </a:lnTo>
                  <a:lnTo>
                    <a:pt x="174244" y="430530"/>
                  </a:lnTo>
                  <a:lnTo>
                    <a:pt x="173316" y="430530"/>
                  </a:lnTo>
                  <a:lnTo>
                    <a:pt x="173101" y="431800"/>
                  </a:lnTo>
                  <a:lnTo>
                    <a:pt x="173520" y="431800"/>
                  </a:lnTo>
                  <a:lnTo>
                    <a:pt x="174536" y="434340"/>
                  </a:lnTo>
                  <a:lnTo>
                    <a:pt x="173863" y="436880"/>
                  </a:lnTo>
                  <a:lnTo>
                    <a:pt x="172808" y="438150"/>
                  </a:lnTo>
                  <a:lnTo>
                    <a:pt x="170497" y="438150"/>
                  </a:lnTo>
                  <a:lnTo>
                    <a:pt x="170332" y="439420"/>
                  </a:lnTo>
                  <a:lnTo>
                    <a:pt x="169735" y="440690"/>
                  </a:lnTo>
                  <a:lnTo>
                    <a:pt x="169316" y="440690"/>
                  </a:lnTo>
                  <a:lnTo>
                    <a:pt x="169024" y="441960"/>
                  </a:lnTo>
                  <a:lnTo>
                    <a:pt x="168859" y="440690"/>
                  </a:lnTo>
                  <a:lnTo>
                    <a:pt x="168351" y="440690"/>
                  </a:lnTo>
                  <a:lnTo>
                    <a:pt x="168186" y="439420"/>
                  </a:lnTo>
                  <a:lnTo>
                    <a:pt x="167716" y="436880"/>
                  </a:lnTo>
                  <a:lnTo>
                    <a:pt x="166662" y="435610"/>
                  </a:lnTo>
                  <a:lnTo>
                    <a:pt x="164934" y="435610"/>
                  </a:lnTo>
                  <a:lnTo>
                    <a:pt x="164566" y="436880"/>
                  </a:lnTo>
                  <a:lnTo>
                    <a:pt x="164312" y="435610"/>
                  </a:lnTo>
                  <a:lnTo>
                    <a:pt x="163207" y="435610"/>
                  </a:lnTo>
                  <a:lnTo>
                    <a:pt x="162712" y="436880"/>
                  </a:lnTo>
                  <a:lnTo>
                    <a:pt x="160185" y="436880"/>
                  </a:lnTo>
                  <a:lnTo>
                    <a:pt x="160312" y="435610"/>
                  </a:lnTo>
                  <a:lnTo>
                    <a:pt x="160147" y="434340"/>
                  </a:lnTo>
                  <a:lnTo>
                    <a:pt x="160274" y="433070"/>
                  </a:lnTo>
                  <a:lnTo>
                    <a:pt x="160388" y="431800"/>
                  </a:lnTo>
                  <a:lnTo>
                    <a:pt x="160769" y="431800"/>
                  </a:lnTo>
                  <a:lnTo>
                    <a:pt x="161493" y="430530"/>
                  </a:lnTo>
                  <a:lnTo>
                    <a:pt x="161061" y="427990"/>
                  </a:lnTo>
                  <a:lnTo>
                    <a:pt x="161023" y="426720"/>
                  </a:lnTo>
                  <a:lnTo>
                    <a:pt x="162204" y="424180"/>
                  </a:lnTo>
                  <a:lnTo>
                    <a:pt x="164312" y="424180"/>
                  </a:lnTo>
                  <a:lnTo>
                    <a:pt x="164858" y="422910"/>
                  </a:lnTo>
                  <a:lnTo>
                    <a:pt x="164985" y="422910"/>
                  </a:lnTo>
                  <a:lnTo>
                    <a:pt x="165112" y="421640"/>
                  </a:lnTo>
                  <a:lnTo>
                    <a:pt x="165912" y="420370"/>
                  </a:lnTo>
                  <a:lnTo>
                    <a:pt x="166077" y="421640"/>
                  </a:lnTo>
                  <a:lnTo>
                    <a:pt x="166408" y="421640"/>
                  </a:lnTo>
                  <a:lnTo>
                    <a:pt x="166662" y="422910"/>
                  </a:lnTo>
                  <a:lnTo>
                    <a:pt x="166662" y="424180"/>
                  </a:lnTo>
                  <a:lnTo>
                    <a:pt x="167513" y="426720"/>
                  </a:lnTo>
                  <a:lnTo>
                    <a:pt x="171754" y="426720"/>
                  </a:lnTo>
                  <a:lnTo>
                    <a:pt x="172097" y="424180"/>
                  </a:lnTo>
                  <a:lnTo>
                    <a:pt x="173278" y="425450"/>
                  </a:lnTo>
                  <a:lnTo>
                    <a:pt x="174498" y="425450"/>
                  </a:lnTo>
                  <a:lnTo>
                    <a:pt x="173736" y="426720"/>
                  </a:lnTo>
                  <a:lnTo>
                    <a:pt x="173647" y="427990"/>
                  </a:lnTo>
                  <a:lnTo>
                    <a:pt x="175539" y="429260"/>
                  </a:lnTo>
                  <a:lnTo>
                    <a:pt x="176098" y="427990"/>
                  </a:lnTo>
                  <a:lnTo>
                    <a:pt x="176263" y="427990"/>
                  </a:lnTo>
                  <a:lnTo>
                    <a:pt x="175920" y="426720"/>
                  </a:lnTo>
                  <a:lnTo>
                    <a:pt x="175501" y="425450"/>
                  </a:lnTo>
                  <a:lnTo>
                    <a:pt x="176428" y="424180"/>
                  </a:lnTo>
                  <a:lnTo>
                    <a:pt x="176593" y="424180"/>
                  </a:lnTo>
                  <a:lnTo>
                    <a:pt x="177012" y="421640"/>
                  </a:lnTo>
                  <a:lnTo>
                    <a:pt x="178612" y="421640"/>
                  </a:lnTo>
                  <a:lnTo>
                    <a:pt x="180632" y="420370"/>
                  </a:lnTo>
                  <a:lnTo>
                    <a:pt x="180936" y="419100"/>
                  </a:lnTo>
                  <a:lnTo>
                    <a:pt x="181102" y="419100"/>
                  </a:lnTo>
                  <a:lnTo>
                    <a:pt x="181559" y="417830"/>
                  </a:lnTo>
                  <a:lnTo>
                    <a:pt x="184048" y="417830"/>
                  </a:lnTo>
                  <a:lnTo>
                    <a:pt x="184467" y="416560"/>
                  </a:lnTo>
                  <a:lnTo>
                    <a:pt x="182537" y="416560"/>
                  </a:lnTo>
                  <a:lnTo>
                    <a:pt x="181559" y="415290"/>
                  </a:lnTo>
                  <a:lnTo>
                    <a:pt x="181267" y="416560"/>
                  </a:lnTo>
                  <a:lnTo>
                    <a:pt x="181140" y="416560"/>
                  </a:lnTo>
                  <a:lnTo>
                    <a:pt x="181063" y="417830"/>
                  </a:lnTo>
                  <a:lnTo>
                    <a:pt x="180555" y="419100"/>
                  </a:lnTo>
                  <a:lnTo>
                    <a:pt x="179463" y="419100"/>
                  </a:lnTo>
                  <a:lnTo>
                    <a:pt x="179336" y="417830"/>
                  </a:lnTo>
                  <a:lnTo>
                    <a:pt x="179285" y="416560"/>
                  </a:lnTo>
                  <a:lnTo>
                    <a:pt x="178422" y="415239"/>
                  </a:lnTo>
                  <a:lnTo>
                    <a:pt x="177812" y="414020"/>
                  </a:lnTo>
                  <a:lnTo>
                    <a:pt x="176517" y="412750"/>
                  </a:lnTo>
                  <a:lnTo>
                    <a:pt x="174663" y="412750"/>
                  </a:lnTo>
                  <a:lnTo>
                    <a:pt x="173482" y="414020"/>
                  </a:lnTo>
                  <a:lnTo>
                    <a:pt x="172897" y="414020"/>
                  </a:lnTo>
                  <a:lnTo>
                    <a:pt x="172478" y="415290"/>
                  </a:lnTo>
                  <a:lnTo>
                    <a:pt x="171297" y="415290"/>
                  </a:lnTo>
                  <a:lnTo>
                    <a:pt x="170446" y="416560"/>
                  </a:lnTo>
                  <a:lnTo>
                    <a:pt x="170573" y="415290"/>
                  </a:lnTo>
                  <a:lnTo>
                    <a:pt x="169062" y="415290"/>
                  </a:lnTo>
                  <a:lnTo>
                    <a:pt x="168427" y="416560"/>
                  </a:lnTo>
                  <a:lnTo>
                    <a:pt x="167754" y="417830"/>
                  </a:lnTo>
                  <a:lnTo>
                    <a:pt x="165531" y="417830"/>
                  </a:lnTo>
                  <a:lnTo>
                    <a:pt x="164934" y="419100"/>
                  </a:lnTo>
                  <a:lnTo>
                    <a:pt x="164477" y="419100"/>
                  </a:lnTo>
                  <a:lnTo>
                    <a:pt x="164096" y="420370"/>
                  </a:lnTo>
                  <a:lnTo>
                    <a:pt x="160896" y="420370"/>
                  </a:lnTo>
                  <a:lnTo>
                    <a:pt x="160477" y="419100"/>
                  </a:lnTo>
                  <a:lnTo>
                    <a:pt x="161023" y="417830"/>
                  </a:lnTo>
                  <a:lnTo>
                    <a:pt x="160896" y="416560"/>
                  </a:lnTo>
                  <a:lnTo>
                    <a:pt x="160515" y="416560"/>
                  </a:lnTo>
                  <a:lnTo>
                    <a:pt x="159893" y="415239"/>
                  </a:lnTo>
                  <a:lnTo>
                    <a:pt x="159715" y="414997"/>
                  </a:lnTo>
                  <a:lnTo>
                    <a:pt x="159715" y="436880"/>
                  </a:lnTo>
                  <a:lnTo>
                    <a:pt x="158750" y="438150"/>
                  </a:lnTo>
                  <a:lnTo>
                    <a:pt x="157403" y="439420"/>
                  </a:lnTo>
                  <a:lnTo>
                    <a:pt x="156527" y="439420"/>
                  </a:lnTo>
                  <a:lnTo>
                    <a:pt x="155930" y="440690"/>
                  </a:lnTo>
                  <a:lnTo>
                    <a:pt x="152730" y="440690"/>
                  </a:lnTo>
                  <a:lnTo>
                    <a:pt x="152565" y="444500"/>
                  </a:lnTo>
                  <a:lnTo>
                    <a:pt x="150672" y="443230"/>
                  </a:lnTo>
                  <a:lnTo>
                    <a:pt x="150164" y="443230"/>
                  </a:lnTo>
                  <a:lnTo>
                    <a:pt x="149872" y="444500"/>
                  </a:lnTo>
                  <a:lnTo>
                    <a:pt x="148653" y="444500"/>
                  </a:lnTo>
                  <a:lnTo>
                    <a:pt x="148564" y="443230"/>
                  </a:lnTo>
                  <a:lnTo>
                    <a:pt x="148361" y="443230"/>
                  </a:lnTo>
                  <a:lnTo>
                    <a:pt x="148488" y="440690"/>
                  </a:lnTo>
                  <a:lnTo>
                    <a:pt x="148437" y="439420"/>
                  </a:lnTo>
                  <a:lnTo>
                    <a:pt x="148310" y="438150"/>
                  </a:lnTo>
                  <a:lnTo>
                    <a:pt x="148145" y="436880"/>
                  </a:lnTo>
                  <a:lnTo>
                    <a:pt x="147142" y="436041"/>
                  </a:lnTo>
                  <a:lnTo>
                    <a:pt x="147142" y="454660"/>
                  </a:lnTo>
                  <a:lnTo>
                    <a:pt x="146088" y="455930"/>
                  </a:lnTo>
                  <a:lnTo>
                    <a:pt x="145580" y="458470"/>
                  </a:lnTo>
                  <a:lnTo>
                    <a:pt x="146888" y="459740"/>
                  </a:lnTo>
                  <a:lnTo>
                    <a:pt x="146342" y="459740"/>
                  </a:lnTo>
                  <a:lnTo>
                    <a:pt x="145707" y="461010"/>
                  </a:lnTo>
                  <a:lnTo>
                    <a:pt x="145364" y="462280"/>
                  </a:lnTo>
                  <a:lnTo>
                    <a:pt x="144818" y="463550"/>
                  </a:lnTo>
                  <a:lnTo>
                    <a:pt x="140906" y="463550"/>
                  </a:lnTo>
                  <a:lnTo>
                    <a:pt x="140652" y="467360"/>
                  </a:lnTo>
                  <a:lnTo>
                    <a:pt x="137629" y="467360"/>
                  </a:lnTo>
                  <a:lnTo>
                    <a:pt x="136956" y="468630"/>
                  </a:lnTo>
                  <a:lnTo>
                    <a:pt x="136702" y="468630"/>
                  </a:lnTo>
                  <a:lnTo>
                    <a:pt x="136359" y="469900"/>
                  </a:lnTo>
                  <a:lnTo>
                    <a:pt x="135851" y="469900"/>
                  </a:lnTo>
                  <a:lnTo>
                    <a:pt x="135851" y="468630"/>
                  </a:lnTo>
                  <a:lnTo>
                    <a:pt x="135648" y="468630"/>
                  </a:lnTo>
                  <a:lnTo>
                    <a:pt x="135940" y="467360"/>
                  </a:lnTo>
                  <a:lnTo>
                    <a:pt x="136486" y="467360"/>
                  </a:lnTo>
                  <a:lnTo>
                    <a:pt x="136525" y="466090"/>
                  </a:lnTo>
                  <a:lnTo>
                    <a:pt x="135978" y="466090"/>
                  </a:lnTo>
                  <a:lnTo>
                    <a:pt x="135775" y="464820"/>
                  </a:lnTo>
                  <a:lnTo>
                    <a:pt x="136448" y="462280"/>
                  </a:lnTo>
                  <a:lnTo>
                    <a:pt x="136283" y="461010"/>
                  </a:lnTo>
                  <a:lnTo>
                    <a:pt x="134594" y="458470"/>
                  </a:lnTo>
                  <a:lnTo>
                    <a:pt x="133959" y="457200"/>
                  </a:lnTo>
                  <a:lnTo>
                    <a:pt x="131813" y="458470"/>
                  </a:lnTo>
                  <a:lnTo>
                    <a:pt x="130759" y="458470"/>
                  </a:lnTo>
                  <a:lnTo>
                    <a:pt x="129755" y="457200"/>
                  </a:lnTo>
                  <a:lnTo>
                    <a:pt x="130263" y="457200"/>
                  </a:lnTo>
                  <a:lnTo>
                    <a:pt x="130594" y="455930"/>
                  </a:lnTo>
                  <a:lnTo>
                    <a:pt x="131064" y="455930"/>
                  </a:lnTo>
                  <a:lnTo>
                    <a:pt x="131559" y="454660"/>
                  </a:lnTo>
                  <a:lnTo>
                    <a:pt x="131356" y="454660"/>
                  </a:lnTo>
                  <a:lnTo>
                    <a:pt x="130467" y="452120"/>
                  </a:lnTo>
                  <a:lnTo>
                    <a:pt x="131940" y="450850"/>
                  </a:lnTo>
                  <a:lnTo>
                    <a:pt x="132867" y="449580"/>
                  </a:lnTo>
                  <a:lnTo>
                    <a:pt x="133540" y="448310"/>
                  </a:lnTo>
                  <a:lnTo>
                    <a:pt x="135483" y="448310"/>
                  </a:lnTo>
                  <a:lnTo>
                    <a:pt x="136194" y="447040"/>
                  </a:lnTo>
                  <a:lnTo>
                    <a:pt x="139522" y="447040"/>
                  </a:lnTo>
                  <a:lnTo>
                    <a:pt x="140106" y="445770"/>
                  </a:lnTo>
                  <a:lnTo>
                    <a:pt x="140233" y="444500"/>
                  </a:lnTo>
                  <a:lnTo>
                    <a:pt x="140614" y="443230"/>
                  </a:lnTo>
                  <a:lnTo>
                    <a:pt x="142252" y="443230"/>
                  </a:lnTo>
                  <a:lnTo>
                    <a:pt x="141617" y="444500"/>
                  </a:lnTo>
                  <a:lnTo>
                    <a:pt x="141414" y="445770"/>
                  </a:lnTo>
                  <a:lnTo>
                    <a:pt x="142290" y="447040"/>
                  </a:lnTo>
                  <a:lnTo>
                    <a:pt x="142544" y="448310"/>
                  </a:lnTo>
                  <a:lnTo>
                    <a:pt x="141325" y="449580"/>
                  </a:lnTo>
                  <a:lnTo>
                    <a:pt x="141668" y="450850"/>
                  </a:lnTo>
                  <a:lnTo>
                    <a:pt x="141922" y="453390"/>
                  </a:lnTo>
                  <a:lnTo>
                    <a:pt x="144360" y="454660"/>
                  </a:lnTo>
                  <a:lnTo>
                    <a:pt x="146088" y="453390"/>
                  </a:lnTo>
                  <a:lnTo>
                    <a:pt x="146837" y="454660"/>
                  </a:lnTo>
                  <a:lnTo>
                    <a:pt x="147142" y="454660"/>
                  </a:lnTo>
                  <a:lnTo>
                    <a:pt x="147142" y="436041"/>
                  </a:lnTo>
                  <a:lnTo>
                    <a:pt x="146634" y="435610"/>
                  </a:lnTo>
                  <a:lnTo>
                    <a:pt x="142341" y="435610"/>
                  </a:lnTo>
                  <a:lnTo>
                    <a:pt x="142316" y="434340"/>
                  </a:lnTo>
                  <a:lnTo>
                    <a:pt x="142316" y="434035"/>
                  </a:lnTo>
                  <a:lnTo>
                    <a:pt x="142760" y="433070"/>
                  </a:lnTo>
                  <a:lnTo>
                    <a:pt x="143814" y="433070"/>
                  </a:lnTo>
                  <a:lnTo>
                    <a:pt x="143764" y="431800"/>
                  </a:lnTo>
                  <a:lnTo>
                    <a:pt x="143395" y="430530"/>
                  </a:lnTo>
                  <a:lnTo>
                    <a:pt x="143814" y="429260"/>
                  </a:lnTo>
                  <a:lnTo>
                    <a:pt x="144945" y="427990"/>
                  </a:lnTo>
                  <a:lnTo>
                    <a:pt x="144945" y="426720"/>
                  </a:lnTo>
                  <a:lnTo>
                    <a:pt x="145326" y="426720"/>
                  </a:lnTo>
                  <a:lnTo>
                    <a:pt x="146888" y="425450"/>
                  </a:lnTo>
                  <a:lnTo>
                    <a:pt x="147815" y="425450"/>
                  </a:lnTo>
                  <a:lnTo>
                    <a:pt x="148818" y="426720"/>
                  </a:lnTo>
                  <a:lnTo>
                    <a:pt x="149110" y="425450"/>
                  </a:lnTo>
                  <a:lnTo>
                    <a:pt x="149618" y="425450"/>
                  </a:lnTo>
                  <a:lnTo>
                    <a:pt x="149834" y="424180"/>
                  </a:lnTo>
                  <a:lnTo>
                    <a:pt x="150418" y="424180"/>
                  </a:lnTo>
                  <a:lnTo>
                    <a:pt x="151472" y="425450"/>
                  </a:lnTo>
                  <a:lnTo>
                    <a:pt x="151803" y="424180"/>
                  </a:lnTo>
                  <a:lnTo>
                    <a:pt x="152476" y="424180"/>
                  </a:lnTo>
                  <a:lnTo>
                    <a:pt x="153073" y="422910"/>
                  </a:lnTo>
                  <a:lnTo>
                    <a:pt x="153949" y="422910"/>
                  </a:lnTo>
                  <a:lnTo>
                    <a:pt x="154584" y="425450"/>
                  </a:lnTo>
                  <a:lnTo>
                    <a:pt x="154203" y="425450"/>
                  </a:lnTo>
                  <a:lnTo>
                    <a:pt x="153657" y="426720"/>
                  </a:lnTo>
                  <a:lnTo>
                    <a:pt x="154330" y="427990"/>
                  </a:lnTo>
                  <a:lnTo>
                    <a:pt x="154876" y="430530"/>
                  </a:lnTo>
                  <a:lnTo>
                    <a:pt x="155511" y="431800"/>
                  </a:lnTo>
                  <a:lnTo>
                    <a:pt x="157911" y="431800"/>
                  </a:lnTo>
                  <a:lnTo>
                    <a:pt x="159296" y="430530"/>
                  </a:lnTo>
                  <a:lnTo>
                    <a:pt x="159677" y="431800"/>
                  </a:lnTo>
                  <a:lnTo>
                    <a:pt x="158711" y="433070"/>
                  </a:lnTo>
                  <a:lnTo>
                    <a:pt x="158115" y="434340"/>
                  </a:lnTo>
                  <a:lnTo>
                    <a:pt x="158242" y="434340"/>
                  </a:lnTo>
                  <a:lnTo>
                    <a:pt x="159715" y="436880"/>
                  </a:lnTo>
                  <a:lnTo>
                    <a:pt x="159715" y="414997"/>
                  </a:lnTo>
                  <a:lnTo>
                    <a:pt x="159004" y="414020"/>
                  </a:lnTo>
                  <a:lnTo>
                    <a:pt x="156476" y="414020"/>
                  </a:lnTo>
                  <a:lnTo>
                    <a:pt x="156273" y="415290"/>
                  </a:lnTo>
                  <a:lnTo>
                    <a:pt x="154203" y="414020"/>
                  </a:lnTo>
                  <a:lnTo>
                    <a:pt x="154711" y="414020"/>
                  </a:lnTo>
                  <a:lnTo>
                    <a:pt x="155600" y="411480"/>
                  </a:lnTo>
                  <a:lnTo>
                    <a:pt x="156095" y="411480"/>
                  </a:lnTo>
                  <a:lnTo>
                    <a:pt x="156184" y="410210"/>
                  </a:lnTo>
                  <a:lnTo>
                    <a:pt x="155219" y="408940"/>
                  </a:lnTo>
                  <a:lnTo>
                    <a:pt x="155130" y="407670"/>
                  </a:lnTo>
                  <a:lnTo>
                    <a:pt x="155346" y="407670"/>
                  </a:lnTo>
                  <a:lnTo>
                    <a:pt x="156730" y="406400"/>
                  </a:lnTo>
                  <a:lnTo>
                    <a:pt x="157873" y="403860"/>
                  </a:lnTo>
                  <a:lnTo>
                    <a:pt x="160731" y="403860"/>
                  </a:lnTo>
                  <a:lnTo>
                    <a:pt x="161188" y="402590"/>
                  </a:lnTo>
                  <a:lnTo>
                    <a:pt x="161950" y="401320"/>
                  </a:lnTo>
                  <a:lnTo>
                    <a:pt x="165061" y="401320"/>
                  </a:lnTo>
                  <a:lnTo>
                    <a:pt x="165823" y="402590"/>
                  </a:lnTo>
                  <a:lnTo>
                    <a:pt x="165531" y="402590"/>
                  </a:lnTo>
                  <a:lnTo>
                    <a:pt x="164566" y="403860"/>
                  </a:lnTo>
                  <a:lnTo>
                    <a:pt x="164769" y="403860"/>
                  </a:lnTo>
                  <a:lnTo>
                    <a:pt x="165315" y="405130"/>
                  </a:lnTo>
                  <a:lnTo>
                    <a:pt x="165442" y="406400"/>
                  </a:lnTo>
                  <a:lnTo>
                    <a:pt x="165658" y="406400"/>
                  </a:lnTo>
                  <a:lnTo>
                    <a:pt x="165315" y="407670"/>
                  </a:lnTo>
                  <a:lnTo>
                    <a:pt x="166077" y="407670"/>
                  </a:lnTo>
                  <a:lnTo>
                    <a:pt x="166662" y="408940"/>
                  </a:lnTo>
                  <a:lnTo>
                    <a:pt x="167805" y="410210"/>
                  </a:lnTo>
                  <a:lnTo>
                    <a:pt x="169697" y="407670"/>
                  </a:lnTo>
                  <a:lnTo>
                    <a:pt x="170446" y="408940"/>
                  </a:lnTo>
                  <a:lnTo>
                    <a:pt x="170878" y="410210"/>
                  </a:lnTo>
                  <a:lnTo>
                    <a:pt x="171500" y="408940"/>
                  </a:lnTo>
                  <a:lnTo>
                    <a:pt x="172351" y="407670"/>
                  </a:lnTo>
                  <a:lnTo>
                    <a:pt x="171843" y="405130"/>
                  </a:lnTo>
                  <a:lnTo>
                    <a:pt x="172478" y="402590"/>
                  </a:lnTo>
                  <a:lnTo>
                    <a:pt x="174078" y="400050"/>
                  </a:lnTo>
                  <a:lnTo>
                    <a:pt x="175755" y="400050"/>
                  </a:lnTo>
                  <a:lnTo>
                    <a:pt x="176098" y="398780"/>
                  </a:lnTo>
                  <a:lnTo>
                    <a:pt x="176263" y="397510"/>
                  </a:lnTo>
                  <a:lnTo>
                    <a:pt x="176682" y="397510"/>
                  </a:lnTo>
                  <a:lnTo>
                    <a:pt x="177139" y="396240"/>
                  </a:lnTo>
                  <a:lnTo>
                    <a:pt x="177774" y="400050"/>
                  </a:lnTo>
                  <a:lnTo>
                    <a:pt x="177939" y="400050"/>
                  </a:lnTo>
                  <a:lnTo>
                    <a:pt x="178282" y="402590"/>
                  </a:lnTo>
                  <a:lnTo>
                    <a:pt x="182867" y="402590"/>
                  </a:lnTo>
                  <a:lnTo>
                    <a:pt x="183464" y="401320"/>
                  </a:lnTo>
                  <a:lnTo>
                    <a:pt x="186321" y="401320"/>
                  </a:lnTo>
                  <a:lnTo>
                    <a:pt x="185483" y="402590"/>
                  </a:lnTo>
                  <a:lnTo>
                    <a:pt x="184975" y="403860"/>
                  </a:lnTo>
                  <a:lnTo>
                    <a:pt x="186905" y="405130"/>
                  </a:lnTo>
                  <a:lnTo>
                    <a:pt x="187579" y="403860"/>
                  </a:lnTo>
                  <a:lnTo>
                    <a:pt x="187083" y="402590"/>
                  </a:lnTo>
                  <a:lnTo>
                    <a:pt x="186575" y="402590"/>
                  </a:lnTo>
                  <a:lnTo>
                    <a:pt x="186410" y="401320"/>
                  </a:lnTo>
                  <a:lnTo>
                    <a:pt x="187502" y="400050"/>
                  </a:lnTo>
                  <a:lnTo>
                    <a:pt x="187960" y="400050"/>
                  </a:lnTo>
                  <a:lnTo>
                    <a:pt x="188379" y="397510"/>
                  </a:lnTo>
                  <a:lnTo>
                    <a:pt x="189725" y="397510"/>
                  </a:lnTo>
                  <a:lnTo>
                    <a:pt x="192290" y="396240"/>
                  </a:lnTo>
                  <a:lnTo>
                    <a:pt x="192671" y="396240"/>
                  </a:lnTo>
                  <a:lnTo>
                    <a:pt x="192252" y="394970"/>
                  </a:lnTo>
                  <a:lnTo>
                    <a:pt x="191249" y="394970"/>
                  </a:lnTo>
                  <a:lnTo>
                    <a:pt x="190487" y="392430"/>
                  </a:lnTo>
                  <a:lnTo>
                    <a:pt x="189471" y="388620"/>
                  </a:lnTo>
                  <a:lnTo>
                    <a:pt x="186067" y="388620"/>
                  </a:lnTo>
                  <a:lnTo>
                    <a:pt x="184429" y="389890"/>
                  </a:lnTo>
                  <a:lnTo>
                    <a:pt x="184137" y="389890"/>
                  </a:lnTo>
                  <a:lnTo>
                    <a:pt x="183794" y="391160"/>
                  </a:lnTo>
                  <a:lnTo>
                    <a:pt x="183578" y="391160"/>
                  </a:lnTo>
                  <a:lnTo>
                    <a:pt x="182613" y="388620"/>
                  </a:lnTo>
                  <a:lnTo>
                    <a:pt x="182156" y="387350"/>
                  </a:lnTo>
                  <a:lnTo>
                    <a:pt x="182321" y="387350"/>
                  </a:lnTo>
                  <a:lnTo>
                    <a:pt x="183375" y="384810"/>
                  </a:lnTo>
                  <a:lnTo>
                    <a:pt x="183921" y="383540"/>
                  </a:lnTo>
                  <a:lnTo>
                    <a:pt x="183540" y="382270"/>
                  </a:lnTo>
                  <a:lnTo>
                    <a:pt x="183286" y="381000"/>
                  </a:lnTo>
                  <a:lnTo>
                    <a:pt x="183794" y="381000"/>
                  </a:lnTo>
                  <a:lnTo>
                    <a:pt x="184086" y="378460"/>
                  </a:lnTo>
                  <a:lnTo>
                    <a:pt x="184340" y="378460"/>
                  </a:lnTo>
                  <a:lnTo>
                    <a:pt x="184467" y="377190"/>
                  </a:lnTo>
                  <a:lnTo>
                    <a:pt x="184683" y="377190"/>
                  </a:lnTo>
                  <a:lnTo>
                    <a:pt x="185051" y="375920"/>
                  </a:lnTo>
                  <a:lnTo>
                    <a:pt x="187121" y="375920"/>
                  </a:lnTo>
                  <a:lnTo>
                    <a:pt x="187198" y="374650"/>
                  </a:lnTo>
                  <a:lnTo>
                    <a:pt x="187629" y="373380"/>
                  </a:lnTo>
                  <a:lnTo>
                    <a:pt x="188175" y="373380"/>
                  </a:lnTo>
                  <a:lnTo>
                    <a:pt x="189433" y="378460"/>
                  </a:lnTo>
                  <a:lnTo>
                    <a:pt x="194271" y="378460"/>
                  </a:lnTo>
                  <a:lnTo>
                    <a:pt x="194691" y="377190"/>
                  </a:lnTo>
                  <a:lnTo>
                    <a:pt x="196888" y="377190"/>
                  </a:lnTo>
                  <a:lnTo>
                    <a:pt x="197180" y="375920"/>
                  </a:lnTo>
                  <a:lnTo>
                    <a:pt x="198742" y="375920"/>
                  </a:lnTo>
                  <a:lnTo>
                    <a:pt x="199072" y="377190"/>
                  </a:lnTo>
                  <a:lnTo>
                    <a:pt x="199288" y="375920"/>
                  </a:lnTo>
                  <a:lnTo>
                    <a:pt x="199834" y="375920"/>
                  </a:lnTo>
                  <a:lnTo>
                    <a:pt x="200329" y="374650"/>
                  </a:lnTo>
                  <a:lnTo>
                    <a:pt x="201726" y="373380"/>
                  </a:lnTo>
                  <a:lnTo>
                    <a:pt x="204038" y="373380"/>
                  </a:lnTo>
                  <a:lnTo>
                    <a:pt x="204622" y="372110"/>
                  </a:lnTo>
                  <a:lnTo>
                    <a:pt x="204749" y="370840"/>
                  </a:lnTo>
                  <a:lnTo>
                    <a:pt x="204838" y="369570"/>
                  </a:lnTo>
                  <a:lnTo>
                    <a:pt x="205549" y="369570"/>
                  </a:lnTo>
                  <a:lnTo>
                    <a:pt x="207911" y="370840"/>
                  </a:lnTo>
                  <a:lnTo>
                    <a:pt x="208165" y="370840"/>
                  </a:lnTo>
                  <a:lnTo>
                    <a:pt x="208495" y="368300"/>
                  </a:lnTo>
                  <a:lnTo>
                    <a:pt x="209257" y="368300"/>
                  </a:lnTo>
                  <a:lnTo>
                    <a:pt x="209600" y="367030"/>
                  </a:lnTo>
                  <a:lnTo>
                    <a:pt x="210058" y="367030"/>
                  </a:lnTo>
                  <a:lnTo>
                    <a:pt x="210058" y="368300"/>
                  </a:lnTo>
                  <a:lnTo>
                    <a:pt x="209892" y="368300"/>
                  </a:lnTo>
                  <a:lnTo>
                    <a:pt x="209550" y="369570"/>
                  </a:lnTo>
                  <a:lnTo>
                    <a:pt x="208749" y="370840"/>
                  </a:lnTo>
                  <a:lnTo>
                    <a:pt x="210350" y="372110"/>
                  </a:lnTo>
                  <a:lnTo>
                    <a:pt x="210477" y="372110"/>
                  </a:lnTo>
                  <a:lnTo>
                    <a:pt x="209042" y="373380"/>
                  </a:lnTo>
                  <a:lnTo>
                    <a:pt x="209257" y="373380"/>
                  </a:lnTo>
                  <a:lnTo>
                    <a:pt x="210350" y="375920"/>
                  </a:lnTo>
                  <a:lnTo>
                    <a:pt x="210604" y="375920"/>
                  </a:lnTo>
                  <a:lnTo>
                    <a:pt x="211074" y="377190"/>
                  </a:lnTo>
                  <a:lnTo>
                    <a:pt x="211315" y="377190"/>
                  </a:lnTo>
                  <a:lnTo>
                    <a:pt x="211747" y="378460"/>
                  </a:lnTo>
                  <a:lnTo>
                    <a:pt x="216458" y="378460"/>
                  </a:lnTo>
                  <a:lnTo>
                    <a:pt x="216369" y="379730"/>
                  </a:lnTo>
                  <a:lnTo>
                    <a:pt x="215823" y="379730"/>
                  </a:lnTo>
                  <a:lnTo>
                    <a:pt x="215315" y="381000"/>
                  </a:lnTo>
                  <a:lnTo>
                    <a:pt x="214896" y="382270"/>
                  </a:lnTo>
                  <a:lnTo>
                    <a:pt x="215531" y="382270"/>
                  </a:lnTo>
                  <a:lnTo>
                    <a:pt x="216281" y="383540"/>
                  </a:lnTo>
                  <a:lnTo>
                    <a:pt x="214807" y="386080"/>
                  </a:lnTo>
                  <a:lnTo>
                    <a:pt x="214261" y="387350"/>
                  </a:lnTo>
                  <a:lnTo>
                    <a:pt x="212915" y="388620"/>
                  </a:lnTo>
                  <a:lnTo>
                    <a:pt x="210477" y="388620"/>
                  </a:lnTo>
                  <a:lnTo>
                    <a:pt x="209092" y="389890"/>
                  </a:lnTo>
                  <a:lnTo>
                    <a:pt x="206730" y="391160"/>
                  </a:lnTo>
                  <a:lnTo>
                    <a:pt x="205727" y="392430"/>
                  </a:lnTo>
                  <a:lnTo>
                    <a:pt x="205054" y="392430"/>
                  </a:lnTo>
                  <a:lnTo>
                    <a:pt x="204711" y="393700"/>
                  </a:lnTo>
                  <a:lnTo>
                    <a:pt x="204584" y="392430"/>
                  </a:lnTo>
                  <a:lnTo>
                    <a:pt x="204330" y="392430"/>
                  </a:lnTo>
                  <a:lnTo>
                    <a:pt x="204800" y="391160"/>
                  </a:lnTo>
                  <a:lnTo>
                    <a:pt x="205308" y="389890"/>
                  </a:lnTo>
                  <a:lnTo>
                    <a:pt x="204254" y="388620"/>
                  </a:lnTo>
                  <a:lnTo>
                    <a:pt x="205257" y="387350"/>
                  </a:lnTo>
                  <a:lnTo>
                    <a:pt x="205511" y="386080"/>
                  </a:lnTo>
                  <a:lnTo>
                    <a:pt x="203530" y="384810"/>
                  </a:lnTo>
                  <a:lnTo>
                    <a:pt x="202984" y="384810"/>
                  </a:lnTo>
                  <a:lnTo>
                    <a:pt x="201764" y="383540"/>
                  </a:lnTo>
                  <a:lnTo>
                    <a:pt x="198234" y="383540"/>
                  </a:lnTo>
                  <a:lnTo>
                    <a:pt x="197891" y="382270"/>
                  </a:lnTo>
                  <a:lnTo>
                    <a:pt x="198742" y="379730"/>
                  </a:lnTo>
                  <a:lnTo>
                    <a:pt x="198907" y="378460"/>
                  </a:lnTo>
                  <a:lnTo>
                    <a:pt x="198653" y="377190"/>
                  </a:lnTo>
                  <a:lnTo>
                    <a:pt x="197510" y="377190"/>
                  </a:lnTo>
                  <a:lnTo>
                    <a:pt x="196761" y="378460"/>
                  </a:lnTo>
                  <a:lnTo>
                    <a:pt x="197980" y="381000"/>
                  </a:lnTo>
                  <a:lnTo>
                    <a:pt x="197510" y="382270"/>
                  </a:lnTo>
                  <a:lnTo>
                    <a:pt x="196418" y="383540"/>
                  </a:lnTo>
                  <a:lnTo>
                    <a:pt x="196215" y="384810"/>
                  </a:lnTo>
                  <a:lnTo>
                    <a:pt x="197180" y="386080"/>
                  </a:lnTo>
                  <a:lnTo>
                    <a:pt x="196888" y="387350"/>
                  </a:lnTo>
                  <a:lnTo>
                    <a:pt x="196215" y="389890"/>
                  </a:lnTo>
                  <a:lnTo>
                    <a:pt x="195618" y="391160"/>
                  </a:lnTo>
                  <a:lnTo>
                    <a:pt x="195199" y="392430"/>
                  </a:lnTo>
                  <a:lnTo>
                    <a:pt x="192633" y="392430"/>
                  </a:lnTo>
                  <a:lnTo>
                    <a:pt x="192544" y="393700"/>
                  </a:lnTo>
                  <a:lnTo>
                    <a:pt x="196672" y="393700"/>
                  </a:lnTo>
                  <a:lnTo>
                    <a:pt x="196761" y="394970"/>
                  </a:lnTo>
                  <a:lnTo>
                    <a:pt x="196888" y="396240"/>
                  </a:lnTo>
                  <a:lnTo>
                    <a:pt x="198653" y="396240"/>
                  </a:lnTo>
                  <a:lnTo>
                    <a:pt x="198564" y="397510"/>
                  </a:lnTo>
                  <a:lnTo>
                    <a:pt x="197510" y="398780"/>
                  </a:lnTo>
                  <a:lnTo>
                    <a:pt x="197688" y="398780"/>
                  </a:lnTo>
                  <a:lnTo>
                    <a:pt x="198399" y="400050"/>
                  </a:lnTo>
                  <a:lnTo>
                    <a:pt x="198564" y="401320"/>
                  </a:lnTo>
                  <a:lnTo>
                    <a:pt x="199910" y="402590"/>
                  </a:lnTo>
                  <a:lnTo>
                    <a:pt x="203530" y="402590"/>
                  </a:lnTo>
                  <a:lnTo>
                    <a:pt x="204254" y="401320"/>
                  </a:lnTo>
                  <a:lnTo>
                    <a:pt x="204381" y="402590"/>
                  </a:lnTo>
                  <a:lnTo>
                    <a:pt x="204622" y="402590"/>
                  </a:lnTo>
                  <a:lnTo>
                    <a:pt x="204622" y="401320"/>
                  </a:lnTo>
                  <a:lnTo>
                    <a:pt x="204876" y="398780"/>
                  </a:lnTo>
                  <a:lnTo>
                    <a:pt x="204876" y="394970"/>
                  </a:lnTo>
                  <a:lnTo>
                    <a:pt x="206730" y="393700"/>
                  </a:lnTo>
                  <a:lnTo>
                    <a:pt x="208800" y="393700"/>
                  </a:lnTo>
                  <a:lnTo>
                    <a:pt x="209257" y="392430"/>
                  </a:lnTo>
                  <a:lnTo>
                    <a:pt x="209638" y="391160"/>
                  </a:lnTo>
                  <a:lnTo>
                    <a:pt x="210312" y="391160"/>
                  </a:lnTo>
                  <a:lnTo>
                    <a:pt x="210642" y="389890"/>
                  </a:lnTo>
                  <a:lnTo>
                    <a:pt x="211023" y="391160"/>
                  </a:lnTo>
                  <a:lnTo>
                    <a:pt x="211404" y="391160"/>
                  </a:lnTo>
                  <a:lnTo>
                    <a:pt x="212115" y="393700"/>
                  </a:lnTo>
                  <a:lnTo>
                    <a:pt x="212115" y="394970"/>
                  </a:lnTo>
                  <a:lnTo>
                    <a:pt x="213169" y="396240"/>
                  </a:lnTo>
                  <a:lnTo>
                    <a:pt x="216281" y="396240"/>
                  </a:lnTo>
                  <a:lnTo>
                    <a:pt x="217589" y="394970"/>
                  </a:lnTo>
                  <a:lnTo>
                    <a:pt x="220332" y="394970"/>
                  </a:lnTo>
                  <a:lnTo>
                    <a:pt x="220497" y="393700"/>
                  </a:lnTo>
                  <a:lnTo>
                    <a:pt x="223735" y="393700"/>
                  </a:lnTo>
                  <a:lnTo>
                    <a:pt x="224751" y="392430"/>
                  </a:lnTo>
                  <a:lnTo>
                    <a:pt x="225882" y="392430"/>
                  </a:lnTo>
                  <a:lnTo>
                    <a:pt x="226225" y="391160"/>
                  </a:lnTo>
                  <a:lnTo>
                    <a:pt x="227101" y="391160"/>
                  </a:lnTo>
                  <a:lnTo>
                    <a:pt x="226771" y="389890"/>
                  </a:lnTo>
                  <a:lnTo>
                    <a:pt x="226009" y="387350"/>
                  </a:lnTo>
                  <a:lnTo>
                    <a:pt x="225336" y="386080"/>
                  </a:lnTo>
                  <a:lnTo>
                    <a:pt x="220700" y="386080"/>
                  </a:lnTo>
                  <a:lnTo>
                    <a:pt x="219113" y="386080"/>
                  </a:lnTo>
                  <a:lnTo>
                    <a:pt x="218427" y="386080"/>
                  </a:lnTo>
                  <a:lnTo>
                    <a:pt x="216966" y="386080"/>
                  </a:lnTo>
                  <a:lnTo>
                    <a:pt x="216877" y="387350"/>
                  </a:lnTo>
                  <a:lnTo>
                    <a:pt x="215531" y="386080"/>
                  </a:lnTo>
                  <a:lnTo>
                    <a:pt x="216877" y="384810"/>
                  </a:lnTo>
                  <a:lnTo>
                    <a:pt x="217805" y="382270"/>
                  </a:lnTo>
                  <a:lnTo>
                    <a:pt x="216369" y="382270"/>
                  </a:lnTo>
                  <a:lnTo>
                    <a:pt x="216281" y="381000"/>
                  </a:lnTo>
                  <a:lnTo>
                    <a:pt x="216623" y="379730"/>
                  </a:lnTo>
                  <a:lnTo>
                    <a:pt x="217131" y="379730"/>
                  </a:lnTo>
                  <a:lnTo>
                    <a:pt x="217589" y="378460"/>
                  </a:lnTo>
                  <a:lnTo>
                    <a:pt x="217716" y="378460"/>
                  </a:lnTo>
                  <a:lnTo>
                    <a:pt x="217639" y="377190"/>
                  </a:lnTo>
                  <a:lnTo>
                    <a:pt x="217297" y="375920"/>
                  </a:lnTo>
                  <a:lnTo>
                    <a:pt x="217385" y="374650"/>
                  </a:lnTo>
                  <a:lnTo>
                    <a:pt x="218859" y="372110"/>
                  </a:lnTo>
                  <a:lnTo>
                    <a:pt x="219316" y="370840"/>
                  </a:lnTo>
                  <a:lnTo>
                    <a:pt x="219697" y="369570"/>
                  </a:lnTo>
                  <a:lnTo>
                    <a:pt x="219989" y="368300"/>
                  </a:lnTo>
                  <a:lnTo>
                    <a:pt x="220408" y="368300"/>
                  </a:lnTo>
                  <a:lnTo>
                    <a:pt x="221259" y="369570"/>
                  </a:lnTo>
                  <a:lnTo>
                    <a:pt x="222427" y="369570"/>
                  </a:lnTo>
                  <a:lnTo>
                    <a:pt x="222681" y="368300"/>
                  </a:lnTo>
                  <a:lnTo>
                    <a:pt x="223227" y="368300"/>
                  </a:lnTo>
                  <a:lnTo>
                    <a:pt x="223774" y="367030"/>
                  </a:lnTo>
                  <a:lnTo>
                    <a:pt x="223989" y="368300"/>
                  </a:lnTo>
                  <a:lnTo>
                    <a:pt x="224205" y="368300"/>
                  </a:lnTo>
                  <a:lnTo>
                    <a:pt x="224828" y="369570"/>
                  </a:lnTo>
                  <a:lnTo>
                    <a:pt x="225374" y="370840"/>
                  </a:lnTo>
                  <a:lnTo>
                    <a:pt x="226098" y="372110"/>
                  </a:lnTo>
                  <a:lnTo>
                    <a:pt x="226428" y="373380"/>
                  </a:lnTo>
                  <a:lnTo>
                    <a:pt x="229971" y="373380"/>
                  </a:lnTo>
                  <a:lnTo>
                    <a:pt x="230809" y="372110"/>
                  </a:lnTo>
                  <a:lnTo>
                    <a:pt x="233159" y="372110"/>
                  </a:lnTo>
                  <a:lnTo>
                    <a:pt x="234010" y="370840"/>
                  </a:lnTo>
                  <a:lnTo>
                    <a:pt x="234810" y="370840"/>
                  </a:lnTo>
                  <a:lnTo>
                    <a:pt x="234937" y="372110"/>
                  </a:lnTo>
                  <a:lnTo>
                    <a:pt x="234721" y="372110"/>
                  </a:lnTo>
                  <a:lnTo>
                    <a:pt x="233667" y="373380"/>
                  </a:lnTo>
                  <a:lnTo>
                    <a:pt x="233210" y="374650"/>
                  </a:lnTo>
                  <a:lnTo>
                    <a:pt x="234467" y="375920"/>
                  </a:lnTo>
                  <a:lnTo>
                    <a:pt x="234556" y="377190"/>
                  </a:lnTo>
                  <a:lnTo>
                    <a:pt x="233832" y="377190"/>
                  </a:lnTo>
                  <a:lnTo>
                    <a:pt x="233540" y="378460"/>
                  </a:lnTo>
                  <a:lnTo>
                    <a:pt x="232918" y="378460"/>
                  </a:lnTo>
                  <a:lnTo>
                    <a:pt x="232664" y="379730"/>
                  </a:lnTo>
                  <a:lnTo>
                    <a:pt x="233286" y="381000"/>
                  </a:lnTo>
                  <a:lnTo>
                    <a:pt x="234175" y="382270"/>
                  </a:lnTo>
                  <a:lnTo>
                    <a:pt x="232956" y="384810"/>
                  </a:lnTo>
                  <a:lnTo>
                    <a:pt x="232283" y="386080"/>
                  </a:lnTo>
                  <a:lnTo>
                    <a:pt x="232410" y="387350"/>
                  </a:lnTo>
                  <a:lnTo>
                    <a:pt x="232067" y="388620"/>
                  </a:lnTo>
                  <a:lnTo>
                    <a:pt x="234175" y="388620"/>
                  </a:lnTo>
                  <a:lnTo>
                    <a:pt x="233794" y="391160"/>
                  </a:lnTo>
                  <a:lnTo>
                    <a:pt x="234759" y="392430"/>
                  </a:lnTo>
                  <a:lnTo>
                    <a:pt x="234556" y="392430"/>
                  </a:lnTo>
                  <a:lnTo>
                    <a:pt x="234010" y="393700"/>
                  </a:lnTo>
                  <a:lnTo>
                    <a:pt x="234213" y="393700"/>
                  </a:lnTo>
                  <a:lnTo>
                    <a:pt x="234721" y="394970"/>
                  </a:lnTo>
                  <a:lnTo>
                    <a:pt x="235305" y="394970"/>
                  </a:lnTo>
                  <a:lnTo>
                    <a:pt x="235229" y="397510"/>
                  </a:lnTo>
                  <a:lnTo>
                    <a:pt x="237248" y="397510"/>
                  </a:lnTo>
                  <a:lnTo>
                    <a:pt x="238213" y="396240"/>
                  </a:lnTo>
                  <a:lnTo>
                    <a:pt x="238721" y="396240"/>
                  </a:lnTo>
                  <a:lnTo>
                    <a:pt x="239725" y="397510"/>
                  </a:lnTo>
                  <a:lnTo>
                    <a:pt x="240449" y="397510"/>
                  </a:lnTo>
                  <a:lnTo>
                    <a:pt x="240830" y="398780"/>
                  </a:lnTo>
                  <a:lnTo>
                    <a:pt x="241960" y="397510"/>
                  </a:lnTo>
                  <a:lnTo>
                    <a:pt x="242341" y="396240"/>
                  </a:lnTo>
                  <a:lnTo>
                    <a:pt x="241833" y="393700"/>
                  </a:lnTo>
                  <a:lnTo>
                    <a:pt x="241376" y="392430"/>
                  </a:lnTo>
                  <a:lnTo>
                    <a:pt x="242468" y="391160"/>
                  </a:lnTo>
                  <a:lnTo>
                    <a:pt x="242722" y="389890"/>
                  </a:lnTo>
                  <a:lnTo>
                    <a:pt x="242760" y="388620"/>
                  </a:lnTo>
                  <a:lnTo>
                    <a:pt x="241071" y="388620"/>
                  </a:lnTo>
                  <a:lnTo>
                    <a:pt x="241071" y="381000"/>
                  </a:lnTo>
                  <a:lnTo>
                    <a:pt x="240944" y="379730"/>
                  </a:lnTo>
                  <a:lnTo>
                    <a:pt x="239979" y="378460"/>
                  </a:lnTo>
                  <a:lnTo>
                    <a:pt x="234759" y="378460"/>
                  </a:lnTo>
                  <a:lnTo>
                    <a:pt x="234683" y="377190"/>
                  </a:lnTo>
                  <a:lnTo>
                    <a:pt x="236867" y="374650"/>
                  </a:lnTo>
                  <a:lnTo>
                    <a:pt x="235521" y="373380"/>
                  </a:lnTo>
                  <a:lnTo>
                    <a:pt x="236321" y="372110"/>
                  </a:lnTo>
                  <a:lnTo>
                    <a:pt x="237083" y="370840"/>
                  </a:lnTo>
                  <a:lnTo>
                    <a:pt x="238048" y="369570"/>
                  </a:lnTo>
                  <a:lnTo>
                    <a:pt x="238340" y="368300"/>
                  </a:lnTo>
                  <a:lnTo>
                    <a:pt x="241960" y="368300"/>
                  </a:lnTo>
                  <a:lnTo>
                    <a:pt x="242125" y="365760"/>
                  </a:lnTo>
                  <a:lnTo>
                    <a:pt x="244652" y="365760"/>
                  </a:lnTo>
                  <a:lnTo>
                    <a:pt x="245160" y="369570"/>
                  </a:lnTo>
                  <a:lnTo>
                    <a:pt x="245579" y="370840"/>
                  </a:lnTo>
                  <a:lnTo>
                    <a:pt x="246037" y="372110"/>
                  </a:lnTo>
                  <a:lnTo>
                    <a:pt x="246126" y="373380"/>
                  </a:lnTo>
                  <a:lnTo>
                    <a:pt x="247434" y="374650"/>
                  </a:lnTo>
                  <a:lnTo>
                    <a:pt x="248361" y="374650"/>
                  </a:lnTo>
                  <a:lnTo>
                    <a:pt x="249364" y="375920"/>
                  </a:lnTo>
                  <a:lnTo>
                    <a:pt x="250418" y="375920"/>
                  </a:lnTo>
                  <a:lnTo>
                    <a:pt x="249415" y="377190"/>
                  </a:lnTo>
                  <a:lnTo>
                    <a:pt x="249542" y="378460"/>
                  </a:lnTo>
                  <a:lnTo>
                    <a:pt x="250710" y="379730"/>
                  </a:lnTo>
                  <a:lnTo>
                    <a:pt x="250634" y="381000"/>
                  </a:lnTo>
                  <a:lnTo>
                    <a:pt x="249834" y="382270"/>
                  </a:lnTo>
                  <a:lnTo>
                    <a:pt x="249326" y="383540"/>
                  </a:lnTo>
                  <a:lnTo>
                    <a:pt x="246926" y="383540"/>
                  </a:lnTo>
                  <a:lnTo>
                    <a:pt x="245999" y="384810"/>
                  </a:lnTo>
                  <a:lnTo>
                    <a:pt x="245999" y="387350"/>
                  </a:lnTo>
                  <a:lnTo>
                    <a:pt x="247345" y="387350"/>
                  </a:lnTo>
                  <a:lnTo>
                    <a:pt x="247764" y="388620"/>
                  </a:lnTo>
                  <a:lnTo>
                    <a:pt x="248069" y="389890"/>
                  </a:lnTo>
                  <a:lnTo>
                    <a:pt x="248564" y="392430"/>
                  </a:lnTo>
                  <a:lnTo>
                    <a:pt x="249669" y="393700"/>
                  </a:lnTo>
                  <a:lnTo>
                    <a:pt x="253072" y="393700"/>
                  </a:lnTo>
                  <a:lnTo>
                    <a:pt x="253961" y="392430"/>
                  </a:lnTo>
                  <a:lnTo>
                    <a:pt x="254800" y="393700"/>
                  </a:lnTo>
                  <a:lnTo>
                    <a:pt x="254927" y="394970"/>
                  </a:lnTo>
                  <a:lnTo>
                    <a:pt x="255308" y="396240"/>
                  </a:lnTo>
                  <a:lnTo>
                    <a:pt x="255384" y="397510"/>
                  </a:lnTo>
                  <a:lnTo>
                    <a:pt x="254965" y="398780"/>
                  </a:lnTo>
                  <a:lnTo>
                    <a:pt x="254546" y="398780"/>
                  </a:lnTo>
                  <a:lnTo>
                    <a:pt x="254457" y="400050"/>
                  </a:lnTo>
                  <a:lnTo>
                    <a:pt x="254838" y="400050"/>
                  </a:lnTo>
                  <a:lnTo>
                    <a:pt x="255473" y="402590"/>
                  </a:lnTo>
                  <a:lnTo>
                    <a:pt x="256057" y="403860"/>
                  </a:lnTo>
                  <a:lnTo>
                    <a:pt x="255092" y="405130"/>
                  </a:lnTo>
                  <a:lnTo>
                    <a:pt x="254927" y="405130"/>
                  </a:lnTo>
                  <a:lnTo>
                    <a:pt x="254800" y="407670"/>
                  </a:lnTo>
                  <a:lnTo>
                    <a:pt x="254330" y="407670"/>
                  </a:lnTo>
                  <a:lnTo>
                    <a:pt x="252603" y="406400"/>
                  </a:lnTo>
                  <a:lnTo>
                    <a:pt x="251891" y="407670"/>
                  </a:lnTo>
                  <a:lnTo>
                    <a:pt x="252234" y="408940"/>
                  </a:lnTo>
                  <a:lnTo>
                    <a:pt x="254927" y="408940"/>
                  </a:lnTo>
                  <a:lnTo>
                    <a:pt x="255130" y="407670"/>
                  </a:lnTo>
                  <a:lnTo>
                    <a:pt x="256057" y="407670"/>
                  </a:lnTo>
                  <a:lnTo>
                    <a:pt x="256146" y="408940"/>
                  </a:lnTo>
                  <a:lnTo>
                    <a:pt x="256438" y="410210"/>
                  </a:lnTo>
                  <a:lnTo>
                    <a:pt x="256692" y="411480"/>
                  </a:lnTo>
                  <a:lnTo>
                    <a:pt x="255930" y="412750"/>
                  </a:lnTo>
                  <a:lnTo>
                    <a:pt x="256857" y="414020"/>
                  </a:lnTo>
                  <a:lnTo>
                    <a:pt x="257238" y="416560"/>
                  </a:lnTo>
                  <a:lnTo>
                    <a:pt x="257657" y="417830"/>
                  </a:lnTo>
                  <a:lnTo>
                    <a:pt x="259092" y="417830"/>
                  </a:lnTo>
                  <a:lnTo>
                    <a:pt x="261874" y="419100"/>
                  </a:lnTo>
                  <a:lnTo>
                    <a:pt x="262242" y="419100"/>
                  </a:lnTo>
                  <a:lnTo>
                    <a:pt x="261531" y="420370"/>
                  </a:lnTo>
                  <a:lnTo>
                    <a:pt x="260858" y="421640"/>
                  </a:lnTo>
                  <a:lnTo>
                    <a:pt x="261023" y="421640"/>
                  </a:lnTo>
                  <a:lnTo>
                    <a:pt x="262039" y="422910"/>
                  </a:lnTo>
                  <a:lnTo>
                    <a:pt x="261874" y="425450"/>
                  </a:lnTo>
                  <a:lnTo>
                    <a:pt x="261747" y="425450"/>
                  </a:lnTo>
                  <a:lnTo>
                    <a:pt x="261239" y="426720"/>
                  </a:lnTo>
                  <a:lnTo>
                    <a:pt x="261112" y="426720"/>
                  </a:lnTo>
                  <a:lnTo>
                    <a:pt x="260858" y="427990"/>
                  </a:lnTo>
                  <a:lnTo>
                    <a:pt x="260273" y="427990"/>
                  </a:lnTo>
                  <a:lnTo>
                    <a:pt x="258876" y="426720"/>
                  </a:lnTo>
                  <a:lnTo>
                    <a:pt x="258419" y="426720"/>
                  </a:lnTo>
                  <a:lnTo>
                    <a:pt x="257492" y="429260"/>
                  </a:lnTo>
                  <a:lnTo>
                    <a:pt x="259003" y="429260"/>
                  </a:lnTo>
                  <a:lnTo>
                    <a:pt x="259346" y="430530"/>
                  </a:lnTo>
                  <a:lnTo>
                    <a:pt x="259765" y="431800"/>
                  </a:lnTo>
                  <a:lnTo>
                    <a:pt x="260019" y="433070"/>
                  </a:lnTo>
                  <a:lnTo>
                    <a:pt x="260896" y="435610"/>
                  </a:lnTo>
                  <a:lnTo>
                    <a:pt x="263220" y="436880"/>
                  </a:lnTo>
                  <a:lnTo>
                    <a:pt x="265315" y="435610"/>
                  </a:lnTo>
                  <a:lnTo>
                    <a:pt x="266166" y="435610"/>
                  </a:lnTo>
                  <a:lnTo>
                    <a:pt x="266915" y="438150"/>
                  </a:lnTo>
                  <a:lnTo>
                    <a:pt x="267258" y="439420"/>
                  </a:lnTo>
                  <a:lnTo>
                    <a:pt x="267423" y="439420"/>
                  </a:lnTo>
                  <a:lnTo>
                    <a:pt x="267258" y="440690"/>
                  </a:lnTo>
                  <a:lnTo>
                    <a:pt x="266039" y="441960"/>
                  </a:lnTo>
                  <a:lnTo>
                    <a:pt x="267093" y="443230"/>
                  </a:lnTo>
                  <a:lnTo>
                    <a:pt x="267208" y="444500"/>
                  </a:lnTo>
                  <a:lnTo>
                    <a:pt x="267296" y="448310"/>
                  </a:lnTo>
                  <a:lnTo>
                    <a:pt x="267462" y="448310"/>
                  </a:lnTo>
                  <a:lnTo>
                    <a:pt x="267004" y="449580"/>
                  </a:lnTo>
                  <a:lnTo>
                    <a:pt x="266496" y="450850"/>
                  </a:lnTo>
                  <a:lnTo>
                    <a:pt x="266039" y="450850"/>
                  </a:lnTo>
                  <a:lnTo>
                    <a:pt x="268262" y="452120"/>
                  </a:lnTo>
                  <a:lnTo>
                    <a:pt x="269189" y="452120"/>
                  </a:lnTo>
                  <a:lnTo>
                    <a:pt x="268351" y="455930"/>
                  </a:lnTo>
                  <a:lnTo>
                    <a:pt x="269951" y="458470"/>
                  </a:lnTo>
                  <a:lnTo>
                    <a:pt x="270497" y="459740"/>
                  </a:lnTo>
                  <a:lnTo>
                    <a:pt x="271716" y="461010"/>
                  </a:lnTo>
                  <a:lnTo>
                    <a:pt x="272973" y="461010"/>
                  </a:lnTo>
                  <a:close/>
                </a:path>
                <a:path w="280034" h="504825">
                  <a:moveTo>
                    <a:pt x="275590" y="494588"/>
                  </a:moveTo>
                  <a:lnTo>
                    <a:pt x="272478" y="493217"/>
                  </a:lnTo>
                  <a:lnTo>
                    <a:pt x="272554" y="492671"/>
                  </a:lnTo>
                  <a:lnTo>
                    <a:pt x="272770" y="491807"/>
                  </a:lnTo>
                  <a:lnTo>
                    <a:pt x="273024" y="490943"/>
                  </a:lnTo>
                  <a:lnTo>
                    <a:pt x="272732" y="490842"/>
                  </a:lnTo>
                  <a:lnTo>
                    <a:pt x="272605" y="490753"/>
                  </a:lnTo>
                  <a:lnTo>
                    <a:pt x="272224" y="491604"/>
                  </a:lnTo>
                  <a:lnTo>
                    <a:pt x="271932" y="491959"/>
                  </a:lnTo>
                  <a:lnTo>
                    <a:pt x="271589" y="492264"/>
                  </a:lnTo>
                  <a:lnTo>
                    <a:pt x="270789" y="492620"/>
                  </a:lnTo>
                  <a:lnTo>
                    <a:pt x="270713" y="492213"/>
                  </a:lnTo>
                  <a:lnTo>
                    <a:pt x="270459" y="491705"/>
                  </a:lnTo>
                  <a:lnTo>
                    <a:pt x="270954" y="490601"/>
                  </a:lnTo>
                  <a:lnTo>
                    <a:pt x="271551" y="489889"/>
                  </a:lnTo>
                  <a:lnTo>
                    <a:pt x="272008" y="489229"/>
                  </a:lnTo>
                  <a:lnTo>
                    <a:pt x="270751" y="487921"/>
                  </a:lnTo>
                  <a:lnTo>
                    <a:pt x="270408" y="487921"/>
                  </a:lnTo>
                  <a:lnTo>
                    <a:pt x="268986" y="489331"/>
                  </a:lnTo>
                  <a:lnTo>
                    <a:pt x="268351" y="489889"/>
                  </a:lnTo>
                  <a:lnTo>
                    <a:pt x="267804" y="490702"/>
                  </a:lnTo>
                  <a:lnTo>
                    <a:pt x="267208" y="489331"/>
                  </a:lnTo>
                  <a:lnTo>
                    <a:pt x="265988" y="490296"/>
                  </a:lnTo>
                  <a:lnTo>
                    <a:pt x="266039" y="492213"/>
                  </a:lnTo>
                  <a:lnTo>
                    <a:pt x="264185" y="492810"/>
                  </a:lnTo>
                  <a:lnTo>
                    <a:pt x="264261" y="491553"/>
                  </a:lnTo>
                  <a:lnTo>
                    <a:pt x="264388" y="490753"/>
                  </a:lnTo>
                  <a:lnTo>
                    <a:pt x="263004" y="492569"/>
                  </a:lnTo>
                  <a:lnTo>
                    <a:pt x="262458" y="493318"/>
                  </a:lnTo>
                  <a:lnTo>
                    <a:pt x="262001" y="493064"/>
                  </a:lnTo>
                  <a:lnTo>
                    <a:pt x="262242" y="492213"/>
                  </a:lnTo>
                  <a:lnTo>
                    <a:pt x="262788" y="490550"/>
                  </a:lnTo>
                  <a:lnTo>
                    <a:pt x="258622" y="493115"/>
                  </a:lnTo>
                  <a:lnTo>
                    <a:pt x="258622" y="493928"/>
                  </a:lnTo>
                  <a:lnTo>
                    <a:pt x="259130" y="494728"/>
                  </a:lnTo>
                  <a:lnTo>
                    <a:pt x="260985" y="494080"/>
                  </a:lnTo>
                  <a:lnTo>
                    <a:pt x="261023" y="494436"/>
                  </a:lnTo>
                  <a:lnTo>
                    <a:pt x="261150" y="494588"/>
                  </a:lnTo>
                  <a:lnTo>
                    <a:pt x="260223" y="495998"/>
                  </a:lnTo>
                  <a:lnTo>
                    <a:pt x="260438" y="497205"/>
                  </a:lnTo>
                  <a:lnTo>
                    <a:pt x="261442" y="499579"/>
                  </a:lnTo>
                  <a:lnTo>
                    <a:pt x="261950" y="499935"/>
                  </a:lnTo>
                  <a:lnTo>
                    <a:pt x="264185" y="498919"/>
                  </a:lnTo>
                  <a:lnTo>
                    <a:pt x="265658" y="498170"/>
                  </a:lnTo>
                  <a:lnTo>
                    <a:pt x="267208" y="497408"/>
                  </a:lnTo>
                  <a:lnTo>
                    <a:pt x="267335" y="497611"/>
                  </a:lnTo>
                  <a:lnTo>
                    <a:pt x="267512" y="497763"/>
                  </a:lnTo>
                  <a:lnTo>
                    <a:pt x="267804" y="498119"/>
                  </a:lnTo>
                  <a:lnTo>
                    <a:pt x="267716" y="497408"/>
                  </a:lnTo>
                  <a:lnTo>
                    <a:pt x="267589" y="496900"/>
                  </a:lnTo>
                  <a:lnTo>
                    <a:pt x="267589" y="496658"/>
                  </a:lnTo>
                  <a:lnTo>
                    <a:pt x="269240" y="496849"/>
                  </a:lnTo>
                  <a:lnTo>
                    <a:pt x="269913" y="496900"/>
                  </a:lnTo>
                  <a:lnTo>
                    <a:pt x="270459" y="497662"/>
                  </a:lnTo>
                  <a:lnTo>
                    <a:pt x="270713" y="498068"/>
                  </a:lnTo>
                  <a:lnTo>
                    <a:pt x="271005" y="497713"/>
                  </a:lnTo>
                  <a:lnTo>
                    <a:pt x="271424" y="497408"/>
                  </a:lnTo>
                  <a:lnTo>
                    <a:pt x="272224" y="496201"/>
                  </a:lnTo>
                  <a:lnTo>
                    <a:pt x="272935" y="495642"/>
                  </a:lnTo>
                  <a:lnTo>
                    <a:pt x="274751" y="495795"/>
                  </a:lnTo>
                  <a:lnTo>
                    <a:pt x="275336" y="495642"/>
                  </a:lnTo>
                  <a:lnTo>
                    <a:pt x="275590" y="494588"/>
                  </a:lnTo>
                  <a:close/>
                </a:path>
                <a:path w="280034" h="504825">
                  <a:moveTo>
                    <a:pt x="276555" y="477164"/>
                  </a:moveTo>
                  <a:lnTo>
                    <a:pt x="275297" y="471563"/>
                  </a:lnTo>
                  <a:lnTo>
                    <a:pt x="273278" y="462076"/>
                  </a:lnTo>
                  <a:lnTo>
                    <a:pt x="272516" y="463143"/>
                  </a:lnTo>
                  <a:lnTo>
                    <a:pt x="272605" y="463943"/>
                  </a:lnTo>
                  <a:lnTo>
                    <a:pt x="274332" y="467423"/>
                  </a:lnTo>
                  <a:lnTo>
                    <a:pt x="273354" y="469150"/>
                  </a:lnTo>
                  <a:lnTo>
                    <a:pt x="270154" y="469900"/>
                  </a:lnTo>
                  <a:lnTo>
                    <a:pt x="269786" y="470509"/>
                  </a:lnTo>
                  <a:lnTo>
                    <a:pt x="269405" y="470916"/>
                  </a:lnTo>
                  <a:lnTo>
                    <a:pt x="271170" y="471868"/>
                  </a:lnTo>
                  <a:lnTo>
                    <a:pt x="272059" y="472528"/>
                  </a:lnTo>
                  <a:lnTo>
                    <a:pt x="272059" y="473036"/>
                  </a:lnTo>
                  <a:lnTo>
                    <a:pt x="272186" y="473379"/>
                  </a:lnTo>
                  <a:lnTo>
                    <a:pt x="272427" y="474446"/>
                  </a:lnTo>
                  <a:lnTo>
                    <a:pt x="272478" y="475653"/>
                  </a:lnTo>
                  <a:lnTo>
                    <a:pt x="273532" y="477367"/>
                  </a:lnTo>
                  <a:lnTo>
                    <a:pt x="274535" y="477774"/>
                  </a:lnTo>
                  <a:lnTo>
                    <a:pt x="275297" y="478383"/>
                  </a:lnTo>
                  <a:lnTo>
                    <a:pt x="276352" y="477824"/>
                  </a:lnTo>
                  <a:lnTo>
                    <a:pt x="276555" y="477164"/>
                  </a:lnTo>
                  <a:close/>
                </a:path>
                <a:path w="280034" h="504825">
                  <a:moveTo>
                    <a:pt x="279920" y="492467"/>
                  </a:moveTo>
                  <a:lnTo>
                    <a:pt x="279298" y="489635"/>
                  </a:lnTo>
                  <a:lnTo>
                    <a:pt x="278739" y="486867"/>
                  </a:lnTo>
                  <a:lnTo>
                    <a:pt x="278028" y="483831"/>
                  </a:lnTo>
                  <a:lnTo>
                    <a:pt x="277863" y="483628"/>
                  </a:lnTo>
                  <a:lnTo>
                    <a:pt x="277520" y="483476"/>
                  </a:lnTo>
                  <a:lnTo>
                    <a:pt x="277609" y="484593"/>
                  </a:lnTo>
                  <a:lnTo>
                    <a:pt x="277825" y="485698"/>
                  </a:lnTo>
                  <a:lnTo>
                    <a:pt x="277863" y="486816"/>
                  </a:lnTo>
                  <a:lnTo>
                    <a:pt x="277990" y="488175"/>
                  </a:lnTo>
                  <a:lnTo>
                    <a:pt x="278066" y="489534"/>
                  </a:lnTo>
                  <a:lnTo>
                    <a:pt x="278066" y="490893"/>
                  </a:lnTo>
                  <a:lnTo>
                    <a:pt x="278028" y="491553"/>
                  </a:lnTo>
                  <a:lnTo>
                    <a:pt x="277736" y="492010"/>
                  </a:lnTo>
                  <a:lnTo>
                    <a:pt x="276644" y="491705"/>
                  </a:lnTo>
                  <a:lnTo>
                    <a:pt x="276098" y="491909"/>
                  </a:lnTo>
                  <a:lnTo>
                    <a:pt x="276098" y="492315"/>
                  </a:lnTo>
                  <a:lnTo>
                    <a:pt x="276136" y="492721"/>
                  </a:lnTo>
                  <a:lnTo>
                    <a:pt x="279082" y="494080"/>
                  </a:lnTo>
                  <a:lnTo>
                    <a:pt x="279374" y="494487"/>
                  </a:lnTo>
                  <a:lnTo>
                    <a:pt x="279374" y="496252"/>
                  </a:lnTo>
                  <a:lnTo>
                    <a:pt x="279920" y="49246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926864" y="6274765"/>
              <a:ext cx="227329" cy="490855"/>
            </a:xfrm>
            <a:custGeom>
              <a:avLst/>
              <a:gdLst/>
              <a:ahLst/>
              <a:cxnLst/>
              <a:rect l="l" t="t" r="r" b="b"/>
              <a:pathLst>
                <a:path w="227329" h="490854">
                  <a:moveTo>
                    <a:pt x="1892" y="339534"/>
                  </a:moveTo>
                  <a:lnTo>
                    <a:pt x="1727" y="338785"/>
                  </a:lnTo>
                  <a:lnTo>
                    <a:pt x="1638" y="338124"/>
                  </a:lnTo>
                  <a:lnTo>
                    <a:pt x="1638" y="335902"/>
                  </a:lnTo>
                  <a:lnTo>
                    <a:pt x="749" y="335699"/>
                  </a:lnTo>
                  <a:lnTo>
                    <a:pt x="508" y="335902"/>
                  </a:lnTo>
                  <a:lnTo>
                    <a:pt x="584" y="337870"/>
                  </a:lnTo>
                  <a:lnTo>
                    <a:pt x="292" y="338988"/>
                  </a:lnTo>
                  <a:lnTo>
                    <a:pt x="127" y="340093"/>
                  </a:lnTo>
                  <a:lnTo>
                    <a:pt x="76" y="340499"/>
                  </a:lnTo>
                  <a:lnTo>
                    <a:pt x="0" y="340956"/>
                  </a:lnTo>
                  <a:lnTo>
                    <a:pt x="127" y="341350"/>
                  </a:lnTo>
                  <a:lnTo>
                    <a:pt x="254" y="341503"/>
                  </a:lnTo>
                  <a:lnTo>
                    <a:pt x="965" y="341655"/>
                  </a:lnTo>
                  <a:lnTo>
                    <a:pt x="1130" y="341452"/>
                  </a:lnTo>
                  <a:lnTo>
                    <a:pt x="1511" y="341198"/>
                  </a:lnTo>
                  <a:lnTo>
                    <a:pt x="1854" y="340702"/>
                  </a:lnTo>
                  <a:lnTo>
                    <a:pt x="1854" y="340245"/>
                  </a:lnTo>
                  <a:lnTo>
                    <a:pt x="1892" y="339534"/>
                  </a:lnTo>
                  <a:close/>
                </a:path>
                <a:path w="227329" h="490854">
                  <a:moveTo>
                    <a:pt x="15824" y="8750"/>
                  </a:moveTo>
                  <a:lnTo>
                    <a:pt x="14986" y="8026"/>
                  </a:lnTo>
                  <a:lnTo>
                    <a:pt x="14351" y="7531"/>
                  </a:lnTo>
                  <a:lnTo>
                    <a:pt x="13462" y="6769"/>
                  </a:lnTo>
                  <a:lnTo>
                    <a:pt x="13296" y="8788"/>
                  </a:lnTo>
                  <a:lnTo>
                    <a:pt x="13716" y="9080"/>
                  </a:lnTo>
                  <a:lnTo>
                    <a:pt x="15824" y="8750"/>
                  </a:lnTo>
                  <a:close/>
                </a:path>
                <a:path w="227329" h="490854">
                  <a:moveTo>
                    <a:pt x="17132" y="1016"/>
                  </a:moveTo>
                  <a:lnTo>
                    <a:pt x="17081" y="800"/>
                  </a:lnTo>
                  <a:lnTo>
                    <a:pt x="17005" y="508"/>
                  </a:lnTo>
                  <a:lnTo>
                    <a:pt x="16624" y="254"/>
                  </a:lnTo>
                  <a:lnTo>
                    <a:pt x="16370" y="0"/>
                  </a:lnTo>
                  <a:lnTo>
                    <a:pt x="16154" y="254"/>
                  </a:lnTo>
                  <a:lnTo>
                    <a:pt x="15735" y="508"/>
                  </a:lnTo>
                  <a:lnTo>
                    <a:pt x="15697" y="800"/>
                  </a:lnTo>
                  <a:lnTo>
                    <a:pt x="15697" y="1016"/>
                  </a:lnTo>
                  <a:lnTo>
                    <a:pt x="16078" y="1308"/>
                  </a:lnTo>
                  <a:lnTo>
                    <a:pt x="16459" y="1854"/>
                  </a:lnTo>
                  <a:lnTo>
                    <a:pt x="16751" y="1308"/>
                  </a:lnTo>
                  <a:lnTo>
                    <a:pt x="17132" y="1016"/>
                  </a:lnTo>
                  <a:close/>
                </a:path>
                <a:path w="227329" h="490854">
                  <a:moveTo>
                    <a:pt x="18427" y="433717"/>
                  </a:moveTo>
                  <a:lnTo>
                    <a:pt x="17500" y="432206"/>
                  </a:lnTo>
                  <a:lnTo>
                    <a:pt x="16370" y="432054"/>
                  </a:lnTo>
                  <a:lnTo>
                    <a:pt x="16205" y="433362"/>
                  </a:lnTo>
                  <a:lnTo>
                    <a:pt x="16624" y="433768"/>
                  </a:lnTo>
                  <a:lnTo>
                    <a:pt x="18173" y="433616"/>
                  </a:lnTo>
                  <a:lnTo>
                    <a:pt x="18389" y="433717"/>
                  </a:lnTo>
                  <a:close/>
                </a:path>
                <a:path w="227329" h="490854">
                  <a:moveTo>
                    <a:pt x="20205" y="433616"/>
                  </a:moveTo>
                  <a:lnTo>
                    <a:pt x="19773" y="432816"/>
                  </a:lnTo>
                  <a:lnTo>
                    <a:pt x="18427" y="433717"/>
                  </a:lnTo>
                  <a:lnTo>
                    <a:pt x="18605" y="433819"/>
                  </a:lnTo>
                  <a:lnTo>
                    <a:pt x="18973" y="433870"/>
                  </a:lnTo>
                  <a:lnTo>
                    <a:pt x="19862" y="433920"/>
                  </a:lnTo>
                  <a:lnTo>
                    <a:pt x="20205" y="433616"/>
                  </a:lnTo>
                  <a:close/>
                </a:path>
                <a:path w="227329" h="490854">
                  <a:moveTo>
                    <a:pt x="20535" y="130530"/>
                  </a:moveTo>
                  <a:lnTo>
                    <a:pt x="20370" y="130530"/>
                  </a:lnTo>
                  <a:lnTo>
                    <a:pt x="20205" y="130581"/>
                  </a:lnTo>
                  <a:lnTo>
                    <a:pt x="19100" y="130632"/>
                  </a:lnTo>
                  <a:lnTo>
                    <a:pt x="18173" y="130733"/>
                  </a:lnTo>
                  <a:lnTo>
                    <a:pt x="17335" y="130632"/>
                  </a:lnTo>
                  <a:lnTo>
                    <a:pt x="16116" y="130581"/>
                  </a:lnTo>
                  <a:lnTo>
                    <a:pt x="14808" y="130073"/>
                  </a:lnTo>
                  <a:lnTo>
                    <a:pt x="12369" y="130632"/>
                  </a:lnTo>
                  <a:lnTo>
                    <a:pt x="11696" y="130022"/>
                  </a:lnTo>
                  <a:lnTo>
                    <a:pt x="10693" y="128968"/>
                  </a:lnTo>
                  <a:lnTo>
                    <a:pt x="10490" y="128816"/>
                  </a:lnTo>
                  <a:lnTo>
                    <a:pt x="10223" y="128612"/>
                  </a:lnTo>
                  <a:lnTo>
                    <a:pt x="9931" y="128663"/>
                  </a:lnTo>
                  <a:lnTo>
                    <a:pt x="8585" y="128816"/>
                  </a:lnTo>
                  <a:lnTo>
                    <a:pt x="8115" y="127812"/>
                  </a:lnTo>
                  <a:lnTo>
                    <a:pt x="4419" y="125234"/>
                  </a:lnTo>
                  <a:lnTo>
                    <a:pt x="2603" y="125488"/>
                  </a:lnTo>
                  <a:lnTo>
                    <a:pt x="2108" y="125641"/>
                  </a:lnTo>
                  <a:lnTo>
                    <a:pt x="1981" y="125844"/>
                  </a:lnTo>
                  <a:lnTo>
                    <a:pt x="838" y="127152"/>
                  </a:lnTo>
                  <a:lnTo>
                    <a:pt x="749" y="129679"/>
                  </a:lnTo>
                  <a:lnTo>
                    <a:pt x="1727" y="131343"/>
                  </a:lnTo>
                  <a:lnTo>
                    <a:pt x="2057" y="131699"/>
                  </a:lnTo>
                  <a:lnTo>
                    <a:pt x="2222" y="131648"/>
                  </a:lnTo>
                  <a:lnTo>
                    <a:pt x="3784" y="131343"/>
                  </a:lnTo>
                  <a:lnTo>
                    <a:pt x="4114" y="132448"/>
                  </a:lnTo>
                  <a:lnTo>
                    <a:pt x="4318" y="133464"/>
                  </a:lnTo>
                  <a:lnTo>
                    <a:pt x="4800" y="134975"/>
                  </a:lnTo>
                  <a:lnTo>
                    <a:pt x="5549" y="135636"/>
                  </a:lnTo>
                  <a:lnTo>
                    <a:pt x="7112" y="135788"/>
                  </a:lnTo>
                  <a:lnTo>
                    <a:pt x="6527" y="134366"/>
                  </a:lnTo>
                  <a:lnTo>
                    <a:pt x="6184" y="133667"/>
                  </a:lnTo>
                  <a:lnTo>
                    <a:pt x="6438" y="133616"/>
                  </a:lnTo>
                  <a:lnTo>
                    <a:pt x="6604" y="133464"/>
                  </a:lnTo>
                  <a:lnTo>
                    <a:pt x="8115" y="134620"/>
                  </a:lnTo>
                  <a:lnTo>
                    <a:pt x="9677" y="133972"/>
                  </a:lnTo>
                  <a:lnTo>
                    <a:pt x="11188" y="133972"/>
                  </a:lnTo>
                  <a:lnTo>
                    <a:pt x="12877" y="134023"/>
                  </a:lnTo>
                  <a:lnTo>
                    <a:pt x="13436" y="133972"/>
                  </a:lnTo>
                  <a:lnTo>
                    <a:pt x="14554" y="133870"/>
                  </a:lnTo>
                  <a:lnTo>
                    <a:pt x="16205" y="133769"/>
                  </a:lnTo>
                  <a:lnTo>
                    <a:pt x="16497" y="133769"/>
                  </a:lnTo>
                  <a:lnTo>
                    <a:pt x="17081" y="133870"/>
                  </a:lnTo>
                  <a:lnTo>
                    <a:pt x="17183" y="133464"/>
                  </a:lnTo>
                  <a:lnTo>
                    <a:pt x="17424" y="132499"/>
                  </a:lnTo>
                  <a:lnTo>
                    <a:pt x="17627" y="132448"/>
                  </a:lnTo>
                  <a:lnTo>
                    <a:pt x="19189" y="133007"/>
                  </a:lnTo>
                  <a:lnTo>
                    <a:pt x="19100" y="132702"/>
                  </a:lnTo>
                  <a:lnTo>
                    <a:pt x="19100" y="132448"/>
                  </a:lnTo>
                  <a:lnTo>
                    <a:pt x="20116" y="131648"/>
                  </a:lnTo>
                  <a:lnTo>
                    <a:pt x="20396" y="131343"/>
                  </a:lnTo>
                  <a:lnTo>
                    <a:pt x="20535" y="131191"/>
                  </a:lnTo>
                  <a:lnTo>
                    <a:pt x="20535" y="130733"/>
                  </a:lnTo>
                  <a:lnTo>
                    <a:pt x="20535" y="130530"/>
                  </a:lnTo>
                  <a:close/>
                </a:path>
                <a:path w="227329" h="490854">
                  <a:moveTo>
                    <a:pt x="21717" y="91516"/>
                  </a:moveTo>
                  <a:lnTo>
                    <a:pt x="20751" y="90360"/>
                  </a:lnTo>
                  <a:lnTo>
                    <a:pt x="20116" y="89547"/>
                  </a:lnTo>
                  <a:lnTo>
                    <a:pt x="20447" y="87833"/>
                  </a:lnTo>
                  <a:lnTo>
                    <a:pt x="18605" y="87884"/>
                  </a:lnTo>
                  <a:lnTo>
                    <a:pt x="19646" y="88798"/>
                  </a:lnTo>
                  <a:lnTo>
                    <a:pt x="19697" y="89700"/>
                  </a:lnTo>
                  <a:lnTo>
                    <a:pt x="19151" y="90868"/>
                  </a:lnTo>
                  <a:lnTo>
                    <a:pt x="18516" y="92075"/>
                  </a:lnTo>
                  <a:lnTo>
                    <a:pt x="19278" y="93383"/>
                  </a:lnTo>
                  <a:lnTo>
                    <a:pt x="20408" y="93891"/>
                  </a:lnTo>
                  <a:lnTo>
                    <a:pt x="21551" y="92824"/>
                  </a:lnTo>
                  <a:lnTo>
                    <a:pt x="21717" y="91516"/>
                  </a:lnTo>
                  <a:close/>
                </a:path>
                <a:path w="227329" h="490854">
                  <a:moveTo>
                    <a:pt x="23520" y="17195"/>
                  </a:moveTo>
                  <a:lnTo>
                    <a:pt x="23063" y="15722"/>
                  </a:lnTo>
                  <a:lnTo>
                    <a:pt x="21717" y="15976"/>
                  </a:lnTo>
                  <a:lnTo>
                    <a:pt x="20701" y="15341"/>
                  </a:lnTo>
                  <a:lnTo>
                    <a:pt x="20789" y="16979"/>
                  </a:lnTo>
                  <a:lnTo>
                    <a:pt x="21628" y="17449"/>
                  </a:lnTo>
                  <a:lnTo>
                    <a:pt x="23520" y="17195"/>
                  </a:lnTo>
                  <a:close/>
                </a:path>
                <a:path w="227329" h="490854">
                  <a:moveTo>
                    <a:pt x="26047" y="99644"/>
                  </a:moveTo>
                  <a:lnTo>
                    <a:pt x="25920" y="99034"/>
                  </a:lnTo>
                  <a:lnTo>
                    <a:pt x="23266" y="98488"/>
                  </a:lnTo>
                  <a:lnTo>
                    <a:pt x="22644" y="97472"/>
                  </a:lnTo>
                  <a:lnTo>
                    <a:pt x="20701" y="95008"/>
                  </a:lnTo>
                  <a:lnTo>
                    <a:pt x="20154" y="95161"/>
                  </a:lnTo>
                  <a:lnTo>
                    <a:pt x="19697" y="95453"/>
                  </a:lnTo>
                  <a:lnTo>
                    <a:pt x="18351" y="94602"/>
                  </a:lnTo>
                  <a:lnTo>
                    <a:pt x="17132" y="93891"/>
                  </a:lnTo>
                  <a:lnTo>
                    <a:pt x="16078" y="92976"/>
                  </a:lnTo>
                  <a:lnTo>
                    <a:pt x="15151" y="92227"/>
                  </a:lnTo>
                  <a:lnTo>
                    <a:pt x="14185" y="91871"/>
                  </a:lnTo>
                  <a:lnTo>
                    <a:pt x="13639" y="92735"/>
                  </a:lnTo>
                  <a:lnTo>
                    <a:pt x="13208" y="93332"/>
                  </a:lnTo>
                  <a:lnTo>
                    <a:pt x="13335" y="94348"/>
                  </a:lnTo>
                  <a:lnTo>
                    <a:pt x="13423" y="95605"/>
                  </a:lnTo>
                  <a:lnTo>
                    <a:pt x="13881" y="96012"/>
                  </a:lnTo>
                  <a:lnTo>
                    <a:pt x="13931" y="96672"/>
                  </a:lnTo>
                  <a:lnTo>
                    <a:pt x="12839" y="96062"/>
                  </a:lnTo>
                  <a:lnTo>
                    <a:pt x="12369" y="96520"/>
                  </a:lnTo>
                  <a:lnTo>
                    <a:pt x="12115" y="97015"/>
                  </a:lnTo>
                  <a:lnTo>
                    <a:pt x="13131" y="97828"/>
                  </a:lnTo>
                  <a:lnTo>
                    <a:pt x="13335" y="98285"/>
                  </a:lnTo>
                  <a:lnTo>
                    <a:pt x="13423" y="98933"/>
                  </a:lnTo>
                  <a:lnTo>
                    <a:pt x="13208" y="99237"/>
                  </a:lnTo>
                  <a:lnTo>
                    <a:pt x="13131" y="99542"/>
                  </a:lnTo>
                  <a:lnTo>
                    <a:pt x="12877" y="99441"/>
                  </a:lnTo>
                  <a:lnTo>
                    <a:pt x="12585" y="99390"/>
                  </a:lnTo>
                  <a:lnTo>
                    <a:pt x="12331" y="99237"/>
                  </a:lnTo>
                  <a:lnTo>
                    <a:pt x="12166" y="99187"/>
                  </a:lnTo>
                  <a:lnTo>
                    <a:pt x="12166" y="98933"/>
                  </a:lnTo>
                  <a:lnTo>
                    <a:pt x="11988" y="98831"/>
                  </a:lnTo>
                  <a:lnTo>
                    <a:pt x="11620" y="98539"/>
                  </a:lnTo>
                  <a:lnTo>
                    <a:pt x="10820" y="98031"/>
                  </a:lnTo>
                  <a:lnTo>
                    <a:pt x="10566" y="98691"/>
                  </a:lnTo>
                  <a:lnTo>
                    <a:pt x="10185" y="99288"/>
                  </a:lnTo>
                  <a:lnTo>
                    <a:pt x="9931" y="100050"/>
                  </a:lnTo>
                  <a:lnTo>
                    <a:pt x="10223" y="100457"/>
                  </a:lnTo>
                  <a:lnTo>
                    <a:pt x="10388" y="100507"/>
                  </a:lnTo>
                  <a:lnTo>
                    <a:pt x="13550" y="100799"/>
                  </a:lnTo>
                  <a:lnTo>
                    <a:pt x="14389" y="103174"/>
                  </a:lnTo>
                  <a:lnTo>
                    <a:pt x="15240" y="105803"/>
                  </a:lnTo>
                  <a:lnTo>
                    <a:pt x="15354" y="105956"/>
                  </a:lnTo>
                  <a:lnTo>
                    <a:pt x="15659" y="105956"/>
                  </a:lnTo>
                  <a:lnTo>
                    <a:pt x="15659" y="105498"/>
                  </a:lnTo>
                  <a:lnTo>
                    <a:pt x="15608" y="104990"/>
                  </a:lnTo>
                  <a:lnTo>
                    <a:pt x="15735" y="104241"/>
                  </a:lnTo>
                  <a:lnTo>
                    <a:pt x="16078" y="103987"/>
                  </a:lnTo>
                  <a:lnTo>
                    <a:pt x="16243" y="103682"/>
                  </a:lnTo>
                  <a:lnTo>
                    <a:pt x="16497" y="103936"/>
                  </a:lnTo>
                  <a:lnTo>
                    <a:pt x="16751" y="104140"/>
                  </a:lnTo>
                  <a:lnTo>
                    <a:pt x="16954" y="104394"/>
                  </a:lnTo>
                  <a:lnTo>
                    <a:pt x="17259" y="104838"/>
                  </a:lnTo>
                  <a:lnTo>
                    <a:pt x="17500" y="105346"/>
                  </a:lnTo>
                  <a:lnTo>
                    <a:pt x="17881" y="105956"/>
                  </a:lnTo>
                  <a:lnTo>
                    <a:pt x="18478" y="105397"/>
                  </a:lnTo>
                  <a:lnTo>
                    <a:pt x="18897" y="105041"/>
                  </a:lnTo>
                  <a:lnTo>
                    <a:pt x="19481" y="104444"/>
                  </a:lnTo>
                  <a:lnTo>
                    <a:pt x="20154" y="106210"/>
                  </a:lnTo>
                  <a:lnTo>
                    <a:pt x="20447" y="107061"/>
                  </a:lnTo>
                  <a:lnTo>
                    <a:pt x="21374" y="106756"/>
                  </a:lnTo>
                  <a:lnTo>
                    <a:pt x="22009" y="105041"/>
                  </a:lnTo>
                  <a:lnTo>
                    <a:pt x="23063" y="106654"/>
                  </a:lnTo>
                  <a:lnTo>
                    <a:pt x="24663" y="105702"/>
                  </a:lnTo>
                  <a:lnTo>
                    <a:pt x="24536" y="103987"/>
                  </a:lnTo>
                  <a:lnTo>
                    <a:pt x="25247" y="101968"/>
                  </a:lnTo>
                  <a:lnTo>
                    <a:pt x="25336" y="101409"/>
                  </a:lnTo>
                  <a:lnTo>
                    <a:pt x="26047" y="99644"/>
                  </a:lnTo>
                  <a:close/>
                </a:path>
                <a:path w="227329" h="490854">
                  <a:moveTo>
                    <a:pt x="30759" y="476516"/>
                  </a:moveTo>
                  <a:lnTo>
                    <a:pt x="28155" y="475805"/>
                  </a:lnTo>
                  <a:lnTo>
                    <a:pt x="26263" y="474751"/>
                  </a:lnTo>
                  <a:lnTo>
                    <a:pt x="27266" y="471525"/>
                  </a:lnTo>
                  <a:lnTo>
                    <a:pt x="25590" y="472732"/>
                  </a:lnTo>
                  <a:lnTo>
                    <a:pt x="25247" y="474446"/>
                  </a:lnTo>
                  <a:lnTo>
                    <a:pt x="26009" y="476313"/>
                  </a:lnTo>
                  <a:lnTo>
                    <a:pt x="26263" y="477024"/>
                  </a:lnTo>
                  <a:lnTo>
                    <a:pt x="26555" y="477672"/>
                  </a:lnTo>
                  <a:lnTo>
                    <a:pt x="26809" y="478383"/>
                  </a:lnTo>
                  <a:lnTo>
                    <a:pt x="27444" y="478078"/>
                  </a:lnTo>
                  <a:lnTo>
                    <a:pt x="28067" y="477723"/>
                  </a:lnTo>
                  <a:lnTo>
                    <a:pt x="28702" y="477481"/>
                  </a:lnTo>
                  <a:lnTo>
                    <a:pt x="29248" y="477227"/>
                  </a:lnTo>
                  <a:lnTo>
                    <a:pt x="29832" y="476973"/>
                  </a:lnTo>
                  <a:lnTo>
                    <a:pt x="30759" y="476516"/>
                  </a:lnTo>
                  <a:close/>
                </a:path>
                <a:path w="227329" h="490854">
                  <a:moveTo>
                    <a:pt x="32448" y="473138"/>
                  </a:moveTo>
                  <a:lnTo>
                    <a:pt x="32283" y="472986"/>
                  </a:lnTo>
                  <a:lnTo>
                    <a:pt x="32232" y="472833"/>
                  </a:lnTo>
                  <a:lnTo>
                    <a:pt x="30937" y="473138"/>
                  </a:lnTo>
                  <a:lnTo>
                    <a:pt x="29667" y="473392"/>
                  </a:lnTo>
                  <a:lnTo>
                    <a:pt x="28244" y="473735"/>
                  </a:lnTo>
                  <a:lnTo>
                    <a:pt x="28740" y="474548"/>
                  </a:lnTo>
                  <a:lnTo>
                    <a:pt x="29044" y="475107"/>
                  </a:lnTo>
                  <a:lnTo>
                    <a:pt x="29413" y="475653"/>
                  </a:lnTo>
                  <a:lnTo>
                    <a:pt x="30467" y="474802"/>
                  </a:lnTo>
                  <a:lnTo>
                    <a:pt x="31432" y="473938"/>
                  </a:lnTo>
                  <a:lnTo>
                    <a:pt x="32448" y="473138"/>
                  </a:lnTo>
                  <a:close/>
                </a:path>
                <a:path w="227329" h="490854">
                  <a:moveTo>
                    <a:pt x="35483" y="470509"/>
                  </a:moveTo>
                  <a:lnTo>
                    <a:pt x="35306" y="469747"/>
                  </a:lnTo>
                  <a:lnTo>
                    <a:pt x="35394" y="468795"/>
                  </a:lnTo>
                  <a:lnTo>
                    <a:pt x="35013" y="468185"/>
                  </a:lnTo>
                  <a:lnTo>
                    <a:pt x="34302" y="467131"/>
                  </a:lnTo>
                  <a:lnTo>
                    <a:pt x="32994" y="466775"/>
                  </a:lnTo>
                  <a:lnTo>
                    <a:pt x="31813" y="467131"/>
                  </a:lnTo>
                  <a:lnTo>
                    <a:pt x="29832" y="467690"/>
                  </a:lnTo>
                  <a:lnTo>
                    <a:pt x="28409" y="469099"/>
                  </a:lnTo>
                  <a:lnTo>
                    <a:pt x="27063" y="470763"/>
                  </a:lnTo>
                  <a:lnTo>
                    <a:pt x="27101" y="470966"/>
                  </a:lnTo>
                  <a:lnTo>
                    <a:pt x="27101" y="471322"/>
                  </a:lnTo>
                  <a:lnTo>
                    <a:pt x="27813" y="471068"/>
                  </a:lnTo>
                  <a:lnTo>
                    <a:pt x="28067" y="470865"/>
                  </a:lnTo>
                  <a:lnTo>
                    <a:pt x="29083" y="470255"/>
                  </a:lnTo>
                  <a:lnTo>
                    <a:pt x="30010" y="469506"/>
                  </a:lnTo>
                  <a:lnTo>
                    <a:pt x="31013" y="468947"/>
                  </a:lnTo>
                  <a:lnTo>
                    <a:pt x="31775" y="468490"/>
                  </a:lnTo>
                  <a:lnTo>
                    <a:pt x="33540" y="468998"/>
                  </a:lnTo>
                  <a:lnTo>
                    <a:pt x="34086" y="469747"/>
                  </a:lnTo>
                  <a:lnTo>
                    <a:pt x="34340" y="470052"/>
                  </a:lnTo>
                  <a:lnTo>
                    <a:pt x="34975" y="470712"/>
                  </a:lnTo>
                  <a:lnTo>
                    <a:pt x="35140" y="470611"/>
                  </a:lnTo>
                  <a:lnTo>
                    <a:pt x="35483" y="470509"/>
                  </a:lnTo>
                  <a:close/>
                </a:path>
                <a:path w="227329" h="490854">
                  <a:moveTo>
                    <a:pt x="37998" y="443865"/>
                  </a:moveTo>
                  <a:lnTo>
                    <a:pt x="37160" y="444322"/>
                  </a:lnTo>
                  <a:lnTo>
                    <a:pt x="35814" y="445122"/>
                  </a:lnTo>
                  <a:lnTo>
                    <a:pt x="37122" y="445782"/>
                  </a:lnTo>
                  <a:lnTo>
                    <a:pt x="37668" y="445477"/>
                  </a:lnTo>
                  <a:lnTo>
                    <a:pt x="37998" y="443865"/>
                  </a:lnTo>
                  <a:close/>
                </a:path>
                <a:path w="227329" h="490854">
                  <a:moveTo>
                    <a:pt x="40360" y="93637"/>
                  </a:moveTo>
                  <a:lnTo>
                    <a:pt x="39395" y="92532"/>
                  </a:lnTo>
                  <a:lnTo>
                    <a:pt x="39052" y="91160"/>
                  </a:lnTo>
                  <a:lnTo>
                    <a:pt x="40068" y="88442"/>
                  </a:lnTo>
                  <a:lnTo>
                    <a:pt x="39052" y="88239"/>
                  </a:lnTo>
                  <a:lnTo>
                    <a:pt x="38379" y="87833"/>
                  </a:lnTo>
                  <a:lnTo>
                    <a:pt x="38087" y="87731"/>
                  </a:lnTo>
                  <a:lnTo>
                    <a:pt x="37630" y="87833"/>
                  </a:lnTo>
                  <a:lnTo>
                    <a:pt x="37033" y="87731"/>
                  </a:lnTo>
                  <a:lnTo>
                    <a:pt x="38049" y="88595"/>
                  </a:lnTo>
                  <a:lnTo>
                    <a:pt x="38506" y="89344"/>
                  </a:lnTo>
                  <a:lnTo>
                    <a:pt x="36995" y="90817"/>
                  </a:lnTo>
                  <a:lnTo>
                    <a:pt x="37160" y="91160"/>
                  </a:lnTo>
                  <a:lnTo>
                    <a:pt x="38087" y="91567"/>
                  </a:lnTo>
                  <a:lnTo>
                    <a:pt x="38506" y="91871"/>
                  </a:lnTo>
                  <a:lnTo>
                    <a:pt x="38506" y="92278"/>
                  </a:lnTo>
                  <a:lnTo>
                    <a:pt x="38176" y="92684"/>
                  </a:lnTo>
                  <a:lnTo>
                    <a:pt x="37668" y="92773"/>
                  </a:lnTo>
                  <a:lnTo>
                    <a:pt x="37287" y="92633"/>
                  </a:lnTo>
                  <a:lnTo>
                    <a:pt x="37033" y="92481"/>
                  </a:lnTo>
                  <a:lnTo>
                    <a:pt x="36576" y="92278"/>
                  </a:lnTo>
                  <a:lnTo>
                    <a:pt x="36156" y="91973"/>
                  </a:lnTo>
                  <a:lnTo>
                    <a:pt x="35725" y="91719"/>
                  </a:lnTo>
                  <a:lnTo>
                    <a:pt x="35483" y="92176"/>
                  </a:lnTo>
                  <a:lnTo>
                    <a:pt x="36029" y="92633"/>
                  </a:lnTo>
                  <a:lnTo>
                    <a:pt x="37160" y="93433"/>
                  </a:lnTo>
                  <a:lnTo>
                    <a:pt x="36741" y="94856"/>
                  </a:lnTo>
                  <a:lnTo>
                    <a:pt x="36283" y="95008"/>
                  </a:lnTo>
                  <a:lnTo>
                    <a:pt x="34505" y="93179"/>
                  </a:lnTo>
                  <a:lnTo>
                    <a:pt x="33832" y="92379"/>
                  </a:lnTo>
                  <a:lnTo>
                    <a:pt x="33210" y="93637"/>
                  </a:lnTo>
                  <a:lnTo>
                    <a:pt x="34010" y="95300"/>
                  </a:lnTo>
                  <a:lnTo>
                    <a:pt x="34302" y="95808"/>
                  </a:lnTo>
                  <a:lnTo>
                    <a:pt x="34556" y="96367"/>
                  </a:lnTo>
                  <a:lnTo>
                    <a:pt x="34975" y="96824"/>
                  </a:lnTo>
                  <a:lnTo>
                    <a:pt x="36029" y="97777"/>
                  </a:lnTo>
                  <a:lnTo>
                    <a:pt x="35902" y="99949"/>
                  </a:lnTo>
                  <a:lnTo>
                    <a:pt x="34721" y="100596"/>
                  </a:lnTo>
                  <a:lnTo>
                    <a:pt x="35560" y="101561"/>
                  </a:lnTo>
                  <a:lnTo>
                    <a:pt x="36068" y="102425"/>
                  </a:lnTo>
                  <a:lnTo>
                    <a:pt x="34086" y="103174"/>
                  </a:lnTo>
                  <a:lnTo>
                    <a:pt x="34137" y="104140"/>
                  </a:lnTo>
                  <a:lnTo>
                    <a:pt x="34048" y="104787"/>
                  </a:lnTo>
                  <a:lnTo>
                    <a:pt x="35013" y="105092"/>
                  </a:lnTo>
                  <a:lnTo>
                    <a:pt x="35648" y="104990"/>
                  </a:lnTo>
                  <a:lnTo>
                    <a:pt x="35979" y="104038"/>
                  </a:lnTo>
                  <a:lnTo>
                    <a:pt x="36068" y="103682"/>
                  </a:lnTo>
                  <a:lnTo>
                    <a:pt x="36398" y="103428"/>
                  </a:lnTo>
                  <a:lnTo>
                    <a:pt x="37071" y="102527"/>
                  </a:lnTo>
                  <a:lnTo>
                    <a:pt x="37795" y="101917"/>
                  </a:lnTo>
                  <a:lnTo>
                    <a:pt x="38176" y="99847"/>
                  </a:lnTo>
                  <a:lnTo>
                    <a:pt x="39179" y="100152"/>
                  </a:lnTo>
                  <a:lnTo>
                    <a:pt x="39344" y="99999"/>
                  </a:lnTo>
                  <a:lnTo>
                    <a:pt x="39014" y="99441"/>
                  </a:lnTo>
                  <a:lnTo>
                    <a:pt x="38341" y="98933"/>
                  </a:lnTo>
                  <a:lnTo>
                    <a:pt x="38125" y="98386"/>
                  </a:lnTo>
                  <a:lnTo>
                    <a:pt x="38049" y="97980"/>
                  </a:lnTo>
                  <a:lnTo>
                    <a:pt x="38633" y="97421"/>
                  </a:lnTo>
                  <a:lnTo>
                    <a:pt x="39014" y="96875"/>
                  </a:lnTo>
                  <a:lnTo>
                    <a:pt x="37757" y="96215"/>
                  </a:lnTo>
                  <a:lnTo>
                    <a:pt x="39395" y="95453"/>
                  </a:lnTo>
                  <a:lnTo>
                    <a:pt x="39179" y="94907"/>
                  </a:lnTo>
                  <a:lnTo>
                    <a:pt x="39014" y="94348"/>
                  </a:lnTo>
                  <a:lnTo>
                    <a:pt x="38798" y="93840"/>
                  </a:lnTo>
                  <a:lnTo>
                    <a:pt x="39344" y="93789"/>
                  </a:lnTo>
                  <a:lnTo>
                    <a:pt x="39852" y="93687"/>
                  </a:lnTo>
                  <a:lnTo>
                    <a:pt x="40360" y="93637"/>
                  </a:lnTo>
                  <a:close/>
                </a:path>
                <a:path w="227329" h="490854">
                  <a:moveTo>
                    <a:pt x="41617" y="434619"/>
                  </a:moveTo>
                  <a:lnTo>
                    <a:pt x="40817" y="433412"/>
                  </a:lnTo>
                  <a:lnTo>
                    <a:pt x="39903" y="433209"/>
                  </a:lnTo>
                  <a:lnTo>
                    <a:pt x="38671" y="434225"/>
                  </a:lnTo>
                  <a:lnTo>
                    <a:pt x="39776" y="434365"/>
                  </a:lnTo>
                  <a:lnTo>
                    <a:pt x="40652" y="434467"/>
                  </a:lnTo>
                  <a:lnTo>
                    <a:pt x="41617" y="434619"/>
                  </a:lnTo>
                  <a:close/>
                </a:path>
                <a:path w="227329" h="490854">
                  <a:moveTo>
                    <a:pt x="41668" y="112661"/>
                  </a:moveTo>
                  <a:lnTo>
                    <a:pt x="41579" y="111658"/>
                  </a:lnTo>
                  <a:lnTo>
                    <a:pt x="41325" y="109334"/>
                  </a:lnTo>
                  <a:lnTo>
                    <a:pt x="40614" y="109537"/>
                  </a:lnTo>
                  <a:lnTo>
                    <a:pt x="39522" y="108839"/>
                  </a:lnTo>
                  <a:lnTo>
                    <a:pt x="39687" y="110350"/>
                  </a:lnTo>
                  <a:lnTo>
                    <a:pt x="39687" y="110502"/>
                  </a:lnTo>
                  <a:lnTo>
                    <a:pt x="39433" y="110794"/>
                  </a:lnTo>
                  <a:lnTo>
                    <a:pt x="38087" y="111201"/>
                  </a:lnTo>
                  <a:lnTo>
                    <a:pt x="36868" y="111404"/>
                  </a:lnTo>
                  <a:lnTo>
                    <a:pt x="33705" y="112966"/>
                  </a:lnTo>
                  <a:lnTo>
                    <a:pt x="31305" y="112610"/>
                  </a:lnTo>
                  <a:lnTo>
                    <a:pt x="28448" y="114084"/>
                  </a:lnTo>
                  <a:lnTo>
                    <a:pt x="27940" y="115443"/>
                  </a:lnTo>
                  <a:lnTo>
                    <a:pt x="27444" y="116509"/>
                  </a:lnTo>
                  <a:lnTo>
                    <a:pt x="26974" y="117563"/>
                  </a:lnTo>
                  <a:lnTo>
                    <a:pt x="26771" y="118719"/>
                  </a:lnTo>
                  <a:lnTo>
                    <a:pt x="26593" y="120040"/>
                  </a:lnTo>
                  <a:lnTo>
                    <a:pt x="27012" y="119583"/>
                  </a:lnTo>
                  <a:lnTo>
                    <a:pt x="27571" y="119176"/>
                  </a:lnTo>
                  <a:lnTo>
                    <a:pt x="27813" y="118668"/>
                  </a:lnTo>
                  <a:lnTo>
                    <a:pt x="28321" y="117513"/>
                  </a:lnTo>
                  <a:lnTo>
                    <a:pt x="28994" y="117259"/>
                  </a:lnTo>
                  <a:lnTo>
                    <a:pt x="30175" y="117919"/>
                  </a:lnTo>
                  <a:lnTo>
                    <a:pt x="30683" y="118173"/>
                  </a:lnTo>
                  <a:lnTo>
                    <a:pt x="31305" y="118122"/>
                  </a:lnTo>
                  <a:lnTo>
                    <a:pt x="32029" y="118275"/>
                  </a:lnTo>
                  <a:lnTo>
                    <a:pt x="31940" y="117716"/>
                  </a:lnTo>
                  <a:lnTo>
                    <a:pt x="31775" y="117055"/>
                  </a:lnTo>
                  <a:lnTo>
                    <a:pt x="32029" y="117309"/>
                  </a:lnTo>
                  <a:lnTo>
                    <a:pt x="32702" y="116751"/>
                  </a:lnTo>
                  <a:lnTo>
                    <a:pt x="33286" y="116141"/>
                  </a:lnTo>
                  <a:lnTo>
                    <a:pt x="34378" y="115392"/>
                  </a:lnTo>
                  <a:lnTo>
                    <a:pt x="35140" y="114985"/>
                  </a:lnTo>
                  <a:lnTo>
                    <a:pt x="36576" y="115493"/>
                  </a:lnTo>
                  <a:lnTo>
                    <a:pt x="37160" y="114833"/>
                  </a:lnTo>
                  <a:lnTo>
                    <a:pt x="38125" y="114427"/>
                  </a:lnTo>
                  <a:lnTo>
                    <a:pt x="38430" y="114287"/>
                  </a:lnTo>
                  <a:lnTo>
                    <a:pt x="39903" y="114325"/>
                  </a:lnTo>
                  <a:lnTo>
                    <a:pt x="40144" y="113830"/>
                  </a:lnTo>
                  <a:lnTo>
                    <a:pt x="39776" y="112763"/>
                  </a:lnTo>
                  <a:lnTo>
                    <a:pt x="40322" y="112712"/>
                  </a:lnTo>
                  <a:lnTo>
                    <a:pt x="40817" y="112712"/>
                  </a:lnTo>
                  <a:lnTo>
                    <a:pt x="41668" y="112661"/>
                  </a:lnTo>
                  <a:close/>
                </a:path>
                <a:path w="227329" h="490854">
                  <a:moveTo>
                    <a:pt x="50457" y="207911"/>
                  </a:moveTo>
                  <a:lnTo>
                    <a:pt x="49110" y="205333"/>
                  </a:lnTo>
                  <a:lnTo>
                    <a:pt x="47053" y="206146"/>
                  </a:lnTo>
                  <a:lnTo>
                    <a:pt x="45110" y="206197"/>
                  </a:lnTo>
                  <a:lnTo>
                    <a:pt x="42760" y="206197"/>
                  </a:lnTo>
                  <a:lnTo>
                    <a:pt x="42633" y="206692"/>
                  </a:lnTo>
                  <a:lnTo>
                    <a:pt x="42545" y="207302"/>
                  </a:lnTo>
                  <a:lnTo>
                    <a:pt x="42379" y="207962"/>
                  </a:lnTo>
                  <a:lnTo>
                    <a:pt x="45110" y="206946"/>
                  </a:lnTo>
                  <a:lnTo>
                    <a:pt x="47726" y="207708"/>
                  </a:lnTo>
                  <a:lnTo>
                    <a:pt x="50457" y="207911"/>
                  </a:lnTo>
                  <a:close/>
                </a:path>
                <a:path w="227329" h="490854">
                  <a:moveTo>
                    <a:pt x="53746" y="344081"/>
                  </a:moveTo>
                  <a:lnTo>
                    <a:pt x="53492" y="343573"/>
                  </a:lnTo>
                  <a:lnTo>
                    <a:pt x="53403" y="343115"/>
                  </a:lnTo>
                  <a:lnTo>
                    <a:pt x="53111" y="343420"/>
                  </a:lnTo>
                  <a:lnTo>
                    <a:pt x="52692" y="343674"/>
                  </a:lnTo>
                  <a:lnTo>
                    <a:pt x="52438" y="344030"/>
                  </a:lnTo>
                  <a:lnTo>
                    <a:pt x="51930" y="344779"/>
                  </a:lnTo>
                  <a:lnTo>
                    <a:pt x="51473" y="345592"/>
                  </a:lnTo>
                  <a:lnTo>
                    <a:pt x="50927" y="346456"/>
                  </a:lnTo>
                  <a:lnTo>
                    <a:pt x="53200" y="346456"/>
                  </a:lnTo>
                  <a:lnTo>
                    <a:pt x="53365" y="345897"/>
                  </a:lnTo>
                  <a:lnTo>
                    <a:pt x="53657" y="345186"/>
                  </a:lnTo>
                  <a:lnTo>
                    <a:pt x="53708" y="344538"/>
                  </a:lnTo>
                  <a:lnTo>
                    <a:pt x="53746" y="344081"/>
                  </a:lnTo>
                  <a:close/>
                </a:path>
                <a:path w="227329" h="490854">
                  <a:moveTo>
                    <a:pt x="56565" y="352107"/>
                  </a:moveTo>
                  <a:lnTo>
                    <a:pt x="55003" y="350393"/>
                  </a:lnTo>
                  <a:lnTo>
                    <a:pt x="55968" y="348729"/>
                  </a:lnTo>
                  <a:lnTo>
                    <a:pt x="56311" y="347052"/>
                  </a:lnTo>
                  <a:lnTo>
                    <a:pt x="53619" y="347052"/>
                  </a:lnTo>
                  <a:lnTo>
                    <a:pt x="53784" y="347510"/>
                  </a:lnTo>
                  <a:lnTo>
                    <a:pt x="54038" y="347967"/>
                  </a:lnTo>
                  <a:lnTo>
                    <a:pt x="54165" y="348424"/>
                  </a:lnTo>
                  <a:lnTo>
                    <a:pt x="54292" y="348970"/>
                  </a:lnTo>
                  <a:lnTo>
                    <a:pt x="54495" y="349580"/>
                  </a:lnTo>
                  <a:lnTo>
                    <a:pt x="54419" y="350139"/>
                  </a:lnTo>
                  <a:lnTo>
                    <a:pt x="54165" y="351599"/>
                  </a:lnTo>
                  <a:lnTo>
                    <a:pt x="54457" y="352056"/>
                  </a:lnTo>
                  <a:lnTo>
                    <a:pt x="56565" y="352107"/>
                  </a:lnTo>
                  <a:close/>
                </a:path>
                <a:path w="227329" h="490854">
                  <a:moveTo>
                    <a:pt x="58000" y="289267"/>
                  </a:moveTo>
                  <a:lnTo>
                    <a:pt x="56565" y="286486"/>
                  </a:lnTo>
                  <a:lnTo>
                    <a:pt x="55930" y="285178"/>
                  </a:lnTo>
                  <a:lnTo>
                    <a:pt x="55676" y="285330"/>
                  </a:lnTo>
                  <a:lnTo>
                    <a:pt x="55511" y="285330"/>
                  </a:lnTo>
                  <a:lnTo>
                    <a:pt x="55511" y="285686"/>
                  </a:lnTo>
                  <a:lnTo>
                    <a:pt x="55422" y="286181"/>
                  </a:lnTo>
                  <a:lnTo>
                    <a:pt x="55638" y="286334"/>
                  </a:lnTo>
                  <a:lnTo>
                    <a:pt x="56476" y="287045"/>
                  </a:lnTo>
                  <a:lnTo>
                    <a:pt x="55930" y="287705"/>
                  </a:lnTo>
                  <a:lnTo>
                    <a:pt x="55727" y="288353"/>
                  </a:lnTo>
                  <a:lnTo>
                    <a:pt x="55638" y="288658"/>
                  </a:lnTo>
                  <a:lnTo>
                    <a:pt x="55549" y="289013"/>
                  </a:lnTo>
                  <a:lnTo>
                    <a:pt x="55511" y="289369"/>
                  </a:lnTo>
                  <a:lnTo>
                    <a:pt x="56819" y="289369"/>
                  </a:lnTo>
                  <a:lnTo>
                    <a:pt x="57238" y="289318"/>
                  </a:lnTo>
                  <a:lnTo>
                    <a:pt x="58000" y="289267"/>
                  </a:lnTo>
                  <a:close/>
                </a:path>
                <a:path w="227329" h="490854">
                  <a:moveTo>
                    <a:pt x="59715" y="329184"/>
                  </a:moveTo>
                  <a:lnTo>
                    <a:pt x="58966" y="327571"/>
                  </a:lnTo>
                  <a:lnTo>
                    <a:pt x="58674" y="327774"/>
                  </a:lnTo>
                  <a:lnTo>
                    <a:pt x="58127" y="329438"/>
                  </a:lnTo>
                  <a:lnTo>
                    <a:pt x="57442" y="330047"/>
                  </a:lnTo>
                  <a:lnTo>
                    <a:pt x="55511" y="330847"/>
                  </a:lnTo>
                  <a:lnTo>
                    <a:pt x="55130" y="331508"/>
                  </a:lnTo>
                  <a:lnTo>
                    <a:pt x="55257" y="333476"/>
                  </a:lnTo>
                  <a:lnTo>
                    <a:pt x="54622" y="333730"/>
                  </a:lnTo>
                  <a:lnTo>
                    <a:pt x="53276" y="333222"/>
                  </a:lnTo>
                  <a:lnTo>
                    <a:pt x="53111" y="333273"/>
                  </a:lnTo>
                  <a:lnTo>
                    <a:pt x="52984" y="333273"/>
                  </a:lnTo>
                  <a:lnTo>
                    <a:pt x="55295" y="334441"/>
                  </a:lnTo>
                  <a:lnTo>
                    <a:pt x="56769" y="335140"/>
                  </a:lnTo>
                  <a:lnTo>
                    <a:pt x="56172" y="333730"/>
                  </a:lnTo>
                  <a:lnTo>
                    <a:pt x="55803" y="332930"/>
                  </a:lnTo>
                  <a:lnTo>
                    <a:pt x="55384" y="331914"/>
                  </a:lnTo>
                  <a:lnTo>
                    <a:pt x="57404" y="331965"/>
                  </a:lnTo>
                  <a:lnTo>
                    <a:pt x="59715" y="329184"/>
                  </a:lnTo>
                  <a:close/>
                </a:path>
                <a:path w="227329" h="490854">
                  <a:moveTo>
                    <a:pt x="60439" y="340855"/>
                  </a:moveTo>
                  <a:lnTo>
                    <a:pt x="60223" y="340995"/>
                  </a:lnTo>
                  <a:lnTo>
                    <a:pt x="59804" y="340093"/>
                  </a:lnTo>
                  <a:lnTo>
                    <a:pt x="59423" y="339229"/>
                  </a:lnTo>
                  <a:lnTo>
                    <a:pt x="58966" y="338277"/>
                  </a:lnTo>
                  <a:lnTo>
                    <a:pt x="56400" y="338124"/>
                  </a:lnTo>
                  <a:lnTo>
                    <a:pt x="55384" y="338124"/>
                  </a:lnTo>
                  <a:lnTo>
                    <a:pt x="54381" y="338023"/>
                  </a:lnTo>
                  <a:lnTo>
                    <a:pt x="53492" y="338277"/>
                  </a:lnTo>
                  <a:lnTo>
                    <a:pt x="52476" y="338531"/>
                  </a:lnTo>
                  <a:lnTo>
                    <a:pt x="52692" y="339331"/>
                  </a:lnTo>
                  <a:lnTo>
                    <a:pt x="53200" y="339788"/>
                  </a:lnTo>
                  <a:lnTo>
                    <a:pt x="52946" y="340398"/>
                  </a:lnTo>
                  <a:lnTo>
                    <a:pt x="52692" y="340855"/>
                  </a:lnTo>
                  <a:lnTo>
                    <a:pt x="52654" y="341299"/>
                  </a:lnTo>
                  <a:lnTo>
                    <a:pt x="52603" y="341503"/>
                  </a:lnTo>
                  <a:lnTo>
                    <a:pt x="52984" y="341807"/>
                  </a:lnTo>
                  <a:lnTo>
                    <a:pt x="53200" y="342011"/>
                  </a:lnTo>
                  <a:lnTo>
                    <a:pt x="53403" y="341757"/>
                  </a:lnTo>
                  <a:lnTo>
                    <a:pt x="53746" y="341553"/>
                  </a:lnTo>
                  <a:lnTo>
                    <a:pt x="53784" y="341249"/>
                  </a:lnTo>
                  <a:lnTo>
                    <a:pt x="54127" y="340093"/>
                  </a:lnTo>
                  <a:lnTo>
                    <a:pt x="55803" y="339178"/>
                  </a:lnTo>
                  <a:lnTo>
                    <a:pt x="57327" y="339890"/>
                  </a:lnTo>
                  <a:lnTo>
                    <a:pt x="57912" y="340042"/>
                  </a:lnTo>
                  <a:lnTo>
                    <a:pt x="58242" y="340398"/>
                  </a:lnTo>
                  <a:lnTo>
                    <a:pt x="58547" y="340652"/>
                  </a:lnTo>
                  <a:lnTo>
                    <a:pt x="58674" y="341096"/>
                  </a:lnTo>
                  <a:lnTo>
                    <a:pt x="58915" y="341503"/>
                  </a:lnTo>
                  <a:lnTo>
                    <a:pt x="59639" y="342861"/>
                  </a:lnTo>
                  <a:lnTo>
                    <a:pt x="59969" y="343573"/>
                  </a:lnTo>
                  <a:lnTo>
                    <a:pt x="60185" y="343420"/>
                  </a:lnTo>
                  <a:lnTo>
                    <a:pt x="60312" y="342569"/>
                  </a:lnTo>
                  <a:lnTo>
                    <a:pt x="60388" y="341706"/>
                  </a:lnTo>
                  <a:lnTo>
                    <a:pt x="60439" y="340855"/>
                  </a:lnTo>
                  <a:close/>
                </a:path>
                <a:path w="227329" h="490854">
                  <a:moveTo>
                    <a:pt x="62839" y="351091"/>
                  </a:moveTo>
                  <a:lnTo>
                    <a:pt x="62242" y="350189"/>
                  </a:lnTo>
                  <a:lnTo>
                    <a:pt x="61950" y="349681"/>
                  </a:lnTo>
                  <a:lnTo>
                    <a:pt x="61531" y="348919"/>
                  </a:lnTo>
                  <a:lnTo>
                    <a:pt x="61188" y="348170"/>
                  </a:lnTo>
                  <a:lnTo>
                    <a:pt x="60769" y="347306"/>
                  </a:lnTo>
                  <a:lnTo>
                    <a:pt x="60388" y="347814"/>
                  </a:lnTo>
                  <a:lnTo>
                    <a:pt x="59804" y="348424"/>
                  </a:lnTo>
                  <a:lnTo>
                    <a:pt x="59385" y="348919"/>
                  </a:lnTo>
                  <a:lnTo>
                    <a:pt x="58966" y="348818"/>
                  </a:lnTo>
                  <a:lnTo>
                    <a:pt x="58458" y="348576"/>
                  </a:lnTo>
                  <a:lnTo>
                    <a:pt x="58000" y="348576"/>
                  </a:lnTo>
                  <a:lnTo>
                    <a:pt x="57658" y="348627"/>
                  </a:lnTo>
                  <a:lnTo>
                    <a:pt x="57238" y="348919"/>
                  </a:lnTo>
                  <a:lnTo>
                    <a:pt x="57023" y="349224"/>
                  </a:lnTo>
                  <a:lnTo>
                    <a:pt x="57327" y="349834"/>
                  </a:lnTo>
                  <a:lnTo>
                    <a:pt x="57531" y="350088"/>
                  </a:lnTo>
                  <a:lnTo>
                    <a:pt x="58369" y="350989"/>
                  </a:lnTo>
                  <a:lnTo>
                    <a:pt x="59169" y="351091"/>
                  </a:lnTo>
                  <a:lnTo>
                    <a:pt x="60185" y="349885"/>
                  </a:lnTo>
                  <a:lnTo>
                    <a:pt x="60985" y="350088"/>
                  </a:lnTo>
                  <a:lnTo>
                    <a:pt x="61315" y="350342"/>
                  </a:lnTo>
                  <a:lnTo>
                    <a:pt x="61747" y="350583"/>
                  </a:lnTo>
                  <a:lnTo>
                    <a:pt x="61988" y="351091"/>
                  </a:lnTo>
                  <a:lnTo>
                    <a:pt x="62293" y="351447"/>
                  </a:lnTo>
                  <a:lnTo>
                    <a:pt x="62496" y="351345"/>
                  </a:lnTo>
                  <a:lnTo>
                    <a:pt x="62661" y="351193"/>
                  </a:lnTo>
                  <a:lnTo>
                    <a:pt x="62839" y="351091"/>
                  </a:lnTo>
                  <a:close/>
                </a:path>
                <a:path w="227329" h="490854">
                  <a:moveTo>
                    <a:pt x="63207" y="107873"/>
                  </a:moveTo>
                  <a:lnTo>
                    <a:pt x="62915" y="105752"/>
                  </a:lnTo>
                  <a:lnTo>
                    <a:pt x="61493" y="104940"/>
                  </a:lnTo>
                  <a:lnTo>
                    <a:pt x="59893" y="104292"/>
                  </a:lnTo>
                  <a:lnTo>
                    <a:pt x="59677" y="101765"/>
                  </a:lnTo>
                  <a:lnTo>
                    <a:pt x="60985" y="101765"/>
                  </a:lnTo>
                  <a:lnTo>
                    <a:pt x="60947" y="101155"/>
                  </a:lnTo>
                  <a:lnTo>
                    <a:pt x="61023" y="100406"/>
                  </a:lnTo>
                  <a:lnTo>
                    <a:pt x="60515" y="99339"/>
                  </a:lnTo>
                  <a:lnTo>
                    <a:pt x="59893" y="98590"/>
                  </a:lnTo>
                  <a:lnTo>
                    <a:pt x="59423" y="98640"/>
                  </a:lnTo>
                  <a:lnTo>
                    <a:pt x="58750" y="98640"/>
                  </a:lnTo>
                  <a:lnTo>
                    <a:pt x="58000" y="99187"/>
                  </a:lnTo>
                  <a:lnTo>
                    <a:pt x="58204" y="100203"/>
                  </a:lnTo>
                  <a:lnTo>
                    <a:pt x="58242" y="100507"/>
                  </a:lnTo>
                  <a:lnTo>
                    <a:pt x="58166" y="100901"/>
                  </a:lnTo>
                  <a:lnTo>
                    <a:pt x="58000" y="101155"/>
                  </a:lnTo>
                  <a:lnTo>
                    <a:pt x="57492" y="101815"/>
                  </a:lnTo>
                  <a:lnTo>
                    <a:pt x="57277" y="103327"/>
                  </a:lnTo>
                  <a:lnTo>
                    <a:pt x="57785" y="104292"/>
                  </a:lnTo>
                  <a:lnTo>
                    <a:pt x="56311" y="103835"/>
                  </a:lnTo>
                  <a:lnTo>
                    <a:pt x="55803" y="106210"/>
                  </a:lnTo>
                  <a:lnTo>
                    <a:pt x="54165" y="105244"/>
                  </a:lnTo>
                  <a:lnTo>
                    <a:pt x="54038" y="105194"/>
                  </a:lnTo>
                  <a:lnTo>
                    <a:pt x="53619" y="105549"/>
                  </a:lnTo>
                  <a:lnTo>
                    <a:pt x="53784" y="106603"/>
                  </a:lnTo>
                  <a:lnTo>
                    <a:pt x="54165" y="107213"/>
                  </a:lnTo>
                  <a:lnTo>
                    <a:pt x="54495" y="107264"/>
                  </a:lnTo>
                  <a:lnTo>
                    <a:pt x="55003" y="107569"/>
                  </a:lnTo>
                  <a:lnTo>
                    <a:pt x="53238" y="108127"/>
                  </a:lnTo>
                  <a:lnTo>
                    <a:pt x="53911" y="109994"/>
                  </a:lnTo>
                  <a:lnTo>
                    <a:pt x="54495" y="110451"/>
                  </a:lnTo>
                  <a:lnTo>
                    <a:pt x="55930" y="110147"/>
                  </a:lnTo>
                  <a:lnTo>
                    <a:pt x="56222" y="110147"/>
                  </a:lnTo>
                  <a:lnTo>
                    <a:pt x="57404" y="108419"/>
                  </a:lnTo>
                  <a:lnTo>
                    <a:pt x="59042" y="109181"/>
                  </a:lnTo>
                  <a:lnTo>
                    <a:pt x="60566" y="109080"/>
                  </a:lnTo>
                  <a:lnTo>
                    <a:pt x="60820" y="109080"/>
                  </a:lnTo>
                  <a:lnTo>
                    <a:pt x="61061" y="108724"/>
                  </a:lnTo>
                  <a:lnTo>
                    <a:pt x="61277" y="108229"/>
                  </a:lnTo>
                  <a:lnTo>
                    <a:pt x="60896" y="108178"/>
                  </a:lnTo>
                  <a:lnTo>
                    <a:pt x="60388" y="108229"/>
                  </a:lnTo>
                  <a:lnTo>
                    <a:pt x="60147" y="108026"/>
                  </a:lnTo>
                  <a:lnTo>
                    <a:pt x="59766" y="107772"/>
                  </a:lnTo>
                  <a:lnTo>
                    <a:pt x="59550" y="107315"/>
                  </a:lnTo>
                  <a:lnTo>
                    <a:pt x="59296" y="106959"/>
                  </a:lnTo>
                  <a:lnTo>
                    <a:pt x="59715" y="106807"/>
                  </a:lnTo>
                  <a:lnTo>
                    <a:pt x="60185" y="106553"/>
                  </a:lnTo>
                  <a:lnTo>
                    <a:pt x="61023" y="106705"/>
                  </a:lnTo>
                  <a:lnTo>
                    <a:pt x="61442" y="107162"/>
                  </a:lnTo>
                  <a:lnTo>
                    <a:pt x="61950" y="107416"/>
                  </a:lnTo>
                  <a:lnTo>
                    <a:pt x="62293" y="107619"/>
                  </a:lnTo>
                  <a:lnTo>
                    <a:pt x="62661" y="107670"/>
                  </a:lnTo>
                  <a:lnTo>
                    <a:pt x="63207" y="107873"/>
                  </a:lnTo>
                  <a:close/>
                </a:path>
                <a:path w="227329" h="490854">
                  <a:moveTo>
                    <a:pt x="63677" y="354634"/>
                  </a:moveTo>
                  <a:lnTo>
                    <a:pt x="62585" y="353466"/>
                  </a:lnTo>
                  <a:lnTo>
                    <a:pt x="61531" y="352310"/>
                  </a:lnTo>
                  <a:lnTo>
                    <a:pt x="60693" y="351294"/>
                  </a:lnTo>
                  <a:lnTo>
                    <a:pt x="59677" y="351599"/>
                  </a:lnTo>
                  <a:lnTo>
                    <a:pt x="58877" y="351853"/>
                  </a:lnTo>
                  <a:lnTo>
                    <a:pt x="58039" y="352107"/>
                  </a:lnTo>
                  <a:lnTo>
                    <a:pt x="58000" y="352310"/>
                  </a:lnTo>
                  <a:lnTo>
                    <a:pt x="58966" y="352653"/>
                  </a:lnTo>
                  <a:lnTo>
                    <a:pt x="59969" y="352806"/>
                  </a:lnTo>
                  <a:lnTo>
                    <a:pt x="60820" y="353212"/>
                  </a:lnTo>
                  <a:lnTo>
                    <a:pt x="61747" y="353669"/>
                  </a:lnTo>
                  <a:lnTo>
                    <a:pt x="62458" y="354380"/>
                  </a:lnTo>
                  <a:lnTo>
                    <a:pt x="63258" y="354977"/>
                  </a:lnTo>
                  <a:lnTo>
                    <a:pt x="63423" y="354926"/>
                  </a:lnTo>
                  <a:lnTo>
                    <a:pt x="63512" y="354774"/>
                  </a:lnTo>
                  <a:lnTo>
                    <a:pt x="63677" y="354634"/>
                  </a:lnTo>
                  <a:close/>
                </a:path>
                <a:path w="227329" h="490854">
                  <a:moveTo>
                    <a:pt x="66624" y="116459"/>
                  </a:moveTo>
                  <a:lnTo>
                    <a:pt x="66281" y="116357"/>
                  </a:lnTo>
                  <a:lnTo>
                    <a:pt x="65862" y="116141"/>
                  </a:lnTo>
                  <a:lnTo>
                    <a:pt x="63169" y="115900"/>
                  </a:lnTo>
                  <a:lnTo>
                    <a:pt x="61696" y="115849"/>
                  </a:lnTo>
                  <a:lnTo>
                    <a:pt x="61404" y="116141"/>
                  </a:lnTo>
                  <a:lnTo>
                    <a:pt x="61023" y="116255"/>
                  </a:lnTo>
                  <a:lnTo>
                    <a:pt x="60439" y="116560"/>
                  </a:lnTo>
                  <a:lnTo>
                    <a:pt x="59220" y="116611"/>
                  </a:lnTo>
                  <a:lnTo>
                    <a:pt x="58293" y="116509"/>
                  </a:lnTo>
                  <a:lnTo>
                    <a:pt x="56984" y="116662"/>
                  </a:lnTo>
                  <a:lnTo>
                    <a:pt x="56438" y="116903"/>
                  </a:lnTo>
                  <a:lnTo>
                    <a:pt x="55676" y="117868"/>
                  </a:lnTo>
                  <a:lnTo>
                    <a:pt x="55295" y="117817"/>
                  </a:lnTo>
                  <a:lnTo>
                    <a:pt x="54749" y="117309"/>
                  </a:lnTo>
                  <a:lnTo>
                    <a:pt x="54419" y="117055"/>
                  </a:lnTo>
                  <a:lnTo>
                    <a:pt x="54000" y="116852"/>
                  </a:lnTo>
                  <a:lnTo>
                    <a:pt x="53657" y="116662"/>
                  </a:lnTo>
                  <a:lnTo>
                    <a:pt x="52781" y="118325"/>
                  </a:lnTo>
                  <a:lnTo>
                    <a:pt x="50673" y="116954"/>
                  </a:lnTo>
                  <a:lnTo>
                    <a:pt x="50507" y="117309"/>
                  </a:lnTo>
                  <a:lnTo>
                    <a:pt x="50330" y="117563"/>
                  </a:lnTo>
                  <a:lnTo>
                    <a:pt x="50419" y="118922"/>
                  </a:lnTo>
                  <a:lnTo>
                    <a:pt x="50419" y="119989"/>
                  </a:lnTo>
                  <a:lnTo>
                    <a:pt x="48856" y="120142"/>
                  </a:lnTo>
                  <a:lnTo>
                    <a:pt x="48691" y="120192"/>
                  </a:lnTo>
                  <a:lnTo>
                    <a:pt x="48437" y="120637"/>
                  </a:lnTo>
                  <a:lnTo>
                    <a:pt x="48564" y="120789"/>
                  </a:lnTo>
                  <a:lnTo>
                    <a:pt x="48653" y="121043"/>
                  </a:lnTo>
                  <a:lnTo>
                    <a:pt x="48945" y="121348"/>
                  </a:lnTo>
                  <a:lnTo>
                    <a:pt x="49199" y="121399"/>
                  </a:lnTo>
                  <a:lnTo>
                    <a:pt x="49657" y="121602"/>
                  </a:lnTo>
                  <a:lnTo>
                    <a:pt x="50253" y="121551"/>
                  </a:lnTo>
                  <a:lnTo>
                    <a:pt x="50927" y="121551"/>
                  </a:lnTo>
                  <a:lnTo>
                    <a:pt x="50673" y="120040"/>
                  </a:lnTo>
                  <a:lnTo>
                    <a:pt x="60439" y="119430"/>
                  </a:lnTo>
                  <a:lnTo>
                    <a:pt x="65481" y="119075"/>
                  </a:lnTo>
                  <a:lnTo>
                    <a:pt x="65024" y="118427"/>
                  </a:lnTo>
                  <a:lnTo>
                    <a:pt x="64681" y="117868"/>
                  </a:lnTo>
                  <a:lnTo>
                    <a:pt x="64350" y="117462"/>
                  </a:lnTo>
                  <a:lnTo>
                    <a:pt x="65112" y="117309"/>
                  </a:lnTo>
                  <a:lnTo>
                    <a:pt x="66586" y="116903"/>
                  </a:lnTo>
                  <a:lnTo>
                    <a:pt x="66586" y="116611"/>
                  </a:lnTo>
                  <a:lnTo>
                    <a:pt x="66624" y="116459"/>
                  </a:lnTo>
                  <a:close/>
                </a:path>
                <a:path w="227329" h="490854">
                  <a:moveTo>
                    <a:pt x="76301" y="484238"/>
                  </a:moveTo>
                  <a:lnTo>
                    <a:pt x="74752" y="484797"/>
                  </a:lnTo>
                  <a:lnTo>
                    <a:pt x="74625" y="485203"/>
                  </a:lnTo>
                  <a:lnTo>
                    <a:pt x="75298" y="486460"/>
                  </a:lnTo>
                  <a:lnTo>
                    <a:pt x="75425" y="486511"/>
                  </a:lnTo>
                  <a:lnTo>
                    <a:pt x="75590" y="486562"/>
                  </a:lnTo>
                  <a:lnTo>
                    <a:pt x="75793" y="486562"/>
                  </a:lnTo>
                  <a:lnTo>
                    <a:pt x="75920" y="485851"/>
                  </a:lnTo>
                  <a:lnTo>
                    <a:pt x="76098" y="485152"/>
                  </a:lnTo>
                  <a:lnTo>
                    <a:pt x="76301" y="484238"/>
                  </a:lnTo>
                  <a:close/>
                </a:path>
                <a:path w="227329" h="490854">
                  <a:moveTo>
                    <a:pt x="77647" y="447903"/>
                  </a:moveTo>
                  <a:lnTo>
                    <a:pt x="77520" y="447395"/>
                  </a:lnTo>
                  <a:lnTo>
                    <a:pt x="77520" y="446887"/>
                  </a:lnTo>
                  <a:lnTo>
                    <a:pt x="77190" y="446887"/>
                  </a:lnTo>
                  <a:lnTo>
                    <a:pt x="77025" y="446836"/>
                  </a:lnTo>
                  <a:lnTo>
                    <a:pt x="76517" y="448297"/>
                  </a:lnTo>
                  <a:lnTo>
                    <a:pt x="75882" y="449770"/>
                  </a:lnTo>
                  <a:lnTo>
                    <a:pt x="75374" y="451231"/>
                  </a:lnTo>
                  <a:lnTo>
                    <a:pt x="75082" y="452145"/>
                  </a:lnTo>
                  <a:lnTo>
                    <a:pt x="74993" y="453250"/>
                  </a:lnTo>
                  <a:lnTo>
                    <a:pt x="73647" y="455066"/>
                  </a:lnTo>
                  <a:lnTo>
                    <a:pt x="73774" y="455879"/>
                  </a:lnTo>
                  <a:lnTo>
                    <a:pt x="74498" y="456780"/>
                  </a:lnTo>
                  <a:lnTo>
                    <a:pt x="74574" y="456984"/>
                  </a:lnTo>
                  <a:lnTo>
                    <a:pt x="74625" y="457238"/>
                  </a:lnTo>
                  <a:lnTo>
                    <a:pt x="74790" y="457746"/>
                  </a:lnTo>
                  <a:lnTo>
                    <a:pt x="75425" y="456730"/>
                  </a:lnTo>
                  <a:lnTo>
                    <a:pt x="75793" y="456171"/>
                  </a:lnTo>
                  <a:lnTo>
                    <a:pt x="74917" y="455930"/>
                  </a:lnTo>
                  <a:lnTo>
                    <a:pt x="74498" y="455777"/>
                  </a:lnTo>
                  <a:lnTo>
                    <a:pt x="74625" y="455472"/>
                  </a:lnTo>
                  <a:lnTo>
                    <a:pt x="74790" y="455269"/>
                  </a:lnTo>
                  <a:lnTo>
                    <a:pt x="74828" y="454964"/>
                  </a:lnTo>
                  <a:lnTo>
                    <a:pt x="74993" y="454456"/>
                  </a:lnTo>
                  <a:lnTo>
                    <a:pt x="75171" y="453351"/>
                  </a:lnTo>
                  <a:lnTo>
                    <a:pt x="75298" y="452894"/>
                  </a:lnTo>
                  <a:lnTo>
                    <a:pt x="75171" y="452437"/>
                  </a:lnTo>
                  <a:lnTo>
                    <a:pt x="75374" y="452094"/>
                  </a:lnTo>
                  <a:lnTo>
                    <a:pt x="76098" y="450773"/>
                  </a:lnTo>
                  <a:lnTo>
                    <a:pt x="76898" y="449567"/>
                  </a:lnTo>
                  <a:lnTo>
                    <a:pt x="77520" y="448246"/>
                  </a:lnTo>
                  <a:lnTo>
                    <a:pt x="77647" y="447903"/>
                  </a:lnTo>
                  <a:close/>
                </a:path>
                <a:path w="227329" h="490854">
                  <a:moveTo>
                    <a:pt x="78955" y="346557"/>
                  </a:moveTo>
                  <a:lnTo>
                    <a:pt x="77609" y="344932"/>
                  </a:lnTo>
                  <a:lnTo>
                    <a:pt x="74993" y="341909"/>
                  </a:lnTo>
                  <a:lnTo>
                    <a:pt x="73825" y="343217"/>
                  </a:lnTo>
                  <a:lnTo>
                    <a:pt x="73863" y="343827"/>
                  </a:lnTo>
                  <a:lnTo>
                    <a:pt x="75082" y="344678"/>
                  </a:lnTo>
                  <a:lnTo>
                    <a:pt x="75882" y="345287"/>
                  </a:lnTo>
                  <a:lnTo>
                    <a:pt x="76682" y="345948"/>
                  </a:lnTo>
                  <a:lnTo>
                    <a:pt x="78066" y="346659"/>
                  </a:lnTo>
                  <a:lnTo>
                    <a:pt x="78663" y="346506"/>
                  </a:lnTo>
                  <a:lnTo>
                    <a:pt x="78955" y="346557"/>
                  </a:lnTo>
                  <a:close/>
                </a:path>
                <a:path w="227329" h="490854">
                  <a:moveTo>
                    <a:pt x="80810" y="460311"/>
                  </a:moveTo>
                  <a:lnTo>
                    <a:pt x="80467" y="459613"/>
                  </a:lnTo>
                  <a:lnTo>
                    <a:pt x="80467" y="459054"/>
                  </a:lnTo>
                  <a:lnTo>
                    <a:pt x="80340" y="459003"/>
                  </a:lnTo>
                  <a:lnTo>
                    <a:pt x="80048" y="459003"/>
                  </a:lnTo>
                  <a:lnTo>
                    <a:pt x="79286" y="459955"/>
                  </a:lnTo>
                  <a:lnTo>
                    <a:pt x="78574" y="461073"/>
                  </a:lnTo>
                  <a:lnTo>
                    <a:pt x="76428" y="463194"/>
                  </a:lnTo>
                  <a:lnTo>
                    <a:pt x="75882" y="464705"/>
                  </a:lnTo>
                  <a:lnTo>
                    <a:pt x="74282" y="468185"/>
                  </a:lnTo>
                  <a:lnTo>
                    <a:pt x="72555" y="469696"/>
                  </a:lnTo>
                  <a:lnTo>
                    <a:pt x="70497" y="472478"/>
                  </a:lnTo>
                  <a:lnTo>
                    <a:pt x="69659" y="473544"/>
                  </a:lnTo>
                  <a:lnTo>
                    <a:pt x="69100" y="474700"/>
                  </a:lnTo>
                  <a:lnTo>
                    <a:pt x="68859" y="475056"/>
                  </a:lnTo>
                  <a:lnTo>
                    <a:pt x="69151" y="475805"/>
                  </a:lnTo>
                  <a:lnTo>
                    <a:pt x="69227" y="476618"/>
                  </a:lnTo>
                  <a:lnTo>
                    <a:pt x="72351" y="472427"/>
                  </a:lnTo>
                  <a:lnTo>
                    <a:pt x="73990" y="470306"/>
                  </a:lnTo>
                  <a:lnTo>
                    <a:pt x="74079" y="470052"/>
                  </a:lnTo>
                  <a:lnTo>
                    <a:pt x="77266" y="467436"/>
                  </a:lnTo>
                  <a:lnTo>
                    <a:pt x="78447" y="463753"/>
                  </a:lnTo>
                  <a:lnTo>
                    <a:pt x="80810" y="460311"/>
                  </a:lnTo>
                  <a:close/>
                </a:path>
                <a:path w="227329" h="490854">
                  <a:moveTo>
                    <a:pt x="82994" y="474853"/>
                  </a:moveTo>
                  <a:lnTo>
                    <a:pt x="82105" y="474903"/>
                  </a:lnTo>
                  <a:lnTo>
                    <a:pt x="81864" y="474954"/>
                  </a:lnTo>
                  <a:lnTo>
                    <a:pt x="81648" y="475361"/>
                  </a:lnTo>
                  <a:lnTo>
                    <a:pt x="81394" y="475551"/>
                  </a:lnTo>
                  <a:lnTo>
                    <a:pt x="82829" y="476415"/>
                  </a:lnTo>
                  <a:lnTo>
                    <a:pt x="82994" y="475411"/>
                  </a:lnTo>
                  <a:lnTo>
                    <a:pt x="82994" y="474853"/>
                  </a:lnTo>
                  <a:close/>
                </a:path>
                <a:path w="227329" h="490854">
                  <a:moveTo>
                    <a:pt x="84632" y="346303"/>
                  </a:moveTo>
                  <a:lnTo>
                    <a:pt x="83375" y="344576"/>
                  </a:lnTo>
                  <a:lnTo>
                    <a:pt x="83883" y="341858"/>
                  </a:lnTo>
                  <a:lnTo>
                    <a:pt x="80937" y="341096"/>
                  </a:lnTo>
                  <a:lnTo>
                    <a:pt x="81394" y="341960"/>
                  </a:lnTo>
                  <a:lnTo>
                    <a:pt x="81813" y="342671"/>
                  </a:lnTo>
                  <a:lnTo>
                    <a:pt x="82105" y="343420"/>
                  </a:lnTo>
                  <a:lnTo>
                    <a:pt x="82702" y="344728"/>
                  </a:lnTo>
                  <a:lnTo>
                    <a:pt x="82867" y="345440"/>
                  </a:lnTo>
                  <a:lnTo>
                    <a:pt x="83159" y="346303"/>
                  </a:lnTo>
                  <a:lnTo>
                    <a:pt x="83578" y="346659"/>
                  </a:lnTo>
                  <a:lnTo>
                    <a:pt x="84632" y="346303"/>
                  </a:lnTo>
                  <a:close/>
                </a:path>
                <a:path w="227329" h="490854">
                  <a:moveTo>
                    <a:pt x="84937" y="225717"/>
                  </a:moveTo>
                  <a:lnTo>
                    <a:pt x="84683" y="225425"/>
                  </a:lnTo>
                  <a:lnTo>
                    <a:pt x="84505" y="225120"/>
                  </a:lnTo>
                  <a:lnTo>
                    <a:pt x="84340" y="225069"/>
                  </a:lnTo>
                  <a:lnTo>
                    <a:pt x="82664" y="224409"/>
                  </a:lnTo>
                  <a:lnTo>
                    <a:pt x="79336" y="223202"/>
                  </a:lnTo>
                  <a:lnTo>
                    <a:pt x="79121" y="223100"/>
                  </a:lnTo>
                  <a:lnTo>
                    <a:pt x="78790" y="223050"/>
                  </a:lnTo>
                  <a:lnTo>
                    <a:pt x="78613" y="223151"/>
                  </a:lnTo>
                  <a:lnTo>
                    <a:pt x="77698" y="223799"/>
                  </a:lnTo>
                  <a:lnTo>
                    <a:pt x="76936" y="223354"/>
                  </a:lnTo>
                  <a:lnTo>
                    <a:pt x="76136" y="223050"/>
                  </a:lnTo>
                  <a:lnTo>
                    <a:pt x="75628" y="222897"/>
                  </a:lnTo>
                  <a:lnTo>
                    <a:pt x="74993" y="223100"/>
                  </a:lnTo>
                  <a:lnTo>
                    <a:pt x="74371" y="223456"/>
                  </a:lnTo>
                  <a:lnTo>
                    <a:pt x="77698" y="224815"/>
                  </a:lnTo>
                  <a:lnTo>
                    <a:pt x="80886" y="226682"/>
                  </a:lnTo>
                  <a:lnTo>
                    <a:pt x="84937" y="225717"/>
                  </a:lnTo>
                  <a:close/>
                </a:path>
                <a:path w="227329" h="490854">
                  <a:moveTo>
                    <a:pt x="87757" y="463397"/>
                  </a:moveTo>
                  <a:lnTo>
                    <a:pt x="87668" y="462534"/>
                  </a:lnTo>
                  <a:lnTo>
                    <a:pt x="87630" y="461632"/>
                  </a:lnTo>
                  <a:lnTo>
                    <a:pt x="87452" y="460565"/>
                  </a:lnTo>
                  <a:lnTo>
                    <a:pt x="86283" y="461479"/>
                  </a:lnTo>
                  <a:lnTo>
                    <a:pt x="86283" y="462229"/>
                  </a:lnTo>
                  <a:lnTo>
                    <a:pt x="87325" y="463397"/>
                  </a:lnTo>
                  <a:lnTo>
                    <a:pt x="87757" y="463397"/>
                  </a:lnTo>
                  <a:close/>
                </a:path>
                <a:path w="227329" h="490854">
                  <a:moveTo>
                    <a:pt x="95669" y="331266"/>
                  </a:moveTo>
                  <a:lnTo>
                    <a:pt x="95072" y="329946"/>
                  </a:lnTo>
                  <a:lnTo>
                    <a:pt x="94145" y="329387"/>
                  </a:lnTo>
                  <a:lnTo>
                    <a:pt x="93052" y="328790"/>
                  </a:lnTo>
                  <a:lnTo>
                    <a:pt x="90779" y="327317"/>
                  </a:lnTo>
                  <a:lnTo>
                    <a:pt x="90652" y="327977"/>
                  </a:lnTo>
                  <a:lnTo>
                    <a:pt x="90449" y="328587"/>
                  </a:lnTo>
                  <a:lnTo>
                    <a:pt x="89687" y="328536"/>
                  </a:lnTo>
                  <a:lnTo>
                    <a:pt x="88506" y="329082"/>
                  </a:lnTo>
                  <a:lnTo>
                    <a:pt x="87922" y="327723"/>
                  </a:lnTo>
                  <a:lnTo>
                    <a:pt x="87884" y="327571"/>
                  </a:lnTo>
                  <a:lnTo>
                    <a:pt x="87325" y="327621"/>
                  </a:lnTo>
                  <a:lnTo>
                    <a:pt x="86868" y="327571"/>
                  </a:lnTo>
                  <a:lnTo>
                    <a:pt x="87160" y="329031"/>
                  </a:lnTo>
                  <a:lnTo>
                    <a:pt x="89230" y="329488"/>
                  </a:lnTo>
                  <a:lnTo>
                    <a:pt x="88214" y="332422"/>
                  </a:lnTo>
                  <a:lnTo>
                    <a:pt x="87922" y="333730"/>
                  </a:lnTo>
                  <a:lnTo>
                    <a:pt x="87579" y="334949"/>
                  </a:lnTo>
                  <a:lnTo>
                    <a:pt x="87960" y="334899"/>
                  </a:lnTo>
                  <a:lnTo>
                    <a:pt x="88722" y="334899"/>
                  </a:lnTo>
                  <a:lnTo>
                    <a:pt x="89598" y="334797"/>
                  </a:lnTo>
                  <a:lnTo>
                    <a:pt x="88976" y="336207"/>
                  </a:lnTo>
                  <a:lnTo>
                    <a:pt x="87122" y="336410"/>
                  </a:lnTo>
                  <a:lnTo>
                    <a:pt x="84975" y="335445"/>
                  </a:lnTo>
                  <a:lnTo>
                    <a:pt x="84848" y="335597"/>
                  </a:lnTo>
                  <a:lnTo>
                    <a:pt x="85178" y="336003"/>
                  </a:lnTo>
                  <a:lnTo>
                    <a:pt x="85686" y="336257"/>
                  </a:lnTo>
                  <a:lnTo>
                    <a:pt x="86029" y="336613"/>
                  </a:lnTo>
                  <a:lnTo>
                    <a:pt x="86779" y="337312"/>
                  </a:lnTo>
                  <a:lnTo>
                    <a:pt x="87706" y="337972"/>
                  </a:lnTo>
                  <a:lnTo>
                    <a:pt x="89268" y="340753"/>
                  </a:lnTo>
                  <a:lnTo>
                    <a:pt x="90360" y="342620"/>
                  </a:lnTo>
                  <a:lnTo>
                    <a:pt x="92252" y="343877"/>
                  </a:lnTo>
                  <a:lnTo>
                    <a:pt x="92506" y="344081"/>
                  </a:lnTo>
                  <a:lnTo>
                    <a:pt x="92976" y="344030"/>
                  </a:lnTo>
                  <a:lnTo>
                    <a:pt x="93306" y="344182"/>
                  </a:lnTo>
                  <a:lnTo>
                    <a:pt x="93560" y="344335"/>
                  </a:lnTo>
                  <a:lnTo>
                    <a:pt x="93726" y="344678"/>
                  </a:lnTo>
                  <a:lnTo>
                    <a:pt x="94272" y="345135"/>
                  </a:lnTo>
                  <a:lnTo>
                    <a:pt x="94564" y="345440"/>
                  </a:lnTo>
                  <a:lnTo>
                    <a:pt x="95034" y="345694"/>
                  </a:lnTo>
                  <a:lnTo>
                    <a:pt x="95453" y="345389"/>
                  </a:lnTo>
                  <a:lnTo>
                    <a:pt x="95288" y="344982"/>
                  </a:lnTo>
                  <a:lnTo>
                    <a:pt x="95161" y="344335"/>
                  </a:lnTo>
                  <a:lnTo>
                    <a:pt x="94195" y="344081"/>
                  </a:lnTo>
                  <a:lnTo>
                    <a:pt x="93941" y="343115"/>
                  </a:lnTo>
                  <a:lnTo>
                    <a:pt x="92468" y="343319"/>
                  </a:lnTo>
                  <a:lnTo>
                    <a:pt x="91871" y="342265"/>
                  </a:lnTo>
                  <a:lnTo>
                    <a:pt x="91414" y="341655"/>
                  </a:lnTo>
                  <a:lnTo>
                    <a:pt x="90741" y="340855"/>
                  </a:lnTo>
                  <a:lnTo>
                    <a:pt x="89598" y="338937"/>
                  </a:lnTo>
                  <a:lnTo>
                    <a:pt x="90779" y="339686"/>
                  </a:lnTo>
                  <a:lnTo>
                    <a:pt x="92125" y="339839"/>
                  </a:lnTo>
                  <a:lnTo>
                    <a:pt x="92468" y="341553"/>
                  </a:lnTo>
                  <a:lnTo>
                    <a:pt x="93560" y="341553"/>
                  </a:lnTo>
                  <a:lnTo>
                    <a:pt x="94195" y="341655"/>
                  </a:lnTo>
                  <a:lnTo>
                    <a:pt x="94068" y="341249"/>
                  </a:lnTo>
                  <a:lnTo>
                    <a:pt x="94068" y="340601"/>
                  </a:lnTo>
                  <a:lnTo>
                    <a:pt x="92798" y="339636"/>
                  </a:lnTo>
                  <a:lnTo>
                    <a:pt x="92468" y="338074"/>
                  </a:lnTo>
                  <a:lnTo>
                    <a:pt x="90614" y="338074"/>
                  </a:lnTo>
                  <a:lnTo>
                    <a:pt x="90144" y="337413"/>
                  </a:lnTo>
                  <a:lnTo>
                    <a:pt x="90195" y="335394"/>
                  </a:lnTo>
                  <a:lnTo>
                    <a:pt x="90106" y="333629"/>
                  </a:lnTo>
                  <a:lnTo>
                    <a:pt x="90487" y="332016"/>
                  </a:lnTo>
                  <a:lnTo>
                    <a:pt x="90906" y="330504"/>
                  </a:lnTo>
                  <a:lnTo>
                    <a:pt x="92252" y="330301"/>
                  </a:lnTo>
                  <a:lnTo>
                    <a:pt x="93814" y="331266"/>
                  </a:lnTo>
                  <a:lnTo>
                    <a:pt x="95237" y="332016"/>
                  </a:lnTo>
                  <a:lnTo>
                    <a:pt x="95669" y="331266"/>
                  </a:lnTo>
                  <a:close/>
                </a:path>
                <a:path w="227329" h="490854">
                  <a:moveTo>
                    <a:pt x="101257" y="320509"/>
                  </a:moveTo>
                  <a:lnTo>
                    <a:pt x="101092" y="320509"/>
                  </a:lnTo>
                  <a:lnTo>
                    <a:pt x="101257" y="320573"/>
                  </a:lnTo>
                  <a:close/>
                </a:path>
                <a:path w="227329" h="490854">
                  <a:moveTo>
                    <a:pt x="101600" y="327520"/>
                  </a:moveTo>
                  <a:lnTo>
                    <a:pt x="101307" y="327177"/>
                  </a:lnTo>
                  <a:lnTo>
                    <a:pt x="100088" y="326821"/>
                  </a:lnTo>
                  <a:lnTo>
                    <a:pt x="99072" y="326567"/>
                  </a:lnTo>
                  <a:lnTo>
                    <a:pt x="98183" y="326313"/>
                  </a:lnTo>
                  <a:lnTo>
                    <a:pt x="97942" y="325602"/>
                  </a:lnTo>
                  <a:lnTo>
                    <a:pt x="98399" y="324650"/>
                  </a:lnTo>
                  <a:lnTo>
                    <a:pt x="97180" y="324650"/>
                  </a:lnTo>
                  <a:lnTo>
                    <a:pt x="96964" y="324142"/>
                  </a:lnTo>
                  <a:lnTo>
                    <a:pt x="97307" y="323989"/>
                  </a:lnTo>
                  <a:lnTo>
                    <a:pt x="97726" y="323837"/>
                  </a:lnTo>
                  <a:lnTo>
                    <a:pt x="98564" y="324142"/>
                  </a:lnTo>
                  <a:lnTo>
                    <a:pt x="99072" y="324548"/>
                  </a:lnTo>
                  <a:lnTo>
                    <a:pt x="99618" y="324904"/>
                  </a:lnTo>
                  <a:lnTo>
                    <a:pt x="99707" y="324650"/>
                  </a:lnTo>
                  <a:lnTo>
                    <a:pt x="99656" y="323837"/>
                  </a:lnTo>
                  <a:lnTo>
                    <a:pt x="98780" y="320560"/>
                  </a:lnTo>
                  <a:lnTo>
                    <a:pt x="100799" y="320509"/>
                  </a:lnTo>
                  <a:lnTo>
                    <a:pt x="101092" y="320509"/>
                  </a:lnTo>
                  <a:lnTo>
                    <a:pt x="100584" y="320306"/>
                  </a:lnTo>
                  <a:lnTo>
                    <a:pt x="100507" y="319544"/>
                  </a:lnTo>
                  <a:lnTo>
                    <a:pt x="99745" y="318846"/>
                  </a:lnTo>
                  <a:lnTo>
                    <a:pt x="99199" y="318439"/>
                  </a:lnTo>
                  <a:lnTo>
                    <a:pt x="98615" y="318338"/>
                  </a:lnTo>
                  <a:lnTo>
                    <a:pt x="98437" y="318287"/>
                  </a:lnTo>
                  <a:lnTo>
                    <a:pt x="97815" y="319443"/>
                  </a:lnTo>
                  <a:lnTo>
                    <a:pt x="97688" y="319747"/>
                  </a:lnTo>
                  <a:lnTo>
                    <a:pt x="97345" y="321119"/>
                  </a:lnTo>
                  <a:lnTo>
                    <a:pt x="97205" y="321868"/>
                  </a:lnTo>
                  <a:lnTo>
                    <a:pt x="97053" y="322478"/>
                  </a:lnTo>
                  <a:lnTo>
                    <a:pt x="97218" y="322529"/>
                  </a:lnTo>
                  <a:lnTo>
                    <a:pt x="97434" y="322580"/>
                  </a:lnTo>
                  <a:lnTo>
                    <a:pt x="96672" y="322986"/>
                  </a:lnTo>
                  <a:lnTo>
                    <a:pt x="95923" y="323430"/>
                  </a:lnTo>
                  <a:lnTo>
                    <a:pt x="95173" y="323837"/>
                  </a:lnTo>
                  <a:lnTo>
                    <a:pt x="95199" y="324192"/>
                  </a:lnTo>
                  <a:lnTo>
                    <a:pt x="95669" y="325361"/>
                  </a:lnTo>
                  <a:lnTo>
                    <a:pt x="96469" y="326618"/>
                  </a:lnTo>
                  <a:lnTo>
                    <a:pt x="99618" y="328028"/>
                  </a:lnTo>
                  <a:lnTo>
                    <a:pt x="98856" y="329590"/>
                  </a:lnTo>
                  <a:lnTo>
                    <a:pt x="99580" y="329895"/>
                  </a:lnTo>
                  <a:lnTo>
                    <a:pt x="100965" y="330555"/>
                  </a:lnTo>
                  <a:lnTo>
                    <a:pt x="101130" y="330301"/>
                  </a:lnTo>
                  <a:lnTo>
                    <a:pt x="100215" y="328536"/>
                  </a:lnTo>
                  <a:lnTo>
                    <a:pt x="100584" y="328434"/>
                  </a:lnTo>
                  <a:lnTo>
                    <a:pt x="100888" y="328434"/>
                  </a:lnTo>
                  <a:lnTo>
                    <a:pt x="101092" y="328333"/>
                  </a:lnTo>
                  <a:lnTo>
                    <a:pt x="101536" y="327977"/>
                  </a:lnTo>
                  <a:lnTo>
                    <a:pt x="101600" y="327520"/>
                  </a:lnTo>
                  <a:close/>
                </a:path>
                <a:path w="227329" h="490854">
                  <a:moveTo>
                    <a:pt x="103327" y="323735"/>
                  </a:moveTo>
                  <a:lnTo>
                    <a:pt x="102184" y="322681"/>
                  </a:lnTo>
                  <a:lnTo>
                    <a:pt x="102362" y="321017"/>
                  </a:lnTo>
                  <a:lnTo>
                    <a:pt x="101257" y="320573"/>
                  </a:lnTo>
                  <a:lnTo>
                    <a:pt x="101180" y="321818"/>
                  </a:lnTo>
                  <a:lnTo>
                    <a:pt x="101092" y="323888"/>
                  </a:lnTo>
                  <a:lnTo>
                    <a:pt x="102184" y="324192"/>
                  </a:lnTo>
                  <a:lnTo>
                    <a:pt x="103238" y="324700"/>
                  </a:lnTo>
                  <a:lnTo>
                    <a:pt x="103327" y="323735"/>
                  </a:lnTo>
                  <a:close/>
                </a:path>
                <a:path w="227329" h="490854">
                  <a:moveTo>
                    <a:pt x="104000" y="485444"/>
                  </a:moveTo>
                  <a:lnTo>
                    <a:pt x="103873" y="485254"/>
                  </a:lnTo>
                  <a:lnTo>
                    <a:pt x="103530" y="484644"/>
                  </a:lnTo>
                  <a:lnTo>
                    <a:pt x="102527" y="483527"/>
                  </a:lnTo>
                  <a:lnTo>
                    <a:pt x="102362" y="483577"/>
                  </a:lnTo>
                  <a:lnTo>
                    <a:pt x="102235" y="483730"/>
                  </a:lnTo>
                  <a:lnTo>
                    <a:pt x="102019" y="483831"/>
                  </a:lnTo>
                  <a:lnTo>
                    <a:pt x="102438" y="485152"/>
                  </a:lnTo>
                  <a:lnTo>
                    <a:pt x="102692" y="485749"/>
                  </a:lnTo>
                  <a:lnTo>
                    <a:pt x="102781" y="486003"/>
                  </a:lnTo>
                  <a:lnTo>
                    <a:pt x="103200" y="486105"/>
                  </a:lnTo>
                  <a:lnTo>
                    <a:pt x="103454" y="486257"/>
                  </a:lnTo>
                  <a:lnTo>
                    <a:pt x="103581" y="485902"/>
                  </a:lnTo>
                  <a:lnTo>
                    <a:pt x="104000" y="485444"/>
                  </a:lnTo>
                  <a:close/>
                </a:path>
                <a:path w="227329" h="490854">
                  <a:moveTo>
                    <a:pt x="105549" y="411657"/>
                  </a:moveTo>
                  <a:lnTo>
                    <a:pt x="105346" y="411505"/>
                  </a:lnTo>
                  <a:lnTo>
                    <a:pt x="105219" y="411353"/>
                  </a:lnTo>
                  <a:lnTo>
                    <a:pt x="105003" y="411251"/>
                  </a:lnTo>
                  <a:lnTo>
                    <a:pt x="104292" y="412064"/>
                  </a:lnTo>
                  <a:lnTo>
                    <a:pt x="103746" y="413080"/>
                  </a:lnTo>
                  <a:lnTo>
                    <a:pt x="102857" y="413677"/>
                  </a:lnTo>
                  <a:lnTo>
                    <a:pt x="101511" y="414693"/>
                  </a:lnTo>
                  <a:lnTo>
                    <a:pt x="101257" y="416153"/>
                  </a:lnTo>
                  <a:lnTo>
                    <a:pt x="100584" y="417512"/>
                  </a:lnTo>
                  <a:lnTo>
                    <a:pt x="99834" y="418871"/>
                  </a:lnTo>
                  <a:lnTo>
                    <a:pt x="98742" y="420039"/>
                  </a:lnTo>
                  <a:lnTo>
                    <a:pt x="97942" y="421347"/>
                  </a:lnTo>
                  <a:lnTo>
                    <a:pt x="97053" y="422414"/>
                  </a:lnTo>
                  <a:lnTo>
                    <a:pt x="96507" y="423672"/>
                  </a:lnTo>
                  <a:lnTo>
                    <a:pt x="95999" y="424586"/>
                  </a:lnTo>
                  <a:lnTo>
                    <a:pt x="97688" y="423265"/>
                  </a:lnTo>
                  <a:lnTo>
                    <a:pt x="98615" y="422516"/>
                  </a:lnTo>
                  <a:lnTo>
                    <a:pt x="100457" y="421106"/>
                  </a:lnTo>
                  <a:lnTo>
                    <a:pt x="101003" y="420649"/>
                  </a:lnTo>
                  <a:lnTo>
                    <a:pt x="101003" y="419938"/>
                  </a:lnTo>
                  <a:lnTo>
                    <a:pt x="100799" y="419277"/>
                  </a:lnTo>
                  <a:lnTo>
                    <a:pt x="101003" y="418973"/>
                  </a:lnTo>
                  <a:lnTo>
                    <a:pt x="102019" y="417360"/>
                  </a:lnTo>
                  <a:lnTo>
                    <a:pt x="103238" y="415899"/>
                  </a:lnTo>
                  <a:lnTo>
                    <a:pt x="104292" y="414337"/>
                  </a:lnTo>
                  <a:lnTo>
                    <a:pt x="104800" y="413473"/>
                  </a:lnTo>
                  <a:lnTo>
                    <a:pt x="105092" y="412521"/>
                  </a:lnTo>
                  <a:lnTo>
                    <a:pt x="105549" y="411657"/>
                  </a:lnTo>
                  <a:close/>
                </a:path>
                <a:path w="227329" h="490854">
                  <a:moveTo>
                    <a:pt x="105600" y="420446"/>
                  </a:moveTo>
                  <a:lnTo>
                    <a:pt x="105473" y="420039"/>
                  </a:lnTo>
                  <a:lnTo>
                    <a:pt x="105384" y="419836"/>
                  </a:lnTo>
                  <a:lnTo>
                    <a:pt x="104635" y="419887"/>
                  </a:lnTo>
                  <a:lnTo>
                    <a:pt x="103276" y="419887"/>
                  </a:lnTo>
                  <a:lnTo>
                    <a:pt x="102781" y="419836"/>
                  </a:lnTo>
                  <a:lnTo>
                    <a:pt x="102438" y="419836"/>
                  </a:lnTo>
                  <a:lnTo>
                    <a:pt x="102057" y="419785"/>
                  </a:lnTo>
                  <a:lnTo>
                    <a:pt x="101765" y="419785"/>
                  </a:lnTo>
                  <a:lnTo>
                    <a:pt x="101727" y="420090"/>
                  </a:lnTo>
                  <a:lnTo>
                    <a:pt x="101892" y="420192"/>
                  </a:lnTo>
                  <a:lnTo>
                    <a:pt x="102108" y="420344"/>
                  </a:lnTo>
                  <a:lnTo>
                    <a:pt x="103276" y="420547"/>
                  </a:lnTo>
                  <a:lnTo>
                    <a:pt x="103035" y="420903"/>
                  </a:lnTo>
                  <a:lnTo>
                    <a:pt x="102692" y="421449"/>
                  </a:lnTo>
                  <a:lnTo>
                    <a:pt x="100545" y="424827"/>
                  </a:lnTo>
                  <a:lnTo>
                    <a:pt x="99618" y="426593"/>
                  </a:lnTo>
                  <a:lnTo>
                    <a:pt x="99453" y="426999"/>
                  </a:lnTo>
                  <a:lnTo>
                    <a:pt x="99783" y="427710"/>
                  </a:lnTo>
                  <a:lnTo>
                    <a:pt x="99834" y="428269"/>
                  </a:lnTo>
                  <a:lnTo>
                    <a:pt x="100799" y="427964"/>
                  </a:lnTo>
                  <a:lnTo>
                    <a:pt x="102311" y="427659"/>
                  </a:lnTo>
                  <a:lnTo>
                    <a:pt x="102362" y="426694"/>
                  </a:lnTo>
                  <a:lnTo>
                    <a:pt x="102781" y="425945"/>
                  </a:lnTo>
                  <a:lnTo>
                    <a:pt x="103530" y="424383"/>
                  </a:lnTo>
                  <a:lnTo>
                    <a:pt x="104546" y="422960"/>
                  </a:lnTo>
                  <a:lnTo>
                    <a:pt x="105549" y="421055"/>
                  </a:lnTo>
                  <a:lnTo>
                    <a:pt x="105600" y="420446"/>
                  </a:lnTo>
                  <a:close/>
                </a:path>
                <a:path w="227329" h="490854">
                  <a:moveTo>
                    <a:pt x="112115" y="446138"/>
                  </a:moveTo>
                  <a:lnTo>
                    <a:pt x="110566" y="445427"/>
                  </a:lnTo>
                  <a:lnTo>
                    <a:pt x="110350" y="444119"/>
                  </a:lnTo>
                  <a:lnTo>
                    <a:pt x="109423" y="444817"/>
                  </a:lnTo>
                  <a:lnTo>
                    <a:pt x="109512" y="445427"/>
                  </a:lnTo>
                  <a:lnTo>
                    <a:pt x="110096" y="446087"/>
                  </a:lnTo>
                  <a:lnTo>
                    <a:pt x="110515" y="446532"/>
                  </a:lnTo>
                  <a:lnTo>
                    <a:pt x="110858" y="447040"/>
                  </a:lnTo>
                  <a:lnTo>
                    <a:pt x="111277" y="447548"/>
                  </a:lnTo>
                  <a:lnTo>
                    <a:pt x="112115" y="446138"/>
                  </a:lnTo>
                  <a:close/>
                </a:path>
                <a:path w="227329" h="490854">
                  <a:moveTo>
                    <a:pt x="120497" y="136334"/>
                  </a:moveTo>
                  <a:lnTo>
                    <a:pt x="119900" y="136690"/>
                  </a:lnTo>
                  <a:lnTo>
                    <a:pt x="119113" y="136944"/>
                  </a:lnTo>
                  <a:lnTo>
                    <a:pt x="119113" y="137998"/>
                  </a:lnTo>
                  <a:lnTo>
                    <a:pt x="119697" y="138303"/>
                  </a:lnTo>
                  <a:lnTo>
                    <a:pt x="120497" y="138099"/>
                  </a:lnTo>
                  <a:lnTo>
                    <a:pt x="120497" y="136334"/>
                  </a:lnTo>
                  <a:close/>
                </a:path>
                <a:path w="227329" h="490854">
                  <a:moveTo>
                    <a:pt x="124955" y="476770"/>
                  </a:moveTo>
                  <a:lnTo>
                    <a:pt x="124409" y="476618"/>
                  </a:lnTo>
                  <a:lnTo>
                    <a:pt x="123952" y="476415"/>
                  </a:lnTo>
                  <a:lnTo>
                    <a:pt x="123482" y="476364"/>
                  </a:lnTo>
                  <a:lnTo>
                    <a:pt x="123151" y="476313"/>
                  </a:lnTo>
                  <a:lnTo>
                    <a:pt x="122732" y="476262"/>
                  </a:lnTo>
                  <a:lnTo>
                    <a:pt x="122428" y="476364"/>
                  </a:lnTo>
                  <a:lnTo>
                    <a:pt x="122262" y="476364"/>
                  </a:lnTo>
                  <a:lnTo>
                    <a:pt x="122135" y="476872"/>
                  </a:lnTo>
                  <a:lnTo>
                    <a:pt x="122224" y="477024"/>
                  </a:lnTo>
                  <a:lnTo>
                    <a:pt x="122428" y="477227"/>
                  </a:lnTo>
                  <a:lnTo>
                    <a:pt x="122732" y="477431"/>
                  </a:lnTo>
                  <a:lnTo>
                    <a:pt x="123024" y="477481"/>
                  </a:lnTo>
                  <a:lnTo>
                    <a:pt x="124879" y="477977"/>
                  </a:lnTo>
                  <a:lnTo>
                    <a:pt x="124955" y="476770"/>
                  </a:lnTo>
                  <a:close/>
                </a:path>
                <a:path w="227329" h="490854">
                  <a:moveTo>
                    <a:pt x="127190" y="124028"/>
                  </a:moveTo>
                  <a:lnTo>
                    <a:pt x="126428" y="123977"/>
                  </a:lnTo>
                  <a:lnTo>
                    <a:pt x="125882" y="123723"/>
                  </a:lnTo>
                  <a:lnTo>
                    <a:pt x="125628" y="124079"/>
                  </a:lnTo>
                  <a:lnTo>
                    <a:pt x="125425" y="124333"/>
                  </a:lnTo>
                  <a:lnTo>
                    <a:pt x="125209" y="124625"/>
                  </a:lnTo>
                  <a:lnTo>
                    <a:pt x="125044" y="124980"/>
                  </a:lnTo>
                  <a:lnTo>
                    <a:pt x="124701" y="125437"/>
                  </a:lnTo>
                  <a:lnTo>
                    <a:pt x="124752" y="125590"/>
                  </a:lnTo>
                  <a:lnTo>
                    <a:pt x="124993" y="125945"/>
                  </a:lnTo>
                  <a:lnTo>
                    <a:pt x="125501" y="126199"/>
                  </a:lnTo>
                  <a:lnTo>
                    <a:pt x="125920" y="126390"/>
                  </a:lnTo>
                  <a:lnTo>
                    <a:pt x="126301" y="126149"/>
                  </a:lnTo>
                  <a:lnTo>
                    <a:pt x="126428" y="125945"/>
                  </a:lnTo>
                  <a:lnTo>
                    <a:pt x="126517" y="125641"/>
                  </a:lnTo>
                  <a:lnTo>
                    <a:pt x="126466" y="125285"/>
                  </a:lnTo>
                  <a:lnTo>
                    <a:pt x="126644" y="125031"/>
                  </a:lnTo>
                  <a:lnTo>
                    <a:pt x="127190" y="124028"/>
                  </a:lnTo>
                  <a:close/>
                </a:path>
                <a:path w="227329" h="490854">
                  <a:moveTo>
                    <a:pt x="132740" y="467385"/>
                  </a:moveTo>
                  <a:lnTo>
                    <a:pt x="131267" y="465010"/>
                  </a:lnTo>
                  <a:lnTo>
                    <a:pt x="130009" y="466115"/>
                  </a:lnTo>
                  <a:lnTo>
                    <a:pt x="130009" y="466572"/>
                  </a:lnTo>
                  <a:lnTo>
                    <a:pt x="130975" y="467779"/>
                  </a:lnTo>
                  <a:lnTo>
                    <a:pt x="131267" y="468134"/>
                  </a:lnTo>
                  <a:lnTo>
                    <a:pt x="131191" y="468795"/>
                  </a:lnTo>
                  <a:lnTo>
                    <a:pt x="131191" y="469303"/>
                  </a:lnTo>
                  <a:lnTo>
                    <a:pt x="131229" y="469607"/>
                  </a:lnTo>
                  <a:lnTo>
                    <a:pt x="131064" y="469798"/>
                  </a:lnTo>
                  <a:lnTo>
                    <a:pt x="130848" y="470408"/>
                  </a:lnTo>
                  <a:lnTo>
                    <a:pt x="132702" y="469049"/>
                  </a:lnTo>
                  <a:lnTo>
                    <a:pt x="132740" y="467385"/>
                  </a:lnTo>
                  <a:close/>
                </a:path>
                <a:path w="227329" h="490854">
                  <a:moveTo>
                    <a:pt x="134213" y="149809"/>
                  </a:moveTo>
                  <a:lnTo>
                    <a:pt x="133756" y="149212"/>
                  </a:lnTo>
                  <a:lnTo>
                    <a:pt x="132918" y="147993"/>
                  </a:lnTo>
                  <a:lnTo>
                    <a:pt x="132664" y="148450"/>
                  </a:lnTo>
                  <a:lnTo>
                    <a:pt x="132321" y="148856"/>
                  </a:lnTo>
                  <a:lnTo>
                    <a:pt x="131991" y="149313"/>
                  </a:lnTo>
                  <a:lnTo>
                    <a:pt x="132829" y="149656"/>
                  </a:lnTo>
                  <a:lnTo>
                    <a:pt x="133413" y="149860"/>
                  </a:lnTo>
                  <a:lnTo>
                    <a:pt x="133921" y="150063"/>
                  </a:lnTo>
                  <a:lnTo>
                    <a:pt x="134086" y="149910"/>
                  </a:lnTo>
                  <a:lnTo>
                    <a:pt x="134213" y="149809"/>
                  </a:lnTo>
                  <a:close/>
                </a:path>
                <a:path w="227329" h="490854">
                  <a:moveTo>
                    <a:pt x="137287" y="483628"/>
                  </a:moveTo>
                  <a:lnTo>
                    <a:pt x="137083" y="483082"/>
                  </a:lnTo>
                  <a:lnTo>
                    <a:pt x="136829" y="482473"/>
                  </a:lnTo>
                  <a:lnTo>
                    <a:pt x="136575" y="481812"/>
                  </a:lnTo>
                  <a:lnTo>
                    <a:pt x="135483" y="482676"/>
                  </a:lnTo>
                  <a:lnTo>
                    <a:pt x="135559" y="483133"/>
                  </a:lnTo>
                  <a:lnTo>
                    <a:pt x="136867" y="483831"/>
                  </a:lnTo>
                  <a:lnTo>
                    <a:pt x="137033" y="483781"/>
                  </a:lnTo>
                  <a:lnTo>
                    <a:pt x="137287" y="483628"/>
                  </a:lnTo>
                  <a:close/>
                </a:path>
                <a:path w="227329" h="490854">
                  <a:moveTo>
                    <a:pt x="151638" y="351751"/>
                  </a:moveTo>
                  <a:lnTo>
                    <a:pt x="150964" y="352552"/>
                  </a:lnTo>
                  <a:lnTo>
                    <a:pt x="149669" y="353009"/>
                  </a:lnTo>
                  <a:lnTo>
                    <a:pt x="150088" y="354634"/>
                  </a:lnTo>
                  <a:lnTo>
                    <a:pt x="151434" y="354025"/>
                  </a:lnTo>
                  <a:lnTo>
                    <a:pt x="150964" y="352602"/>
                  </a:lnTo>
                  <a:lnTo>
                    <a:pt x="151638" y="351751"/>
                  </a:lnTo>
                  <a:close/>
                </a:path>
                <a:path w="227329" h="490854">
                  <a:moveTo>
                    <a:pt x="156692" y="148805"/>
                  </a:moveTo>
                  <a:lnTo>
                    <a:pt x="155854" y="149009"/>
                  </a:lnTo>
                  <a:lnTo>
                    <a:pt x="154838" y="148653"/>
                  </a:lnTo>
                  <a:lnTo>
                    <a:pt x="154876" y="150063"/>
                  </a:lnTo>
                  <a:lnTo>
                    <a:pt x="155854" y="150215"/>
                  </a:lnTo>
                  <a:lnTo>
                    <a:pt x="156527" y="150114"/>
                  </a:lnTo>
                  <a:lnTo>
                    <a:pt x="156692" y="148805"/>
                  </a:lnTo>
                  <a:close/>
                </a:path>
                <a:path w="227329" h="490854">
                  <a:moveTo>
                    <a:pt x="157784" y="450278"/>
                  </a:moveTo>
                  <a:lnTo>
                    <a:pt x="157657" y="447802"/>
                  </a:lnTo>
                  <a:lnTo>
                    <a:pt x="157276" y="448297"/>
                  </a:lnTo>
                  <a:lnTo>
                    <a:pt x="156908" y="448856"/>
                  </a:lnTo>
                  <a:lnTo>
                    <a:pt x="154711" y="448195"/>
                  </a:lnTo>
                  <a:lnTo>
                    <a:pt x="154203" y="449922"/>
                  </a:lnTo>
                  <a:lnTo>
                    <a:pt x="156273" y="450672"/>
                  </a:lnTo>
                  <a:lnTo>
                    <a:pt x="157784" y="450278"/>
                  </a:lnTo>
                  <a:close/>
                </a:path>
                <a:path w="227329" h="490854">
                  <a:moveTo>
                    <a:pt x="158496" y="306324"/>
                  </a:moveTo>
                  <a:lnTo>
                    <a:pt x="158127" y="305968"/>
                  </a:lnTo>
                  <a:lnTo>
                    <a:pt x="157911" y="305676"/>
                  </a:lnTo>
                  <a:lnTo>
                    <a:pt x="157619" y="305917"/>
                  </a:lnTo>
                  <a:lnTo>
                    <a:pt x="157149" y="306070"/>
                  </a:lnTo>
                  <a:lnTo>
                    <a:pt x="156273" y="308140"/>
                  </a:lnTo>
                  <a:lnTo>
                    <a:pt x="155435" y="309867"/>
                  </a:lnTo>
                  <a:lnTo>
                    <a:pt x="155257" y="311873"/>
                  </a:lnTo>
                  <a:lnTo>
                    <a:pt x="155181" y="313347"/>
                  </a:lnTo>
                  <a:lnTo>
                    <a:pt x="154254" y="314706"/>
                  </a:lnTo>
                  <a:lnTo>
                    <a:pt x="152819" y="318439"/>
                  </a:lnTo>
                  <a:lnTo>
                    <a:pt x="152438" y="320865"/>
                  </a:lnTo>
                  <a:lnTo>
                    <a:pt x="152565" y="323481"/>
                  </a:lnTo>
                  <a:lnTo>
                    <a:pt x="152730" y="323634"/>
                  </a:lnTo>
                  <a:lnTo>
                    <a:pt x="152946" y="324040"/>
                  </a:lnTo>
                  <a:lnTo>
                    <a:pt x="153873" y="321614"/>
                  </a:lnTo>
                  <a:lnTo>
                    <a:pt x="154165" y="318897"/>
                  </a:lnTo>
                  <a:lnTo>
                    <a:pt x="156908" y="317779"/>
                  </a:lnTo>
                  <a:lnTo>
                    <a:pt x="155981" y="317677"/>
                  </a:lnTo>
                  <a:lnTo>
                    <a:pt x="155130" y="317639"/>
                  </a:lnTo>
                  <a:lnTo>
                    <a:pt x="156019" y="314401"/>
                  </a:lnTo>
                  <a:lnTo>
                    <a:pt x="156781" y="312026"/>
                  </a:lnTo>
                  <a:lnTo>
                    <a:pt x="157149" y="311226"/>
                  </a:lnTo>
                  <a:lnTo>
                    <a:pt x="157619" y="310007"/>
                  </a:lnTo>
                  <a:lnTo>
                    <a:pt x="157746" y="309562"/>
                  </a:lnTo>
                  <a:lnTo>
                    <a:pt x="157911" y="309105"/>
                  </a:lnTo>
                  <a:lnTo>
                    <a:pt x="158127" y="308241"/>
                  </a:lnTo>
                  <a:lnTo>
                    <a:pt x="158381" y="307441"/>
                  </a:lnTo>
                  <a:lnTo>
                    <a:pt x="158496" y="306324"/>
                  </a:lnTo>
                  <a:close/>
                </a:path>
                <a:path w="227329" h="490854">
                  <a:moveTo>
                    <a:pt x="158546" y="134670"/>
                  </a:moveTo>
                  <a:lnTo>
                    <a:pt x="156273" y="134162"/>
                  </a:lnTo>
                  <a:lnTo>
                    <a:pt x="156235" y="134416"/>
                  </a:lnTo>
                  <a:lnTo>
                    <a:pt x="156184" y="134620"/>
                  </a:lnTo>
                  <a:lnTo>
                    <a:pt x="156108" y="134874"/>
                  </a:lnTo>
                  <a:lnTo>
                    <a:pt x="158381" y="135534"/>
                  </a:lnTo>
                  <a:lnTo>
                    <a:pt x="158419" y="135229"/>
                  </a:lnTo>
                  <a:lnTo>
                    <a:pt x="158496" y="134924"/>
                  </a:lnTo>
                  <a:lnTo>
                    <a:pt x="158546" y="134670"/>
                  </a:lnTo>
                  <a:close/>
                </a:path>
                <a:path w="227329" h="490854">
                  <a:moveTo>
                    <a:pt x="160312" y="325056"/>
                  </a:moveTo>
                  <a:lnTo>
                    <a:pt x="160223" y="324040"/>
                  </a:lnTo>
                  <a:lnTo>
                    <a:pt x="160058" y="322630"/>
                  </a:lnTo>
                  <a:lnTo>
                    <a:pt x="159004" y="322427"/>
                  </a:lnTo>
                  <a:lnTo>
                    <a:pt x="158127" y="322681"/>
                  </a:lnTo>
                  <a:lnTo>
                    <a:pt x="157670" y="324040"/>
                  </a:lnTo>
                  <a:lnTo>
                    <a:pt x="157746" y="325056"/>
                  </a:lnTo>
                  <a:lnTo>
                    <a:pt x="158000" y="325450"/>
                  </a:lnTo>
                  <a:lnTo>
                    <a:pt x="158419" y="325907"/>
                  </a:lnTo>
                  <a:lnTo>
                    <a:pt x="159054" y="325361"/>
                  </a:lnTo>
                  <a:lnTo>
                    <a:pt x="159423" y="325056"/>
                  </a:lnTo>
                  <a:lnTo>
                    <a:pt x="160058" y="325107"/>
                  </a:lnTo>
                  <a:lnTo>
                    <a:pt x="160312" y="325056"/>
                  </a:lnTo>
                  <a:close/>
                </a:path>
                <a:path w="227329" h="490854">
                  <a:moveTo>
                    <a:pt x="164947" y="462889"/>
                  </a:moveTo>
                  <a:lnTo>
                    <a:pt x="164312" y="461276"/>
                  </a:lnTo>
                  <a:lnTo>
                    <a:pt x="164020" y="461378"/>
                  </a:lnTo>
                  <a:lnTo>
                    <a:pt x="163804" y="461479"/>
                  </a:lnTo>
                  <a:lnTo>
                    <a:pt x="163550" y="461530"/>
                  </a:lnTo>
                  <a:lnTo>
                    <a:pt x="163715" y="461975"/>
                  </a:lnTo>
                  <a:lnTo>
                    <a:pt x="163804" y="462483"/>
                  </a:lnTo>
                  <a:lnTo>
                    <a:pt x="164058" y="462889"/>
                  </a:lnTo>
                  <a:lnTo>
                    <a:pt x="164185" y="462991"/>
                  </a:lnTo>
                  <a:lnTo>
                    <a:pt x="164642" y="462889"/>
                  </a:lnTo>
                  <a:lnTo>
                    <a:pt x="164947" y="462889"/>
                  </a:lnTo>
                  <a:close/>
                </a:path>
                <a:path w="227329" h="490854">
                  <a:moveTo>
                    <a:pt x="166535" y="278663"/>
                  </a:moveTo>
                  <a:lnTo>
                    <a:pt x="166039" y="278117"/>
                  </a:lnTo>
                  <a:lnTo>
                    <a:pt x="165277" y="278765"/>
                  </a:lnTo>
                  <a:lnTo>
                    <a:pt x="164515" y="279374"/>
                  </a:lnTo>
                  <a:lnTo>
                    <a:pt x="163893" y="280085"/>
                  </a:lnTo>
                  <a:lnTo>
                    <a:pt x="162915" y="281038"/>
                  </a:lnTo>
                  <a:lnTo>
                    <a:pt x="161785" y="281800"/>
                  </a:lnTo>
                  <a:lnTo>
                    <a:pt x="160820" y="284416"/>
                  </a:lnTo>
                  <a:lnTo>
                    <a:pt x="159550" y="285229"/>
                  </a:lnTo>
                  <a:lnTo>
                    <a:pt x="158381" y="286740"/>
                  </a:lnTo>
                  <a:lnTo>
                    <a:pt x="158127" y="287451"/>
                  </a:lnTo>
                  <a:lnTo>
                    <a:pt x="157746" y="288061"/>
                  </a:lnTo>
                  <a:lnTo>
                    <a:pt x="157657" y="288264"/>
                  </a:lnTo>
                  <a:lnTo>
                    <a:pt x="157492" y="288505"/>
                  </a:lnTo>
                  <a:lnTo>
                    <a:pt x="155765" y="289471"/>
                  </a:lnTo>
                  <a:lnTo>
                    <a:pt x="154419" y="292188"/>
                  </a:lnTo>
                  <a:lnTo>
                    <a:pt x="154673" y="294017"/>
                  </a:lnTo>
                  <a:lnTo>
                    <a:pt x="154838" y="294119"/>
                  </a:lnTo>
                  <a:lnTo>
                    <a:pt x="154965" y="294411"/>
                  </a:lnTo>
                  <a:lnTo>
                    <a:pt x="158877" y="289115"/>
                  </a:lnTo>
                  <a:lnTo>
                    <a:pt x="166535" y="278663"/>
                  </a:lnTo>
                  <a:close/>
                </a:path>
                <a:path w="227329" h="490854">
                  <a:moveTo>
                    <a:pt x="166662" y="228346"/>
                  </a:moveTo>
                  <a:lnTo>
                    <a:pt x="165493" y="228650"/>
                  </a:lnTo>
                  <a:lnTo>
                    <a:pt x="164985" y="229311"/>
                  </a:lnTo>
                  <a:lnTo>
                    <a:pt x="165150" y="230314"/>
                  </a:lnTo>
                  <a:lnTo>
                    <a:pt x="165277" y="230365"/>
                  </a:lnTo>
                  <a:lnTo>
                    <a:pt x="165442" y="230466"/>
                  </a:lnTo>
                  <a:lnTo>
                    <a:pt x="165569" y="230517"/>
                  </a:lnTo>
                  <a:lnTo>
                    <a:pt x="166662" y="228346"/>
                  </a:lnTo>
                  <a:close/>
                </a:path>
                <a:path w="227329" h="490854">
                  <a:moveTo>
                    <a:pt x="169608" y="448297"/>
                  </a:moveTo>
                  <a:lnTo>
                    <a:pt x="167843" y="448551"/>
                  </a:lnTo>
                  <a:lnTo>
                    <a:pt x="167093" y="448652"/>
                  </a:lnTo>
                  <a:lnTo>
                    <a:pt x="167093" y="448805"/>
                  </a:lnTo>
                  <a:lnTo>
                    <a:pt x="167170" y="448957"/>
                  </a:lnTo>
                  <a:lnTo>
                    <a:pt x="167170" y="449110"/>
                  </a:lnTo>
                  <a:lnTo>
                    <a:pt x="167932" y="448957"/>
                  </a:lnTo>
                  <a:lnTo>
                    <a:pt x="168808" y="449821"/>
                  </a:lnTo>
                  <a:lnTo>
                    <a:pt x="169608" y="448297"/>
                  </a:lnTo>
                  <a:close/>
                </a:path>
                <a:path w="227329" h="490854">
                  <a:moveTo>
                    <a:pt x="172135" y="303403"/>
                  </a:moveTo>
                  <a:lnTo>
                    <a:pt x="171754" y="303098"/>
                  </a:lnTo>
                  <a:lnTo>
                    <a:pt x="170789" y="304253"/>
                  </a:lnTo>
                  <a:lnTo>
                    <a:pt x="170205" y="305015"/>
                  </a:lnTo>
                  <a:lnTo>
                    <a:pt x="170535" y="305015"/>
                  </a:lnTo>
                  <a:lnTo>
                    <a:pt x="170878" y="305117"/>
                  </a:lnTo>
                  <a:lnTo>
                    <a:pt x="171005" y="305015"/>
                  </a:lnTo>
                  <a:lnTo>
                    <a:pt x="171462" y="304507"/>
                  </a:lnTo>
                  <a:lnTo>
                    <a:pt x="171754" y="303949"/>
                  </a:lnTo>
                  <a:lnTo>
                    <a:pt x="172135" y="303403"/>
                  </a:lnTo>
                  <a:close/>
                </a:path>
                <a:path w="227329" h="490854">
                  <a:moveTo>
                    <a:pt x="175628" y="153403"/>
                  </a:moveTo>
                  <a:lnTo>
                    <a:pt x="175006" y="153098"/>
                  </a:lnTo>
                  <a:lnTo>
                    <a:pt x="173278" y="153403"/>
                  </a:lnTo>
                  <a:lnTo>
                    <a:pt x="173532" y="155016"/>
                  </a:lnTo>
                  <a:lnTo>
                    <a:pt x="175133" y="153657"/>
                  </a:lnTo>
                  <a:lnTo>
                    <a:pt x="175590" y="154660"/>
                  </a:lnTo>
                  <a:lnTo>
                    <a:pt x="175628" y="153403"/>
                  </a:lnTo>
                  <a:close/>
                </a:path>
                <a:path w="227329" h="490854">
                  <a:moveTo>
                    <a:pt x="176352" y="254939"/>
                  </a:moveTo>
                  <a:lnTo>
                    <a:pt x="176263" y="254800"/>
                  </a:lnTo>
                  <a:lnTo>
                    <a:pt x="176098" y="254749"/>
                  </a:lnTo>
                  <a:lnTo>
                    <a:pt x="175920" y="254647"/>
                  </a:lnTo>
                  <a:lnTo>
                    <a:pt x="175082" y="255701"/>
                  </a:lnTo>
                  <a:lnTo>
                    <a:pt x="174244" y="256857"/>
                  </a:lnTo>
                  <a:lnTo>
                    <a:pt x="172897" y="258330"/>
                  </a:lnTo>
                  <a:lnTo>
                    <a:pt x="172300" y="258635"/>
                  </a:lnTo>
                  <a:lnTo>
                    <a:pt x="171589" y="259334"/>
                  </a:lnTo>
                  <a:lnTo>
                    <a:pt x="171259" y="259791"/>
                  </a:lnTo>
                  <a:lnTo>
                    <a:pt x="171259" y="260146"/>
                  </a:lnTo>
                  <a:lnTo>
                    <a:pt x="171386" y="261404"/>
                  </a:lnTo>
                  <a:lnTo>
                    <a:pt x="169989" y="263067"/>
                  </a:lnTo>
                  <a:lnTo>
                    <a:pt x="168516" y="264744"/>
                  </a:lnTo>
                  <a:lnTo>
                    <a:pt x="167170" y="266560"/>
                  </a:lnTo>
                  <a:lnTo>
                    <a:pt x="165785" y="268376"/>
                  </a:lnTo>
                  <a:lnTo>
                    <a:pt x="165569" y="268579"/>
                  </a:lnTo>
                  <a:lnTo>
                    <a:pt x="165569" y="268973"/>
                  </a:lnTo>
                  <a:lnTo>
                    <a:pt x="165315" y="269684"/>
                  </a:lnTo>
                  <a:lnTo>
                    <a:pt x="165989" y="269328"/>
                  </a:lnTo>
                  <a:lnTo>
                    <a:pt x="166408" y="269227"/>
                  </a:lnTo>
                  <a:lnTo>
                    <a:pt x="166662" y="268973"/>
                  </a:lnTo>
                  <a:lnTo>
                    <a:pt x="169189" y="265950"/>
                  </a:lnTo>
                  <a:lnTo>
                    <a:pt x="169697" y="265239"/>
                  </a:lnTo>
                  <a:lnTo>
                    <a:pt x="170116" y="264490"/>
                  </a:lnTo>
                  <a:lnTo>
                    <a:pt x="171500" y="264490"/>
                  </a:lnTo>
                  <a:lnTo>
                    <a:pt x="172008" y="263779"/>
                  </a:lnTo>
                  <a:lnTo>
                    <a:pt x="171716" y="261556"/>
                  </a:lnTo>
                  <a:lnTo>
                    <a:pt x="173228" y="260654"/>
                  </a:lnTo>
                  <a:lnTo>
                    <a:pt x="173990" y="259283"/>
                  </a:lnTo>
                  <a:lnTo>
                    <a:pt x="174828" y="257873"/>
                  </a:lnTo>
                  <a:lnTo>
                    <a:pt x="176352" y="254939"/>
                  </a:lnTo>
                  <a:close/>
                </a:path>
                <a:path w="227329" h="490854">
                  <a:moveTo>
                    <a:pt x="176593" y="291592"/>
                  </a:moveTo>
                  <a:lnTo>
                    <a:pt x="175679" y="290525"/>
                  </a:lnTo>
                  <a:lnTo>
                    <a:pt x="174790" y="290880"/>
                  </a:lnTo>
                  <a:lnTo>
                    <a:pt x="173863" y="292595"/>
                  </a:lnTo>
                  <a:lnTo>
                    <a:pt x="173151" y="294017"/>
                  </a:lnTo>
                  <a:lnTo>
                    <a:pt x="172224" y="295325"/>
                  </a:lnTo>
                  <a:lnTo>
                    <a:pt x="171335" y="296633"/>
                  </a:lnTo>
                  <a:lnTo>
                    <a:pt x="170713" y="297649"/>
                  </a:lnTo>
                  <a:lnTo>
                    <a:pt x="169951" y="298551"/>
                  </a:lnTo>
                  <a:lnTo>
                    <a:pt x="169062" y="299859"/>
                  </a:lnTo>
                  <a:lnTo>
                    <a:pt x="169189" y="300367"/>
                  </a:lnTo>
                  <a:lnTo>
                    <a:pt x="169062" y="300774"/>
                  </a:lnTo>
                  <a:lnTo>
                    <a:pt x="169024" y="301028"/>
                  </a:lnTo>
                  <a:lnTo>
                    <a:pt x="168808" y="301434"/>
                  </a:lnTo>
                  <a:lnTo>
                    <a:pt x="168681" y="301485"/>
                  </a:lnTo>
                  <a:lnTo>
                    <a:pt x="167513" y="301739"/>
                  </a:lnTo>
                  <a:lnTo>
                    <a:pt x="167208" y="302488"/>
                  </a:lnTo>
                  <a:lnTo>
                    <a:pt x="167043" y="303453"/>
                  </a:lnTo>
                  <a:lnTo>
                    <a:pt x="167513" y="303352"/>
                  </a:lnTo>
                  <a:lnTo>
                    <a:pt x="167932" y="303199"/>
                  </a:lnTo>
                  <a:lnTo>
                    <a:pt x="168440" y="303199"/>
                  </a:lnTo>
                  <a:lnTo>
                    <a:pt x="168681" y="303809"/>
                  </a:lnTo>
                  <a:lnTo>
                    <a:pt x="168313" y="304152"/>
                  </a:lnTo>
                  <a:lnTo>
                    <a:pt x="167589" y="304457"/>
                  </a:lnTo>
                  <a:lnTo>
                    <a:pt x="167424" y="304558"/>
                  </a:lnTo>
                  <a:lnTo>
                    <a:pt x="167043" y="304406"/>
                  </a:lnTo>
                  <a:lnTo>
                    <a:pt x="166839" y="304507"/>
                  </a:lnTo>
                  <a:lnTo>
                    <a:pt x="166497" y="304761"/>
                  </a:lnTo>
                  <a:lnTo>
                    <a:pt x="166293" y="305117"/>
                  </a:lnTo>
                  <a:lnTo>
                    <a:pt x="166039" y="305371"/>
                  </a:lnTo>
                  <a:lnTo>
                    <a:pt x="166243" y="305523"/>
                  </a:lnTo>
                  <a:lnTo>
                    <a:pt x="166751" y="305422"/>
                  </a:lnTo>
                  <a:lnTo>
                    <a:pt x="167208" y="305015"/>
                  </a:lnTo>
                  <a:lnTo>
                    <a:pt x="167589" y="305015"/>
                  </a:lnTo>
                  <a:lnTo>
                    <a:pt x="168059" y="305066"/>
                  </a:lnTo>
                  <a:lnTo>
                    <a:pt x="168935" y="305714"/>
                  </a:lnTo>
                  <a:lnTo>
                    <a:pt x="169113" y="305676"/>
                  </a:lnTo>
                  <a:lnTo>
                    <a:pt x="169278" y="304812"/>
                  </a:lnTo>
                  <a:lnTo>
                    <a:pt x="169278" y="303999"/>
                  </a:lnTo>
                  <a:lnTo>
                    <a:pt x="169951" y="302691"/>
                  </a:lnTo>
                  <a:lnTo>
                    <a:pt x="171043" y="302488"/>
                  </a:lnTo>
                  <a:lnTo>
                    <a:pt x="170586" y="301282"/>
                  </a:lnTo>
                  <a:lnTo>
                    <a:pt x="170878" y="301078"/>
                  </a:lnTo>
                  <a:lnTo>
                    <a:pt x="171043" y="300875"/>
                  </a:lnTo>
                  <a:lnTo>
                    <a:pt x="172643" y="298246"/>
                  </a:lnTo>
                  <a:lnTo>
                    <a:pt x="173405" y="296938"/>
                  </a:lnTo>
                  <a:lnTo>
                    <a:pt x="174498" y="295173"/>
                  </a:lnTo>
                  <a:lnTo>
                    <a:pt x="176593" y="291592"/>
                  </a:lnTo>
                  <a:close/>
                </a:path>
                <a:path w="227329" h="490854">
                  <a:moveTo>
                    <a:pt x="176809" y="439064"/>
                  </a:moveTo>
                  <a:lnTo>
                    <a:pt x="176593" y="438505"/>
                  </a:lnTo>
                  <a:lnTo>
                    <a:pt x="176479" y="437959"/>
                  </a:lnTo>
                  <a:lnTo>
                    <a:pt x="176263" y="437400"/>
                  </a:lnTo>
                  <a:lnTo>
                    <a:pt x="175920" y="437502"/>
                  </a:lnTo>
                  <a:lnTo>
                    <a:pt x="175679" y="437553"/>
                  </a:lnTo>
                  <a:lnTo>
                    <a:pt x="175501" y="437603"/>
                  </a:lnTo>
                  <a:lnTo>
                    <a:pt x="175590" y="438061"/>
                  </a:lnTo>
                  <a:lnTo>
                    <a:pt x="175590" y="438556"/>
                  </a:lnTo>
                  <a:lnTo>
                    <a:pt x="175844" y="438962"/>
                  </a:lnTo>
                  <a:lnTo>
                    <a:pt x="175920" y="439115"/>
                  </a:lnTo>
                  <a:lnTo>
                    <a:pt x="176479" y="439013"/>
                  </a:lnTo>
                  <a:lnTo>
                    <a:pt x="176809" y="439064"/>
                  </a:lnTo>
                  <a:close/>
                </a:path>
                <a:path w="227329" h="490854">
                  <a:moveTo>
                    <a:pt x="178028" y="262623"/>
                  </a:moveTo>
                  <a:lnTo>
                    <a:pt x="177990" y="262318"/>
                  </a:lnTo>
                  <a:lnTo>
                    <a:pt x="177990" y="261861"/>
                  </a:lnTo>
                  <a:lnTo>
                    <a:pt x="176644" y="262064"/>
                  </a:lnTo>
                  <a:lnTo>
                    <a:pt x="175501" y="262216"/>
                  </a:lnTo>
                  <a:lnTo>
                    <a:pt x="174282" y="262521"/>
                  </a:lnTo>
                  <a:lnTo>
                    <a:pt x="174078" y="262521"/>
                  </a:lnTo>
                  <a:lnTo>
                    <a:pt x="173863" y="262864"/>
                  </a:lnTo>
                  <a:lnTo>
                    <a:pt x="173824" y="264896"/>
                  </a:lnTo>
                  <a:lnTo>
                    <a:pt x="172554" y="265950"/>
                  </a:lnTo>
                  <a:lnTo>
                    <a:pt x="171297" y="267512"/>
                  </a:lnTo>
                  <a:lnTo>
                    <a:pt x="170878" y="267868"/>
                  </a:lnTo>
                  <a:lnTo>
                    <a:pt x="170751" y="268274"/>
                  </a:lnTo>
                  <a:lnTo>
                    <a:pt x="170535" y="268820"/>
                  </a:lnTo>
                  <a:lnTo>
                    <a:pt x="170535" y="269430"/>
                  </a:lnTo>
                  <a:lnTo>
                    <a:pt x="170459" y="270040"/>
                  </a:lnTo>
                  <a:lnTo>
                    <a:pt x="171259" y="270090"/>
                  </a:lnTo>
                  <a:lnTo>
                    <a:pt x="172059" y="270891"/>
                  </a:lnTo>
                  <a:lnTo>
                    <a:pt x="172897" y="270040"/>
                  </a:lnTo>
                  <a:lnTo>
                    <a:pt x="173062" y="269836"/>
                  </a:lnTo>
                  <a:lnTo>
                    <a:pt x="173482" y="269684"/>
                  </a:lnTo>
                  <a:lnTo>
                    <a:pt x="173659" y="269735"/>
                  </a:lnTo>
                  <a:lnTo>
                    <a:pt x="174498" y="269887"/>
                  </a:lnTo>
                  <a:lnTo>
                    <a:pt x="174828" y="269430"/>
                  </a:lnTo>
                  <a:lnTo>
                    <a:pt x="175133" y="268770"/>
                  </a:lnTo>
                  <a:lnTo>
                    <a:pt x="176047" y="266814"/>
                  </a:lnTo>
                  <a:lnTo>
                    <a:pt x="177025" y="264845"/>
                  </a:lnTo>
                  <a:lnTo>
                    <a:pt x="177863" y="262864"/>
                  </a:lnTo>
                  <a:lnTo>
                    <a:pt x="178028" y="262623"/>
                  </a:lnTo>
                  <a:close/>
                </a:path>
                <a:path w="227329" h="490854">
                  <a:moveTo>
                    <a:pt x="183883" y="262013"/>
                  </a:moveTo>
                  <a:lnTo>
                    <a:pt x="183540" y="261861"/>
                  </a:lnTo>
                  <a:lnTo>
                    <a:pt x="183337" y="261962"/>
                  </a:lnTo>
                  <a:lnTo>
                    <a:pt x="183045" y="261962"/>
                  </a:lnTo>
                  <a:lnTo>
                    <a:pt x="181864" y="263474"/>
                  </a:lnTo>
                  <a:lnTo>
                    <a:pt x="180809" y="264744"/>
                  </a:lnTo>
                  <a:lnTo>
                    <a:pt x="179501" y="266661"/>
                  </a:lnTo>
                  <a:lnTo>
                    <a:pt x="179628" y="267512"/>
                  </a:lnTo>
                  <a:lnTo>
                    <a:pt x="179247" y="267868"/>
                  </a:lnTo>
                  <a:lnTo>
                    <a:pt x="177063" y="270090"/>
                  </a:lnTo>
                  <a:lnTo>
                    <a:pt x="176047" y="273164"/>
                  </a:lnTo>
                  <a:lnTo>
                    <a:pt x="173774" y="275285"/>
                  </a:lnTo>
                  <a:lnTo>
                    <a:pt x="172605" y="276440"/>
                  </a:lnTo>
                  <a:lnTo>
                    <a:pt x="172478" y="278066"/>
                  </a:lnTo>
                  <a:lnTo>
                    <a:pt x="173228" y="279019"/>
                  </a:lnTo>
                  <a:lnTo>
                    <a:pt x="174790" y="277152"/>
                  </a:lnTo>
                  <a:lnTo>
                    <a:pt x="176390" y="275437"/>
                  </a:lnTo>
                  <a:lnTo>
                    <a:pt x="178536" y="272567"/>
                  </a:lnTo>
                  <a:lnTo>
                    <a:pt x="178993" y="271297"/>
                  </a:lnTo>
                  <a:lnTo>
                    <a:pt x="179666" y="269633"/>
                  </a:lnTo>
                  <a:lnTo>
                    <a:pt x="179755" y="269024"/>
                  </a:lnTo>
                  <a:lnTo>
                    <a:pt x="181571" y="267563"/>
                  </a:lnTo>
                  <a:lnTo>
                    <a:pt x="182156" y="265899"/>
                  </a:lnTo>
                  <a:lnTo>
                    <a:pt x="183045" y="264439"/>
                  </a:lnTo>
                  <a:lnTo>
                    <a:pt x="183413" y="263728"/>
                  </a:lnTo>
                  <a:lnTo>
                    <a:pt x="183591" y="262813"/>
                  </a:lnTo>
                  <a:lnTo>
                    <a:pt x="183883" y="262013"/>
                  </a:lnTo>
                  <a:close/>
                </a:path>
                <a:path w="227329" h="490854">
                  <a:moveTo>
                    <a:pt x="184886" y="176923"/>
                  </a:moveTo>
                  <a:lnTo>
                    <a:pt x="184848" y="176060"/>
                  </a:lnTo>
                  <a:lnTo>
                    <a:pt x="183845" y="174942"/>
                  </a:lnTo>
                  <a:lnTo>
                    <a:pt x="183159" y="175145"/>
                  </a:lnTo>
                  <a:lnTo>
                    <a:pt x="183083" y="175755"/>
                  </a:lnTo>
                  <a:lnTo>
                    <a:pt x="183667" y="176263"/>
                  </a:lnTo>
                  <a:lnTo>
                    <a:pt x="184302" y="176568"/>
                  </a:lnTo>
                  <a:lnTo>
                    <a:pt x="184886" y="176923"/>
                  </a:lnTo>
                  <a:close/>
                </a:path>
                <a:path w="227329" h="490854">
                  <a:moveTo>
                    <a:pt x="188760" y="416712"/>
                  </a:moveTo>
                  <a:lnTo>
                    <a:pt x="187375" y="414489"/>
                  </a:lnTo>
                  <a:lnTo>
                    <a:pt x="186194" y="415290"/>
                  </a:lnTo>
                  <a:lnTo>
                    <a:pt x="186156" y="415848"/>
                  </a:lnTo>
                  <a:lnTo>
                    <a:pt x="187337" y="416610"/>
                  </a:lnTo>
                  <a:lnTo>
                    <a:pt x="188341" y="417309"/>
                  </a:lnTo>
                  <a:lnTo>
                    <a:pt x="187502" y="418020"/>
                  </a:lnTo>
                  <a:lnTo>
                    <a:pt x="187337" y="418719"/>
                  </a:lnTo>
                  <a:lnTo>
                    <a:pt x="188760" y="418680"/>
                  </a:lnTo>
                  <a:lnTo>
                    <a:pt x="188760" y="416712"/>
                  </a:lnTo>
                  <a:close/>
                </a:path>
                <a:path w="227329" h="490854">
                  <a:moveTo>
                    <a:pt x="197218" y="489432"/>
                  </a:moveTo>
                  <a:lnTo>
                    <a:pt x="196926" y="489089"/>
                  </a:lnTo>
                  <a:lnTo>
                    <a:pt x="196634" y="488784"/>
                  </a:lnTo>
                  <a:lnTo>
                    <a:pt x="196291" y="488480"/>
                  </a:lnTo>
                  <a:lnTo>
                    <a:pt x="196126" y="488581"/>
                  </a:lnTo>
                  <a:lnTo>
                    <a:pt x="195999" y="488683"/>
                  </a:lnTo>
                  <a:lnTo>
                    <a:pt x="195999" y="490042"/>
                  </a:lnTo>
                  <a:lnTo>
                    <a:pt x="196176" y="490194"/>
                  </a:lnTo>
                  <a:lnTo>
                    <a:pt x="197218" y="489432"/>
                  </a:lnTo>
                  <a:close/>
                </a:path>
                <a:path w="227329" h="490854">
                  <a:moveTo>
                    <a:pt x="198526" y="216535"/>
                  </a:moveTo>
                  <a:lnTo>
                    <a:pt x="198018" y="215976"/>
                  </a:lnTo>
                  <a:lnTo>
                    <a:pt x="197726" y="215480"/>
                  </a:lnTo>
                  <a:lnTo>
                    <a:pt x="197396" y="215785"/>
                  </a:lnTo>
                  <a:lnTo>
                    <a:pt x="196799" y="216027"/>
                  </a:lnTo>
                  <a:lnTo>
                    <a:pt x="196723" y="216331"/>
                  </a:lnTo>
                  <a:lnTo>
                    <a:pt x="196469" y="217601"/>
                  </a:lnTo>
                  <a:lnTo>
                    <a:pt x="196126" y="220218"/>
                  </a:lnTo>
                  <a:lnTo>
                    <a:pt x="196049" y="220421"/>
                  </a:lnTo>
                  <a:lnTo>
                    <a:pt x="196176" y="220573"/>
                  </a:lnTo>
                  <a:lnTo>
                    <a:pt x="195376" y="223456"/>
                  </a:lnTo>
                  <a:lnTo>
                    <a:pt x="194487" y="226123"/>
                  </a:lnTo>
                  <a:lnTo>
                    <a:pt x="193433" y="230060"/>
                  </a:lnTo>
                  <a:lnTo>
                    <a:pt x="193230" y="231330"/>
                  </a:lnTo>
                  <a:lnTo>
                    <a:pt x="193103" y="232537"/>
                  </a:lnTo>
                  <a:lnTo>
                    <a:pt x="193014" y="232943"/>
                  </a:lnTo>
                  <a:lnTo>
                    <a:pt x="193268" y="233387"/>
                  </a:lnTo>
                  <a:lnTo>
                    <a:pt x="193433" y="233794"/>
                  </a:lnTo>
                  <a:lnTo>
                    <a:pt x="193598" y="233845"/>
                  </a:lnTo>
                  <a:lnTo>
                    <a:pt x="193941" y="233845"/>
                  </a:lnTo>
                  <a:lnTo>
                    <a:pt x="194449" y="232384"/>
                  </a:lnTo>
                  <a:lnTo>
                    <a:pt x="195287" y="229717"/>
                  </a:lnTo>
                  <a:lnTo>
                    <a:pt x="196291" y="227037"/>
                  </a:lnTo>
                  <a:lnTo>
                    <a:pt x="197688" y="221945"/>
                  </a:lnTo>
                  <a:lnTo>
                    <a:pt x="198069" y="219417"/>
                  </a:lnTo>
                  <a:lnTo>
                    <a:pt x="198488" y="216941"/>
                  </a:lnTo>
                  <a:lnTo>
                    <a:pt x="198526" y="216535"/>
                  </a:lnTo>
                  <a:close/>
                </a:path>
                <a:path w="227329" h="490854">
                  <a:moveTo>
                    <a:pt x="202311" y="203111"/>
                  </a:moveTo>
                  <a:lnTo>
                    <a:pt x="202272" y="202907"/>
                  </a:lnTo>
                  <a:lnTo>
                    <a:pt x="201510" y="199986"/>
                  </a:lnTo>
                  <a:lnTo>
                    <a:pt x="199326" y="197916"/>
                  </a:lnTo>
                  <a:lnTo>
                    <a:pt x="197650" y="195643"/>
                  </a:lnTo>
                  <a:lnTo>
                    <a:pt x="197434" y="195389"/>
                  </a:lnTo>
                  <a:lnTo>
                    <a:pt x="197015" y="195389"/>
                  </a:lnTo>
                  <a:lnTo>
                    <a:pt x="196380" y="195084"/>
                  </a:lnTo>
                  <a:lnTo>
                    <a:pt x="196507" y="196646"/>
                  </a:lnTo>
                  <a:lnTo>
                    <a:pt x="196672" y="197866"/>
                  </a:lnTo>
                  <a:lnTo>
                    <a:pt x="196672" y="199021"/>
                  </a:lnTo>
                  <a:lnTo>
                    <a:pt x="196723" y="200431"/>
                  </a:lnTo>
                  <a:lnTo>
                    <a:pt x="196723" y="201803"/>
                  </a:lnTo>
                  <a:lnTo>
                    <a:pt x="196672" y="203161"/>
                  </a:lnTo>
                  <a:lnTo>
                    <a:pt x="196672" y="204114"/>
                  </a:lnTo>
                  <a:lnTo>
                    <a:pt x="197053" y="204165"/>
                  </a:lnTo>
                  <a:lnTo>
                    <a:pt x="198437" y="203923"/>
                  </a:lnTo>
                  <a:lnTo>
                    <a:pt x="199034" y="204165"/>
                  </a:lnTo>
                  <a:lnTo>
                    <a:pt x="200469" y="204012"/>
                  </a:lnTo>
                  <a:lnTo>
                    <a:pt x="201307" y="203771"/>
                  </a:lnTo>
                  <a:lnTo>
                    <a:pt x="202107" y="203568"/>
                  </a:lnTo>
                  <a:lnTo>
                    <a:pt x="202234" y="203517"/>
                  </a:lnTo>
                  <a:lnTo>
                    <a:pt x="202311" y="203111"/>
                  </a:lnTo>
                  <a:close/>
                </a:path>
                <a:path w="227329" h="490854">
                  <a:moveTo>
                    <a:pt x="207365" y="210781"/>
                  </a:moveTo>
                  <a:lnTo>
                    <a:pt x="207276" y="207911"/>
                  </a:lnTo>
                  <a:lnTo>
                    <a:pt x="205511" y="205587"/>
                  </a:lnTo>
                  <a:lnTo>
                    <a:pt x="205346" y="206641"/>
                  </a:lnTo>
                  <a:lnTo>
                    <a:pt x="205219" y="207657"/>
                  </a:lnTo>
                  <a:lnTo>
                    <a:pt x="205054" y="208711"/>
                  </a:lnTo>
                  <a:lnTo>
                    <a:pt x="205003" y="209473"/>
                  </a:lnTo>
                  <a:lnTo>
                    <a:pt x="205130" y="210324"/>
                  </a:lnTo>
                  <a:lnTo>
                    <a:pt x="205003" y="211035"/>
                  </a:lnTo>
                  <a:lnTo>
                    <a:pt x="204635" y="212496"/>
                  </a:lnTo>
                  <a:lnTo>
                    <a:pt x="204711" y="213004"/>
                  </a:lnTo>
                  <a:lnTo>
                    <a:pt x="205981" y="214122"/>
                  </a:lnTo>
                  <a:lnTo>
                    <a:pt x="207365" y="210781"/>
                  </a:lnTo>
                  <a:close/>
                </a:path>
                <a:path w="227329" h="490854">
                  <a:moveTo>
                    <a:pt x="213842" y="397370"/>
                  </a:moveTo>
                  <a:lnTo>
                    <a:pt x="213296" y="397129"/>
                  </a:lnTo>
                  <a:lnTo>
                    <a:pt x="212801" y="396722"/>
                  </a:lnTo>
                  <a:lnTo>
                    <a:pt x="212674" y="396824"/>
                  </a:lnTo>
                  <a:lnTo>
                    <a:pt x="212331" y="397129"/>
                  </a:lnTo>
                  <a:lnTo>
                    <a:pt x="212077" y="397573"/>
                  </a:lnTo>
                  <a:lnTo>
                    <a:pt x="211785" y="398030"/>
                  </a:lnTo>
                  <a:lnTo>
                    <a:pt x="211912" y="398030"/>
                  </a:lnTo>
                  <a:lnTo>
                    <a:pt x="212039" y="398132"/>
                  </a:lnTo>
                  <a:lnTo>
                    <a:pt x="212585" y="397979"/>
                  </a:lnTo>
                  <a:lnTo>
                    <a:pt x="213093" y="397789"/>
                  </a:lnTo>
                  <a:lnTo>
                    <a:pt x="213842" y="397370"/>
                  </a:lnTo>
                  <a:close/>
                </a:path>
                <a:path w="227329" h="490854">
                  <a:moveTo>
                    <a:pt x="225005" y="406565"/>
                  </a:moveTo>
                  <a:lnTo>
                    <a:pt x="224751" y="406057"/>
                  </a:lnTo>
                  <a:lnTo>
                    <a:pt x="224459" y="405599"/>
                  </a:lnTo>
                  <a:lnTo>
                    <a:pt x="224205" y="405104"/>
                  </a:lnTo>
                  <a:lnTo>
                    <a:pt x="224078" y="404647"/>
                  </a:lnTo>
                  <a:lnTo>
                    <a:pt x="223824" y="403631"/>
                  </a:lnTo>
                  <a:lnTo>
                    <a:pt x="223697" y="403529"/>
                  </a:lnTo>
                  <a:lnTo>
                    <a:pt x="223443" y="403326"/>
                  </a:lnTo>
                  <a:lnTo>
                    <a:pt x="223062" y="403834"/>
                  </a:lnTo>
                  <a:lnTo>
                    <a:pt x="222478" y="404241"/>
                  </a:lnTo>
                  <a:lnTo>
                    <a:pt x="222224" y="404799"/>
                  </a:lnTo>
                  <a:lnTo>
                    <a:pt x="222097" y="405104"/>
                  </a:lnTo>
                  <a:lnTo>
                    <a:pt x="222427" y="405853"/>
                  </a:lnTo>
                  <a:lnTo>
                    <a:pt x="222681" y="405955"/>
                  </a:lnTo>
                  <a:lnTo>
                    <a:pt x="223443" y="406209"/>
                  </a:lnTo>
                  <a:lnTo>
                    <a:pt x="223951" y="407416"/>
                  </a:lnTo>
                  <a:lnTo>
                    <a:pt x="225005" y="406565"/>
                  </a:lnTo>
                  <a:close/>
                </a:path>
                <a:path w="227329" h="490854">
                  <a:moveTo>
                    <a:pt x="227025" y="374865"/>
                  </a:moveTo>
                  <a:lnTo>
                    <a:pt x="226847" y="374307"/>
                  </a:lnTo>
                  <a:lnTo>
                    <a:pt x="226644" y="373811"/>
                  </a:lnTo>
                  <a:lnTo>
                    <a:pt x="226428" y="373253"/>
                  </a:lnTo>
                  <a:lnTo>
                    <a:pt x="225082" y="373253"/>
                  </a:lnTo>
                  <a:lnTo>
                    <a:pt x="224878" y="373557"/>
                  </a:lnTo>
                  <a:lnTo>
                    <a:pt x="225132" y="374865"/>
                  </a:lnTo>
                  <a:lnTo>
                    <a:pt x="227025" y="374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923498" y="6370574"/>
              <a:ext cx="224790" cy="309880"/>
            </a:xfrm>
            <a:custGeom>
              <a:avLst/>
              <a:gdLst/>
              <a:ahLst/>
              <a:cxnLst/>
              <a:rect l="l" t="t" r="r" b="b"/>
              <a:pathLst>
                <a:path w="224790" h="309879">
                  <a:moveTo>
                    <a:pt x="5930" y="292989"/>
                  </a:moveTo>
                  <a:lnTo>
                    <a:pt x="5511" y="293090"/>
                  </a:lnTo>
                  <a:lnTo>
                    <a:pt x="5219" y="293192"/>
                  </a:lnTo>
                  <a:lnTo>
                    <a:pt x="3949" y="293687"/>
                  </a:lnTo>
                  <a:lnTo>
                    <a:pt x="2857" y="293243"/>
                  </a:lnTo>
                  <a:lnTo>
                    <a:pt x="2400" y="291973"/>
                  </a:lnTo>
                  <a:lnTo>
                    <a:pt x="2222" y="291630"/>
                  </a:lnTo>
                  <a:lnTo>
                    <a:pt x="1930" y="291274"/>
                  </a:lnTo>
                  <a:lnTo>
                    <a:pt x="1803" y="290868"/>
                  </a:lnTo>
                  <a:lnTo>
                    <a:pt x="1181" y="289255"/>
                  </a:lnTo>
                  <a:lnTo>
                    <a:pt x="1092" y="289001"/>
                  </a:lnTo>
                  <a:lnTo>
                    <a:pt x="965" y="288747"/>
                  </a:lnTo>
                  <a:lnTo>
                    <a:pt x="876" y="288493"/>
                  </a:lnTo>
                  <a:lnTo>
                    <a:pt x="622" y="288696"/>
                  </a:lnTo>
                  <a:lnTo>
                    <a:pt x="127" y="288899"/>
                  </a:lnTo>
                  <a:lnTo>
                    <a:pt x="127" y="289102"/>
                  </a:lnTo>
                  <a:lnTo>
                    <a:pt x="0" y="290017"/>
                  </a:lnTo>
                  <a:lnTo>
                    <a:pt x="76" y="290868"/>
                  </a:lnTo>
                  <a:lnTo>
                    <a:pt x="927" y="291579"/>
                  </a:lnTo>
                  <a:lnTo>
                    <a:pt x="1930" y="292379"/>
                  </a:lnTo>
                  <a:lnTo>
                    <a:pt x="2476" y="293395"/>
                  </a:lnTo>
                  <a:lnTo>
                    <a:pt x="1930" y="294805"/>
                  </a:lnTo>
                  <a:lnTo>
                    <a:pt x="1549" y="295922"/>
                  </a:lnTo>
                  <a:lnTo>
                    <a:pt x="2692" y="297637"/>
                  </a:lnTo>
                  <a:lnTo>
                    <a:pt x="3949" y="297878"/>
                  </a:lnTo>
                  <a:lnTo>
                    <a:pt x="3822" y="299250"/>
                  </a:lnTo>
                  <a:lnTo>
                    <a:pt x="4076" y="299351"/>
                  </a:lnTo>
                  <a:lnTo>
                    <a:pt x="4457" y="298792"/>
                  </a:lnTo>
                  <a:lnTo>
                    <a:pt x="5092" y="298081"/>
                  </a:lnTo>
                  <a:lnTo>
                    <a:pt x="5092" y="296672"/>
                  </a:lnTo>
                  <a:lnTo>
                    <a:pt x="4457" y="296062"/>
                  </a:lnTo>
                  <a:lnTo>
                    <a:pt x="3492" y="295922"/>
                  </a:lnTo>
                  <a:lnTo>
                    <a:pt x="3073" y="295821"/>
                  </a:lnTo>
                  <a:lnTo>
                    <a:pt x="2692" y="295363"/>
                  </a:lnTo>
                  <a:lnTo>
                    <a:pt x="2311" y="295008"/>
                  </a:lnTo>
                  <a:lnTo>
                    <a:pt x="2400" y="294855"/>
                  </a:lnTo>
                  <a:lnTo>
                    <a:pt x="2476" y="294703"/>
                  </a:lnTo>
                  <a:lnTo>
                    <a:pt x="3365" y="294805"/>
                  </a:lnTo>
                  <a:lnTo>
                    <a:pt x="4241" y="294855"/>
                  </a:lnTo>
                  <a:lnTo>
                    <a:pt x="4965" y="294957"/>
                  </a:lnTo>
                  <a:lnTo>
                    <a:pt x="5930" y="292989"/>
                  </a:lnTo>
                  <a:close/>
                </a:path>
                <a:path w="224790" h="309879">
                  <a:moveTo>
                    <a:pt x="8039" y="225361"/>
                  </a:moveTo>
                  <a:lnTo>
                    <a:pt x="7442" y="224853"/>
                  </a:lnTo>
                  <a:lnTo>
                    <a:pt x="6858" y="224447"/>
                  </a:lnTo>
                  <a:lnTo>
                    <a:pt x="6261" y="223888"/>
                  </a:lnTo>
                  <a:lnTo>
                    <a:pt x="6019" y="223634"/>
                  </a:lnTo>
                  <a:lnTo>
                    <a:pt x="5969" y="223240"/>
                  </a:lnTo>
                  <a:lnTo>
                    <a:pt x="5765" y="222935"/>
                  </a:lnTo>
                  <a:lnTo>
                    <a:pt x="5588" y="222529"/>
                  </a:lnTo>
                  <a:lnTo>
                    <a:pt x="5346" y="222123"/>
                  </a:lnTo>
                  <a:lnTo>
                    <a:pt x="5092" y="221830"/>
                  </a:lnTo>
                  <a:lnTo>
                    <a:pt x="4965" y="221729"/>
                  </a:lnTo>
                  <a:lnTo>
                    <a:pt x="4711" y="221729"/>
                  </a:lnTo>
                  <a:lnTo>
                    <a:pt x="4495" y="221780"/>
                  </a:lnTo>
                  <a:lnTo>
                    <a:pt x="4419" y="222021"/>
                  </a:lnTo>
                  <a:lnTo>
                    <a:pt x="4419" y="222173"/>
                  </a:lnTo>
                  <a:lnTo>
                    <a:pt x="4457" y="222986"/>
                  </a:lnTo>
                  <a:lnTo>
                    <a:pt x="6388" y="225552"/>
                  </a:lnTo>
                  <a:lnTo>
                    <a:pt x="7150" y="225755"/>
                  </a:lnTo>
                  <a:lnTo>
                    <a:pt x="7366" y="225806"/>
                  </a:lnTo>
                  <a:lnTo>
                    <a:pt x="7620" y="225704"/>
                  </a:lnTo>
                  <a:lnTo>
                    <a:pt x="7861" y="225704"/>
                  </a:lnTo>
                  <a:lnTo>
                    <a:pt x="7912" y="225552"/>
                  </a:lnTo>
                  <a:lnTo>
                    <a:pt x="8039" y="225361"/>
                  </a:lnTo>
                  <a:close/>
                </a:path>
                <a:path w="224790" h="309879">
                  <a:moveTo>
                    <a:pt x="8534" y="297929"/>
                  </a:moveTo>
                  <a:lnTo>
                    <a:pt x="8115" y="297484"/>
                  </a:lnTo>
                  <a:lnTo>
                    <a:pt x="7531" y="297027"/>
                  </a:lnTo>
                  <a:lnTo>
                    <a:pt x="7150" y="296519"/>
                  </a:lnTo>
                  <a:lnTo>
                    <a:pt x="6769" y="296062"/>
                  </a:lnTo>
                  <a:lnTo>
                    <a:pt x="6604" y="295567"/>
                  </a:lnTo>
                  <a:lnTo>
                    <a:pt x="5930" y="295059"/>
                  </a:lnTo>
                  <a:lnTo>
                    <a:pt x="5930" y="295414"/>
                  </a:lnTo>
                  <a:lnTo>
                    <a:pt x="5842" y="296011"/>
                  </a:lnTo>
                  <a:lnTo>
                    <a:pt x="5969" y="296062"/>
                  </a:lnTo>
                  <a:lnTo>
                    <a:pt x="6946" y="296570"/>
                  </a:lnTo>
                  <a:lnTo>
                    <a:pt x="6604" y="298488"/>
                  </a:lnTo>
                  <a:lnTo>
                    <a:pt x="8166" y="298284"/>
                  </a:lnTo>
                  <a:lnTo>
                    <a:pt x="8293" y="298234"/>
                  </a:lnTo>
                  <a:lnTo>
                    <a:pt x="8458" y="298081"/>
                  </a:lnTo>
                  <a:lnTo>
                    <a:pt x="8534" y="297929"/>
                  </a:lnTo>
                  <a:close/>
                </a:path>
                <a:path w="224790" h="309879">
                  <a:moveTo>
                    <a:pt x="9004" y="294043"/>
                  </a:moveTo>
                  <a:lnTo>
                    <a:pt x="8166" y="293547"/>
                  </a:lnTo>
                  <a:lnTo>
                    <a:pt x="7442" y="293192"/>
                  </a:lnTo>
                  <a:lnTo>
                    <a:pt x="6642" y="292684"/>
                  </a:lnTo>
                  <a:lnTo>
                    <a:pt x="6769" y="294297"/>
                  </a:lnTo>
                  <a:lnTo>
                    <a:pt x="7696" y="294754"/>
                  </a:lnTo>
                  <a:lnTo>
                    <a:pt x="9004" y="294043"/>
                  </a:lnTo>
                  <a:close/>
                </a:path>
                <a:path w="224790" h="309879">
                  <a:moveTo>
                    <a:pt x="10807" y="1257"/>
                  </a:moveTo>
                  <a:lnTo>
                    <a:pt x="10731" y="1117"/>
                  </a:lnTo>
                  <a:lnTo>
                    <a:pt x="10223" y="355"/>
                  </a:lnTo>
                  <a:lnTo>
                    <a:pt x="9512" y="50"/>
                  </a:lnTo>
                  <a:lnTo>
                    <a:pt x="8623" y="711"/>
                  </a:lnTo>
                  <a:lnTo>
                    <a:pt x="8966" y="1511"/>
                  </a:lnTo>
                  <a:lnTo>
                    <a:pt x="9207" y="2527"/>
                  </a:lnTo>
                  <a:lnTo>
                    <a:pt x="10388" y="2070"/>
                  </a:lnTo>
                  <a:lnTo>
                    <a:pt x="10566" y="1968"/>
                  </a:lnTo>
                  <a:lnTo>
                    <a:pt x="10807" y="1257"/>
                  </a:lnTo>
                  <a:close/>
                </a:path>
                <a:path w="224790" h="309879">
                  <a:moveTo>
                    <a:pt x="11442" y="157314"/>
                  </a:moveTo>
                  <a:lnTo>
                    <a:pt x="11315" y="156819"/>
                  </a:lnTo>
                  <a:lnTo>
                    <a:pt x="11023" y="155498"/>
                  </a:lnTo>
                  <a:lnTo>
                    <a:pt x="9258" y="154647"/>
                  </a:lnTo>
                  <a:lnTo>
                    <a:pt x="10007" y="156870"/>
                  </a:lnTo>
                  <a:lnTo>
                    <a:pt x="8877" y="157264"/>
                  </a:lnTo>
                  <a:lnTo>
                    <a:pt x="9639" y="157772"/>
                  </a:lnTo>
                  <a:lnTo>
                    <a:pt x="10007" y="158076"/>
                  </a:lnTo>
                  <a:lnTo>
                    <a:pt x="10566" y="158432"/>
                  </a:lnTo>
                  <a:lnTo>
                    <a:pt x="10896" y="158026"/>
                  </a:lnTo>
                  <a:lnTo>
                    <a:pt x="11150" y="157670"/>
                  </a:lnTo>
                  <a:lnTo>
                    <a:pt x="11442" y="157314"/>
                  </a:lnTo>
                  <a:close/>
                </a:path>
                <a:path w="224790" h="309879">
                  <a:moveTo>
                    <a:pt x="14478" y="301320"/>
                  </a:moveTo>
                  <a:lnTo>
                    <a:pt x="13335" y="299796"/>
                  </a:lnTo>
                  <a:lnTo>
                    <a:pt x="12242" y="298284"/>
                  </a:lnTo>
                  <a:lnTo>
                    <a:pt x="10769" y="296519"/>
                  </a:lnTo>
                  <a:lnTo>
                    <a:pt x="10261" y="296418"/>
                  </a:lnTo>
                  <a:lnTo>
                    <a:pt x="9931" y="296214"/>
                  </a:lnTo>
                  <a:lnTo>
                    <a:pt x="10058" y="297484"/>
                  </a:lnTo>
                  <a:lnTo>
                    <a:pt x="10134" y="297688"/>
                  </a:lnTo>
                  <a:lnTo>
                    <a:pt x="9296" y="298640"/>
                  </a:lnTo>
                  <a:lnTo>
                    <a:pt x="9639" y="299999"/>
                  </a:lnTo>
                  <a:lnTo>
                    <a:pt x="10896" y="300101"/>
                  </a:lnTo>
                  <a:lnTo>
                    <a:pt x="12204" y="300253"/>
                  </a:lnTo>
                  <a:lnTo>
                    <a:pt x="12331" y="300863"/>
                  </a:lnTo>
                  <a:lnTo>
                    <a:pt x="12242" y="301866"/>
                  </a:lnTo>
                  <a:lnTo>
                    <a:pt x="12280" y="302018"/>
                  </a:lnTo>
                  <a:lnTo>
                    <a:pt x="12458" y="302221"/>
                  </a:lnTo>
                  <a:lnTo>
                    <a:pt x="12496" y="302425"/>
                  </a:lnTo>
                  <a:lnTo>
                    <a:pt x="13258" y="301980"/>
                  </a:lnTo>
                  <a:lnTo>
                    <a:pt x="14478" y="301320"/>
                  </a:lnTo>
                  <a:close/>
                </a:path>
                <a:path w="224790" h="309879">
                  <a:moveTo>
                    <a:pt x="18046" y="308483"/>
                  </a:moveTo>
                  <a:lnTo>
                    <a:pt x="16916" y="307124"/>
                  </a:lnTo>
                  <a:lnTo>
                    <a:pt x="17170" y="305854"/>
                  </a:lnTo>
                  <a:lnTo>
                    <a:pt x="17005" y="305803"/>
                  </a:lnTo>
                  <a:lnTo>
                    <a:pt x="16827" y="305803"/>
                  </a:lnTo>
                  <a:lnTo>
                    <a:pt x="16662" y="305752"/>
                  </a:lnTo>
                  <a:lnTo>
                    <a:pt x="16662" y="309753"/>
                  </a:lnTo>
                  <a:lnTo>
                    <a:pt x="17043" y="309753"/>
                  </a:lnTo>
                  <a:lnTo>
                    <a:pt x="18046" y="308483"/>
                  </a:lnTo>
                  <a:close/>
                </a:path>
                <a:path w="224790" h="309879">
                  <a:moveTo>
                    <a:pt x="20701" y="11963"/>
                  </a:moveTo>
                  <a:lnTo>
                    <a:pt x="20243" y="11303"/>
                  </a:lnTo>
                  <a:lnTo>
                    <a:pt x="19735" y="10845"/>
                  </a:lnTo>
                  <a:lnTo>
                    <a:pt x="19227" y="11607"/>
                  </a:lnTo>
                  <a:lnTo>
                    <a:pt x="18770" y="12217"/>
                  </a:lnTo>
                  <a:lnTo>
                    <a:pt x="18478" y="12865"/>
                  </a:lnTo>
                  <a:lnTo>
                    <a:pt x="18097" y="13627"/>
                  </a:lnTo>
                  <a:lnTo>
                    <a:pt x="18262" y="14287"/>
                  </a:lnTo>
                  <a:lnTo>
                    <a:pt x="18935" y="14643"/>
                  </a:lnTo>
                  <a:lnTo>
                    <a:pt x="19354" y="13982"/>
                  </a:lnTo>
                  <a:lnTo>
                    <a:pt x="19773" y="13474"/>
                  </a:lnTo>
                  <a:lnTo>
                    <a:pt x="20701" y="11963"/>
                  </a:lnTo>
                  <a:close/>
                </a:path>
                <a:path w="224790" h="309879">
                  <a:moveTo>
                    <a:pt x="25158" y="42545"/>
                  </a:moveTo>
                  <a:lnTo>
                    <a:pt x="24663" y="40830"/>
                  </a:lnTo>
                  <a:lnTo>
                    <a:pt x="24155" y="40525"/>
                  </a:lnTo>
                  <a:lnTo>
                    <a:pt x="22047" y="41033"/>
                  </a:lnTo>
                  <a:lnTo>
                    <a:pt x="23101" y="41643"/>
                  </a:lnTo>
                  <a:lnTo>
                    <a:pt x="23609" y="43103"/>
                  </a:lnTo>
                  <a:lnTo>
                    <a:pt x="25158" y="42545"/>
                  </a:lnTo>
                  <a:close/>
                </a:path>
                <a:path w="224790" h="309879">
                  <a:moveTo>
                    <a:pt x="47129" y="246405"/>
                  </a:moveTo>
                  <a:lnTo>
                    <a:pt x="46418" y="246862"/>
                  </a:lnTo>
                  <a:lnTo>
                    <a:pt x="45580" y="247357"/>
                  </a:lnTo>
                  <a:lnTo>
                    <a:pt x="45961" y="247713"/>
                  </a:lnTo>
                  <a:lnTo>
                    <a:pt x="46964" y="248627"/>
                  </a:lnTo>
                  <a:lnTo>
                    <a:pt x="47002" y="247764"/>
                  </a:lnTo>
                  <a:lnTo>
                    <a:pt x="47129" y="246405"/>
                  </a:lnTo>
                  <a:close/>
                </a:path>
                <a:path w="224790" h="309879">
                  <a:moveTo>
                    <a:pt x="48818" y="245795"/>
                  </a:moveTo>
                  <a:lnTo>
                    <a:pt x="48310" y="244843"/>
                  </a:lnTo>
                  <a:lnTo>
                    <a:pt x="47980" y="244081"/>
                  </a:lnTo>
                  <a:lnTo>
                    <a:pt x="47472" y="243027"/>
                  </a:lnTo>
                  <a:lnTo>
                    <a:pt x="47129" y="243230"/>
                  </a:lnTo>
                  <a:lnTo>
                    <a:pt x="46634" y="243471"/>
                  </a:lnTo>
                  <a:lnTo>
                    <a:pt x="46126" y="243776"/>
                  </a:lnTo>
                  <a:lnTo>
                    <a:pt x="46507" y="244132"/>
                  </a:lnTo>
                  <a:lnTo>
                    <a:pt x="46888" y="244589"/>
                  </a:lnTo>
                  <a:lnTo>
                    <a:pt x="47256" y="244894"/>
                  </a:lnTo>
                  <a:lnTo>
                    <a:pt x="47726" y="245287"/>
                  </a:lnTo>
                  <a:lnTo>
                    <a:pt x="48234" y="245491"/>
                  </a:lnTo>
                  <a:lnTo>
                    <a:pt x="48818" y="245795"/>
                  </a:lnTo>
                  <a:close/>
                </a:path>
                <a:path w="224790" h="309879">
                  <a:moveTo>
                    <a:pt x="57746" y="232676"/>
                  </a:moveTo>
                  <a:lnTo>
                    <a:pt x="57150" y="232321"/>
                  </a:lnTo>
                  <a:lnTo>
                    <a:pt x="55841" y="232219"/>
                  </a:lnTo>
                  <a:lnTo>
                    <a:pt x="56349" y="232981"/>
                  </a:lnTo>
                  <a:lnTo>
                    <a:pt x="56730" y="233527"/>
                  </a:lnTo>
                  <a:lnTo>
                    <a:pt x="57023" y="234035"/>
                  </a:lnTo>
                  <a:lnTo>
                    <a:pt x="57238" y="233883"/>
                  </a:lnTo>
                  <a:lnTo>
                    <a:pt x="57658" y="233730"/>
                  </a:lnTo>
                  <a:lnTo>
                    <a:pt x="57658" y="233527"/>
                  </a:lnTo>
                  <a:lnTo>
                    <a:pt x="57746" y="232676"/>
                  </a:lnTo>
                  <a:close/>
                </a:path>
                <a:path w="224790" h="309879">
                  <a:moveTo>
                    <a:pt x="59893" y="232117"/>
                  </a:moveTo>
                  <a:lnTo>
                    <a:pt x="59677" y="231114"/>
                  </a:lnTo>
                  <a:lnTo>
                    <a:pt x="58585" y="230555"/>
                  </a:lnTo>
                  <a:lnTo>
                    <a:pt x="58420" y="230606"/>
                  </a:lnTo>
                  <a:lnTo>
                    <a:pt x="58166" y="230708"/>
                  </a:lnTo>
                  <a:lnTo>
                    <a:pt x="58496" y="231609"/>
                  </a:lnTo>
                  <a:lnTo>
                    <a:pt x="58788" y="232524"/>
                  </a:lnTo>
                  <a:lnTo>
                    <a:pt x="59131" y="233629"/>
                  </a:lnTo>
                  <a:lnTo>
                    <a:pt x="59893" y="232117"/>
                  </a:lnTo>
                  <a:close/>
                </a:path>
                <a:path w="224790" h="309879">
                  <a:moveTo>
                    <a:pt x="61150" y="245795"/>
                  </a:moveTo>
                  <a:lnTo>
                    <a:pt x="60807" y="245745"/>
                  </a:lnTo>
                  <a:lnTo>
                    <a:pt x="60388" y="245643"/>
                  </a:lnTo>
                  <a:lnTo>
                    <a:pt x="60058" y="245745"/>
                  </a:lnTo>
                  <a:lnTo>
                    <a:pt x="59931" y="245745"/>
                  </a:lnTo>
                  <a:lnTo>
                    <a:pt x="59766" y="246354"/>
                  </a:lnTo>
                  <a:lnTo>
                    <a:pt x="59893" y="246507"/>
                  </a:lnTo>
                  <a:lnTo>
                    <a:pt x="60096" y="246862"/>
                  </a:lnTo>
                  <a:lnTo>
                    <a:pt x="60439" y="247103"/>
                  </a:lnTo>
                  <a:lnTo>
                    <a:pt x="61061" y="247611"/>
                  </a:lnTo>
                  <a:lnTo>
                    <a:pt x="61061" y="246811"/>
                  </a:lnTo>
                  <a:lnTo>
                    <a:pt x="61112" y="246354"/>
                  </a:lnTo>
                  <a:lnTo>
                    <a:pt x="61150" y="245795"/>
                  </a:lnTo>
                  <a:close/>
                </a:path>
                <a:path w="224790" h="309879">
                  <a:moveTo>
                    <a:pt x="61366" y="193459"/>
                  </a:moveTo>
                  <a:lnTo>
                    <a:pt x="59931" y="190677"/>
                  </a:lnTo>
                  <a:lnTo>
                    <a:pt x="59296" y="189369"/>
                  </a:lnTo>
                  <a:lnTo>
                    <a:pt x="59042" y="189522"/>
                  </a:lnTo>
                  <a:lnTo>
                    <a:pt x="58877" y="189522"/>
                  </a:lnTo>
                  <a:lnTo>
                    <a:pt x="58877" y="189877"/>
                  </a:lnTo>
                  <a:lnTo>
                    <a:pt x="58788" y="190373"/>
                  </a:lnTo>
                  <a:lnTo>
                    <a:pt x="59004" y="190525"/>
                  </a:lnTo>
                  <a:lnTo>
                    <a:pt x="59842" y="191236"/>
                  </a:lnTo>
                  <a:lnTo>
                    <a:pt x="59296" y="191897"/>
                  </a:lnTo>
                  <a:lnTo>
                    <a:pt x="59093" y="192544"/>
                  </a:lnTo>
                  <a:lnTo>
                    <a:pt x="59004" y="192849"/>
                  </a:lnTo>
                  <a:lnTo>
                    <a:pt x="58915" y="193205"/>
                  </a:lnTo>
                  <a:lnTo>
                    <a:pt x="58877" y="193560"/>
                  </a:lnTo>
                  <a:lnTo>
                    <a:pt x="60185" y="193560"/>
                  </a:lnTo>
                  <a:lnTo>
                    <a:pt x="60604" y="193509"/>
                  </a:lnTo>
                  <a:lnTo>
                    <a:pt x="61366" y="193459"/>
                  </a:lnTo>
                  <a:close/>
                </a:path>
                <a:path w="224790" h="309879">
                  <a:moveTo>
                    <a:pt x="61658" y="609"/>
                  </a:moveTo>
                  <a:lnTo>
                    <a:pt x="60020" y="0"/>
                  </a:lnTo>
                  <a:lnTo>
                    <a:pt x="59893" y="101"/>
                  </a:lnTo>
                  <a:lnTo>
                    <a:pt x="59766" y="254"/>
                  </a:lnTo>
                  <a:lnTo>
                    <a:pt x="60020" y="558"/>
                  </a:lnTo>
                  <a:lnTo>
                    <a:pt x="60134" y="1066"/>
                  </a:lnTo>
                  <a:lnTo>
                    <a:pt x="60439" y="1206"/>
                  </a:lnTo>
                  <a:lnTo>
                    <a:pt x="60769" y="1358"/>
                  </a:lnTo>
                  <a:lnTo>
                    <a:pt x="61277" y="1155"/>
                  </a:lnTo>
                  <a:lnTo>
                    <a:pt x="61658" y="1117"/>
                  </a:lnTo>
                  <a:lnTo>
                    <a:pt x="61658" y="609"/>
                  </a:lnTo>
                  <a:close/>
                </a:path>
                <a:path w="224790" h="309879">
                  <a:moveTo>
                    <a:pt x="65570" y="49364"/>
                  </a:moveTo>
                  <a:lnTo>
                    <a:pt x="64643" y="48602"/>
                  </a:lnTo>
                  <a:lnTo>
                    <a:pt x="64427" y="48450"/>
                  </a:lnTo>
                  <a:lnTo>
                    <a:pt x="64312" y="48196"/>
                  </a:lnTo>
                  <a:lnTo>
                    <a:pt x="64096" y="47942"/>
                  </a:lnTo>
                  <a:lnTo>
                    <a:pt x="63512" y="48806"/>
                  </a:lnTo>
                  <a:lnTo>
                    <a:pt x="63423" y="49657"/>
                  </a:lnTo>
                  <a:lnTo>
                    <a:pt x="64389" y="50419"/>
                  </a:lnTo>
                  <a:lnTo>
                    <a:pt x="65316" y="49911"/>
                  </a:lnTo>
                  <a:lnTo>
                    <a:pt x="65570" y="49364"/>
                  </a:lnTo>
                  <a:close/>
                </a:path>
                <a:path w="224790" h="309879">
                  <a:moveTo>
                    <a:pt x="66370" y="260731"/>
                  </a:moveTo>
                  <a:lnTo>
                    <a:pt x="64389" y="258673"/>
                  </a:lnTo>
                  <a:lnTo>
                    <a:pt x="63931" y="259422"/>
                  </a:lnTo>
                  <a:lnTo>
                    <a:pt x="66370" y="260731"/>
                  </a:lnTo>
                  <a:close/>
                </a:path>
                <a:path w="224790" h="309879">
                  <a:moveTo>
                    <a:pt x="67843" y="114363"/>
                  </a:moveTo>
                  <a:lnTo>
                    <a:pt x="65278" y="114719"/>
                  </a:lnTo>
                  <a:lnTo>
                    <a:pt x="65659" y="115481"/>
                  </a:lnTo>
                  <a:lnTo>
                    <a:pt x="66535" y="116941"/>
                  </a:lnTo>
                  <a:lnTo>
                    <a:pt x="66878" y="116738"/>
                  </a:lnTo>
                  <a:lnTo>
                    <a:pt x="67843" y="114363"/>
                  </a:lnTo>
                  <a:close/>
                </a:path>
                <a:path w="224790" h="309879">
                  <a:moveTo>
                    <a:pt x="69862" y="50177"/>
                  </a:moveTo>
                  <a:lnTo>
                    <a:pt x="69646" y="50126"/>
                  </a:lnTo>
                  <a:lnTo>
                    <a:pt x="69405" y="49961"/>
                  </a:lnTo>
                  <a:lnTo>
                    <a:pt x="69189" y="50025"/>
                  </a:lnTo>
                  <a:lnTo>
                    <a:pt x="68427" y="50266"/>
                  </a:lnTo>
                  <a:lnTo>
                    <a:pt x="67297" y="48145"/>
                  </a:lnTo>
                  <a:lnTo>
                    <a:pt x="66827" y="50723"/>
                  </a:lnTo>
                  <a:lnTo>
                    <a:pt x="67678" y="50774"/>
                  </a:lnTo>
                  <a:lnTo>
                    <a:pt x="68478" y="50876"/>
                  </a:lnTo>
                  <a:lnTo>
                    <a:pt x="69481" y="50876"/>
                  </a:lnTo>
                  <a:lnTo>
                    <a:pt x="69646" y="50419"/>
                  </a:lnTo>
                  <a:lnTo>
                    <a:pt x="69862" y="50177"/>
                  </a:lnTo>
                  <a:close/>
                </a:path>
                <a:path w="224790" h="309879">
                  <a:moveTo>
                    <a:pt x="71208" y="257251"/>
                  </a:moveTo>
                  <a:lnTo>
                    <a:pt x="71170" y="257048"/>
                  </a:lnTo>
                  <a:lnTo>
                    <a:pt x="71081" y="256501"/>
                  </a:lnTo>
                  <a:lnTo>
                    <a:pt x="70573" y="255435"/>
                  </a:lnTo>
                  <a:lnTo>
                    <a:pt x="69151" y="255943"/>
                  </a:lnTo>
                  <a:lnTo>
                    <a:pt x="70954" y="256895"/>
                  </a:lnTo>
                  <a:lnTo>
                    <a:pt x="69900" y="257505"/>
                  </a:lnTo>
                  <a:lnTo>
                    <a:pt x="70154" y="257556"/>
                  </a:lnTo>
                  <a:lnTo>
                    <a:pt x="70370" y="257657"/>
                  </a:lnTo>
                  <a:lnTo>
                    <a:pt x="70573" y="257810"/>
                  </a:lnTo>
                  <a:lnTo>
                    <a:pt x="70751" y="257556"/>
                  </a:lnTo>
                  <a:lnTo>
                    <a:pt x="71208" y="257251"/>
                  </a:lnTo>
                  <a:close/>
                </a:path>
                <a:path w="224790" h="309879">
                  <a:moveTo>
                    <a:pt x="71589" y="8737"/>
                  </a:moveTo>
                  <a:lnTo>
                    <a:pt x="70243" y="8026"/>
                  </a:lnTo>
                  <a:lnTo>
                    <a:pt x="69646" y="7721"/>
                  </a:lnTo>
                  <a:lnTo>
                    <a:pt x="69570" y="7924"/>
                  </a:lnTo>
                  <a:lnTo>
                    <a:pt x="69443" y="8077"/>
                  </a:lnTo>
                  <a:lnTo>
                    <a:pt x="69354" y="8280"/>
                  </a:lnTo>
                  <a:lnTo>
                    <a:pt x="69989" y="8636"/>
                  </a:lnTo>
                  <a:lnTo>
                    <a:pt x="70662" y="8928"/>
                  </a:lnTo>
                  <a:lnTo>
                    <a:pt x="71335" y="9283"/>
                  </a:lnTo>
                  <a:lnTo>
                    <a:pt x="71589" y="8737"/>
                  </a:lnTo>
                  <a:close/>
                </a:path>
                <a:path w="224790" h="309879">
                  <a:moveTo>
                    <a:pt x="75628" y="260883"/>
                  </a:moveTo>
                  <a:lnTo>
                    <a:pt x="74612" y="260388"/>
                  </a:lnTo>
                  <a:lnTo>
                    <a:pt x="73863" y="259422"/>
                  </a:lnTo>
                  <a:lnTo>
                    <a:pt x="73520" y="260832"/>
                  </a:lnTo>
                  <a:lnTo>
                    <a:pt x="74117" y="261797"/>
                  </a:lnTo>
                  <a:lnTo>
                    <a:pt x="75298" y="262356"/>
                  </a:lnTo>
                  <a:lnTo>
                    <a:pt x="75628" y="260883"/>
                  </a:lnTo>
                  <a:close/>
                </a:path>
                <a:path w="224790" h="309879">
                  <a:moveTo>
                    <a:pt x="76720" y="23774"/>
                  </a:moveTo>
                  <a:lnTo>
                    <a:pt x="76174" y="22466"/>
                  </a:lnTo>
                  <a:lnTo>
                    <a:pt x="75171" y="22263"/>
                  </a:lnTo>
                  <a:lnTo>
                    <a:pt x="73939" y="22466"/>
                  </a:lnTo>
                  <a:lnTo>
                    <a:pt x="74282" y="23672"/>
                  </a:lnTo>
                  <a:lnTo>
                    <a:pt x="75120" y="24079"/>
                  </a:lnTo>
                  <a:lnTo>
                    <a:pt x="76720" y="23774"/>
                  </a:lnTo>
                  <a:close/>
                </a:path>
                <a:path w="224790" h="309879">
                  <a:moveTo>
                    <a:pt x="81902" y="245897"/>
                  </a:moveTo>
                  <a:lnTo>
                    <a:pt x="80810" y="245694"/>
                  </a:lnTo>
                  <a:lnTo>
                    <a:pt x="80556" y="245846"/>
                  </a:lnTo>
                  <a:lnTo>
                    <a:pt x="80429" y="245948"/>
                  </a:lnTo>
                  <a:lnTo>
                    <a:pt x="80759" y="246557"/>
                  </a:lnTo>
                  <a:lnTo>
                    <a:pt x="81140" y="247205"/>
                  </a:lnTo>
                  <a:lnTo>
                    <a:pt x="81483" y="247815"/>
                  </a:lnTo>
                  <a:lnTo>
                    <a:pt x="81648" y="247764"/>
                  </a:lnTo>
                  <a:lnTo>
                    <a:pt x="81902" y="247561"/>
                  </a:lnTo>
                  <a:lnTo>
                    <a:pt x="81902" y="245897"/>
                  </a:lnTo>
                  <a:close/>
                </a:path>
                <a:path w="224790" h="309879">
                  <a:moveTo>
                    <a:pt x="82740" y="239687"/>
                  </a:moveTo>
                  <a:lnTo>
                    <a:pt x="82575" y="238379"/>
                  </a:lnTo>
                  <a:lnTo>
                    <a:pt x="82537" y="237718"/>
                  </a:lnTo>
                  <a:lnTo>
                    <a:pt x="82194" y="237921"/>
                  </a:lnTo>
                  <a:lnTo>
                    <a:pt x="81483" y="238175"/>
                  </a:lnTo>
                  <a:lnTo>
                    <a:pt x="81483" y="238887"/>
                  </a:lnTo>
                  <a:lnTo>
                    <a:pt x="81813" y="239382"/>
                  </a:lnTo>
                  <a:lnTo>
                    <a:pt x="82029" y="239890"/>
                  </a:lnTo>
                  <a:lnTo>
                    <a:pt x="82283" y="239839"/>
                  </a:lnTo>
                  <a:lnTo>
                    <a:pt x="82486" y="239788"/>
                  </a:lnTo>
                  <a:lnTo>
                    <a:pt x="82740" y="239687"/>
                  </a:lnTo>
                  <a:close/>
                </a:path>
                <a:path w="224790" h="309879">
                  <a:moveTo>
                    <a:pt x="86321" y="144348"/>
                  </a:moveTo>
                  <a:lnTo>
                    <a:pt x="85979" y="143687"/>
                  </a:lnTo>
                  <a:lnTo>
                    <a:pt x="85725" y="143243"/>
                  </a:lnTo>
                  <a:lnTo>
                    <a:pt x="85267" y="142481"/>
                  </a:lnTo>
                  <a:lnTo>
                    <a:pt x="84848" y="143141"/>
                  </a:lnTo>
                  <a:lnTo>
                    <a:pt x="84429" y="143586"/>
                  </a:lnTo>
                  <a:lnTo>
                    <a:pt x="84251" y="144094"/>
                  </a:lnTo>
                  <a:lnTo>
                    <a:pt x="84213" y="144348"/>
                  </a:lnTo>
                  <a:lnTo>
                    <a:pt x="84721" y="145008"/>
                  </a:lnTo>
                  <a:lnTo>
                    <a:pt x="85432" y="145008"/>
                  </a:lnTo>
                  <a:lnTo>
                    <a:pt x="85813" y="144602"/>
                  </a:lnTo>
                  <a:lnTo>
                    <a:pt x="86321" y="144348"/>
                  </a:lnTo>
                  <a:close/>
                </a:path>
                <a:path w="224790" h="309879">
                  <a:moveTo>
                    <a:pt x="89141" y="245948"/>
                  </a:moveTo>
                  <a:lnTo>
                    <a:pt x="89103" y="245694"/>
                  </a:lnTo>
                  <a:lnTo>
                    <a:pt x="88887" y="244741"/>
                  </a:lnTo>
                  <a:lnTo>
                    <a:pt x="88252" y="244487"/>
                  </a:lnTo>
                  <a:lnTo>
                    <a:pt x="87122" y="245186"/>
                  </a:lnTo>
                  <a:lnTo>
                    <a:pt x="87630" y="245592"/>
                  </a:lnTo>
                  <a:lnTo>
                    <a:pt x="88214" y="246049"/>
                  </a:lnTo>
                  <a:lnTo>
                    <a:pt x="88722" y="246507"/>
                  </a:lnTo>
                  <a:lnTo>
                    <a:pt x="88849" y="246253"/>
                  </a:lnTo>
                  <a:lnTo>
                    <a:pt x="89141" y="245948"/>
                  </a:lnTo>
                  <a:close/>
                </a:path>
                <a:path w="224790" h="309879">
                  <a:moveTo>
                    <a:pt x="93345" y="246913"/>
                  </a:moveTo>
                  <a:lnTo>
                    <a:pt x="91452" y="245440"/>
                  </a:lnTo>
                  <a:lnTo>
                    <a:pt x="90690" y="246608"/>
                  </a:lnTo>
                  <a:lnTo>
                    <a:pt x="91617" y="248069"/>
                  </a:lnTo>
                  <a:lnTo>
                    <a:pt x="93268" y="248424"/>
                  </a:lnTo>
                  <a:lnTo>
                    <a:pt x="93345" y="246913"/>
                  </a:lnTo>
                  <a:close/>
                </a:path>
                <a:path w="224790" h="309879">
                  <a:moveTo>
                    <a:pt x="97383" y="241808"/>
                  </a:moveTo>
                  <a:lnTo>
                    <a:pt x="96799" y="240703"/>
                  </a:lnTo>
                  <a:lnTo>
                    <a:pt x="96291" y="239839"/>
                  </a:lnTo>
                  <a:lnTo>
                    <a:pt x="95745" y="241554"/>
                  </a:lnTo>
                  <a:lnTo>
                    <a:pt x="95834" y="241706"/>
                  </a:lnTo>
                  <a:lnTo>
                    <a:pt x="97053" y="242062"/>
                  </a:lnTo>
                  <a:lnTo>
                    <a:pt x="97307" y="241909"/>
                  </a:lnTo>
                  <a:close/>
                </a:path>
                <a:path w="224790" h="309879">
                  <a:moveTo>
                    <a:pt x="99072" y="231914"/>
                  </a:moveTo>
                  <a:lnTo>
                    <a:pt x="97688" y="230860"/>
                  </a:lnTo>
                  <a:lnTo>
                    <a:pt x="97383" y="231267"/>
                  </a:lnTo>
                  <a:lnTo>
                    <a:pt x="97180" y="231559"/>
                  </a:lnTo>
                  <a:lnTo>
                    <a:pt x="96837" y="232117"/>
                  </a:lnTo>
                  <a:lnTo>
                    <a:pt x="97637" y="232168"/>
                  </a:lnTo>
                  <a:lnTo>
                    <a:pt x="98907" y="232270"/>
                  </a:lnTo>
                  <a:lnTo>
                    <a:pt x="99034" y="232016"/>
                  </a:lnTo>
                  <a:close/>
                </a:path>
                <a:path w="224790" h="309879">
                  <a:moveTo>
                    <a:pt x="101854" y="233375"/>
                  </a:moveTo>
                  <a:lnTo>
                    <a:pt x="101219" y="232879"/>
                  </a:lnTo>
                  <a:lnTo>
                    <a:pt x="100672" y="232473"/>
                  </a:lnTo>
                  <a:lnTo>
                    <a:pt x="100126" y="232016"/>
                  </a:lnTo>
                  <a:lnTo>
                    <a:pt x="99961" y="232219"/>
                  </a:lnTo>
                  <a:lnTo>
                    <a:pt x="99872" y="232371"/>
                  </a:lnTo>
                  <a:lnTo>
                    <a:pt x="99707" y="232575"/>
                  </a:lnTo>
                  <a:lnTo>
                    <a:pt x="100203" y="232981"/>
                  </a:lnTo>
                  <a:lnTo>
                    <a:pt x="100672" y="233375"/>
                  </a:lnTo>
                  <a:lnTo>
                    <a:pt x="101219" y="233832"/>
                  </a:lnTo>
                  <a:lnTo>
                    <a:pt x="101346" y="233883"/>
                  </a:lnTo>
                  <a:lnTo>
                    <a:pt x="101600" y="233883"/>
                  </a:lnTo>
                  <a:lnTo>
                    <a:pt x="101727" y="233781"/>
                  </a:lnTo>
                  <a:lnTo>
                    <a:pt x="101854" y="233375"/>
                  </a:lnTo>
                  <a:close/>
                </a:path>
                <a:path w="224790" h="309879">
                  <a:moveTo>
                    <a:pt x="105219" y="240347"/>
                  </a:moveTo>
                  <a:lnTo>
                    <a:pt x="105168" y="240195"/>
                  </a:lnTo>
                  <a:lnTo>
                    <a:pt x="105168" y="239839"/>
                  </a:lnTo>
                  <a:lnTo>
                    <a:pt x="103822" y="239141"/>
                  </a:lnTo>
                  <a:lnTo>
                    <a:pt x="102565" y="238429"/>
                  </a:lnTo>
                  <a:lnTo>
                    <a:pt x="101092" y="238328"/>
                  </a:lnTo>
                  <a:lnTo>
                    <a:pt x="100965" y="238328"/>
                  </a:lnTo>
                  <a:lnTo>
                    <a:pt x="100799" y="238429"/>
                  </a:lnTo>
                  <a:lnTo>
                    <a:pt x="100672" y="238633"/>
                  </a:lnTo>
                  <a:lnTo>
                    <a:pt x="100672" y="238887"/>
                  </a:lnTo>
                  <a:lnTo>
                    <a:pt x="103949" y="240042"/>
                  </a:lnTo>
                  <a:lnTo>
                    <a:pt x="105219" y="240347"/>
                  </a:lnTo>
                  <a:close/>
                </a:path>
                <a:path w="224790" h="309879">
                  <a:moveTo>
                    <a:pt x="107073" y="221919"/>
                  </a:moveTo>
                  <a:lnTo>
                    <a:pt x="105384" y="221018"/>
                  </a:lnTo>
                  <a:lnTo>
                    <a:pt x="104584" y="220560"/>
                  </a:lnTo>
                  <a:lnTo>
                    <a:pt x="103822" y="220103"/>
                  </a:lnTo>
                  <a:lnTo>
                    <a:pt x="103111" y="219646"/>
                  </a:lnTo>
                  <a:lnTo>
                    <a:pt x="102311" y="219303"/>
                  </a:lnTo>
                  <a:lnTo>
                    <a:pt x="104673" y="222326"/>
                  </a:lnTo>
                  <a:lnTo>
                    <a:pt x="106857" y="222224"/>
                  </a:lnTo>
                  <a:lnTo>
                    <a:pt x="107073" y="221919"/>
                  </a:lnTo>
                  <a:close/>
                </a:path>
                <a:path w="224790" h="309879">
                  <a:moveTo>
                    <a:pt x="108673" y="235458"/>
                  </a:moveTo>
                  <a:lnTo>
                    <a:pt x="108077" y="234848"/>
                  </a:lnTo>
                  <a:lnTo>
                    <a:pt x="107442" y="234289"/>
                  </a:lnTo>
                  <a:lnTo>
                    <a:pt x="106857" y="233680"/>
                  </a:lnTo>
                  <a:lnTo>
                    <a:pt x="106603" y="233984"/>
                  </a:lnTo>
                  <a:lnTo>
                    <a:pt x="106984" y="235559"/>
                  </a:lnTo>
                  <a:lnTo>
                    <a:pt x="107657" y="236054"/>
                  </a:lnTo>
                  <a:lnTo>
                    <a:pt x="108673" y="235458"/>
                  </a:lnTo>
                  <a:close/>
                </a:path>
                <a:path w="224790" h="309879">
                  <a:moveTo>
                    <a:pt x="113004" y="228028"/>
                  </a:moveTo>
                  <a:lnTo>
                    <a:pt x="112966" y="227876"/>
                  </a:lnTo>
                  <a:lnTo>
                    <a:pt x="112712" y="227368"/>
                  </a:lnTo>
                  <a:lnTo>
                    <a:pt x="112407" y="226872"/>
                  </a:lnTo>
                  <a:lnTo>
                    <a:pt x="112039" y="226364"/>
                  </a:lnTo>
                  <a:lnTo>
                    <a:pt x="111950" y="226212"/>
                  </a:lnTo>
                  <a:lnTo>
                    <a:pt x="111696" y="226009"/>
                  </a:lnTo>
                  <a:lnTo>
                    <a:pt x="111493" y="226060"/>
                  </a:lnTo>
                  <a:lnTo>
                    <a:pt x="111239" y="226060"/>
                  </a:lnTo>
                  <a:lnTo>
                    <a:pt x="110985" y="226263"/>
                  </a:lnTo>
                  <a:lnTo>
                    <a:pt x="111366" y="227266"/>
                  </a:lnTo>
                  <a:lnTo>
                    <a:pt x="111620" y="227977"/>
                  </a:lnTo>
                  <a:lnTo>
                    <a:pt x="111988" y="228587"/>
                  </a:lnTo>
                  <a:lnTo>
                    <a:pt x="112115" y="228688"/>
                  </a:lnTo>
                  <a:lnTo>
                    <a:pt x="112623" y="228638"/>
                  </a:lnTo>
                  <a:lnTo>
                    <a:pt x="112915" y="228536"/>
                  </a:lnTo>
                  <a:lnTo>
                    <a:pt x="113004" y="228028"/>
                  </a:lnTo>
                  <a:close/>
                </a:path>
                <a:path w="224790" h="309879">
                  <a:moveTo>
                    <a:pt x="114554" y="193522"/>
                  </a:moveTo>
                  <a:lnTo>
                    <a:pt x="114515" y="192849"/>
                  </a:lnTo>
                  <a:lnTo>
                    <a:pt x="114223" y="191998"/>
                  </a:lnTo>
                  <a:lnTo>
                    <a:pt x="114058" y="191135"/>
                  </a:lnTo>
                  <a:lnTo>
                    <a:pt x="112750" y="191744"/>
                  </a:lnTo>
                  <a:lnTo>
                    <a:pt x="113004" y="192849"/>
                  </a:lnTo>
                  <a:lnTo>
                    <a:pt x="114554" y="193522"/>
                  </a:lnTo>
                  <a:close/>
                </a:path>
                <a:path w="224790" h="309879">
                  <a:moveTo>
                    <a:pt x="114642" y="194170"/>
                  </a:moveTo>
                  <a:lnTo>
                    <a:pt x="114579" y="193802"/>
                  </a:lnTo>
                  <a:lnTo>
                    <a:pt x="113207" y="195224"/>
                  </a:lnTo>
                  <a:lnTo>
                    <a:pt x="114058" y="195224"/>
                  </a:lnTo>
                  <a:lnTo>
                    <a:pt x="114261" y="194716"/>
                  </a:lnTo>
                  <a:lnTo>
                    <a:pt x="114642" y="194170"/>
                  </a:lnTo>
                  <a:close/>
                </a:path>
                <a:path w="224790" h="309879">
                  <a:moveTo>
                    <a:pt x="114769" y="193611"/>
                  </a:moveTo>
                  <a:lnTo>
                    <a:pt x="114554" y="193522"/>
                  </a:lnTo>
                  <a:lnTo>
                    <a:pt x="114579" y="193802"/>
                  </a:lnTo>
                  <a:lnTo>
                    <a:pt x="114769" y="193611"/>
                  </a:lnTo>
                  <a:close/>
                </a:path>
                <a:path w="224790" h="309879">
                  <a:moveTo>
                    <a:pt x="116205" y="205270"/>
                  </a:moveTo>
                  <a:lnTo>
                    <a:pt x="114808" y="204609"/>
                  </a:lnTo>
                  <a:lnTo>
                    <a:pt x="114808" y="206527"/>
                  </a:lnTo>
                  <a:lnTo>
                    <a:pt x="115824" y="205930"/>
                  </a:lnTo>
                  <a:lnTo>
                    <a:pt x="116205" y="205270"/>
                  </a:lnTo>
                  <a:close/>
                </a:path>
                <a:path w="224790" h="309879">
                  <a:moveTo>
                    <a:pt x="224447" y="183057"/>
                  </a:moveTo>
                  <a:lnTo>
                    <a:pt x="224320" y="181698"/>
                  </a:lnTo>
                  <a:lnTo>
                    <a:pt x="223608" y="181546"/>
                  </a:lnTo>
                  <a:lnTo>
                    <a:pt x="222732" y="181648"/>
                  </a:lnTo>
                  <a:lnTo>
                    <a:pt x="221297" y="181749"/>
                  </a:lnTo>
                  <a:lnTo>
                    <a:pt x="222097" y="183007"/>
                  </a:lnTo>
                  <a:lnTo>
                    <a:pt x="221716" y="183769"/>
                  </a:lnTo>
                  <a:lnTo>
                    <a:pt x="222605" y="183565"/>
                  </a:lnTo>
                  <a:lnTo>
                    <a:pt x="224447" y="18305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348239" y="6295611"/>
            <a:ext cx="815052" cy="459651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2049017" y="49479"/>
            <a:ext cx="6756400" cy="11836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629410" marR="5080" indent="-1617345">
              <a:lnSpc>
                <a:spcPts val="4320"/>
              </a:lnSpc>
              <a:spcBef>
                <a:spcPts val="640"/>
              </a:spcBef>
            </a:pPr>
            <a:r>
              <a:rPr spc="-5" dirty="0"/>
              <a:t>Ethical Concerns</a:t>
            </a:r>
            <a:r>
              <a:rPr spc="15" dirty="0"/>
              <a:t> </a:t>
            </a:r>
            <a:r>
              <a:rPr spc="-5" dirty="0"/>
              <a:t>in</a:t>
            </a:r>
            <a:r>
              <a:rPr dirty="0"/>
              <a:t> </a:t>
            </a:r>
            <a:r>
              <a:rPr spc="-5" dirty="0"/>
              <a:t>Marketing </a:t>
            </a:r>
            <a:r>
              <a:rPr spc="-985" dirty="0"/>
              <a:t> </a:t>
            </a:r>
            <a:r>
              <a:rPr spc="-5" dirty="0"/>
              <a:t>Communication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44702" y="1702435"/>
            <a:ext cx="10500360" cy="3898265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527685" marR="5080" indent="-515620" algn="just">
              <a:lnSpc>
                <a:spcPts val="2960"/>
              </a:lnSpc>
              <a:spcBef>
                <a:spcPts val="525"/>
              </a:spcBef>
              <a:buSzPct val="85714"/>
              <a:buAutoNum type="arabicPeriod"/>
              <a:tabLst>
                <a:tab pos="528320" algn="l"/>
              </a:tabLst>
            </a:pPr>
            <a:r>
              <a:rPr sz="2800" spc="-5" dirty="0">
                <a:latin typeface="Times New Roman"/>
                <a:cs typeface="Times New Roman"/>
              </a:rPr>
              <a:t>Ethics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communication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requires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dignity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preparation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Times New Roman"/>
                <a:cs typeface="Times New Roman"/>
              </a:rPr>
              <a:t>and 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implementation</a:t>
            </a:r>
            <a:r>
              <a:rPr sz="2800" dirty="0">
                <a:latin typeface="Times New Roman"/>
                <a:cs typeface="Times New Roman"/>
              </a:rPr>
              <a:t> of </a:t>
            </a:r>
            <a:r>
              <a:rPr sz="2800" spc="-5" dirty="0">
                <a:latin typeface="Times New Roman"/>
                <a:cs typeface="Times New Roman"/>
              </a:rPr>
              <a:t>communication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programs</a:t>
            </a:r>
            <a:endParaRPr sz="2800">
              <a:latin typeface="Times New Roman"/>
              <a:cs typeface="Times New Roman"/>
            </a:endParaRPr>
          </a:p>
          <a:p>
            <a:pPr marL="527685" marR="6985" indent="-515620" algn="just">
              <a:lnSpc>
                <a:spcPts val="2950"/>
              </a:lnSpc>
              <a:spcBef>
                <a:spcPts val="1145"/>
              </a:spcBef>
              <a:buSzPct val="85714"/>
              <a:buAutoNum type="arabicPeriod"/>
              <a:tabLst>
                <a:tab pos="528320" algn="l"/>
              </a:tabLst>
            </a:pPr>
            <a:r>
              <a:rPr sz="2800" spc="-5" dirty="0">
                <a:latin typeface="Times New Roman"/>
                <a:cs typeface="Times New Roman"/>
              </a:rPr>
              <a:t>Integrity involves avoiding deceiving others </a:t>
            </a:r>
            <a:r>
              <a:rPr sz="2800" dirty="0">
                <a:latin typeface="Times New Roman"/>
                <a:cs typeface="Times New Roman"/>
              </a:rPr>
              <a:t>of </a:t>
            </a:r>
            <a:r>
              <a:rPr sz="2800" spc="-5" dirty="0">
                <a:latin typeface="Times New Roman"/>
                <a:cs typeface="Times New Roman"/>
              </a:rPr>
              <a:t>behaving purely in </a:t>
            </a:r>
            <a:r>
              <a:rPr sz="2800" spc="-25" dirty="0">
                <a:latin typeface="Times New Roman"/>
                <a:cs typeface="Times New Roman"/>
              </a:rPr>
              <a:t>an 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expedient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fashion.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Integrity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is the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quality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of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being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morally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good</a:t>
            </a:r>
            <a:endParaRPr sz="2800">
              <a:latin typeface="Times New Roman"/>
              <a:cs typeface="Times New Roman"/>
            </a:endParaRPr>
          </a:p>
          <a:p>
            <a:pPr marL="527685" marR="5080" indent="-515620" algn="just">
              <a:lnSpc>
                <a:spcPts val="2960"/>
              </a:lnSpc>
              <a:spcBef>
                <a:spcPts val="1140"/>
              </a:spcBef>
              <a:buSzPct val="85714"/>
              <a:buAutoNum type="arabicPeriod"/>
              <a:tabLst>
                <a:tab pos="528320" algn="l"/>
              </a:tabLst>
            </a:pPr>
            <a:r>
              <a:rPr sz="2800" spc="-5" dirty="0">
                <a:latin typeface="Times New Roman"/>
                <a:cs typeface="Times New Roman"/>
              </a:rPr>
              <a:t>Marketing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marketing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communication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are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activities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in</a:t>
            </a:r>
            <a:r>
              <a:rPr sz="2800" spc="68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which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ethics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morals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play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key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roles</a:t>
            </a:r>
            <a:endParaRPr sz="2800">
              <a:latin typeface="Times New Roman"/>
              <a:cs typeface="Times New Roman"/>
            </a:endParaRPr>
          </a:p>
          <a:p>
            <a:pPr marL="527685" marR="5715" indent="-515620" algn="just">
              <a:lnSpc>
                <a:spcPct val="89200"/>
              </a:lnSpc>
              <a:spcBef>
                <a:spcPts val="1055"/>
              </a:spcBef>
              <a:buSzPct val="85714"/>
              <a:buAutoNum type="arabicPeriod"/>
              <a:tabLst>
                <a:tab pos="528320" algn="l"/>
              </a:tabLst>
            </a:pPr>
            <a:r>
              <a:rPr sz="2800" spc="-5" dirty="0">
                <a:latin typeface="Times New Roman"/>
                <a:cs typeface="Times New Roman"/>
              </a:rPr>
              <a:t>Advertising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promotion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are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areas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where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lapse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</a:t>
            </a:r>
            <a:r>
              <a:rPr sz="2800" spc="69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ethical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standards</a:t>
            </a:r>
            <a:r>
              <a:rPr sz="2800" spc="4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or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judgement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can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result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</a:t>
            </a:r>
            <a:r>
              <a:rPr sz="2800" spc="4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actions</a:t>
            </a:r>
            <a:r>
              <a:rPr sz="2800" spc="4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that</a:t>
            </a:r>
            <a:r>
              <a:rPr sz="2800" spc="4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are</a:t>
            </a:r>
            <a:r>
              <a:rPr sz="2800" spc="4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highly</a:t>
            </a:r>
            <a:r>
              <a:rPr sz="2800" spc="434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visible </a:t>
            </a:r>
            <a:r>
              <a:rPr sz="2800" spc="-69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and damaging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to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company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3009265" marR="5080" indent="-2996565">
              <a:lnSpc>
                <a:spcPts val="4320"/>
              </a:lnSpc>
              <a:spcBef>
                <a:spcPts val="640"/>
              </a:spcBef>
            </a:pPr>
            <a:r>
              <a:rPr spc="-5" dirty="0"/>
              <a:t>Ethical </a:t>
            </a:r>
            <a:r>
              <a:rPr dirty="0"/>
              <a:t>issues</a:t>
            </a:r>
            <a:r>
              <a:rPr spc="10" dirty="0"/>
              <a:t> </a:t>
            </a:r>
            <a:r>
              <a:rPr spc="-5" dirty="0"/>
              <a:t>in</a:t>
            </a:r>
            <a:r>
              <a:rPr dirty="0"/>
              <a:t> </a:t>
            </a:r>
            <a:r>
              <a:rPr spc="-5" dirty="0"/>
              <a:t>public </a:t>
            </a:r>
            <a:r>
              <a:rPr spc="-10" dirty="0"/>
              <a:t>relations</a:t>
            </a:r>
            <a:r>
              <a:rPr spc="-5" dirty="0"/>
              <a:t> and </a:t>
            </a:r>
            <a:r>
              <a:rPr spc="-985" dirty="0"/>
              <a:t> </a:t>
            </a:r>
            <a:r>
              <a:rPr spc="-5" dirty="0"/>
              <a:t>publicity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8949" y="1801114"/>
            <a:ext cx="10813415" cy="307721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355600" marR="5715" indent="-342900">
              <a:lnSpc>
                <a:spcPts val="2530"/>
              </a:lnSpc>
              <a:spcBef>
                <a:spcPts val="475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Public</a:t>
            </a:r>
            <a:r>
              <a:rPr sz="2400" spc="9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relations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  <a:r>
              <a:rPr sz="2400" spc="1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deliberate</a:t>
            </a:r>
            <a:r>
              <a:rPr sz="2400" spc="9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planned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sustained</a:t>
            </a:r>
            <a:r>
              <a:rPr sz="2400" spc="11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effort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to</a:t>
            </a:r>
            <a:r>
              <a:rPr sz="2400" spc="9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establish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and</a:t>
            </a:r>
            <a:r>
              <a:rPr sz="2400" spc="1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maintain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mutual </a:t>
            </a:r>
            <a:r>
              <a:rPr sz="2400" dirty="0">
                <a:latin typeface="Times New Roman"/>
                <a:cs typeface="Times New Roman"/>
              </a:rPr>
              <a:t>line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understanding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between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organization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its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publics</a:t>
            </a:r>
            <a:endParaRPr sz="2400">
              <a:latin typeface="Times New Roman"/>
              <a:cs typeface="Times New Roman"/>
            </a:endParaRPr>
          </a:p>
          <a:p>
            <a:pPr marL="355600" marR="5080" indent="-342900">
              <a:lnSpc>
                <a:spcPts val="2540"/>
              </a:lnSpc>
              <a:spcBef>
                <a:spcPts val="1115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Publicity</a:t>
            </a:r>
            <a:r>
              <a:rPr sz="2400" spc="2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  <a:r>
              <a:rPr sz="2400" spc="2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any</a:t>
            </a:r>
            <a:r>
              <a:rPr sz="2400" spc="2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form</a:t>
            </a:r>
            <a:r>
              <a:rPr sz="2400" spc="22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of</a:t>
            </a:r>
            <a:r>
              <a:rPr sz="2400" spc="2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commercially</a:t>
            </a:r>
            <a:r>
              <a:rPr sz="2400" spc="254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significant</a:t>
            </a:r>
            <a:r>
              <a:rPr sz="2400" spc="2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news</a:t>
            </a:r>
            <a:r>
              <a:rPr sz="2400" spc="2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item</a:t>
            </a:r>
            <a:r>
              <a:rPr sz="2400" spc="229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about</a:t>
            </a:r>
            <a:r>
              <a:rPr sz="2400" spc="2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</a:t>
            </a:r>
            <a:r>
              <a:rPr sz="2400" spc="2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organization,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goods,</a:t>
            </a:r>
            <a:r>
              <a:rPr sz="2400" spc="-5" dirty="0">
                <a:latin typeface="Times New Roman"/>
                <a:cs typeface="Times New Roman"/>
              </a:rPr>
              <a:t> medium</a:t>
            </a:r>
            <a:r>
              <a:rPr sz="2400" dirty="0">
                <a:latin typeface="Times New Roman"/>
                <a:cs typeface="Times New Roman"/>
              </a:rPr>
              <a:t> that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 not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paid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for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by the</a:t>
            </a:r>
            <a:r>
              <a:rPr sz="2400" spc="-5" dirty="0">
                <a:latin typeface="Times New Roman"/>
                <a:cs typeface="Times New Roman"/>
              </a:rPr>
              <a:t> sponsor</a:t>
            </a:r>
            <a:endParaRPr sz="2400">
              <a:latin typeface="Times New Roman"/>
              <a:cs typeface="Times New Roman"/>
            </a:endParaRPr>
          </a:p>
          <a:p>
            <a:pPr marL="355600" marR="5715" indent="-342900">
              <a:lnSpc>
                <a:spcPts val="2530"/>
              </a:lnSpc>
              <a:spcBef>
                <a:spcPts val="1120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19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way</a:t>
            </a:r>
            <a:r>
              <a:rPr sz="2400" spc="19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firms</a:t>
            </a:r>
            <a:r>
              <a:rPr sz="2400" spc="2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confront</a:t>
            </a:r>
            <a:r>
              <a:rPr sz="2400" spc="2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negative</a:t>
            </a:r>
            <a:r>
              <a:rPr sz="2400" spc="2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publicity</a:t>
            </a:r>
            <a:r>
              <a:rPr sz="2400" spc="204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has</a:t>
            </a:r>
            <a:r>
              <a:rPr sz="2400" spc="2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important</a:t>
            </a:r>
            <a:r>
              <a:rPr sz="2400" spc="204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strategic</a:t>
            </a:r>
            <a:r>
              <a:rPr sz="2400" spc="204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spc="19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well</a:t>
            </a:r>
            <a:r>
              <a:rPr sz="2400" spc="2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spc="19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ethical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ramifications</a:t>
            </a:r>
            <a:endParaRPr sz="2400">
              <a:latin typeface="Times New Roman"/>
              <a:cs typeface="Times New Roman"/>
            </a:endParaRPr>
          </a:p>
          <a:p>
            <a:pPr marL="355600" marR="5715" indent="-342900">
              <a:lnSpc>
                <a:spcPts val="2590"/>
              </a:lnSpc>
              <a:spcBef>
                <a:spcPts val="1075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3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primary</a:t>
            </a:r>
            <a:r>
              <a:rPr sz="2400" spc="3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ethical</a:t>
            </a:r>
            <a:r>
              <a:rPr sz="2400" spc="3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issue</a:t>
            </a:r>
            <a:r>
              <a:rPr sz="2400" spc="3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concerns</a:t>
            </a:r>
            <a:r>
              <a:rPr sz="2400" spc="3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whether</a:t>
            </a:r>
            <a:r>
              <a:rPr sz="2400" spc="33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firms</a:t>
            </a:r>
            <a:r>
              <a:rPr sz="2400" spc="3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confess</a:t>
            </a:r>
            <a:r>
              <a:rPr sz="2400" spc="3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3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product</a:t>
            </a:r>
            <a:r>
              <a:rPr sz="2400" spc="3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shortcomings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acknowledge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problems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35" dirty="0">
                <a:latin typeface="Times New Roman"/>
                <a:cs typeface="Times New Roman"/>
              </a:rPr>
              <a:t>or,</a:t>
            </a:r>
            <a:r>
              <a:rPr sz="2400" dirty="0">
                <a:latin typeface="Times New Roman"/>
                <a:cs typeface="Times New Roman"/>
              </a:rPr>
              <a:t> instead,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attempt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cover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up 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problems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42514" y="365836"/>
            <a:ext cx="70008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Ethical</a:t>
            </a:r>
            <a:r>
              <a:rPr spc="-10" dirty="0"/>
              <a:t> </a:t>
            </a:r>
            <a:r>
              <a:rPr dirty="0"/>
              <a:t>issues</a:t>
            </a:r>
            <a:r>
              <a:rPr spc="5" dirty="0"/>
              <a:t> </a:t>
            </a:r>
            <a:r>
              <a:rPr spc="-5" dirty="0"/>
              <a:t>in personal</a:t>
            </a:r>
            <a:r>
              <a:rPr spc="-10" dirty="0"/>
              <a:t> </a:t>
            </a:r>
            <a:r>
              <a:rPr dirty="0"/>
              <a:t>selling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8068" y="2112975"/>
            <a:ext cx="10593705" cy="3011805"/>
          </a:xfrm>
          <a:prstGeom prst="rect">
            <a:avLst/>
          </a:prstGeom>
        </p:spPr>
        <p:txBody>
          <a:bodyPr vert="horz" wrap="square" lIns="0" tIns="59054" rIns="0" bIns="0" rtlCol="0">
            <a:spAutoFit/>
          </a:bodyPr>
          <a:lstStyle/>
          <a:p>
            <a:pPr marL="355600" marR="6350" indent="-342900" algn="just">
              <a:lnSpc>
                <a:spcPct val="89100"/>
              </a:lnSpc>
              <a:spcBef>
                <a:spcPts val="464"/>
              </a:spcBef>
              <a:buSzPct val="85714"/>
              <a:buFont typeface="Wingdings"/>
              <a:buChar char=""/>
              <a:tabLst>
                <a:tab pos="355600" algn="l"/>
              </a:tabLst>
            </a:pPr>
            <a:r>
              <a:rPr sz="2800" dirty="0">
                <a:latin typeface="Times New Roman"/>
                <a:cs typeface="Times New Roman"/>
              </a:rPr>
              <a:t>Personal </a:t>
            </a:r>
            <a:r>
              <a:rPr sz="2800" spc="-5" dirty="0">
                <a:latin typeface="Times New Roman"/>
                <a:cs typeface="Times New Roman"/>
              </a:rPr>
              <a:t>selling is a concise </a:t>
            </a:r>
            <a:r>
              <a:rPr sz="2800" spc="-10" dirty="0">
                <a:latin typeface="Times New Roman"/>
                <a:cs typeface="Times New Roman"/>
              </a:rPr>
              <a:t>effort </a:t>
            </a:r>
            <a:r>
              <a:rPr sz="2800" spc="-5" dirty="0">
                <a:latin typeface="Times New Roman"/>
                <a:cs typeface="Times New Roman"/>
              </a:rPr>
              <a:t>on the part of the seller to </a:t>
            </a:r>
            <a:r>
              <a:rPr sz="2800" dirty="0">
                <a:latin typeface="Times New Roman"/>
                <a:cs typeface="Times New Roman"/>
              </a:rPr>
              <a:t>induce </a:t>
            </a:r>
            <a:r>
              <a:rPr sz="2800" spc="-5" dirty="0">
                <a:latin typeface="Times New Roman"/>
                <a:cs typeface="Times New Roman"/>
              </a:rPr>
              <a:t>a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prospective</a:t>
            </a:r>
            <a:r>
              <a:rPr sz="2800" spc="6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buyer</a:t>
            </a:r>
            <a:r>
              <a:rPr sz="2800" spc="66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to</a:t>
            </a:r>
            <a:r>
              <a:rPr sz="2800" spc="6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purchase</a:t>
            </a:r>
            <a:r>
              <a:rPr sz="2800" spc="6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something</a:t>
            </a:r>
            <a:r>
              <a:rPr sz="2800" spc="66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that</a:t>
            </a:r>
            <a:r>
              <a:rPr sz="2800" spc="65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he</a:t>
            </a:r>
            <a:r>
              <a:rPr sz="2800" spc="6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had</a:t>
            </a:r>
            <a:r>
              <a:rPr sz="2800" spc="6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not</a:t>
            </a:r>
            <a:r>
              <a:rPr sz="2800" spc="65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originally </a:t>
            </a:r>
            <a:r>
              <a:rPr sz="2800" spc="-69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decided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to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45" dirty="0">
                <a:latin typeface="Times New Roman"/>
                <a:cs typeface="Times New Roman"/>
              </a:rPr>
              <a:t>buy,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even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if</a:t>
            </a:r>
            <a:r>
              <a:rPr sz="2800" dirty="0">
                <a:latin typeface="Times New Roman"/>
                <a:cs typeface="Times New Roman"/>
              </a:rPr>
              <a:t> he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had</a:t>
            </a:r>
            <a:r>
              <a:rPr sz="2800" dirty="0">
                <a:latin typeface="Times New Roman"/>
                <a:cs typeface="Times New Roman"/>
              </a:rPr>
              <a:t> thought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of </a:t>
            </a:r>
            <a:r>
              <a:rPr sz="2800" spc="-5" dirty="0">
                <a:latin typeface="Times New Roman"/>
                <a:cs typeface="Times New Roman"/>
              </a:rPr>
              <a:t>it favourably</a:t>
            </a:r>
            <a:endParaRPr sz="2800">
              <a:latin typeface="Times New Roman"/>
              <a:cs typeface="Times New Roman"/>
            </a:endParaRPr>
          </a:p>
          <a:p>
            <a:pPr marL="355600" marR="6350" indent="-342900" algn="just">
              <a:lnSpc>
                <a:spcPts val="2960"/>
              </a:lnSpc>
              <a:spcBef>
                <a:spcPts val="1160"/>
              </a:spcBef>
              <a:buSzPct val="85714"/>
              <a:buFont typeface="Wingdings"/>
              <a:buChar char=""/>
              <a:tabLst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Ethical issues include making unsubstantiated </a:t>
            </a:r>
            <a:r>
              <a:rPr sz="2800" spc="-10" dirty="0">
                <a:latin typeface="Times New Roman"/>
                <a:cs typeface="Times New Roman"/>
              </a:rPr>
              <a:t>claims </a:t>
            </a:r>
            <a:r>
              <a:rPr sz="2800" spc="-5" dirty="0">
                <a:latin typeface="Times New Roman"/>
                <a:cs typeface="Times New Roman"/>
              </a:rPr>
              <a:t>and undeliverable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promises</a:t>
            </a:r>
            <a:endParaRPr sz="28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ts val="3020"/>
              </a:lnSpc>
              <a:spcBef>
                <a:spcPts val="1080"/>
              </a:spcBef>
              <a:buSzPct val="85714"/>
              <a:buFont typeface="Wingdings"/>
              <a:buChar char=""/>
              <a:tabLst>
                <a:tab pos="355600" algn="l"/>
              </a:tabLst>
            </a:pPr>
            <a:r>
              <a:rPr sz="2800" spc="-20" dirty="0">
                <a:latin typeface="Times New Roman"/>
                <a:cs typeface="Times New Roman"/>
              </a:rPr>
              <a:t>Company’s </a:t>
            </a:r>
            <a:r>
              <a:rPr sz="2800" spc="-5" dirty="0">
                <a:latin typeface="Times New Roman"/>
                <a:cs typeface="Times New Roman"/>
              </a:rPr>
              <a:t>penalty and reward structures have </a:t>
            </a:r>
            <a:r>
              <a:rPr sz="2800" spc="-10" dirty="0">
                <a:latin typeface="Times New Roman"/>
                <a:cs typeface="Times New Roman"/>
              </a:rPr>
              <a:t>some effect </a:t>
            </a:r>
            <a:r>
              <a:rPr sz="2800" dirty="0">
                <a:latin typeface="Times New Roman"/>
                <a:cs typeface="Times New Roman"/>
              </a:rPr>
              <a:t>on </a:t>
            </a:r>
            <a:r>
              <a:rPr sz="2800" spc="-5" dirty="0">
                <a:latin typeface="Times New Roman"/>
                <a:cs typeface="Times New Roman"/>
              </a:rPr>
              <a:t>sales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person’s </a:t>
            </a:r>
            <a:r>
              <a:rPr sz="2800" spc="-5" dirty="0">
                <a:latin typeface="Times New Roman"/>
                <a:cs typeface="Times New Roman"/>
              </a:rPr>
              <a:t>ethical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conduct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32135" y="103631"/>
            <a:ext cx="1889760" cy="89154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08935" y="493013"/>
            <a:ext cx="70453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Ethical issues</a:t>
            </a:r>
            <a:r>
              <a:rPr dirty="0"/>
              <a:t> </a:t>
            </a:r>
            <a:r>
              <a:rPr spc="-5" dirty="0"/>
              <a:t>in </a:t>
            </a:r>
            <a:r>
              <a:rPr dirty="0"/>
              <a:t>sales</a:t>
            </a:r>
            <a:r>
              <a:rPr spc="-15" dirty="0"/>
              <a:t> </a:t>
            </a:r>
            <a:r>
              <a:rPr spc="-10" dirty="0"/>
              <a:t>promotion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3178" y="2050542"/>
            <a:ext cx="10713085" cy="339534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55600" marR="5080" indent="-342900" algn="just">
              <a:lnSpc>
                <a:spcPct val="89100"/>
              </a:lnSpc>
              <a:spcBef>
                <a:spcPts val="459"/>
              </a:spcBef>
              <a:buSzPct val="85714"/>
              <a:buFont typeface="Wingdings"/>
              <a:buChar char=""/>
              <a:tabLst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Sales promotion is </a:t>
            </a:r>
            <a:r>
              <a:rPr sz="2800" dirty="0">
                <a:latin typeface="Times New Roman"/>
                <a:cs typeface="Times New Roman"/>
              </a:rPr>
              <a:t>the </a:t>
            </a:r>
            <a:r>
              <a:rPr sz="2800" spc="-5" dirty="0">
                <a:latin typeface="Times New Roman"/>
                <a:cs typeface="Times New Roman"/>
              </a:rPr>
              <a:t>function </a:t>
            </a:r>
            <a:r>
              <a:rPr sz="2800" dirty="0">
                <a:latin typeface="Times New Roman"/>
                <a:cs typeface="Times New Roman"/>
              </a:rPr>
              <a:t>of </a:t>
            </a:r>
            <a:r>
              <a:rPr sz="2800" spc="-5" dirty="0">
                <a:latin typeface="Times New Roman"/>
                <a:cs typeface="Times New Roman"/>
              </a:rPr>
              <a:t>marketing which seeks to </a:t>
            </a:r>
            <a:r>
              <a:rPr sz="2800" spc="-10" dirty="0">
                <a:latin typeface="Times New Roman"/>
                <a:cs typeface="Times New Roman"/>
              </a:rPr>
              <a:t>achieve 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given </a:t>
            </a:r>
            <a:r>
              <a:rPr sz="2800" spc="-5" dirty="0">
                <a:latin typeface="Times New Roman"/>
                <a:cs typeface="Times New Roman"/>
              </a:rPr>
              <a:t>objectives by </a:t>
            </a:r>
            <a:r>
              <a:rPr sz="2800" spc="-10" dirty="0">
                <a:latin typeface="Times New Roman"/>
                <a:cs typeface="Times New Roman"/>
              </a:rPr>
              <a:t>the </a:t>
            </a:r>
            <a:r>
              <a:rPr sz="2800" dirty="0">
                <a:latin typeface="Times New Roman"/>
                <a:cs typeface="Times New Roman"/>
              </a:rPr>
              <a:t>adding </a:t>
            </a:r>
            <a:r>
              <a:rPr sz="2800" spc="-5" dirty="0">
                <a:latin typeface="Times New Roman"/>
                <a:cs typeface="Times New Roman"/>
              </a:rPr>
              <a:t>of extrinsic </a:t>
            </a:r>
            <a:r>
              <a:rPr sz="2800" dirty="0">
                <a:latin typeface="Times New Roman"/>
                <a:cs typeface="Times New Roman"/>
              </a:rPr>
              <a:t>tangible </a:t>
            </a:r>
            <a:r>
              <a:rPr sz="2800" spc="-5" dirty="0">
                <a:latin typeface="Times New Roman"/>
                <a:cs typeface="Times New Roman"/>
              </a:rPr>
              <a:t>value </a:t>
            </a:r>
            <a:r>
              <a:rPr sz="2800" spc="-10" dirty="0">
                <a:latin typeface="Times New Roman"/>
                <a:cs typeface="Times New Roman"/>
              </a:rPr>
              <a:t>to </a:t>
            </a:r>
            <a:r>
              <a:rPr sz="2800" spc="-5" dirty="0">
                <a:latin typeface="Times New Roman"/>
                <a:cs typeface="Times New Roman"/>
              </a:rPr>
              <a:t>a product </a:t>
            </a:r>
            <a:r>
              <a:rPr sz="2800" spc="-15" dirty="0">
                <a:latin typeface="Times New Roman"/>
                <a:cs typeface="Times New Roman"/>
              </a:rPr>
              <a:t>or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service</a:t>
            </a:r>
            <a:endParaRPr sz="2800">
              <a:latin typeface="Times New Roman"/>
              <a:cs typeface="Times New Roman"/>
            </a:endParaRPr>
          </a:p>
          <a:p>
            <a:pPr marL="355600" marR="8255" indent="-342900" algn="just">
              <a:lnSpc>
                <a:spcPts val="2950"/>
              </a:lnSpc>
              <a:spcBef>
                <a:spcPts val="1175"/>
              </a:spcBef>
              <a:buSzPct val="85714"/>
              <a:buFont typeface="Wingdings"/>
              <a:buChar char=""/>
              <a:tabLst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It concerns </a:t>
            </a:r>
            <a:r>
              <a:rPr sz="2800" dirty="0">
                <a:latin typeface="Times New Roman"/>
                <a:cs typeface="Times New Roman"/>
              </a:rPr>
              <a:t>the </a:t>
            </a:r>
            <a:r>
              <a:rPr sz="2800" spc="-5" dirty="0">
                <a:latin typeface="Times New Roman"/>
                <a:cs typeface="Times New Roman"/>
              </a:rPr>
              <a:t>making </a:t>
            </a:r>
            <a:r>
              <a:rPr sz="2800" dirty="0">
                <a:latin typeface="Times New Roman"/>
                <a:cs typeface="Times New Roman"/>
              </a:rPr>
              <a:t>of </a:t>
            </a:r>
            <a:r>
              <a:rPr sz="2800" spc="-5" dirty="0">
                <a:latin typeface="Times New Roman"/>
                <a:cs typeface="Times New Roman"/>
              </a:rPr>
              <a:t>a featured </a:t>
            </a:r>
            <a:r>
              <a:rPr sz="2800" spc="-15" dirty="0">
                <a:latin typeface="Times New Roman"/>
                <a:cs typeface="Times New Roman"/>
              </a:rPr>
              <a:t>offer </a:t>
            </a:r>
            <a:r>
              <a:rPr sz="2800" spc="-5" dirty="0">
                <a:latin typeface="Times New Roman"/>
                <a:cs typeface="Times New Roman"/>
              </a:rPr>
              <a:t>to a defined </a:t>
            </a:r>
            <a:r>
              <a:rPr sz="2800" spc="-10" dirty="0">
                <a:latin typeface="Times New Roman"/>
                <a:cs typeface="Times New Roman"/>
              </a:rPr>
              <a:t>customer </a:t>
            </a:r>
            <a:r>
              <a:rPr sz="2800" dirty="0">
                <a:latin typeface="Times New Roman"/>
                <a:cs typeface="Times New Roman"/>
              </a:rPr>
              <a:t>group 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within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specific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time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limit</a:t>
            </a:r>
            <a:endParaRPr sz="2800">
              <a:latin typeface="Times New Roman"/>
              <a:cs typeface="Times New Roman"/>
            </a:endParaRPr>
          </a:p>
          <a:p>
            <a:pPr marL="355600" marR="5715" indent="-342900" algn="just">
              <a:lnSpc>
                <a:spcPts val="3020"/>
              </a:lnSpc>
              <a:spcBef>
                <a:spcPts val="1090"/>
              </a:spcBef>
              <a:buSzPct val="85714"/>
              <a:buFont typeface="Wingdings"/>
              <a:buChar char=""/>
              <a:tabLst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Consumer-oriented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sales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promotions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are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unethical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when</a:t>
            </a:r>
            <a:r>
              <a:rPr sz="2800" dirty="0">
                <a:latin typeface="Times New Roman"/>
                <a:cs typeface="Times New Roman"/>
              </a:rPr>
              <a:t> the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sales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promoter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offers </a:t>
            </a:r>
            <a:r>
              <a:rPr sz="2800" spc="-5" dirty="0">
                <a:latin typeface="Times New Roman"/>
                <a:cs typeface="Times New Roman"/>
              </a:rPr>
              <a:t>consumers a reward</a:t>
            </a:r>
            <a:r>
              <a:rPr sz="2800" dirty="0">
                <a:latin typeface="Times New Roman"/>
                <a:cs typeface="Times New Roman"/>
              </a:rPr>
              <a:t> for </a:t>
            </a:r>
            <a:r>
              <a:rPr sz="2800" spc="-5" dirty="0">
                <a:latin typeface="Times New Roman"/>
                <a:cs typeface="Times New Roman"/>
              </a:rPr>
              <a:t>their behavior </a:t>
            </a:r>
            <a:r>
              <a:rPr sz="2800" spc="-10" dirty="0">
                <a:latin typeface="Times New Roman"/>
                <a:cs typeface="Times New Roman"/>
              </a:rPr>
              <a:t>that </a:t>
            </a:r>
            <a:r>
              <a:rPr sz="2800" spc="-5" dirty="0">
                <a:latin typeface="Times New Roman"/>
                <a:cs typeface="Times New Roman"/>
              </a:rPr>
              <a:t>is never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delivered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72892" y="463042"/>
            <a:ext cx="60528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Ethical</a:t>
            </a:r>
            <a:r>
              <a:rPr spc="5" dirty="0"/>
              <a:t> </a:t>
            </a:r>
            <a:r>
              <a:rPr spc="-5" dirty="0"/>
              <a:t>issues</a:t>
            </a:r>
            <a:r>
              <a:rPr spc="10" dirty="0"/>
              <a:t> </a:t>
            </a:r>
            <a:r>
              <a:rPr spc="-5" dirty="0"/>
              <a:t>in</a:t>
            </a:r>
            <a:r>
              <a:rPr spc="5" dirty="0"/>
              <a:t> </a:t>
            </a:r>
            <a:r>
              <a:rPr spc="-5" dirty="0"/>
              <a:t>advertising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8929" y="1785874"/>
            <a:ext cx="10875010" cy="3340100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469265" marR="6350" indent="-457200" algn="just">
              <a:lnSpc>
                <a:spcPct val="79600"/>
              </a:lnSpc>
              <a:spcBef>
                <a:spcPts val="740"/>
              </a:spcBef>
              <a:buSzPct val="92307"/>
              <a:buFont typeface="Wingdings"/>
              <a:buChar char=""/>
              <a:tabLst>
                <a:tab pos="469900" algn="l"/>
              </a:tabLst>
            </a:pPr>
            <a:r>
              <a:rPr sz="2600" dirty="0">
                <a:latin typeface="Times New Roman"/>
                <a:cs typeface="Times New Roman"/>
              </a:rPr>
              <a:t>One of the </a:t>
            </a:r>
            <a:r>
              <a:rPr sz="2600" spc="-5" dirty="0">
                <a:latin typeface="Times New Roman"/>
                <a:cs typeface="Times New Roman"/>
              </a:rPr>
              <a:t>major problems in advertising </a:t>
            </a:r>
            <a:r>
              <a:rPr sz="2600" dirty="0">
                <a:latin typeface="Times New Roman"/>
                <a:cs typeface="Times New Roman"/>
              </a:rPr>
              <a:t>and </a:t>
            </a:r>
            <a:r>
              <a:rPr sz="2600" spc="-5" dirty="0">
                <a:latin typeface="Times New Roman"/>
                <a:cs typeface="Times New Roman"/>
              </a:rPr>
              <a:t>promotion is </a:t>
            </a:r>
            <a:r>
              <a:rPr sz="2600" dirty="0">
                <a:latin typeface="Times New Roman"/>
                <a:cs typeface="Times New Roman"/>
              </a:rPr>
              <a:t>the lack of a </a:t>
            </a:r>
            <a:r>
              <a:rPr sz="2600" spc="-5" dirty="0">
                <a:latin typeface="Times New Roman"/>
                <a:cs typeface="Times New Roman"/>
              </a:rPr>
              <a:t>clear </a:t>
            </a:r>
            <a:r>
              <a:rPr sz="2600" dirty="0">
                <a:latin typeface="Times New Roman"/>
                <a:cs typeface="Times New Roman"/>
              </a:rPr>
              <a:t> and</a:t>
            </a:r>
            <a:r>
              <a:rPr sz="2600" spc="-5" dirty="0">
                <a:latin typeface="Times New Roman"/>
                <a:cs typeface="Times New Roman"/>
              </a:rPr>
              <a:t> acceptable</a:t>
            </a:r>
            <a:r>
              <a:rPr sz="2600" spc="-3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code</a:t>
            </a:r>
            <a:r>
              <a:rPr sz="2600" spc="-2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of</a:t>
            </a:r>
            <a:r>
              <a:rPr sz="2600" spc="-2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conduct</a:t>
            </a:r>
            <a:endParaRPr sz="2600">
              <a:latin typeface="Times New Roman"/>
              <a:cs typeface="Times New Roman"/>
            </a:endParaRPr>
          </a:p>
          <a:p>
            <a:pPr marL="469900" indent="-457200" algn="just">
              <a:lnSpc>
                <a:spcPct val="100000"/>
              </a:lnSpc>
              <a:spcBef>
                <a:spcPts val="370"/>
              </a:spcBef>
              <a:buSzPct val="92307"/>
              <a:buFont typeface="Wingdings"/>
              <a:buChar char=""/>
              <a:tabLst>
                <a:tab pos="469900" algn="l"/>
              </a:tabLst>
            </a:pPr>
            <a:r>
              <a:rPr sz="2600" spc="-5" dirty="0">
                <a:latin typeface="Times New Roman"/>
                <a:cs typeface="Times New Roman"/>
              </a:rPr>
              <a:t>Advertising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codes</a:t>
            </a:r>
            <a:r>
              <a:rPr sz="2600" spc="-2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vary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from</a:t>
            </a:r>
            <a:r>
              <a:rPr sz="2600" spc="-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country</a:t>
            </a:r>
            <a:r>
              <a:rPr sz="2600" spc="-30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imes New Roman"/>
                <a:cs typeface="Times New Roman"/>
              </a:rPr>
              <a:t>to</a:t>
            </a:r>
            <a:r>
              <a:rPr sz="2600" dirty="0">
                <a:latin typeface="Times New Roman"/>
                <a:cs typeface="Times New Roman"/>
              </a:rPr>
              <a:t> country</a:t>
            </a:r>
            <a:endParaRPr sz="2600">
              <a:latin typeface="Times New Roman"/>
              <a:cs typeface="Times New Roman"/>
            </a:endParaRPr>
          </a:p>
          <a:p>
            <a:pPr marL="469265" marR="5080" indent="-457200" algn="just">
              <a:lnSpc>
                <a:spcPct val="79600"/>
              </a:lnSpc>
              <a:spcBef>
                <a:spcPts val="1035"/>
              </a:spcBef>
              <a:buSzPct val="92307"/>
              <a:buFont typeface="Wingdings"/>
              <a:buChar char=""/>
              <a:tabLst>
                <a:tab pos="469900" algn="l"/>
              </a:tabLst>
            </a:pPr>
            <a:r>
              <a:rPr sz="2600" spc="-5" dirty="0">
                <a:latin typeface="Times New Roman"/>
                <a:cs typeface="Times New Roman"/>
              </a:rPr>
              <a:t>Advertising is primarily meant to influence </a:t>
            </a:r>
            <a:r>
              <a:rPr sz="2600" dirty="0">
                <a:latin typeface="Times New Roman"/>
                <a:cs typeface="Times New Roman"/>
              </a:rPr>
              <a:t>the </a:t>
            </a:r>
            <a:r>
              <a:rPr sz="2600" spc="-5" dirty="0">
                <a:latin typeface="Times New Roman"/>
                <a:cs typeface="Times New Roman"/>
              </a:rPr>
              <a:t>independent </a:t>
            </a:r>
            <a:r>
              <a:rPr sz="2600" dirty="0">
                <a:latin typeface="Times New Roman"/>
                <a:cs typeface="Times New Roman"/>
              </a:rPr>
              <a:t>thinking of the </a:t>
            </a:r>
            <a:r>
              <a:rPr sz="2600" spc="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consumer</a:t>
            </a:r>
            <a:r>
              <a:rPr sz="2600" spc="-2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and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change</a:t>
            </a:r>
            <a:r>
              <a:rPr sz="2600" spc="-4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his</a:t>
            </a:r>
            <a:r>
              <a:rPr sz="2600" spc="-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behavior</a:t>
            </a:r>
            <a:endParaRPr sz="2600">
              <a:latin typeface="Times New Roman"/>
              <a:cs typeface="Times New Roman"/>
            </a:endParaRPr>
          </a:p>
          <a:p>
            <a:pPr marL="469265" marR="7620" indent="-457200" algn="just">
              <a:lnSpc>
                <a:spcPct val="80000"/>
              </a:lnSpc>
              <a:spcBef>
                <a:spcPts val="1010"/>
              </a:spcBef>
              <a:buSzPct val="92307"/>
              <a:buFont typeface="Wingdings"/>
              <a:buChar char=""/>
              <a:tabLst>
                <a:tab pos="469900" algn="l"/>
              </a:tabLst>
            </a:pPr>
            <a:r>
              <a:rPr sz="2600" spc="-5" dirty="0">
                <a:latin typeface="Times New Roman"/>
                <a:cs typeface="Times New Roman"/>
              </a:rPr>
              <a:t>Advertising can </a:t>
            </a:r>
            <a:r>
              <a:rPr sz="2600" dirty="0">
                <a:latin typeface="Times New Roman"/>
                <a:cs typeface="Times New Roman"/>
              </a:rPr>
              <a:t>be </a:t>
            </a:r>
            <a:r>
              <a:rPr sz="2600" spc="-5" dirty="0">
                <a:latin typeface="Times New Roman"/>
                <a:cs typeface="Times New Roman"/>
              </a:rPr>
              <a:t>considered as </a:t>
            </a:r>
            <a:r>
              <a:rPr sz="2600" dirty="0">
                <a:latin typeface="Times New Roman"/>
                <a:cs typeface="Times New Roman"/>
              </a:rPr>
              <a:t>a </a:t>
            </a:r>
            <a:r>
              <a:rPr sz="2600" spc="-5" dirty="0">
                <a:latin typeface="Times New Roman"/>
                <a:cs typeface="Times New Roman"/>
              </a:rPr>
              <a:t>brain- </a:t>
            </a:r>
            <a:r>
              <a:rPr sz="2600" dirty="0">
                <a:latin typeface="Times New Roman"/>
                <a:cs typeface="Times New Roman"/>
              </a:rPr>
              <a:t>washing </a:t>
            </a:r>
            <a:r>
              <a:rPr sz="2600" spc="-5" dirty="0">
                <a:latin typeface="Times New Roman"/>
                <a:cs typeface="Times New Roman"/>
              </a:rPr>
              <a:t>catalyst, which is intended </a:t>
            </a:r>
            <a:r>
              <a:rPr sz="2600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imes New Roman"/>
                <a:cs typeface="Times New Roman"/>
              </a:rPr>
              <a:t>to</a:t>
            </a:r>
            <a:r>
              <a:rPr sz="2600" spc="409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imes New Roman"/>
                <a:cs typeface="Times New Roman"/>
              </a:rPr>
              <a:t>manipulate</a:t>
            </a:r>
            <a:r>
              <a:rPr sz="2600" spc="40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the</a:t>
            </a:r>
            <a:r>
              <a:rPr sz="2600" spc="405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imes New Roman"/>
                <a:cs typeface="Times New Roman"/>
              </a:rPr>
              <a:t>consumer</a:t>
            </a:r>
            <a:r>
              <a:rPr sz="2600" spc="40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into</a:t>
            </a:r>
            <a:r>
              <a:rPr sz="2600" spc="409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thinking</a:t>
            </a:r>
            <a:r>
              <a:rPr sz="2600" spc="420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imes New Roman"/>
                <a:cs typeface="Times New Roman"/>
              </a:rPr>
              <a:t>that</a:t>
            </a:r>
            <a:r>
              <a:rPr sz="2600" spc="40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the</a:t>
            </a:r>
            <a:r>
              <a:rPr sz="2600" spc="405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imes New Roman"/>
                <a:cs typeface="Times New Roman"/>
              </a:rPr>
              <a:t>advertised</a:t>
            </a:r>
            <a:r>
              <a:rPr sz="2600" spc="40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product</a:t>
            </a:r>
            <a:r>
              <a:rPr sz="2600" spc="395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imes New Roman"/>
                <a:cs typeface="Times New Roman"/>
              </a:rPr>
              <a:t>is</a:t>
            </a:r>
            <a:r>
              <a:rPr sz="2600" spc="40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the </a:t>
            </a:r>
            <a:r>
              <a:rPr sz="2600" spc="-64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best for </a:t>
            </a:r>
            <a:r>
              <a:rPr sz="2600" spc="-5" dirty="0">
                <a:latin typeface="Times New Roman"/>
                <a:cs typeface="Times New Roman"/>
              </a:rPr>
              <a:t>him, </a:t>
            </a:r>
            <a:r>
              <a:rPr sz="2600" dirty="0">
                <a:latin typeface="Times New Roman"/>
                <a:cs typeface="Times New Roman"/>
              </a:rPr>
              <a:t>and </a:t>
            </a:r>
            <a:r>
              <a:rPr sz="2600" spc="-5" dirty="0">
                <a:latin typeface="Times New Roman"/>
                <a:cs typeface="Times New Roman"/>
              </a:rPr>
              <a:t>it </a:t>
            </a:r>
            <a:r>
              <a:rPr sz="2600" dirty="0">
                <a:latin typeface="Times New Roman"/>
                <a:cs typeface="Times New Roman"/>
              </a:rPr>
              <a:t>does not </a:t>
            </a:r>
            <a:r>
              <a:rPr sz="2600" spc="-5" dirty="0">
                <a:latin typeface="Times New Roman"/>
                <a:cs typeface="Times New Roman"/>
              </a:rPr>
              <a:t>matter much </a:t>
            </a:r>
            <a:r>
              <a:rPr sz="2600" dirty="0">
                <a:latin typeface="Times New Roman"/>
                <a:cs typeface="Times New Roman"/>
              </a:rPr>
              <a:t>whether </a:t>
            </a:r>
            <a:r>
              <a:rPr sz="2600" spc="-5" dirty="0">
                <a:latin typeface="Times New Roman"/>
                <a:cs typeface="Times New Roman"/>
              </a:rPr>
              <a:t>the </a:t>
            </a:r>
            <a:r>
              <a:rPr sz="2600" dirty="0">
                <a:latin typeface="Times New Roman"/>
                <a:cs typeface="Times New Roman"/>
              </a:rPr>
              <a:t>consumer </a:t>
            </a:r>
            <a:r>
              <a:rPr sz="2600" spc="-5" dirty="0">
                <a:latin typeface="Times New Roman"/>
                <a:cs typeface="Times New Roman"/>
              </a:rPr>
              <a:t>really needs </a:t>
            </a:r>
            <a:r>
              <a:rPr sz="2600" dirty="0">
                <a:latin typeface="Times New Roman"/>
                <a:cs typeface="Times New Roman"/>
              </a:rPr>
              <a:t> the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product</a:t>
            </a:r>
            <a:r>
              <a:rPr sz="2600" spc="-4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or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Times New Roman"/>
                <a:cs typeface="Times New Roman"/>
              </a:rPr>
              <a:t>not</a:t>
            </a:r>
            <a:endParaRPr sz="2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32135" y="103631"/>
            <a:ext cx="1889760" cy="89154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036189" y="448183"/>
            <a:ext cx="585533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Ethical</a:t>
            </a:r>
            <a:r>
              <a:rPr spc="5" dirty="0"/>
              <a:t> </a:t>
            </a:r>
            <a:r>
              <a:rPr spc="-5" dirty="0"/>
              <a:t>issues</a:t>
            </a:r>
            <a:r>
              <a:rPr spc="5" dirty="0"/>
              <a:t> </a:t>
            </a:r>
            <a:r>
              <a:rPr spc="-5" dirty="0"/>
              <a:t>in</a:t>
            </a:r>
            <a:r>
              <a:rPr dirty="0"/>
              <a:t> </a:t>
            </a:r>
            <a:r>
              <a:rPr spc="-5" dirty="0"/>
              <a:t>packaging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5726" y="1621635"/>
            <a:ext cx="10556240" cy="372872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6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latin typeface="Times New Roman"/>
                <a:cs typeface="Times New Roman"/>
              </a:rPr>
              <a:t>Four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aspects of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packaging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involve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ethical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issues:</a:t>
            </a:r>
            <a:endParaRPr sz="2800">
              <a:latin typeface="Times New Roman"/>
              <a:cs typeface="Times New Roman"/>
            </a:endParaRPr>
          </a:p>
          <a:p>
            <a:pPr marL="731520" lvl="1" indent="-262255">
              <a:lnSpc>
                <a:spcPct val="100000"/>
              </a:lnSpc>
              <a:spcBef>
                <a:spcPts val="234"/>
              </a:spcBef>
              <a:buAutoNum type="romanLcParenR"/>
              <a:tabLst>
                <a:tab pos="732155" algn="l"/>
              </a:tabLst>
            </a:pPr>
            <a:r>
              <a:rPr sz="2400" dirty="0">
                <a:latin typeface="Times New Roman"/>
                <a:cs typeface="Times New Roman"/>
              </a:rPr>
              <a:t>Label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endParaRPr sz="2400">
              <a:latin typeface="Times New Roman"/>
              <a:cs typeface="Times New Roman"/>
            </a:endParaRPr>
          </a:p>
          <a:p>
            <a:pPr marL="814705" lvl="1" indent="-345440">
              <a:lnSpc>
                <a:spcPct val="100000"/>
              </a:lnSpc>
              <a:spcBef>
                <a:spcPts val="215"/>
              </a:spcBef>
              <a:buAutoNum type="romanLcParenR"/>
              <a:tabLst>
                <a:tab pos="815340" algn="l"/>
              </a:tabLst>
            </a:pPr>
            <a:r>
              <a:rPr sz="2400" dirty="0">
                <a:latin typeface="Times New Roman"/>
                <a:cs typeface="Times New Roman"/>
              </a:rPr>
              <a:t>Packaging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graphics</a:t>
            </a:r>
            <a:endParaRPr sz="2400">
              <a:latin typeface="Times New Roman"/>
              <a:cs typeface="Times New Roman"/>
            </a:endParaRPr>
          </a:p>
          <a:p>
            <a:pPr marL="898525" lvl="1" indent="-429259">
              <a:lnSpc>
                <a:spcPct val="100000"/>
              </a:lnSpc>
              <a:spcBef>
                <a:spcPts val="204"/>
              </a:spcBef>
              <a:buAutoNum type="romanLcParenR"/>
              <a:tabLst>
                <a:tab pos="899160" algn="l"/>
              </a:tabLst>
            </a:pPr>
            <a:r>
              <a:rPr sz="2400" dirty="0">
                <a:latin typeface="Times New Roman"/>
                <a:cs typeface="Times New Roman"/>
              </a:rPr>
              <a:t>Packaging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safety</a:t>
            </a:r>
            <a:endParaRPr sz="2400">
              <a:latin typeface="Times New Roman"/>
              <a:cs typeface="Times New Roman"/>
            </a:endParaRPr>
          </a:p>
          <a:p>
            <a:pPr marL="883919" lvl="1" indent="-414655">
              <a:lnSpc>
                <a:spcPct val="100000"/>
              </a:lnSpc>
              <a:spcBef>
                <a:spcPts val="215"/>
              </a:spcBef>
              <a:buAutoNum type="romanLcParenR"/>
              <a:tabLst>
                <a:tab pos="884555" algn="l"/>
              </a:tabLst>
            </a:pPr>
            <a:r>
              <a:rPr sz="2400" spc="-5" dirty="0">
                <a:latin typeface="Times New Roman"/>
                <a:cs typeface="Times New Roman"/>
              </a:rPr>
              <a:t>Environmental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implications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packaging</a:t>
            </a:r>
            <a:endParaRPr sz="2400">
              <a:latin typeface="Times New Roman"/>
              <a:cs typeface="Times New Roman"/>
            </a:endParaRPr>
          </a:p>
          <a:p>
            <a:pPr marL="241300" marR="5080" indent="-228600" algn="just">
              <a:lnSpc>
                <a:spcPct val="90000"/>
              </a:lnSpc>
              <a:spcBef>
                <a:spcPts val="104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latin typeface="Times New Roman"/>
                <a:cs typeface="Times New Roman"/>
              </a:rPr>
              <a:t>Label information </a:t>
            </a:r>
            <a:r>
              <a:rPr sz="2800" dirty="0">
                <a:latin typeface="Times New Roman"/>
                <a:cs typeface="Times New Roman"/>
              </a:rPr>
              <a:t>on </a:t>
            </a:r>
            <a:r>
              <a:rPr sz="2800" spc="-5" dirty="0">
                <a:latin typeface="Times New Roman"/>
                <a:cs typeface="Times New Roman"/>
              </a:rPr>
              <a:t>packages </a:t>
            </a:r>
            <a:r>
              <a:rPr sz="2800" spc="-10" dirty="0">
                <a:latin typeface="Times New Roman"/>
                <a:cs typeface="Times New Roman"/>
              </a:rPr>
              <a:t>can mislead </a:t>
            </a:r>
            <a:r>
              <a:rPr sz="2800" spc="-5" dirty="0">
                <a:latin typeface="Times New Roman"/>
                <a:cs typeface="Times New Roman"/>
              </a:rPr>
              <a:t>consumers </a:t>
            </a:r>
            <a:r>
              <a:rPr sz="2800" dirty="0">
                <a:latin typeface="Times New Roman"/>
                <a:cs typeface="Times New Roman"/>
              </a:rPr>
              <a:t>by </a:t>
            </a:r>
            <a:r>
              <a:rPr sz="2800" spc="-5" dirty="0">
                <a:latin typeface="Times New Roman"/>
                <a:cs typeface="Times New Roman"/>
              </a:rPr>
              <a:t>providing 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exaggerated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information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or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by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unethically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suggesting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that</a:t>
            </a:r>
            <a:r>
              <a:rPr sz="2800" dirty="0">
                <a:latin typeface="Times New Roman"/>
                <a:cs typeface="Times New Roman"/>
              </a:rPr>
              <a:t> product 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contains more </a:t>
            </a:r>
            <a:r>
              <a:rPr sz="2800" dirty="0">
                <a:latin typeface="Times New Roman"/>
                <a:cs typeface="Times New Roman"/>
              </a:rPr>
              <a:t>of </a:t>
            </a:r>
            <a:r>
              <a:rPr sz="2800" spc="-5" dirty="0">
                <a:latin typeface="Times New Roman"/>
                <a:cs typeface="Times New Roman"/>
              </a:rPr>
              <a:t>desired attributes </a:t>
            </a:r>
            <a:r>
              <a:rPr sz="2800" dirty="0">
                <a:latin typeface="Times New Roman"/>
                <a:cs typeface="Times New Roman"/>
              </a:rPr>
              <a:t>or </a:t>
            </a:r>
            <a:r>
              <a:rPr sz="2800" spc="-5" dirty="0">
                <a:latin typeface="Times New Roman"/>
                <a:cs typeface="Times New Roman"/>
              </a:rPr>
              <a:t>less </a:t>
            </a:r>
            <a:r>
              <a:rPr sz="2800" dirty="0">
                <a:latin typeface="Times New Roman"/>
                <a:cs typeface="Times New Roman"/>
              </a:rPr>
              <a:t>of </a:t>
            </a:r>
            <a:r>
              <a:rPr sz="2800" spc="-5" dirty="0">
                <a:latin typeface="Times New Roman"/>
                <a:cs typeface="Times New Roman"/>
              </a:rPr>
              <a:t>desired attributes that </a:t>
            </a:r>
            <a:r>
              <a:rPr sz="2800" spc="-15" dirty="0">
                <a:latin typeface="Times New Roman"/>
                <a:cs typeface="Times New Roman"/>
              </a:rPr>
              <a:t>is 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actually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10" dirty="0">
                <a:latin typeface="Times New Roman"/>
                <a:cs typeface="Times New Roman"/>
              </a:rPr>
              <a:t> case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65" y="26669"/>
            <a:ext cx="879475" cy="78803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5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endParaRPr sz="1400">
              <a:latin typeface="Times New Roman"/>
              <a:cs typeface="Times New Roman"/>
            </a:endParaRPr>
          </a:p>
          <a:p>
            <a:pPr marL="52069" algn="ctr">
              <a:lnSpc>
                <a:spcPts val="3829"/>
              </a:lnSpc>
              <a:spcBef>
                <a:spcPts val="35"/>
              </a:spcBef>
            </a:pPr>
            <a:r>
              <a:rPr sz="32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98242" y="440562"/>
            <a:ext cx="629158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Ethics</a:t>
            </a:r>
            <a:r>
              <a:rPr spc="5" dirty="0"/>
              <a:t> </a:t>
            </a:r>
            <a:r>
              <a:rPr spc="-5" dirty="0"/>
              <a:t>in</a:t>
            </a:r>
            <a:r>
              <a:rPr spc="-10" dirty="0"/>
              <a:t> </a:t>
            </a:r>
            <a:r>
              <a:rPr spc="-5" dirty="0"/>
              <a:t>marketing</a:t>
            </a:r>
            <a:r>
              <a:rPr spc="20" dirty="0"/>
              <a:t> </a:t>
            </a:r>
            <a:r>
              <a:rPr spc="-20" dirty="0"/>
              <a:t>research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121021" y="6482207"/>
            <a:ext cx="195262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3968" y="1833117"/>
            <a:ext cx="10815955" cy="306959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354965" marR="305435" indent="-342900">
              <a:lnSpc>
                <a:spcPts val="2530"/>
              </a:lnSpc>
              <a:spcBef>
                <a:spcPts val="475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Marketing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research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is</a:t>
            </a:r>
            <a:r>
              <a:rPr sz="2400" dirty="0">
                <a:latin typeface="Times New Roman"/>
                <a:cs typeface="Times New Roman"/>
              </a:rPr>
              <a:t> subjected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public</a:t>
            </a:r>
            <a:r>
              <a:rPr sz="2400" spc="-20" dirty="0">
                <a:latin typeface="Times New Roman"/>
                <a:cs typeface="Times New Roman"/>
              </a:rPr>
              <a:t> scrutiny,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dirty="0">
                <a:latin typeface="Times New Roman"/>
                <a:cs typeface="Times New Roman"/>
              </a:rPr>
              <a:t> it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involves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direct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contact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with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public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715"/>
              </a:lnSpc>
              <a:spcBef>
                <a:spcPts val="745"/>
              </a:spcBef>
              <a:buFont typeface="Wingdings"/>
              <a:buChar char=""/>
              <a:tabLst>
                <a:tab pos="355600" algn="l"/>
                <a:tab pos="2120265" algn="l"/>
                <a:tab pos="3440429" algn="l"/>
                <a:tab pos="4975225" algn="l"/>
                <a:tab pos="8517255" algn="l"/>
              </a:tabLst>
            </a:pPr>
            <a:r>
              <a:rPr sz="2400" spc="-5" dirty="0">
                <a:latin typeface="Times New Roman"/>
                <a:cs typeface="Times New Roman"/>
              </a:rPr>
              <a:t>Identification	of</a:t>
            </a:r>
            <a:r>
              <a:rPr sz="2400" spc="39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people	</a:t>
            </a:r>
            <a:r>
              <a:rPr sz="2400" spc="-10" dirty="0">
                <a:latin typeface="Times New Roman"/>
                <a:cs typeface="Times New Roman"/>
              </a:rPr>
              <a:t>affected</a:t>
            </a:r>
            <a:r>
              <a:rPr sz="2400" spc="409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by	marketing</a:t>
            </a:r>
            <a:r>
              <a:rPr sz="2400" spc="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research</a:t>
            </a:r>
            <a:r>
              <a:rPr sz="2400" spc="4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enables	us</a:t>
            </a:r>
            <a:r>
              <a:rPr sz="2400" spc="3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38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be</a:t>
            </a:r>
            <a:r>
              <a:rPr sz="2400" spc="3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aware</a:t>
            </a:r>
            <a:r>
              <a:rPr sz="2400" spc="37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of</a:t>
            </a:r>
            <a:endParaRPr sz="2400">
              <a:latin typeface="Times New Roman"/>
              <a:cs typeface="Times New Roman"/>
            </a:endParaRPr>
          </a:p>
          <a:p>
            <a:pPr marL="354965">
              <a:lnSpc>
                <a:spcPts val="2715"/>
              </a:lnSpc>
            </a:pPr>
            <a:r>
              <a:rPr sz="2400" spc="-5" dirty="0">
                <a:latin typeface="Times New Roman"/>
                <a:cs typeface="Times New Roman"/>
              </a:rPr>
              <a:t>some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readily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discernible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easily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avoidable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ethical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pitfalls</a:t>
            </a:r>
            <a:endParaRPr sz="2400">
              <a:latin typeface="Times New Roman"/>
              <a:cs typeface="Times New Roman"/>
            </a:endParaRPr>
          </a:p>
          <a:p>
            <a:pPr marL="354965" marR="6350" indent="-342900">
              <a:lnSpc>
                <a:spcPts val="2590"/>
              </a:lnSpc>
              <a:spcBef>
                <a:spcPts val="1095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spc="-30" dirty="0">
                <a:latin typeface="Times New Roman"/>
                <a:cs typeface="Times New Roman"/>
              </a:rPr>
              <a:t>With</a:t>
            </a:r>
            <a:r>
              <a:rPr sz="2400" spc="204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regard</a:t>
            </a:r>
            <a:r>
              <a:rPr sz="2400" spc="204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2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2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public</a:t>
            </a:r>
            <a:r>
              <a:rPr sz="2400" spc="2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spc="2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2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whole,</a:t>
            </a:r>
            <a:r>
              <a:rPr sz="2400" spc="2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ethical</a:t>
            </a:r>
            <a:r>
              <a:rPr sz="2400" spc="2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concerns</a:t>
            </a:r>
            <a:r>
              <a:rPr sz="2400" spc="2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revolve</a:t>
            </a:r>
            <a:r>
              <a:rPr sz="2400" spc="2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primarily</a:t>
            </a:r>
            <a:r>
              <a:rPr sz="2400" spc="2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around</a:t>
            </a:r>
            <a:r>
              <a:rPr sz="2400" spc="19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methods</a:t>
            </a:r>
            <a:r>
              <a:rPr sz="2400" dirty="0">
                <a:latin typeface="Times New Roman"/>
                <a:cs typeface="Times New Roman"/>
              </a:rPr>
              <a:t> of gaining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reporting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research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results</a:t>
            </a:r>
            <a:endParaRPr sz="2400">
              <a:latin typeface="Times New Roman"/>
              <a:cs typeface="Times New Roman"/>
            </a:endParaRPr>
          </a:p>
          <a:p>
            <a:pPr marL="354965" marR="6350" indent="-342900">
              <a:lnSpc>
                <a:spcPts val="2530"/>
              </a:lnSpc>
              <a:spcBef>
                <a:spcPts val="1050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Care</a:t>
            </a:r>
            <a:r>
              <a:rPr sz="2400" spc="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should</a:t>
            </a:r>
            <a:r>
              <a:rPr sz="2400" spc="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be</a:t>
            </a:r>
            <a:r>
              <a:rPr sz="2400" spc="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taken</a:t>
            </a:r>
            <a:r>
              <a:rPr sz="2400" spc="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avoid</a:t>
            </a:r>
            <a:r>
              <a:rPr sz="2400" spc="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incomplete</a:t>
            </a:r>
            <a:r>
              <a:rPr sz="2400" spc="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reporting,</a:t>
            </a:r>
            <a:r>
              <a:rPr sz="2400" spc="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misleading</a:t>
            </a:r>
            <a:r>
              <a:rPr sz="2400" spc="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reporting,</a:t>
            </a:r>
            <a:r>
              <a:rPr sz="2400" spc="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biased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research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3054" y="5962903"/>
            <a:ext cx="242125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Thank</a:t>
            </a:r>
            <a:r>
              <a:rPr sz="4000" b="1" spc="-2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000" b="1" spc="-155" dirty="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endParaRPr sz="40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339596" y="1409700"/>
            <a:ext cx="9662160" cy="4312920"/>
            <a:chOff x="1339596" y="1409700"/>
            <a:chExt cx="9662160" cy="4312920"/>
          </a:xfrm>
        </p:grpSpPr>
        <p:sp>
          <p:nvSpPr>
            <p:cNvPr id="4" name="object 4"/>
            <p:cNvSpPr/>
            <p:nvPr/>
          </p:nvSpPr>
          <p:spPr>
            <a:xfrm>
              <a:off x="1339596" y="1409700"/>
              <a:ext cx="9662160" cy="4312920"/>
            </a:xfrm>
            <a:custGeom>
              <a:avLst/>
              <a:gdLst/>
              <a:ahLst/>
              <a:cxnLst/>
              <a:rect l="l" t="t" r="r" b="b"/>
              <a:pathLst>
                <a:path w="9662160" h="4312920">
                  <a:moveTo>
                    <a:pt x="9277858" y="0"/>
                  </a:moveTo>
                  <a:lnTo>
                    <a:pt x="0" y="178815"/>
                  </a:lnTo>
                  <a:lnTo>
                    <a:pt x="411226" y="4312920"/>
                  </a:lnTo>
                  <a:lnTo>
                    <a:pt x="9662160" y="4062603"/>
                  </a:lnTo>
                  <a:lnTo>
                    <a:pt x="927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9136" y="1525523"/>
              <a:ext cx="9473183" cy="41422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79F21B3-B61B-48B0-BDA1-09887BA4954D}" vid="{E6669F51-FE8B-4485-B831-E535B45CEA1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9</TotalTime>
  <Words>2185</Words>
  <Application>Microsoft Office PowerPoint</Application>
  <PresentationFormat>Widescreen</PresentationFormat>
  <Paragraphs>349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Arial Black</vt:lpstr>
      <vt:lpstr>Arial MT</vt:lpstr>
      <vt:lpstr>Calibri</vt:lpstr>
      <vt:lpstr>Calibri Light</vt:lpstr>
      <vt:lpstr>Segoe UI Symbol</vt:lpstr>
      <vt:lpstr>Tahoma</vt:lpstr>
      <vt:lpstr>Times New Roman</vt:lpstr>
      <vt:lpstr>Wingdings</vt:lpstr>
      <vt:lpstr>Theme1</vt:lpstr>
      <vt:lpstr>PowerPoint Presentation</vt:lpstr>
      <vt:lpstr>Marketing Ethics and  Social Responsibility</vt:lpstr>
      <vt:lpstr>Learning Outcomes</vt:lpstr>
      <vt:lpstr>What are ethics ?</vt:lpstr>
      <vt:lpstr>What are ethics ?</vt:lpstr>
      <vt:lpstr>MARKETING ETHICS</vt:lpstr>
      <vt:lpstr>Why Business ethics ?</vt:lpstr>
      <vt:lpstr>Ethical Behavior in Business</vt:lpstr>
      <vt:lpstr>Ethical Decision Making</vt:lpstr>
      <vt:lpstr>Making Decisions on Ethical Issues</vt:lpstr>
      <vt:lpstr>Green Marketing</vt:lpstr>
      <vt:lpstr>Social Responsibility</vt:lpstr>
      <vt:lpstr>Social Respnsibility</vt:lpstr>
      <vt:lpstr>Theories of Social  Responsibility – Summary</vt:lpstr>
      <vt:lpstr>Social Criticisms of Marketing</vt:lpstr>
      <vt:lpstr>Social Criticisms of Marketing</vt:lpstr>
      <vt:lpstr>Social Criticisms of Marketing</vt:lpstr>
      <vt:lpstr>Social Criticisms of Marketing</vt:lpstr>
      <vt:lpstr>Social Criticisms of Marketing</vt:lpstr>
      <vt:lpstr>Citizen &amp; Public Actions to  Regulate Marketing</vt:lpstr>
      <vt:lpstr>Citizen &amp; Public Actions to  Regulate Marketing</vt:lpstr>
      <vt:lpstr>Citizen &amp; Public Actions to  Regulate Marketing</vt:lpstr>
      <vt:lpstr>Business Actions Toward Socially  Responsible Marketing</vt:lpstr>
      <vt:lpstr>Business Actions Toward Socially  Responsible Marketing</vt:lpstr>
      <vt:lpstr>Business Actions Toward Socially  Responsible Marketing</vt:lpstr>
      <vt:lpstr>Business Actions Toward Socially  Responsible Marketing</vt:lpstr>
      <vt:lpstr>Business Actions Toward Socially  Responsible Marketing</vt:lpstr>
      <vt:lpstr>Ethical issues in marketing</vt:lpstr>
      <vt:lpstr>Major Ethical Concerns</vt:lpstr>
      <vt:lpstr>Major Ethical Concerns</vt:lpstr>
      <vt:lpstr>Major Ethical Concerns</vt:lpstr>
      <vt:lpstr>Ethical Concerns in Marketing  Communication</vt:lpstr>
      <vt:lpstr>Ethical Concerns in Marketing  Communication</vt:lpstr>
      <vt:lpstr>Ethical issues in public relations and  publicity</vt:lpstr>
      <vt:lpstr>Ethical issues in personal selling</vt:lpstr>
      <vt:lpstr>Ethical issues in sales promotion</vt:lpstr>
      <vt:lpstr>Ethical issues in advertising</vt:lpstr>
      <vt:lpstr>Ethical issues in packaging</vt:lpstr>
      <vt:lpstr>Ethics in marketing research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mohammad ahmed</cp:lastModifiedBy>
  <cp:revision>3</cp:revision>
  <dcterms:created xsi:type="dcterms:W3CDTF">2023-10-28T16:11:40Z</dcterms:created>
  <dcterms:modified xsi:type="dcterms:W3CDTF">2024-02-23T22:56:29Z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2023-10-22T00:00:00Z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2023-10-28T00:00:00Z</vt:filetime>
  </property>
</Properties>
</file>