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6" r:id="rId4"/>
  </p:sldMasterIdLst>
  <p:notesMasterIdLst>
    <p:notesMasterId r:id="rId45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  <p:sldId id="295" r:id="rId44"/>
  </p:sldIdLst>
  <p:sldSz cx="12192000" cy="6858000"/>
  <p:notesSz cx="6858000" cy="9144000"/>
  <p:embeddedFontLst>
    <p:embeddedFont>
      <p:font typeface="Alexandria" panose="020B0604020202020204" charset="-78"/>
      <p:regular r:id="rId46"/>
      <p:bold r:id="rId47"/>
    </p:embeddedFont>
    <p:embeddedFont>
      <p:font typeface="Chivo" panose="020B0604020202020204" charset="0"/>
      <p:regular r:id="rId48"/>
      <p:bold r:id="rId49"/>
      <p:italic r:id="rId50"/>
      <p:boldItalic r:id="rId5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2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font" Target="fonts/font2.fntdata"/><Relationship Id="rId50" Type="http://schemas.openxmlformats.org/officeDocument/2006/relationships/font" Target="fonts/font5.fntdata"/><Relationship Id="rId55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font" Target="fonts/font1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slide" Target="slides/slide37.xml"/><Relationship Id="rId54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3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font" Target="fonts/font4.fntdata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font" Target="fonts/font3.fntdata"/><Relationship Id="rId8" Type="http://schemas.openxmlformats.org/officeDocument/2006/relationships/slide" Target="slides/slide4.xml"/><Relationship Id="rId51" Type="http://schemas.openxmlformats.org/officeDocument/2006/relationships/font" Target="fonts/font6.fntdata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00" name="Google Shape;100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" name="Google Shape;101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g328e76e5a7b_0_47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1" name="Google Shape;111;g328e76e5a7b_0_47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g32fa8839c0c_0_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3" name="Google Shape;123;g32fa8839c0c_0_1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g32fa8839c0c_0_1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33ab041818f_0_3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g33ab041818f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33f181baa7f_0_2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2" name="Google Shape;142;g33f181baa7f_0_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33f181baa7f_0_5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4" name="Google Shape;154;g33f181baa7f_0_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g33f181baa7f_0_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g33f181baa7f_0_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3f181baa7f_0_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6" name="Google Shape;176;g33f181baa7f_0_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33f181baa7f_0_85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0" name="Google Shape;190;g33f181baa7f_0_85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33f181baa7f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g33f181baa7f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3" name="Google Shape;203;g33f181baa7f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Google Shape;209;g33f181baa7f_0_11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0" name="Google Shape;210;g33f181baa7f_0_1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g33f181baa7f_0_1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1" name="Google Shape;221;g33f181baa7f_0_1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33f181baa7f_0_13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g33f181baa7f_0_1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g33f181baa7f_0_14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9" name="Google Shape;239;g33f181baa7f_0_14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" name="Google Shape;245;g33f181baa7f_0_1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6" name="Google Shape;246;g33f181baa7f_0_1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g33f181baa7f_0_16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3" name="Google Shape;253;g33f181baa7f_0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g33f181baa7f_0_17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4" name="Google Shape;264;g33f181baa7f_0_17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g33f181baa7f_0_15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g33f181baa7f_0_15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1" name="Google Shape;281;g33f181baa7f_0_18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2" name="Google Shape;282;g33f181baa7f_0_1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33f181baa7f_0_19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3" name="Google Shape;293;g33f181baa7f_0_19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Google Shape;298;g33f181baa7f_0_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99" name="Google Shape;299;g33f181baa7f_0_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0" name="Google Shape;300;g33f181baa7f_0_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21</a:t>
            </a:fld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g33f181baa7f_0_20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7" name="Google Shape;307;g33f181baa7f_0_20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g33f181baa7f_0_216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g33f181baa7f_0_2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Google Shape;328;g33f181baa7f_0_2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9" name="Google Shape;329;g33f181baa7f_0_2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g33f181baa7f_0_23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0" name="Google Shape;340;g33f181baa7f_0_23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g33f181baa7f_0_25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1" name="Google Shape;351;g33f181baa7f_0_25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1" name="Google Shape;361;g33f181baa7f_0_26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2" name="Google Shape;362;g33f181baa7f_0_26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g33f181baa7f_0_27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g33f181baa7f_0_2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g33f181baa7f_0_2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g33f181baa7f_0_2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4" name="Google Shape;394;g33f181baa7f_0_29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g33f181baa7f_0_29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5" name="Google Shape;405;g33f181baa7f_0_31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g33f181baa7f_0_3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g33f181baa7f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17" name="Google Shape;417;g33f181baa7f_0_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g33f181baa7f_0_2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32</a:t>
            </a:fld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g33f181baa7f_0_32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g33f181baa7f_0_3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g33f181baa7f_0_33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g33f181baa7f_0_3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" name="Google Shape;446;g33f181baa7f_0_34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7" name="Google Shape;447;g33f181baa7f_0_3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" name="Google Shape;457;g33f181baa7f_0_35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8" name="Google Shape;458;g33f181baa7f_0_3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8" name="Google Shape;468;g32fa8839c0c_0_26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69" name="Google Shape;469;g32fa8839c0c_0_26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0" name="Google Shape;470;g32fa8839c0c_0_264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37</a:t>
            </a:fld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6" name="Google Shape;476;g33f445b5fda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7" name="Google Shape;477;g33f445b5fda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2" name="Google Shape;482;g2d34f35557d_0_5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83" name="Google Shape;483;g2d34f35557d_0_52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84" name="Google Shape;484;g2d34f35557d_0_52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39</a:t>
            </a:fld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0" name="Google Shape;490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91" name="Google Shape;491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8_Title Slide">
  <p:cSld name="8_Title Slid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>
            <a:spLocks noGrp="1"/>
          </p:cNvSpPr>
          <p:nvPr>
            <p:ph type="pic" idx="2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3_Title Slide">
  <p:cSld name="23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>
            <a:spLocks noGrp="1"/>
          </p:cNvSpPr>
          <p:nvPr>
            <p:ph type="pic" idx="2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9_Title Slide">
  <p:cSld name="29_Title Slide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>
            <a:spLocks noGrp="1"/>
          </p:cNvSpPr>
          <p:nvPr>
            <p:ph type="pic" idx="2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3_Title Slide">
  <p:cSld name="33_Title Slide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>
            <a:spLocks noGrp="1"/>
          </p:cNvSpPr>
          <p:nvPr>
            <p:ph type="pic" idx="2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5_Title Slide">
  <p:cSld name="25_Title Slide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8"/>
          <p:cNvSpPr>
            <a:spLocks noGrp="1"/>
          </p:cNvSpPr>
          <p:nvPr>
            <p:ph type="pic" idx="2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8_Title Slide">
  <p:cSld name="48_Title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9"/>
          <p:cNvSpPr>
            <a:spLocks noGrp="1"/>
          </p:cNvSpPr>
          <p:nvPr>
            <p:ph type="pic" idx="2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803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Google Shape;4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0" name="Google Shape;5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3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5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7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83" name="Google Shape;83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9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6" name="Google Shape;96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  <p:sldLayoutId id="2147483664" r:id="rId17"/>
    <p:sldLayoutId id="2147483665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2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4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9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0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2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44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 txBox="1"/>
          <p:nvPr/>
        </p:nvSpPr>
        <p:spPr>
          <a:xfrm>
            <a:off x="763270" y="3794125"/>
            <a:ext cx="5216400" cy="4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 b="0" i="0" u="none" strike="noStrike" cap="none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Prepared by </a:t>
            </a: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Eng. Yousef Salah Kassem</a:t>
            </a:r>
            <a:endParaRPr/>
          </a:p>
        </p:txBody>
      </p:sp>
      <p:sp>
        <p:nvSpPr>
          <p:cNvPr id="104" name="Google Shape;104;p20"/>
          <p:cNvSpPr txBox="1"/>
          <p:nvPr/>
        </p:nvSpPr>
        <p:spPr>
          <a:xfrm>
            <a:off x="661469" y="2253487"/>
            <a:ext cx="4829100" cy="1446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rgbClr val="00B0F0"/>
                </a:solidFill>
                <a:latin typeface="Alexandria"/>
                <a:ea typeface="Alexandria"/>
                <a:cs typeface="Alexandria"/>
                <a:sym typeface="Alexandria"/>
              </a:rPr>
              <a:t>Flutter &amp; Dart Complete Guide</a:t>
            </a:r>
            <a:endParaRPr/>
          </a:p>
        </p:txBody>
      </p:sp>
      <p:sp>
        <p:nvSpPr>
          <p:cNvPr id="105" name="Google Shape;105;p20"/>
          <p:cNvSpPr/>
          <p:nvPr/>
        </p:nvSpPr>
        <p:spPr>
          <a:xfrm>
            <a:off x="-540265" y="5843657"/>
            <a:ext cx="3516608" cy="529167"/>
          </a:xfrm>
          <a:prstGeom prst="roundRect">
            <a:avLst>
              <a:gd name="adj" fmla="val 16667"/>
            </a:avLst>
          </a:prstGeom>
          <a:solidFill>
            <a:srgbClr val="00B0F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Lecture 6</a:t>
            </a:r>
            <a:endParaRPr/>
          </a:p>
        </p:txBody>
      </p:sp>
      <p:sp>
        <p:nvSpPr>
          <p:cNvPr id="106" name="Google Shape;106;p20"/>
          <p:cNvSpPr txBox="1"/>
          <p:nvPr/>
        </p:nvSpPr>
        <p:spPr>
          <a:xfrm>
            <a:off x="329269" y="5104240"/>
            <a:ext cx="3389700" cy="70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DAFL 2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00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Responsive</a:t>
            </a:r>
            <a:endParaRPr sz="200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07" name="Google Shape;107;p20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 rotWithShape="1">
            <a:blip r:embed="rId3">
              <a:alphaModFix/>
            </a:blip>
            <a:stretch>
              <a:fillRect t="-999"/>
            </a:stretch>
          </a:blipFill>
          <a:ln w="12700" cap="flat" cmpd="sng">
            <a:solidFill>
              <a:srgbClr val="1C3052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8" name="Google Shape;108;p20"/>
          <p:cNvPicPr preferRelativeResize="0"/>
          <p:nvPr/>
        </p:nvPicPr>
        <p:blipFill rotWithShape="1">
          <a:blip r:embed="rId4">
            <a:alphaModFix/>
          </a:blip>
          <a:srcRect t="27877" b="25428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58E6F0-FA0B-89FD-2274-45EA75828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2477" y="716045"/>
            <a:ext cx="11687045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Google Shape;127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2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09DD206F-A53A-B38F-4C96-04F567D96E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Localizations</a:t>
            </a:r>
            <a:endParaRPr sz="2800" b="1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38" name="Google Shape;138;p2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E502E443-02BB-0088-1A6E-BAFBD337C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16045"/>
            <a:ext cx="10851821" cy="542591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" name="Google Shape;149;p2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Google Shape;145;p24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Localizations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09092AE2-785D-CD97-4BF9-49BA48BDB29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5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Localizations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186E559-800A-7D84-01B3-7BEAA0ACE9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7456" y="270998"/>
            <a:ext cx="11437087" cy="6316003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6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Localizations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CF21A4AD-D97C-99D9-5694-AC0B6A1AF7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7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Localizations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183" name="Google Shape;183;p2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37F992B4-B638-93BB-19C4-7B96F979F2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28"/>
          <p:cNvSpPr/>
          <p:nvPr/>
        </p:nvSpPr>
        <p:spPr>
          <a:xfrm>
            <a:off x="617280" y="1685495"/>
            <a:ext cx="10812600" cy="4370400"/>
          </a:xfrm>
          <a:prstGeom prst="roundRect">
            <a:avLst>
              <a:gd name="adj" fmla="val 6140"/>
            </a:avLst>
          </a:prstGeom>
          <a:solidFill>
            <a:schemeClr val="lt1"/>
          </a:solidFill>
          <a:ln w="38100" cap="flat" cmpd="sng">
            <a:solidFill>
              <a:srgbClr val="00B0F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71500" sx="86000" sy="86000" algn="ctr" rotWithShape="0">
              <a:srgbClr val="000000">
                <a:alpha val="2471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19050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rgbClr val="242424"/>
              </a:solidFill>
            </a:endParaRPr>
          </a:p>
        </p:txBody>
      </p:sp>
      <p:sp>
        <p:nvSpPr>
          <p:cNvPr id="193" name="Google Shape;193;p28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Localizations</a:t>
            </a:r>
            <a:endParaRPr sz="2800" b="1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94" name="Google Shape;194;p28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28"/>
          <p:cNvSpPr txBox="1"/>
          <p:nvPr/>
        </p:nvSpPr>
        <p:spPr>
          <a:xfrm>
            <a:off x="1111584" y="975974"/>
            <a:ext cx="11937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Chapter</a:t>
            </a:r>
            <a:endParaRPr sz="2800">
              <a:solidFill>
                <a:schemeClr val="lt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sp>
        <p:nvSpPr>
          <p:cNvPr id="196" name="Google Shape;196;p28"/>
          <p:cNvSpPr txBox="1"/>
          <p:nvPr/>
        </p:nvSpPr>
        <p:spPr>
          <a:xfrm>
            <a:off x="1214179" y="1231789"/>
            <a:ext cx="966300" cy="76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4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06</a:t>
            </a:r>
            <a:endParaRPr/>
          </a:p>
        </p:txBody>
      </p:sp>
      <p:pic>
        <p:nvPicPr>
          <p:cNvPr id="197" name="Google Shape;197;p2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p2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171184" y="5181480"/>
            <a:ext cx="1118049" cy="11180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8" title="image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86000" y="1747175"/>
            <a:ext cx="4420000" cy="42470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07" name="Google Shape;207;p2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801FBE-99F4-340E-33E6-2DA9517C88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170067"/>
            <a:ext cx="6596444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7" name="Google Shape;217;p3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8E6F88-99FC-4A25-C464-9BE19B8445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3" name="Google Shape;223;p3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31" title="imag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512000" y="633898"/>
            <a:ext cx="4574725" cy="5228251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31" title="image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29925" y="152400"/>
            <a:ext cx="3333750" cy="6191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" name="Google Shape;235;p3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1D96249-DF45-E715-BC9E-F627BFBDEC0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1" name="Google Shape;241;p3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33" title="imag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40550" y="761024"/>
            <a:ext cx="4621513" cy="5335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33" title="image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7236850" y="259125"/>
            <a:ext cx="3324225" cy="622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8" name="Google Shape;248;p3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p34" title="imag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678575" y="1152532"/>
            <a:ext cx="3943350" cy="455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p34" title="image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774325" y="152400"/>
            <a:ext cx="3324225" cy="6229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0" name="Google Shape;260;p3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AB594DB-A370-DC79-F67A-509C64D96D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1" name="Google Shape;271;p3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9ADD0F-83F4-3575-CD69-3A21C962240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7" name="Google Shape;277;p3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78" name="Google Shape;278;p37" title="imag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349450" y="974982"/>
            <a:ext cx="3914775" cy="5238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7" title="image.png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416625" y="152400"/>
            <a:ext cx="3333750" cy="62579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5" name="Google Shape;285;p38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Expanded &amp; Flexible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89" name="Google Shape;289;p3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5F03CB2-4580-1255-023B-7C0516426D5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5" name="Google Shape;295;p3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96" name="Google Shape;296;p39" title="image.pn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50750" y="2102435"/>
            <a:ext cx="6690500" cy="265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3" name="Google Shape;303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04" name="Google Shape;304;p4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587CE4FB-9A39-E46A-3F57-D35A534547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0290ACEE-4F74-AF90-7A27-F44473268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1842" y="392929"/>
            <a:ext cx="11388315" cy="6072142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5" name="Google Shape;325;p4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321;p42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Media Query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DF2CDF7F-6D8D-6929-5592-046D7A6029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p43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Media Query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36" name="Google Shape;336;p4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3FC4E8-10D6-2F93-6EE5-8C6AADC75C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881818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7" name="Google Shape;347;p4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Google Shape;343;p44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Media Query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A0D55CC9-196B-4B11-CDD7-1CBF82BD20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881818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" name="Google Shape;354;p45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Media Query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58" name="Google Shape;358;p4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2647F5D-A641-7998-6446-A0209B384D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6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Media Query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69" name="Google Shape;369;p4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D12F79E-242E-048E-D9CE-26065D10A0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6" name="Google Shape;376;p47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Media Query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380" name="Google Shape;380;p4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C47851B-7EEE-ED9F-4B6E-5017123D88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1" name="Google Shape;391;p4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D6B19CAC-CB8C-9085-4625-06EF96E2DB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2" name="Google Shape;402;p49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1C4E9239-329F-F74E-48AC-9EED774CF9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p50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Media Query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413" name="Google Shape;413;p50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914A4182-D67D-8EA2-77B0-0A0CE886C9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1" name="Google Shape;421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51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50E29ED-8F14-BD23-D05C-AEE51BDA3C4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170067"/>
            <a:ext cx="6596444" cy="2517866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2" name="Google Shape;432;p52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4D4024AB-3654-78FC-25EE-51E8BAB2B8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3" name="Google Shape;443;p53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74C7FE-0BA7-7E60-8D88-CD5B29121A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4" name="Google Shape;454;p54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264B649-E91C-E64D-BA57-2F8B31AA13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1" name="Google Shape;461;p55"/>
          <p:cNvSpPr txBox="1"/>
          <p:nvPr/>
        </p:nvSpPr>
        <p:spPr>
          <a:xfrm>
            <a:off x="2513150" y="1019075"/>
            <a:ext cx="5672700" cy="52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Font typeface="Arial"/>
              <a:buNone/>
            </a:pPr>
            <a:r>
              <a:rPr lang="en-US" sz="2800" b="1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Responsive</a:t>
            </a:r>
            <a:endParaRPr sz="2800" b="1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465" name="Google Shape;465;p55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6195459-5B00-7556-7877-A1D8A14C64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0089" y="734334"/>
            <a:ext cx="10851821" cy="5389331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3" name="Google Shape;473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74" name="Google Shape;474;p56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48A7B92-0CAC-79B7-3A10-D3C272B55D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97778" y="2627306"/>
            <a:ext cx="6596444" cy="1603387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9" name="Google Shape;479;p57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pic>
        <p:nvPicPr>
          <p:cNvPr id="480" name="Google Shape;480;p57" title="preview.jpg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96175" y="958757"/>
            <a:ext cx="9839853" cy="55349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6" name="Google Shape;486;p58"/>
          <p:cNvSpPr txBox="1"/>
          <p:nvPr/>
        </p:nvSpPr>
        <p:spPr>
          <a:xfrm>
            <a:off x="2799147" y="2849900"/>
            <a:ext cx="6593700" cy="1015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6000" b="1" dirty="0">
                <a:solidFill>
                  <a:schemeClr val="dk1"/>
                </a:solidFill>
                <a:latin typeface="Alexandria"/>
                <a:ea typeface="Alexandria"/>
                <a:cs typeface="Alexandria"/>
                <a:sym typeface="Alexandria"/>
              </a:rPr>
              <a:t>What is Next ?</a:t>
            </a:r>
            <a:endParaRPr sz="6000" dirty="0">
              <a:solidFill>
                <a:schemeClr val="dk1"/>
              </a:solidFill>
              <a:latin typeface="Alexandria"/>
              <a:ea typeface="Alexandria"/>
              <a:cs typeface="Alexandria"/>
              <a:sym typeface="Alexandria"/>
            </a:endParaRPr>
          </a:p>
        </p:txBody>
      </p:sp>
      <p:pic>
        <p:nvPicPr>
          <p:cNvPr id="487" name="Google Shape;487;p58"/>
          <p:cNvPicPr preferRelativeResize="0"/>
          <p:nvPr/>
        </p:nvPicPr>
        <p:blipFill rotWithShape="1">
          <a:blip r:embed="rId3">
            <a:alphaModFix/>
          </a:blip>
          <a:srcRect t="27876" b="25429"/>
          <a:stretch/>
        </p:blipFill>
        <p:spPr>
          <a:xfrm>
            <a:off x="-60001" y="-58061"/>
            <a:ext cx="2305141" cy="1076343"/>
          </a:xfrm>
          <a:prstGeom prst="rect">
            <a:avLst/>
          </a:prstGeom>
          <a:noFill/>
          <a:ln>
            <a:noFill/>
          </a:ln>
        </p:spPr>
      </p:pic>
      <p:sp>
        <p:nvSpPr>
          <p:cNvPr id="488" name="Google Shape;488;p58"/>
          <p:cNvSpPr txBox="1"/>
          <p:nvPr/>
        </p:nvSpPr>
        <p:spPr>
          <a:xfrm>
            <a:off x="3960000" y="3812700"/>
            <a:ext cx="4272000" cy="4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sz="2000" b="1">
              <a:solidFill>
                <a:schemeClr val="lt1"/>
              </a:solidFill>
              <a:latin typeface="Chivo"/>
              <a:ea typeface="Chivo"/>
              <a:cs typeface="Chivo"/>
              <a:sym typeface="Chivo"/>
            </a:endParaRP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3" name="Google Shape;493;p5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7112"/>
            <a:ext cx="12192000" cy="6843776"/>
          </a:xfrm>
          <a:prstGeom prst="rect">
            <a:avLst/>
          </a:prstGeom>
          <a:noFill/>
          <a:ln>
            <a:noFill/>
          </a:ln>
        </p:spPr>
      </p:pic>
      <p:sp>
        <p:nvSpPr>
          <p:cNvPr id="494" name="Google Shape;494;p59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2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95" name="Google Shape;495;p5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800" b="1">
                <a:solidFill>
                  <a:schemeClr val="lt1"/>
                </a:solidFill>
                <a:latin typeface="Alexandria"/>
                <a:ea typeface="Alexandria"/>
                <a:cs typeface="Alexandria"/>
                <a:sym typeface="Alexandria"/>
              </a:rPr>
              <a:t>Thank You</a:t>
            </a:r>
            <a:endParaRPr/>
          </a:p>
        </p:txBody>
      </p:sp>
      <p:pic>
        <p:nvPicPr>
          <p:cNvPr id="496" name="Google Shape;496;p5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sp>
        <p:nvSpPr>
          <p:cNvPr id="497" name="Google Shape;497;p59"/>
          <p:cNvSpPr/>
          <p:nvPr/>
        </p:nvSpPr>
        <p:spPr>
          <a:xfrm rot="5400000" flipH="1">
            <a:off x="-2058944" y="4401414"/>
            <a:ext cx="3801492" cy="1097456"/>
          </a:xfrm>
          <a:custGeom>
            <a:avLst/>
            <a:gdLst/>
            <a:ahLst/>
            <a:cxnLst/>
            <a:rect l="l" t="t" r="r" b="b"/>
            <a:pathLst>
              <a:path w="3801492" h="1097456" extrusionOk="0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669BBC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98" name="Google Shape;498;p59"/>
          <p:cNvPicPr preferRelativeResize="0"/>
          <p:nvPr/>
        </p:nvPicPr>
        <p:blipFill rotWithShape="1">
          <a:blip r:embed="rId5">
            <a:alphaModFix/>
          </a:blip>
          <a:srcRect t="27877" b="25428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620555b5da0b2e7a8b0125b4063a232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07b825fe9b2234ea84872814b078fd7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SearchPropertie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2e7f495a-9f7b-4790-bf02-f985d85d70f5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AFFF9F7-B4A1-4F82-982D-9C6CD4B1447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B73A32E-1E91-46E6-8EC6-9CC9CB8085A6}">
  <ds:schemaRefs>
    <ds:schemaRef ds:uri="http://schemas.microsoft.com/office/2006/metadata/properties"/>
    <ds:schemaRef ds:uri="http://schemas.microsoft.com/office/infopath/2007/PartnerControls"/>
    <ds:schemaRef ds:uri="49100919-8a76-4266-be0c-7dc583902cb4"/>
    <ds:schemaRef ds:uri="d13aca44-ef33-4cf4-9980-7f0b00e6eeb9"/>
  </ds:schemaRefs>
</ds:datastoreItem>
</file>

<file path=customXml/itemProps3.xml><?xml version="1.0" encoding="utf-8"?>
<ds:datastoreItem xmlns:ds="http://schemas.openxmlformats.org/officeDocument/2006/customXml" ds:itemID="{219B3A6D-B494-46B4-A3C9-F51DDF75284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13aca44-ef33-4cf4-9980-7f0b00e6eeb9"/>
    <ds:schemaRef ds:uri="49100919-8a76-4266-be0c-7dc583902c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56</Words>
  <Application>Microsoft Office PowerPoint</Application>
  <PresentationFormat>Widescreen</PresentationFormat>
  <Paragraphs>31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5" baseType="lpstr">
      <vt:lpstr>Alexandria</vt:lpstr>
      <vt:lpstr>Chivo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HP 0116</dc:creator>
  <cp:lastModifiedBy>Tareef Al-Kellezli</cp:lastModifiedBy>
  <cp:revision>3</cp:revision>
  <dcterms:modified xsi:type="dcterms:W3CDTF">2025-03-13T12:18:09Z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