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A62EC-797C-42FD-85A5-EFADFB4F635A}" type="datetimeFigureOut">
              <a:rPr lang="ar-SA" smtClean="0"/>
              <a:t>06/07/1444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6A1C0-4D10-45E7-926B-9A3CB25D0FF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58247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BA62EC-797C-42FD-85A5-EFADFB4F635A}" type="datetimeFigureOut">
              <a:rPr lang="ar-SA" smtClean="0"/>
              <a:t>06/07/1444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6A1C0-4D10-45E7-926B-9A3CB25D0FF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95975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92108"/>
      </p:ext>
    </p:extLst>
  </p:cSld>
  <p:clrMapOvr>
    <a:masterClrMapping/>
  </p:clrMapOvr>
  <p:transition advTm="29855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785581"/>
      </p:ext>
    </p:extLst>
  </p:cSld>
  <p:clrMapOvr>
    <a:masterClrMapping/>
  </p:clrMapOvr>
  <p:transition advTm="1741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426434"/>
      </p:ext>
    </p:extLst>
  </p:cSld>
  <p:clrMapOvr>
    <a:masterClrMapping/>
  </p:clrMapOvr>
  <p:transition advTm="195036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348848"/>
      </p:ext>
    </p:extLst>
  </p:cSld>
  <p:clrMapOvr>
    <a:masterClrMapping/>
  </p:clrMapOvr>
  <p:transition advTm="84854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586482"/>
      </p:ext>
    </p:extLst>
  </p:cSld>
  <p:clrMapOvr>
    <a:masterClrMapping/>
  </p:clrMapOvr>
  <p:transition advTm="65919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60641"/>
      </p:ext>
    </p:extLst>
  </p:cSld>
  <p:clrMapOvr>
    <a:masterClrMapping/>
  </p:clrMapOvr>
  <p:transition advTm="90178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663269"/>
      </p:ext>
    </p:extLst>
  </p:cSld>
  <p:clrMapOvr>
    <a:masterClrMapping/>
  </p:clrMapOvr>
  <p:transition advTm="52093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247823"/>
      </p:ext>
    </p:extLst>
  </p:cSld>
  <p:clrMapOvr>
    <a:masterClrMapping/>
  </p:clrMapOvr>
  <p:transition advTm="70988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105945"/>
      </p:ext>
    </p:extLst>
  </p:cSld>
  <p:clrMapOvr>
    <a:masterClrMapping/>
  </p:clrMapOvr>
  <p:transition advTm="9359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311448"/>
      </p:ext>
    </p:extLst>
  </p:cSld>
  <p:clrMapOvr>
    <a:masterClrMapping/>
  </p:clrMapOvr>
  <p:transition advTm="65187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216745"/>
      </p:ext>
    </p:extLst>
  </p:cSld>
  <p:clrMapOvr>
    <a:masterClrMapping/>
  </p:clrMapOvr>
  <p:transition advTm="724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976217"/>
      </p:ext>
    </p:extLst>
  </p:cSld>
  <p:clrMapOvr>
    <a:masterClrMapping/>
  </p:clrMapOvr>
  <p:transition advTm="178152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120952"/>
      </p:ext>
    </p:extLst>
  </p:cSld>
  <p:clrMapOvr>
    <a:masterClrMapping/>
  </p:clrMapOvr>
  <p:transition advTm="184684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583618"/>
      </p:ext>
    </p:extLst>
  </p:cSld>
  <p:clrMapOvr>
    <a:masterClrMapping/>
  </p:clrMapOvr>
  <p:transition advTm="62688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439998"/>
      </p:ext>
    </p:extLst>
  </p:cSld>
  <p:clrMapOvr>
    <a:masterClrMapping/>
  </p:clrMapOvr>
  <p:transition advTm="164235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661918"/>
      </p:ext>
    </p:extLst>
  </p:cSld>
  <p:clrMapOvr>
    <a:masterClrMapping/>
  </p:clrMapOvr>
  <p:transition advTm="59773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669956"/>
      </p:ext>
    </p:extLst>
  </p:cSld>
  <p:clrMapOvr>
    <a:masterClrMapping/>
  </p:clrMapOvr>
  <p:transition advTm="16263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232761"/>
      </p:ext>
    </p:extLst>
  </p:cSld>
  <p:clrMapOvr>
    <a:masterClrMapping/>
  </p:clrMapOvr>
  <p:transition advTm="117159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362811"/>
      </p:ext>
    </p:extLst>
  </p:cSld>
  <p:clrMapOvr>
    <a:masterClrMapping/>
  </p:clrMapOvr>
  <p:transition advTm="59884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886049"/>
      </p:ext>
    </p:extLst>
  </p:cSld>
  <p:clrMapOvr>
    <a:masterClrMapping/>
  </p:clrMapOvr>
  <p:transition advTm="113268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846824"/>
      </p:ext>
    </p:extLst>
  </p:cSld>
  <p:clrMapOvr>
    <a:masterClrMapping/>
  </p:clrMapOvr>
  <p:transition advTm="441934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3" name="صورة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170962"/>
      </p:ext>
    </p:extLst>
  </p:cSld>
  <p:clrMapOvr>
    <a:masterClrMapping/>
  </p:clrMapOvr>
  <p:transition advTm="32537"/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مخصص</PresentationFormat>
  <Paragraphs>0</Paragraphs>
  <Slides>22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22</vt:i4>
      </vt:variant>
    </vt:vector>
  </HeadingPairs>
  <TitlesOfParts>
    <vt:vector size="23" baseType="lpstr"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>SACC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Maher</dc:creator>
  <cp:lastModifiedBy>Maher</cp:lastModifiedBy>
  <cp:revision>1</cp:revision>
  <dcterms:created xsi:type="dcterms:W3CDTF">2023-01-27T16:46:32Z</dcterms:created>
  <dcterms:modified xsi:type="dcterms:W3CDTF">2023-01-27T16:46:32Z</dcterms:modified>
</cp:coreProperties>
</file>