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2461A-FB4F-4CC0-8E70-FAC4DA976528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3518A-A831-4EC3-B77C-14B95FC343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218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A2461A-FB4F-4CC0-8E70-FAC4DA976528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03518A-A831-4EC3-B77C-14B95FC343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020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3351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41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8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641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72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592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096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38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95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26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19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31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70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66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95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43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343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49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83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63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454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69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17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50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17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46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25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864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73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74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79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243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10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70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61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60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738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43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190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85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5564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Redhwan</cp:lastModifiedBy>
  <cp:revision>1</cp:revision>
  <dcterms:created xsi:type="dcterms:W3CDTF">2024-06-27T17:46:36Z</dcterms:created>
  <dcterms:modified xsi:type="dcterms:W3CDTF">2024-06-27T17:46:36Z</dcterms:modified>
</cp:coreProperties>
</file>