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13" r:id="rId6"/>
    <p:sldId id="271" r:id="rId7"/>
    <p:sldId id="563" r:id="rId8"/>
    <p:sldId id="564" r:id="rId9"/>
    <p:sldId id="276" r:id="rId10"/>
    <p:sldId id="256" r:id="rId11"/>
    <p:sldId id="514" r:id="rId12"/>
    <p:sldId id="515" r:id="rId13"/>
    <p:sldId id="534" r:id="rId14"/>
    <p:sldId id="565" r:id="rId15"/>
    <p:sldId id="567" r:id="rId16"/>
    <p:sldId id="566" r:id="rId17"/>
    <p:sldId id="499" r:id="rId18"/>
    <p:sldId id="568" r:id="rId19"/>
    <p:sldId id="569" r:id="rId20"/>
    <p:sldId id="496" r:id="rId21"/>
    <p:sldId id="497" r:id="rId22"/>
    <p:sldId id="498" r:id="rId23"/>
    <p:sldId id="535" r:id="rId24"/>
    <p:sldId id="559" r:id="rId25"/>
    <p:sldId id="539" r:id="rId26"/>
    <p:sldId id="536" r:id="rId27"/>
    <p:sldId id="540" r:id="rId28"/>
    <p:sldId id="537" r:id="rId29"/>
    <p:sldId id="541" r:id="rId30"/>
    <p:sldId id="501" r:id="rId31"/>
    <p:sldId id="502" r:id="rId32"/>
    <p:sldId id="503" r:id="rId33"/>
    <p:sldId id="544" r:id="rId34"/>
    <p:sldId id="576" r:id="rId35"/>
    <p:sldId id="543" r:id="rId36"/>
    <p:sldId id="577" r:id="rId37"/>
    <p:sldId id="547" r:id="rId38"/>
    <p:sldId id="545" r:id="rId39"/>
    <p:sldId id="548" r:id="rId40"/>
    <p:sldId id="554" r:id="rId41"/>
    <p:sldId id="532" r:id="rId42"/>
    <p:sldId id="306" r:id="rId43"/>
    <p:sldId id="349" r:id="rId44"/>
    <p:sldId id="303"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271"/>
            <p14:sldId id="563"/>
            <p14:sldId id="564"/>
            <p14:sldId id="276"/>
            <p14:sldId id="256"/>
            <p14:sldId id="514"/>
            <p14:sldId id="515"/>
            <p14:sldId id="534"/>
            <p14:sldId id="565"/>
            <p14:sldId id="567"/>
            <p14:sldId id="566"/>
            <p14:sldId id="499"/>
            <p14:sldId id="568"/>
            <p14:sldId id="569"/>
            <p14:sldId id="496"/>
            <p14:sldId id="497"/>
            <p14:sldId id="498"/>
            <p14:sldId id="535"/>
            <p14:sldId id="559"/>
            <p14:sldId id="539"/>
            <p14:sldId id="536"/>
            <p14:sldId id="540"/>
            <p14:sldId id="537"/>
            <p14:sldId id="541"/>
            <p14:sldId id="501"/>
            <p14:sldId id="502"/>
            <p14:sldId id="503"/>
            <p14:sldId id="544"/>
            <p14:sldId id="576"/>
            <p14:sldId id="543"/>
            <p14:sldId id="577"/>
            <p14:sldId id="547"/>
            <p14:sldId id="545"/>
            <p14:sldId id="548"/>
            <p14:sldId id="554"/>
            <p14:sldId id="532"/>
            <p14:sldId id="306"/>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9F08B2-26DB-48A7-9D67-1DFFBC9AAF24}" v="169" dt="2025-01-07T14:26:34.567"/>
    <p1510:client id="{6AB89B94-C90C-463A-957A-30968F8FABD9}" v="17" dt="2025-01-07T18:59:16.7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165" autoAdjust="0"/>
  </p:normalViewPr>
  <p:slideViewPr>
    <p:cSldViewPr snapToGrid="0">
      <p:cViewPr varScale="1">
        <p:scale>
          <a:sx n="80" d="100"/>
          <a:sy n="80" d="100"/>
        </p:scale>
        <p:origin x="754"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3C9F08B2-26DB-48A7-9D67-1DFFBC9AAF24}"/>
    <pc:docChg chg="undo redo custSel addSld delSld modSld sldOrd modSection">
      <pc:chgData name="shery tawfeeq" userId="19a96e0e89ed5f52" providerId="LiveId" clId="{3C9F08B2-26DB-48A7-9D67-1DFFBC9AAF24}" dt="2025-01-07T14:26:34.566" v="604"/>
      <pc:docMkLst>
        <pc:docMk/>
      </pc:docMkLst>
      <pc:sldChg chg="modTransition">
        <pc:chgData name="shery tawfeeq" userId="19a96e0e89ed5f52" providerId="LiveId" clId="{3C9F08B2-26DB-48A7-9D67-1DFFBC9AAF24}" dt="2025-01-07T14:23:36.800" v="590"/>
        <pc:sldMkLst>
          <pc:docMk/>
          <pc:sldMk cId="0" sldId="256"/>
        </pc:sldMkLst>
      </pc:sldChg>
      <pc:sldChg chg="modSp mod modTransition">
        <pc:chgData name="shery tawfeeq" userId="19a96e0e89ed5f52" providerId="LiveId" clId="{3C9F08B2-26DB-48A7-9D67-1DFFBC9AAF24}" dt="2025-01-07T14:23:19.879" v="588"/>
        <pc:sldMkLst>
          <pc:docMk/>
          <pc:sldMk cId="0" sldId="271"/>
        </pc:sldMkLst>
        <pc:picChg chg="mod">
          <ac:chgData name="shery tawfeeq" userId="19a96e0e89ed5f52" providerId="LiveId" clId="{3C9F08B2-26DB-48A7-9D67-1DFFBC9AAF24}" dt="2025-01-06T22:23:14.485" v="266" actId="14100"/>
          <ac:picMkLst>
            <pc:docMk/>
            <pc:sldMk cId="0" sldId="271"/>
            <ac:picMk id="4" creationId="{00000000-0000-0000-0000-000000000000}"/>
          </ac:picMkLst>
        </pc:picChg>
      </pc:sldChg>
      <pc:sldChg chg="modSp mod modTransition">
        <pc:chgData name="shery tawfeeq" userId="19a96e0e89ed5f52" providerId="LiveId" clId="{3C9F08B2-26DB-48A7-9D67-1DFFBC9AAF24}" dt="2025-01-07T14:23:29.768" v="589"/>
        <pc:sldMkLst>
          <pc:docMk/>
          <pc:sldMk cId="0" sldId="276"/>
        </pc:sldMkLst>
        <pc:spChg chg="mod">
          <ac:chgData name="shery tawfeeq" userId="19a96e0e89ed5f52" providerId="LiveId" clId="{3C9F08B2-26DB-48A7-9D67-1DFFBC9AAF24}" dt="2025-01-06T22:23:47.330" v="271"/>
          <ac:spMkLst>
            <pc:docMk/>
            <pc:sldMk cId="0" sldId="276"/>
            <ac:spMk id="3" creationId="{00000000-0000-0000-0000-000000000000}"/>
          </ac:spMkLst>
        </pc:spChg>
      </pc:sldChg>
      <pc:sldChg chg="addSp delSp modSp mod modTransition modAnim">
        <pc:chgData name="shery tawfeeq" userId="19a96e0e89ed5f52" providerId="LiveId" clId="{3C9F08B2-26DB-48A7-9D67-1DFFBC9AAF24}" dt="2025-01-07T14:22:25.392" v="584"/>
        <pc:sldMkLst>
          <pc:docMk/>
          <pc:sldMk cId="0" sldId="303"/>
        </pc:sldMkLst>
        <pc:spChg chg="add mod">
          <ac:chgData name="shery tawfeeq" userId="19a96e0e89ed5f52" providerId="LiveId" clId="{3C9F08B2-26DB-48A7-9D67-1DFFBC9AAF24}" dt="2025-01-06T23:16:35.337" v="469" actId="1076"/>
          <ac:spMkLst>
            <pc:docMk/>
            <pc:sldMk cId="0" sldId="303"/>
            <ac:spMk id="7" creationId="{C3A00C53-732B-F66B-FB0E-6390320C91DF}"/>
          </ac:spMkLst>
        </pc:spChg>
        <pc:spChg chg="mod">
          <ac:chgData name="shery tawfeeq" userId="19a96e0e89ed5f52" providerId="LiveId" clId="{3C9F08B2-26DB-48A7-9D67-1DFFBC9AAF24}" dt="2025-01-06T23:15:46.045" v="464" actId="1076"/>
          <ac:spMkLst>
            <pc:docMk/>
            <pc:sldMk cId="0" sldId="303"/>
            <ac:spMk id="9" creationId="{00000000-0000-0000-0000-000000000000}"/>
          </ac:spMkLst>
        </pc:spChg>
        <pc:spChg chg="add del">
          <ac:chgData name="shery tawfeeq" userId="19a96e0e89ed5f52" providerId="LiveId" clId="{3C9F08B2-26DB-48A7-9D67-1DFFBC9AAF24}" dt="2025-01-06T23:16:23.671" v="468" actId="478"/>
          <ac:spMkLst>
            <pc:docMk/>
            <pc:sldMk cId="0" sldId="303"/>
            <ac:spMk id="10" creationId="{00000000-0000-0000-0000-000000000000}"/>
          </ac:spMkLst>
        </pc:spChg>
        <pc:spChg chg="mod">
          <ac:chgData name="shery tawfeeq" userId="19a96e0e89ed5f52" providerId="LiveId" clId="{3C9F08B2-26DB-48A7-9D67-1DFFBC9AAF24}" dt="2025-01-06T23:19:59.679" v="516"/>
          <ac:spMkLst>
            <pc:docMk/>
            <pc:sldMk cId="0" sldId="303"/>
            <ac:spMk id="11" creationId="{00000000-0000-0000-0000-000000000000}"/>
          </ac:spMkLst>
        </pc:spChg>
        <pc:spChg chg="mod">
          <ac:chgData name="shery tawfeeq" userId="19a96e0e89ed5f52" providerId="LiveId" clId="{3C9F08B2-26DB-48A7-9D67-1DFFBC9AAF24}" dt="2025-01-06T23:19:43.401" v="515"/>
          <ac:spMkLst>
            <pc:docMk/>
            <pc:sldMk cId="0" sldId="303"/>
            <ac:spMk id="12" creationId="{00000000-0000-0000-0000-000000000000}"/>
          </ac:spMkLst>
        </pc:spChg>
        <pc:spChg chg="mod">
          <ac:chgData name="shery tawfeeq" userId="19a96e0e89ed5f52" providerId="LiveId" clId="{3C9F08B2-26DB-48A7-9D67-1DFFBC9AAF24}" dt="2025-01-06T23:19:28.722" v="513"/>
          <ac:spMkLst>
            <pc:docMk/>
            <pc:sldMk cId="0" sldId="303"/>
            <ac:spMk id="13" creationId="{00000000-0000-0000-0000-000000000000}"/>
          </ac:spMkLst>
        </pc:spChg>
        <pc:picChg chg="add mod">
          <ac:chgData name="shery tawfeeq" userId="19a96e0e89ed5f52" providerId="LiveId" clId="{3C9F08B2-26DB-48A7-9D67-1DFFBC9AAF24}" dt="2025-01-06T23:15:16.034" v="461"/>
          <ac:picMkLst>
            <pc:docMk/>
            <pc:sldMk cId="0" sldId="303"/>
            <ac:picMk id="3" creationId="{DEF45876-D0FE-A3E7-7569-1845A5E4E100}"/>
          </ac:picMkLst>
        </pc:picChg>
        <pc:picChg chg="add mod">
          <ac:chgData name="shery tawfeeq" userId="19a96e0e89ed5f52" providerId="LiveId" clId="{3C9F08B2-26DB-48A7-9D67-1DFFBC9AAF24}" dt="2025-01-06T23:20:26.847" v="517"/>
          <ac:picMkLst>
            <pc:docMk/>
            <pc:sldMk cId="0" sldId="303"/>
            <ac:picMk id="8" creationId="{29B7A51C-E48C-EF12-E21F-C08B808BE8F4}"/>
          </ac:picMkLst>
        </pc:picChg>
      </pc:sldChg>
      <pc:sldChg chg="addSp delSp modSp mod ord modTransition delAnim modAnim">
        <pc:chgData name="shery tawfeeq" userId="19a96e0e89ed5f52" providerId="LiveId" clId="{3C9F08B2-26DB-48A7-9D67-1DFFBC9AAF24}" dt="2025-01-07T14:25:29.927" v="598"/>
        <pc:sldMkLst>
          <pc:docMk/>
          <pc:sldMk cId="0" sldId="306"/>
        </pc:sldMkLst>
        <pc:spChg chg="add del">
          <ac:chgData name="shery tawfeeq" userId="19a96e0e89ed5f52" providerId="LiveId" clId="{3C9F08B2-26DB-48A7-9D67-1DFFBC9AAF24}" dt="2025-01-06T22:52:27.104" v="349" actId="22"/>
          <ac:spMkLst>
            <pc:docMk/>
            <pc:sldMk cId="0" sldId="306"/>
            <ac:spMk id="4" creationId="{49794664-D27E-CA4E-05E0-8DFCB27F38EC}"/>
          </ac:spMkLst>
        </pc:spChg>
        <pc:spChg chg="mod">
          <ac:chgData name="shery tawfeeq" userId="19a96e0e89ed5f52" providerId="LiveId" clId="{3C9F08B2-26DB-48A7-9D67-1DFFBC9AAF24}" dt="2025-01-06T22:56:28.959" v="379" actId="14100"/>
          <ac:spMkLst>
            <pc:docMk/>
            <pc:sldMk cId="0" sldId="306"/>
            <ac:spMk id="6" creationId="{00000000-0000-0000-0000-000000000000}"/>
          </ac:spMkLst>
        </pc:spChg>
        <pc:spChg chg="del">
          <ac:chgData name="shery tawfeeq" userId="19a96e0e89ed5f52" providerId="LiveId" clId="{3C9F08B2-26DB-48A7-9D67-1DFFBC9AAF24}" dt="2025-01-06T22:52:55.169" v="352" actId="478"/>
          <ac:spMkLst>
            <pc:docMk/>
            <pc:sldMk cId="0" sldId="306"/>
            <ac:spMk id="7" creationId="{00000000-0000-0000-0000-000000000000}"/>
          </ac:spMkLst>
        </pc:spChg>
        <pc:spChg chg="add mod">
          <ac:chgData name="shery tawfeeq" userId="19a96e0e89ed5f52" providerId="LiveId" clId="{3C9F08B2-26DB-48A7-9D67-1DFFBC9AAF24}" dt="2025-01-06T22:52:49.103" v="351" actId="1076"/>
          <ac:spMkLst>
            <pc:docMk/>
            <pc:sldMk cId="0" sldId="306"/>
            <ac:spMk id="9" creationId="{D2F3ADAC-8D9C-F8C6-3B28-30544444E731}"/>
          </ac:spMkLst>
        </pc:spChg>
        <pc:spChg chg="mod">
          <ac:chgData name="shery tawfeeq" userId="19a96e0e89ed5f52" providerId="LiveId" clId="{3C9F08B2-26DB-48A7-9D67-1DFFBC9AAF24}" dt="2025-01-06T22:54:01.078" v="363" actId="14100"/>
          <ac:spMkLst>
            <pc:docMk/>
            <pc:sldMk cId="0" sldId="306"/>
            <ac:spMk id="17" creationId="{00000000-0000-0000-0000-000000000000}"/>
          </ac:spMkLst>
        </pc:spChg>
        <pc:spChg chg="del">
          <ac:chgData name="shery tawfeeq" userId="19a96e0e89ed5f52" providerId="LiveId" clId="{3C9F08B2-26DB-48A7-9D67-1DFFBC9AAF24}" dt="2025-01-06T22:52:19.625" v="347" actId="478"/>
          <ac:spMkLst>
            <pc:docMk/>
            <pc:sldMk cId="0" sldId="306"/>
            <ac:spMk id="19" creationId="{00000000-0000-0000-0000-000000000000}"/>
          </ac:spMkLst>
        </pc:spChg>
        <pc:spChg chg="del">
          <ac:chgData name="shery tawfeeq" userId="19a96e0e89ed5f52" providerId="LiveId" clId="{3C9F08B2-26DB-48A7-9D67-1DFFBC9AAF24}" dt="2025-01-06T22:52:16.458" v="346" actId="478"/>
          <ac:spMkLst>
            <pc:docMk/>
            <pc:sldMk cId="0" sldId="306"/>
            <ac:spMk id="23" creationId="{00000000-0000-0000-0000-000000000000}"/>
          </ac:spMkLst>
        </pc:spChg>
        <pc:picChg chg="mod">
          <ac:chgData name="shery tawfeeq" userId="19a96e0e89ed5f52" providerId="LiveId" clId="{3C9F08B2-26DB-48A7-9D67-1DFFBC9AAF24}" dt="2025-01-06T22:54:09.121" v="364" actId="14100"/>
          <ac:picMkLst>
            <pc:docMk/>
            <pc:sldMk cId="0" sldId="306"/>
            <ac:picMk id="5" creationId="{00000000-0000-0000-0000-000000000000}"/>
          </ac:picMkLst>
        </pc:picChg>
        <pc:picChg chg="add mod">
          <ac:chgData name="shery tawfeeq" userId="19a96e0e89ed5f52" providerId="LiveId" clId="{3C9F08B2-26DB-48A7-9D67-1DFFBC9AAF24}" dt="2025-01-06T22:56:32.002" v="380" actId="1076"/>
          <ac:picMkLst>
            <pc:docMk/>
            <pc:sldMk cId="0" sldId="306"/>
            <ac:picMk id="10" creationId="{72DEE10B-BCF0-4749-BCE6-D5F244E1EF2B}"/>
          </ac:picMkLst>
        </pc:picChg>
        <pc:picChg chg="add del mod">
          <ac:chgData name="shery tawfeeq" userId="19a96e0e89ed5f52" providerId="LiveId" clId="{3C9F08B2-26DB-48A7-9D67-1DFFBC9AAF24}" dt="2025-01-06T23:28:32.215" v="518" actId="478"/>
          <ac:picMkLst>
            <pc:docMk/>
            <pc:sldMk cId="0" sldId="306"/>
            <ac:picMk id="11" creationId="{80C056D2-84F8-445D-030A-B4FB06D951EF}"/>
          </ac:picMkLst>
        </pc:picChg>
        <pc:picChg chg="add mod">
          <ac:chgData name="shery tawfeeq" userId="19a96e0e89ed5f52" providerId="LiveId" clId="{3C9F08B2-26DB-48A7-9D67-1DFFBC9AAF24}" dt="2025-01-07T14:10:34.228" v="542"/>
          <ac:picMkLst>
            <pc:docMk/>
            <pc:sldMk cId="0" sldId="306"/>
            <ac:picMk id="13" creationId="{4C01EB90-A738-317F-90FB-34B6B6FDEFB4}"/>
          </ac:picMkLst>
        </pc:picChg>
      </pc:sldChg>
      <pc:sldChg chg="modTransition">
        <pc:chgData name="shery tawfeeq" userId="19a96e0e89ed5f52" providerId="LiveId" clId="{3C9F08B2-26DB-48A7-9D67-1DFFBC9AAF24}" dt="2025-01-07T14:23:09.187" v="587"/>
        <pc:sldMkLst>
          <pc:docMk/>
          <pc:sldMk cId="0" sldId="313"/>
        </pc:sldMkLst>
      </pc:sldChg>
      <pc:sldChg chg="addSp modSp ord modTransition modAnim">
        <pc:chgData name="shery tawfeeq" userId="19a96e0e89ed5f52" providerId="LiveId" clId="{3C9F08B2-26DB-48A7-9D67-1DFFBC9AAF24}" dt="2025-01-07T14:26:34.566" v="604"/>
        <pc:sldMkLst>
          <pc:docMk/>
          <pc:sldMk cId="0" sldId="349"/>
        </pc:sldMkLst>
        <pc:picChg chg="add mod">
          <ac:chgData name="shery tawfeeq" userId="19a96e0e89ed5f52" providerId="LiveId" clId="{3C9F08B2-26DB-48A7-9D67-1DFFBC9AAF24}" dt="2025-01-06T23:14:01.496" v="459"/>
          <ac:picMkLst>
            <pc:docMk/>
            <pc:sldMk cId="0" sldId="349"/>
            <ac:picMk id="3" creationId="{0B6D50A0-E3BA-DDFF-6E73-BECC85B74981}"/>
          </ac:picMkLst>
        </pc:picChg>
      </pc:sldChg>
      <pc:sldChg chg="addSp delSp modSp mod modTransition delAnim">
        <pc:chgData name="shery tawfeeq" userId="19a96e0e89ed5f52" providerId="LiveId" clId="{3C9F08B2-26DB-48A7-9D67-1DFFBC9AAF24}" dt="2025-01-07T14:22:49.517" v="586"/>
        <pc:sldMkLst>
          <pc:docMk/>
          <pc:sldMk cId="0" sldId="480"/>
        </pc:sldMkLst>
        <pc:spChg chg="mod">
          <ac:chgData name="shery tawfeeq" userId="19a96e0e89ed5f52" providerId="LiveId" clId="{3C9F08B2-26DB-48A7-9D67-1DFFBC9AAF24}" dt="2025-01-06T23:18:49.978" v="511" actId="207"/>
          <ac:spMkLst>
            <pc:docMk/>
            <pc:sldMk cId="0" sldId="480"/>
            <ac:spMk id="8" creationId="{E859D68A-FAEC-9FD8-F83D-A51593452FFC}"/>
          </ac:spMkLst>
        </pc:spChg>
        <pc:picChg chg="add mod">
          <ac:chgData name="shery tawfeeq" userId="19a96e0e89ed5f52" providerId="LiveId" clId="{3C9F08B2-26DB-48A7-9D67-1DFFBC9AAF24}" dt="2025-01-07T13:47:35.242" v="520"/>
          <ac:picMkLst>
            <pc:docMk/>
            <pc:sldMk cId="0" sldId="480"/>
            <ac:picMk id="6" creationId="{14D6BBD8-C304-419B-18BF-07833403FB5F}"/>
          </ac:picMkLst>
        </pc:picChg>
        <pc:picChg chg="del">
          <ac:chgData name="shery tawfeeq" userId="19a96e0e89ed5f52" providerId="LiveId" clId="{3C9F08B2-26DB-48A7-9D67-1DFFBC9AAF24}" dt="2025-01-07T13:42:54.469" v="519" actId="478"/>
          <ac:picMkLst>
            <pc:docMk/>
            <pc:sldMk cId="0" sldId="480"/>
            <ac:picMk id="9" creationId="{FB4E36B9-A096-116A-9AEA-1BD33D51073D}"/>
          </ac:picMkLst>
        </pc:picChg>
      </pc:sldChg>
      <pc:sldChg chg="del">
        <pc:chgData name="shery tawfeeq" userId="19a96e0e89ed5f52" providerId="LiveId" clId="{3C9F08B2-26DB-48A7-9D67-1DFFBC9AAF24}" dt="2025-01-06T23:14:54.867" v="460" actId="2696"/>
        <pc:sldMkLst>
          <pc:docMk/>
          <pc:sldMk cId="0" sldId="489"/>
        </pc:sldMkLst>
      </pc:sldChg>
      <pc:sldChg chg="del">
        <pc:chgData name="shery tawfeeq" userId="19a96e0e89ed5f52" providerId="LiveId" clId="{3C9F08B2-26DB-48A7-9D67-1DFFBC9AAF24}" dt="2025-01-06T23:14:54.867" v="460" actId="2696"/>
        <pc:sldMkLst>
          <pc:docMk/>
          <pc:sldMk cId="0" sldId="490"/>
        </pc:sldMkLst>
      </pc:sldChg>
      <pc:sldChg chg="del">
        <pc:chgData name="shery tawfeeq" userId="19a96e0e89ed5f52" providerId="LiveId" clId="{3C9F08B2-26DB-48A7-9D67-1DFFBC9AAF24}" dt="2025-01-06T23:14:54.867" v="460" actId="2696"/>
        <pc:sldMkLst>
          <pc:docMk/>
          <pc:sldMk cId="0" sldId="491"/>
        </pc:sldMkLst>
      </pc:sldChg>
      <pc:sldChg chg="del">
        <pc:chgData name="shery tawfeeq" userId="19a96e0e89ed5f52" providerId="LiveId" clId="{3C9F08B2-26DB-48A7-9D67-1DFFBC9AAF24}" dt="2025-01-06T23:14:54.867" v="460" actId="2696"/>
        <pc:sldMkLst>
          <pc:docMk/>
          <pc:sldMk cId="0" sldId="492"/>
        </pc:sldMkLst>
      </pc:sldChg>
      <pc:sldChg chg="del">
        <pc:chgData name="shery tawfeeq" userId="19a96e0e89ed5f52" providerId="LiveId" clId="{3C9F08B2-26DB-48A7-9D67-1DFFBC9AAF24}" dt="2025-01-06T23:14:54.867" v="460" actId="2696"/>
        <pc:sldMkLst>
          <pc:docMk/>
          <pc:sldMk cId="0" sldId="493"/>
        </pc:sldMkLst>
      </pc:sldChg>
      <pc:sldChg chg="del">
        <pc:chgData name="shery tawfeeq" userId="19a96e0e89ed5f52" providerId="LiveId" clId="{3C9F08B2-26DB-48A7-9D67-1DFFBC9AAF24}" dt="2025-01-06T23:14:54.867" v="460" actId="2696"/>
        <pc:sldMkLst>
          <pc:docMk/>
          <pc:sldMk cId="0" sldId="494"/>
        </pc:sldMkLst>
      </pc:sldChg>
      <pc:sldChg chg="del">
        <pc:chgData name="shery tawfeeq" userId="19a96e0e89ed5f52" providerId="LiveId" clId="{3C9F08B2-26DB-48A7-9D67-1DFFBC9AAF24}" dt="2025-01-06T23:14:54.867" v="460" actId="2696"/>
        <pc:sldMkLst>
          <pc:docMk/>
          <pc:sldMk cId="1389432737" sldId="495"/>
        </pc:sldMkLst>
      </pc:sldChg>
      <pc:sldChg chg="modSp mod modTransition">
        <pc:chgData name="shery tawfeeq" userId="19a96e0e89ed5f52" providerId="LiveId" clId="{3C9F08B2-26DB-48A7-9D67-1DFFBC9AAF24}" dt="2025-01-07T14:23:42.935" v="591"/>
        <pc:sldMkLst>
          <pc:docMk/>
          <pc:sldMk cId="1584672584" sldId="496"/>
        </pc:sldMkLst>
        <pc:spChg chg="mod">
          <ac:chgData name="shery tawfeeq" userId="19a96e0e89ed5f52" providerId="LiveId" clId="{3C9F08B2-26DB-48A7-9D67-1DFFBC9AAF24}" dt="2025-01-06T22:24:01.155" v="276"/>
          <ac:spMkLst>
            <pc:docMk/>
            <pc:sldMk cId="1584672584" sldId="496"/>
            <ac:spMk id="3" creationId="{00000000-0000-0000-0000-000000000000}"/>
          </ac:spMkLst>
        </pc:spChg>
      </pc:sldChg>
      <pc:sldChg chg="addSp delSp modSp add mod ord modTransition delAnim modAnim">
        <pc:chgData name="shery tawfeeq" userId="19a96e0e89ed5f52" providerId="LiveId" clId="{3C9F08B2-26DB-48A7-9D67-1DFFBC9AAF24}" dt="2025-01-07T14:23:51.026" v="592"/>
        <pc:sldMkLst>
          <pc:docMk/>
          <pc:sldMk cId="665929241" sldId="497"/>
        </pc:sldMkLst>
        <pc:spChg chg="mod">
          <ac:chgData name="shery tawfeeq" userId="19a96e0e89ed5f52" providerId="LiveId" clId="{3C9F08B2-26DB-48A7-9D67-1DFFBC9AAF24}" dt="2025-01-06T20:02:11.886" v="6" actId="255"/>
          <ac:spMkLst>
            <pc:docMk/>
            <pc:sldMk cId="665929241" sldId="497"/>
            <ac:spMk id="24" creationId="{00000000-0000-0000-0000-000000000000}"/>
          </ac:spMkLst>
        </pc:spChg>
        <pc:picChg chg="del">
          <ac:chgData name="shery tawfeeq" userId="19a96e0e89ed5f52" providerId="LiveId" clId="{3C9F08B2-26DB-48A7-9D67-1DFFBC9AAF24}" dt="2025-01-06T20:02:19.607" v="7" actId="478"/>
          <ac:picMkLst>
            <pc:docMk/>
            <pc:sldMk cId="665929241" sldId="497"/>
            <ac:picMk id="2" creationId="{D512CC50-5190-BF0A-3C5D-7F215A50C690}"/>
          </ac:picMkLst>
        </pc:picChg>
        <pc:picChg chg="add mod">
          <ac:chgData name="shery tawfeeq" userId="19a96e0e89ed5f52" providerId="LiveId" clId="{3C9F08B2-26DB-48A7-9D67-1DFFBC9AAF24}" dt="2025-01-06T20:02:32.005" v="8"/>
          <ac:picMkLst>
            <pc:docMk/>
            <pc:sldMk cId="665929241" sldId="497"/>
            <ac:picMk id="3" creationId="{A188A8ED-319D-923D-B6D1-370906E8EA41}"/>
          </ac:picMkLst>
        </pc:picChg>
      </pc:sldChg>
      <pc:sldChg chg="addSp delSp modSp add mod ord modTransition delAnim modAnim">
        <pc:chgData name="shery tawfeeq" userId="19a96e0e89ed5f52" providerId="LiveId" clId="{3C9F08B2-26DB-48A7-9D67-1DFFBC9AAF24}" dt="2025-01-07T14:23:58.844" v="593"/>
        <pc:sldMkLst>
          <pc:docMk/>
          <pc:sldMk cId="1784990302" sldId="498"/>
        </pc:sldMkLst>
        <pc:spChg chg="mod">
          <ac:chgData name="shery tawfeeq" userId="19a96e0e89ed5f52" providerId="LiveId" clId="{3C9F08B2-26DB-48A7-9D67-1DFFBC9AAF24}" dt="2025-01-06T22:24:12.892" v="281"/>
          <ac:spMkLst>
            <pc:docMk/>
            <pc:sldMk cId="1784990302" sldId="498"/>
            <ac:spMk id="3" creationId="{00000000-0000-0000-0000-000000000000}"/>
          </ac:spMkLst>
        </pc:spChg>
        <pc:spChg chg="mod">
          <ac:chgData name="shery tawfeeq" userId="19a96e0e89ed5f52" providerId="LiveId" clId="{3C9F08B2-26DB-48A7-9D67-1DFFBC9AAF24}" dt="2025-01-06T20:04:06.388" v="16" actId="1076"/>
          <ac:spMkLst>
            <pc:docMk/>
            <pc:sldMk cId="1784990302" sldId="498"/>
            <ac:spMk id="48" creationId="{00000000-0000-0000-0000-000000000000}"/>
          </ac:spMkLst>
        </pc:spChg>
        <pc:picChg chg="del">
          <ac:chgData name="shery tawfeeq" userId="19a96e0e89ed5f52" providerId="LiveId" clId="{3C9F08B2-26DB-48A7-9D67-1DFFBC9AAF24}" dt="2025-01-06T20:04:12.264" v="18" actId="478"/>
          <ac:picMkLst>
            <pc:docMk/>
            <pc:sldMk cId="1784990302" sldId="498"/>
            <ac:picMk id="4" creationId="{46205C98-EA54-E1DB-71E0-3C8DB7DA8EEF}"/>
          </ac:picMkLst>
        </pc:picChg>
        <pc:picChg chg="add mod">
          <ac:chgData name="shery tawfeeq" userId="19a96e0e89ed5f52" providerId="LiveId" clId="{3C9F08B2-26DB-48A7-9D67-1DFFBC9AAF24}" dt="2025-01-06T20:04:27.670" v="19"/>
          <ac:picMkLst>
            <pc:docMk/>
            <pc:sldMk cId="1784990302" sldId="498"/>
            <ac:picMk id="6" creationId="{1279EA1B-E825-1888-C349-54DA3F986220}"/>
          </ac:picMkLst>
        </pc:picChg>
        <pc:picChg chg="add mod">
          <ac:chgData name="shery tawfeeq" userId="19a96e0e89ed5f52" providerId="LiveId" clId="{3C9F08B2-26DB-48A7-9D67-1DFFBC9AAF24}" dt="2025-01-06T20:09:00.853" v="24" actId="1440"/>
          <ac:picMkLst>
            <pc:docMk/>
            <pc:sldMk cId="1784990302" sldId="498"/>
            <ac:picMk id="8" creationId="{A782835C-0CF3-B06F-D3C0-1E4AD6A3B353}"/>
          </ac:picMkLst>
        </pc:picChg>
        <pc:picChg chg="del">
          <ac:chgData name="shery tawfeeq" userId="19a96e0e89ed5f52" providerId="LiveId" clId="{3C9F08B2-26DB-48A7-9D67-1DFFBC9AAF24}" dt="2025-01-06T20:04:09.977" v="17" actId="478"/>
          <ac:picMkLst>
            <pc:docMk/>
            <pc:sldMk cId="1784990302" sldId="498"/>
            <ac:picMk id="10" creationId="{047CC629-37B9-0FB3-BC8E-A1E1013D5AE2}"/>
          </ac:picMkLst>
        </pc:picChg>
      </pc:sldChg>
      <pc:sldChg chg="addSp delSp modSp add mod ord modTransition delAnim modAnim">
        <pc:chgData name="shery tawfeeq" userId="19a96e0e89ed5f52" providerId="LiveId" clId="{3C9F08B2-26DB-48A7-9D67-1DFFBC9AAF24}" dt="2025-01-07T14:17:51.852" v="554"/>
        <pc:sldMkLst>
          <pc:docMk/>
          <pc:sldMk cId="526482925" sldId="499"/>
        </pc:sldMkLst>
        <pc:spChg chg="mod">
          <ac:chgData name="shery tawfeeq" userId="19a96e0e89ed5f52" providerId="LiveId" clId="{3C9F08B2-26DB-48A7-9D67-1DFFBC9AAF24}" dt="2025-01-06T20:19:06.045" v="32"/>
          <ac:spMkLst>
            <pc:docMk/>
            <pc:sldMk cId="526482925" sldId="499"/>
            <ac:spMk id="41" creationId="{00000000-0000-0000-0000-000000000000}"/>
          </ac:spMkLst>
        </pc:spChg>
        <pc:picChg chg="add mod">
          <ac:chgData name="shery tawfeeq" userId="19a96e0e89ed5f52" providerId="LiveId" clId="{3C9F08B2-26DB-48A7-9D67-1DFFBC9AAF24}" dt="2025-01-06T20:19:27.578" v="34"/>
          <ac:picMkLst>
            <pc:docMk/>
            <pc:sldMk cId="526482925" sldId="499"/>
            <ac:picMk id="2" creationId="{80CC6D47-9B4A-BD6D-9E1B-21663BED2FAE}"/>
          </ac:picMkLst>
        </pc:picChg>
        <pc:picChg chg="del">
          <ac:chgData name="shery tawfeeq" userId="19a96e0e89ed5f52" providerId="LiveId" clId="{3C9F08B2-26DB-48A7-9D67-1DFFBC9AAF24}" dt="2025-01-06T20:19:08.323" v="33" actId="478"/>
          <ac:picMkLst>
            <pc:docMk/>
            <pc:sldMk cId="526482925" sldId="499"/>
            <ac:picMk id="7" creationId="{2198667E-7315-308B-CEA7-F45EF24B36CE}"/>
          </ac:picMkLst>
        </pc:picChg>
      </pc:sldChg>
      <pc:sldChg chg="addSp delSp modSp add del mod ord modTransition delAnim modAnim">
        <pc:chgData name="shery tawfeeq" userId="19a96e0e89ed5f52" providerId="LiveId" clId="{3C9F08B2-26DB-48A7-9D67-1DFFBC9AAF24}" dt="2025-01-07T14:18:04.663" v="555"/>
        <pc:sldMkLst>
          <pc:docMk/>
          <pc:sldMk cId="624478510" sldId="500"/>
        </pc:sldMkLst>
        <pc:spChg chg="mod">
          <ac:chgData name="shery tawfeeq" userId="19a96e0e89ed5f52" providerId="LiveId" clId="{3C9F08B2-26DB-48A7-9D67-1DFFBC9AAF24}" dt="2025-01-06T22:24:39.839" v="286"/>
          <ac:spMkLst>
            <pc:docMk/>
            <pc:sldMk cId="624478510" sldId="500"/>
            <ac:spMk id="3" creationId="{00000000-0000-0000-0000-000000000000}"/>
          </ac:spMkLst>
        </pc:spChg>
        <pc:spChg chg="mod">
          <ac:chgData name="shery tawfeeq" userId="19a96e0e89ed5f52" providerId="LiveId" clId="{3C9F08B2-26DB-48A7-9D67-1DFFBC9AAF24}" dt="2025-01-06T20:22:21.728" v="56" actId="1076"/>
          <ac:spMkLst>
            <pc:docMk/>
            <pc:sldMk cId="624478510" sldId="500"/>
            <ac:spMk id="48" creationId="{00000000-0000-0000-0000-000000000000}"/>
          </ac:spMkLst>
        </pc:spChg>
        <pc:picChg chg="add mod">
          <ac:chgData name="shery tawfeeq" userId="19a96e0e89ed5f52" providerId="LiveId" clId="{3C9F08B2-26DB-48A7-9D67-1DFFBC9AAF24}" dt="2025-01-06T20:23:59.962" v="66"/>
          <ac:picMkLst>
            <pc:docMk/>
            <pc:sldMk cId="624478510" sldId="500"/>
            <ac:picMk id="4" creationId="{4502608F-78CF-31F8-BF75-D0AFF831A41A}"/>
          </ac:picMkLst>
        </pc:picChg>
        <pc:picChg chg="del">
          <ac:chgData name="shery tawfeeq" userId="19a96e0e89ed5f52" providerId="LiveId" clId="{3C9F08B2-26DB-48A7-9D67-1DFFBC9AAF24}" dt="2025-01-06T20:21:45.182" v="50" actId="478"/>
          <ac:picMkLst>
            <pc:docMk/>
            <pc:sldMk cId="624478510" sldId="500"/>
            <ac:picMk id="8" creationId="{50D69297-572E-BE76-B81A-3E396A391684}"/>
          </ac:picMkLst>
        </pc:picChg>
        <pc:picChg chg="del">
          <ac:chgData name="shery tawfeeq" userId="19a96e0e89ed5f52" providerId="LiveId" clId="{3C9F08B2-26DB-48A7-9D67-1DFFBC9AAF24}" dt="2025-01-06T20:19:56.152" v="38" actId="478"/>
          <ac:picMkLst>
            <pc:docMk/>
            <pc:sldMk cId="624478510" sldId="500"/>
            <ac:picMk id="9" creationId="{81689B7D-728C-93D6-F444-840BA146C27F}"/>
          </ac:picMkLst>
        </pc:picChg>
        <pc:picChg chg="add mod">
          <ac:chgData name="shery tawfeeq" userId="19a96e0e89ed5f52" providerId="LiveId" clId="{3C9F08B2-26DB-48A7-9D67-1DFFBC9AAF24}" dt="2025-01-06T20:23:43.664" v="65" actId="1076"/>
          <ac:picMkLst>
            <pc:docMk/>
            <pc:sldMk cId="624478510" sldId="500"/>
            <ac:picMk id="1026" creationId="{5D9D726F-B4E7-665E-BF17-7CE96AA4278E}"/>
          </ac:picMkLst>
        </pc:picChg>
      </pc:sldChg>
      <pc:sldChg chg="addSp delSp modSp add mod ord modTransition delAnim modAnim">
        <pc:chgData name="shery tawfeeq" userId="19a96e0e89ed5f52" providerId="LiveId" clId="{3C9F08B2-26DB-48A7-9D67-1DFFBC9AAF24}" dt="2025-01-07T14:24:18.433" v="594"/>
        <pc:sldMkLst>
          <pc:docMk/>
          <pc:sldMk cId="2252565313" sldId="501"/>
        </pc:sldMkLst>
        <pc:spChg chg="mod">
          <ac:chgData name="shery tawfeeq" userId="19a96e0e89ed5f52" providerId="LiveId" clId="{3C9F08B2-26DB-48A7-9D67-1DFFBC9AAF24}" dt="2025-01-06T20:37:35.392" v="106" actId="207"/>
          <ac:spMkLst>
            <pc:docMk/>
            <pc:sldMk cId="2252565313" sldId="501"/>
            <ac:spMk id="24" creationId="{00000000-0000-0000-0000-000000000000}"/>
          </ac:spMkLst>
        </pc:spChg>
        <pc:picChg chg="add mod">
          <ac:chgData name="shery tawfeeq" userId="19a96e0e89ed5f52" providerId="LiveId" clId="{3C9F08B2-26DB-48A7-9D67-1DFFBC9AAF24}" dt="2025-01-06T20:26:31.054" v="78"/>
          <ac:picMkLst>
            <pc:docMk/>
            <pc:sldMk cId="2252565313" sldId="501"/>
            <ac:picMk id="2" creationId="{4B8EA01A-EB0E-2EE2-8DBA-1CCA3894B48D}"/>
          </ac:picMkLst>
        </pc:picChg>
        <pc:picChg chg="del">
          <ac:chgData name="shery tawfeeq" userId="19a96e0e89ed5f52" providerId="LiveId" clId="{3C9F08B2-26DB-48A7-9D67-1DFFBC9AAF24}" dt="2025-01-06T20:24:32.484" v="70" actId="478"/>
          <ac:picMkLst>
            <pc:docMk/>
            <pc:sldMk cId="2252565313" sldId="501"/>
            <ac:picMk id="3" creationId="{A188A8ED-319D-923D-B6D1-370906E8EA41}"/>
          </ac:picMkLst>
        </pc:picChg>
      </pc:sldChg>
      <pc:sldChg chg="addSp delSp modSp add mod ord modTransition delAnim modAnim">
        <pc:chgData name="shery tawfeeq" userId="19a96e0e89ed5f52" providerId="LiveId" clId="{3C9F08B2-26DB-48A7-9D67-1DFFBC9AAF24}" dt="2025-01-07T14:24:29.009" v="595"/>
        <pc:sldMkLst>
          <pc:docMk/>
          <pc:sldMk cId="1826110906" sldId="502"/>
        </pc:sldMkLst>
        <pc:spChg chg="mod">
          <ac:chgData name="shery tawfeeq" userId="19a96e0e89ed5f52" providerId="LiveId" clId="{3C9F08B2-26DB-48A7-9D67-1DFFBC9AAF24}" dt="2025-01-06T22:24:49.904" v="291"/>
          <ac:spMkLst>
            <pc:docMk/>
            <pc:sldMk cId="1826110906" sldId="502"/>
            <ac:spMk id="3" creationId="{00000000-0000-0000-0000-000000000000}"/>
          </ac:spMkLst>
        </pc:spChg>
        <pc:spChg chg="mod">
          <ac:chgData name="shery tawfeeq" userId="19a96e0e89ed5f52" providerId="LiveId" clId="{3C9F08B2-26DB-48A7-9D67-1DFFBC9AAF24}" dt="2025-01-06T20:37:55.423" v="108" actId="207"/>
          <ac:spMkLst>
            <pc:docMk/>
            <pc:sldMk cId="1826110906" sldId="502"/>
            <ac:spMk id="48" creationId="{00000000-0000-0000-0000-000000000000}"/>
          </ac:spMkLst>
        </pc:spChg>
        <pc:picChg chg="del">
          <ac:chgData name="shery tawfeeq" userId="19a96e0e89ed5f52" providerId="LiveId" clId="{3C9F08B2-26DB-48A7-9D67-1DFFBC9AAF24}" dt="2025-01-06T20:28:03.764" v="90" actId="478"/>
          <ac:picMkLst>
            <pc:docMk/>
            <pc:sldMk cId="1826110906" sldId="502"/>
            <ac:picMk id="4" creationId="{4502608F-78CF-31F8-BF75-D0AFF831A41A}"/>
          </ac:picMkLst>
        </pc:picChg>
        <pc:picChg chg="add mod">
          <ac:chgData name="shery tawfeeq" userId="19a96e0e89ed5f52" providerId="LiveId" clId="{3C9F08B2-26DB-48A7-9D67-1DFFBC9AAF24}" dt="2025-01-06T20:28:27.138" v="91"/>
          <ac:picMkLst>
            <pc:docMk/>
            <pc:sldMk cId="1826110906" sldId="502"/>
            <ac:picMk id="6" creationId="{481DF0CB-CE7C-9296-C151-479780336E2F}"/>
          </ac:picMkLst>
        </pc:picChg>
        <pc:picChg chg="del">
          <ac:chgData name="shery tawfeeq" userId="19a96e0e89ed5f52" providerId="LiveId" clId="{3C9F08B2-26DB-48A7-9D67-1DFFBC9AAF24}" dt="2025-01-06T20:28:31.831" v="92" actId="478"/>
          <ac:picMkLst>
            <pc:docMk/>
            <pc:sldMk cId="1826110906" sldId="502"/>
            <ac:picMk id="1026" creationId="{5D9D726F-B4E7-665E-BF17-7CE96AA4278E}"/>
          </ac:picMkLst>
        </pc:picChg>
        <pc:picChg chg="add mod">
          <ac:chgData name="shery tawfeeq" userId="19a96e0e89ed5f52" providerId="LiveId" clId="{3C9F08B2-26DB-48A7-9D67-1DFFBC9AAF24}" dt="2025-01-06T20:42:39.390" v="120" actId="1440"/>
          <ac:picMkLst>
            <pc:docMk/>
            <pc:sldMk cId="1826110906" sldId="502"/>
            <ac:picMk id="2050" creationId="{A575906E-A461-1BFF-6F43-81D5E1FDA2D5}"/>
          </ac:picMkLst>
        </pc:picChg>
      </pc:sldChg>
      <pc:sldChg chg="addSp delSp modSp add mod ord modTransition delAnim modAnim">
        <pc:chgData name="shery tawfeeq" userId="19a96e0e89ed5f52" providerId="LiveId" clId="{3C9F08B2-26DB-48A7-9D67-1DFFBC9AAF24}" dt="2025-01-07T14:18:42.472" v="558"/>
        <pc:sldMkLst>
          <pc:docMk/>
          <pc:sldMk cId="3623418779" sldId="503"/>
        </pc:sldMkLst>
        <pc:spChg chg="mod">
          <ac:chgData name="shery tawfeeq" userId="19a96e0e89ed5f52" providerId="LiveId" clId="{3C9F08B2-26DB-48A7-9D67-1DFFBC9AAF24}" dt="2025-01-06T20:38:28.368" v="110" actId="207"/>
          <ac:spMkLst>
            <pc:docMk/>
            <pc:sldMk cId="3623418779" sldId="503"/>
            <ac:spMk id="24" creationId="{00000000-0000-0000-0000-000000000000}"/>
          </ac:spMkLst>
        </pc:spChg>
        <pc:picChg chg="del">
          <ac:chgData name="shery tawfeeq" userId="19a96e0e89ed5f52" providerId="LiveId" clId="{3C9F08B2-26DB-48A7-9D67-1DFFBC9AAF24}" dt="2025-01-06T20:36:11.332" v="103" actId="478"/>
          <ac:picMkLst>
            <pc:docMk/>
            <pc:sldMk cId="3623418779" sldId="503"/>
            <ac:picMk id="2" creationId="{4B8EA01A-EB0E-2EE2-8DBA-1CCA3894B48D}"/>
          </ac:picMkLst>
        </pc:picChg>
        <pc:picChg chg="add mod">
          <ac:chgData name="shery tawfeeq" userId="19a96e0e89ed5f52" providerId="LiveId" clId="{3C9F08B2-26DB-48A7-9D67-1DFFBC9AAF24}" dt="2025-01-06T20:36:27.091" v="104"/>
          <ac:picMkLst>
            <pc:docMk/>
            <pc:sldMk cId="3623418779" sldId="503"/>
            <ac:picMk id="3" creationId="{E686D2B2-0396-5456-F822-91EBED62B5D5}"/>
          </ac:picMkLst>
        </pc:picChg>
      </pc:sldChg>
      <pc:sldChg chg="addSp delSp modSp add mod ord modTransition delAnim modAnim">
        <pc:chgData name="shery tawfeeq" userId="19a96e0e89ed5f52" providerId="LiveId" clId="{3C9F08B2-26DB-48A7-9D67-1DFFBC9AAF24}" dt="2025-01-07T14:18:55.844" v="559"/>
        <pc:sldMkLst>
          <pc:docMk/>
          <pc:sldMk cId="262867761" sldId="504"/>
        </pc:sldMkLst>
        <pc:spChg chg="mod">
          <ac:chgData name="shery tawfeeq" userId="19a96e0e89ed5f52" providerId="LiveId" clId="{3C9F08B2-26DB-48A7-9D67-1DFFBC9AAF24}" dt="2025-01-06T22:06:24.078" v="128"/>
          <ac:spMkLst>
            <pc:docMk/>
            <pc:sldMk cId="262867761" sldId="504"/>
            <ac:spMk id="41" creationId="{00000000-0000-0000-0000-000000000000}"/>
          </ac:spMkLst>
        </pc:spChg>
        <pc:picChg chg="del">
          <ac:chgData name="shery tawfeeq" userId="19a96e0e89ed5f52" providerId="LiveId" clId="{3C9F08B2-26DB-48A7-9D67-1DFFBC9AAF24}" dt="2025-01-06T22:06:39.821" v="129" actId="478"/>
          <ac:picMkLst>
            <pc:docMk/>
            <pc:sldMk cId="262867761" sldId="504"/>
            <ac:picMk id="2" creationId="{80CC6D47-9B4A-BD6D-9E1B-21663BED2FAE}"/>
          </ac:picMkLst>
        </pc:picChg>
        <pc:picChg chg="add mod">
          <ac:chgData name="shery tawfeeq" userId="19a96e0e89ed5f52" providerId="LiveId" clId="{3C9F08B2-26DB-48A7-9D67-1DFFBC9AAF24}" dt="2025-01-06T22:06:40.562" v="130"/>
          <ac:picMkLst>
            <pc:docMk/>
            <pc:sldMk cId="262867761" sldId="504"/>
            <ac:picMk id="7" creationId="{1503530F-2BFE-E8EC-A2C0-D55E2630500F}"/>
          </ac:picMkLst>
        </pc:picChg>
      </pc:sldChg>
      <pc:sldChg chg="addSp delSp modSp add mod ord modTransition delAnim modAnim">
        <pc:chgData name="shery tawfeeq" userId="19a96e0e89ed5f52" providerId="LiveId" clId="{3C9F08B2-26DB-48A7-9D67-1DFFBC9AAF24}" dt="2025-01-07T14:19:18.380" v="560"/>
        <pc:sldMkLst>
          <pc:docMk/>
          <pc:sldMk cId="3225467422" sldId="505"/>
        </pc:sldMkLst>
        <pc:spChg chg="mod">
          <ac:chgData name="shery tawfeeq" userId="19a96e0e89ed5f52" providerId="LiveId" clId="{3C9F08B2-26DB-48A7-9D67-1DFFBC9AAF24}" dt="2025-01-06T22:25:09.821" v="296"/>
          <ac:spMkLst>
            <pc:docMk/>
            <pc:sldMk cId="3225467422" sldId="505"/>
            <ac:spMk id="3" creationId="{00000000-0000-0000-0000-000000000000}"/>
          </ac:spMkLst>
        </pc:spChg>
        <pc:spChg chg="mod">
          <ac:chgData name="shery tawfeeq" userId="19a96e0e89ed5f52" providerId="LiveId" clId="{3C9F08B2-26DB-48A7-9D67-1DFFBC9AAF24}" dt="2025-01-06T22:13:45.953" v="198" actId="1076"/>
          <ac:spMkLst>
            <pc:docMk/>
            <pc:sldMk cId="3225467422" sldId="505"/>
            <ac:spMk id="48" creationId="{00000000-0000-0000-0000-000000000000}"/>
          </ac:spMkLst>
        </pc:spChg>
        <pc:picChg chg="del">
          <ac:chgData name="shery tawfeeq" userId="19a96e0e89ed5f52" providerId="LiveId" clId="{3C9F08B2-26DB-48A7-9D67-1DFFBC9AAF24}" dt="2025-01-06T22:07:23.109" v="136" actId="478"/>
          <ac:picMkLst>
            <pc:docMk/>
            <pc:sldMk cId="3225467422" sldId="505"/>
            <ac:picMk id="4" creationId="{4502608F-78CF-31F8-BF75-D0AFF831A41A}"/>
          </ac:picMkLst>
        </pc:picChg>
        <pc:picChg chg="add mod">
          <ac:chgData name="shery tawfeeq" userId="19a96e0e89ed5f52" providerId="LiveId" clId="{3C9F08B2-26DB-48A7-9D67-1DFFBC9AAF24}" dt="2025-01-06T22:14:28.697" v="202"/>
          <ac:picMkLst>
            <pc:docMk/>
            <pc:sldMk cId="3225467422" sldId="505"/>
            <ac:picMk id="6" creationId="{57E89AB7-2D77-E92F-EF31-9E7D4A0507A1}"/>
          </ac:picMkLst>
        </pc:picChg>
        <pc:picChg chg="del">
          <ac:chgData name="shery tawfeeq" userId="19a96e0e89ed5f52" providerId="LiveId" clId="{3C9F08B2-26DB-48A7-9D67-1DFFBC9AAF24}" dt="2025-01-06T22:08:24.273" v="142" actId="478"/>
          <ac:picMkLst>
            <pc:docMk/>
            <pc:sldMk cId="3225467422" sldId="505"/>
            <ac:picMk id="1026" creationId="{5D9D726F-B4E7-665E-BF17-7CE96AA4278E}"/>
          </ac:picMkLst>
        </pc:picChg>
      </pc:sldChg>
      <pc:sldChg chg="addSp delSp modSp add mod ord modTransition delAnim modAnim">
        <pc:chgData name="shery tawfeeq" userId="19a96e0e89ed5f52" providerId="LiveId" clId="{3C9F08B2-26DB-48A7-9D67-1DFFBC9AAF24}" dt="2025-01-07T14:19:24.468" v="561"/>
        <pc:sldMkLst>
          <pc:docMk/>
          <pc:sldMk cId="1752650320" sldId="506"/>
        </pc:sldMkLst>
        <pc:spChg chg="mod">
          <ac:chgData name="shery tawfeeq" userId="19a96e0e89ed5f52" providerId="LiveId" clId="{3C9F08B2-26DB-48A7-9D67-1DFFBC9AAF24}" dt="2025-01-06T22:21:30.568" v="252" actId="1076"/>
          <ac:spMkLst>
            <pc:docMk/>
            <pc:sldMk cId="1752650320" sldId="506"/>
            <ac:spMk id="24" creationId="{00000000-0000-0000-0000-000000000000}"/>
          </ac:spMkLst>
        </pc:spChg>
        <pc:spChg chg="mod">
          <ac:chgData name="shery tawfeeq" userId="19a96e0e89ed5f52" providerId="LiveId" clId="{3C9F08B2-26DB-48A7-9D67-1DFFBC9AAF24}" dt="2025-01-06T22:21:43.673" v="253" actId="14100"/>
          <ac:spMkLst>
            <pc:docMk/>
            <pc:sldMk cId="1752650320" sldId="506"/>
            <ac:spMk id="25" creationId="{00000000-0000-0000-0000-000000000000}"/>
          </ac:spMkLst>
        </pc:spChg>
        <pc:picChg chg="add mod">
          <ac:chgData name="shery tawfeeq" userId="19a96e0e89ed5f52" providerId="LiveId" clId="{3C9F08B2-26DB-48A7-9D67-1DFFBC9AAF24}" dt="2025-01-06T22:22:05.641" v="254"/>
          <ac:picMkLst>
            <pc:docMk/>
            <pc:sldMk cId="1752650320" sldId="506"/>
            <ac:picMk id="2" creationId="{F4CF28E1-0D6E-36E8-C641-5EE75862D72A}"/>
          </ac:picMkLst>
        </pc:picChg>
        <pc:picChg chg="del">
          <ac:chgData name="shery tawfeeq" userId="19a96e0e89ed5f52" providerId="LiveId" clId="{3C9F08B2-26DB-48A7-9D67-1DFFBC9AAF24}" dt="2025-01-06T22:15:17.713" v="207" actId="478"/>
          <ac:picMkLst>
            <pc:docMk/>
            <pc:sldMk cId="1752650320" sldId="506"/>
            <ac:picMk id="3" creationId="{E686D2B2-0396-5456-F822-91EBED62B5D5}"/>
          </ac:picMkLst>
        </pc:picChg>
      </pc:sldChg>
      <pc:sldChg chg="addSp delSp modSp add mod ord modTransition delAnim modAnim">
        <pc:chgData name="shery tawfeeq" userId="19a96e0e89ed5f52" providerId="LiveId" clId="{3C9F08B2-26DB-48A7-9D67-1DFFBC9AAF24}" dt="2025-01-07T14:25:00.686" v="596"/>
        <pc:sldMkLst>
          <pc:docMk/>
          <pc:sldMk cId="1641786519" sldId="507"/>
        </pc:sldMkLst>
        <pc:spChg chg="mod">
          <ac:chgData name="shery tawfeeq" userId="19a96e0e89ed5f52" providerId="LiveId" clId="{3C9F08B2-26DB-48A7-9D67-1DFFBC9AAF24}" dt="2025-01-06T22:25:27.313" v="301"/>
          <ac:spMkLst>
            <pc:docMk/>
            <pc:sldMk cId="1641786519" sldId="507"/>
            <ac:spMk id="3" creationId="{00000000-0000-0000-0000-000000000000}"/>
          </ac:spMkLst>
        </pc:spChg>
        <pc:spChg chg="mod">
          <ac:chgData name="shery tawfeeq" userId="19a96e0e89ed5f52" providerId="LiveId" clId="{3C9F08B2-26DB-48A7-9D67-1DFFBC9AAF24}" dt="2025-01-06T22:29:35.002" v="308"/>
          <ac:spMkLst>
            <pc:docMk/>
            <pc:sldMk cId="1641786519" sldId="507"/>
            <ac:spMk id="48" creationId="{00000000-0000-0000-0000-000000000000}"/>
          </ac:spMkLst>
        </pc:spChg>
        <pc:picChg chg="add del mod">
          <ac:chgData name="shery tawfeeq" userId="19a96e0e89ed5f52" providerId="LiveId" clId="{3C9F08B2-26DB-48A7-9D67-1DFFBC9AAF24}" dt="2025-01-07T14:12:55.789" v="543" actId="478"/>
          <ac:picMkLst>
            <pc:docMk/>
            <pc:sldMk cId="1641786519" sldId="507"/>
            <ac:picMk id="4" creationId="{A4D4C48B-4FC3-D024-533C-A5FA76809FF2}"/>
          </ac:picMkLst>
        </pc:picChg>
        <pc:picChg chg="del">
          <ac:chgData name="shery tawfeeq" userId="19a96e0e89ed5f52" providerId="LiveId" clId="{3C9F08B2-26DB-48A7-9D67-1DFFBC9AAF24}" dt="2025-01-06T22:22:28.193" v="261" actId="478"/>
          <ac:picMkLst>
            <pc:docMk/>
            <pc:sldMk cId="1641786519" sldId="507"/>
            <ac:picMk id="6" creationId="{57E89AB7-2D77-E92F-EF31-9E7D4A0507A1}"/>
          </ac:picMkLst>
        </pc:picChg>
        <pc:picChg chg="add mod">
          <ac:chgData name="shery tawfeeq" userId="19a96e0e89ed5f52" providerId="LiveId" clId="{3C9F08B2-26DB-48A7-9D67-1DFFBC9AAF24}" dt="2025-01-07T14:15:08.482" v="544"/>
          <ac:picMkLst>
            <pc:docMk/>
            <pc:sldMk cId="1641786519" sldId="507"/>
            <ac:picMk id="13" creationId="{675795C1-4C30-23AC-87FD-2CA64018F6ED}"/>
          </ac:picMkLst>
        </pc:picChg>
      </pc:sldChg>
      <pc:sldChg chg="addSp delSp modSp add mod ord modTransition delAnim modAnim">
        <pc:chgData name="shery tawfeeq" userId="19a96e0e89ed5f52" providerId="LiveId" clId="{3C9F08B2-26DB-48A7-9D67-1DFFBC9AAF24}" dt="2025-01-07T14:25:06.415" v="597"/>
        <pc:sldMkLst>
          <pc:docMk/>
          <pc:sldMk cId="4263090570" sldId="508"/>
        </pc:sldMkLst>
        <pc:spChg chg="mod">
          <ac:chgData name="shery tawfeeq" userId="19a96e0e89ed5f52" providerId="LiveId" clId="{3C9F08B2-26DB-48A7-9D67-1DFFBC9AAF24}" dt="2025-01-06T22:37:20.522" v="324" actId="14100"/>
          <ac:spMkLst>
            <pc:docMk/>
            <pc:sldMk cId="4263090570" sldId="508"/>
            <ac:spMk id="23" creationId="{00000000-0000-0000-0000-000000000000}"/>
          </ac:spMkLst>
        </pc:spChg>
        <pc:spChg chg="mod">
          <ac:chgData name="shery tawfeeq" userId="19a96e0e89ed5f52" providerId="LiveId" clId="{3C9F08B2-26DB-48A7-9D67-1DFFBC9AAF24}" dt="2025-01-07T13:51:24.901" v="521" actId="20577"/>
          <ac:spMkLst>
            <pc:docMk/>
            <pc:sldMk cId="4263090570" sldId="508"/>
            <ac:spMk id="24" creationId="{00000000-0000-0000-0000-000000000000}"/>
          </ac:spMkLst>
        </pc:spChg>
        <pc:spChg chg="mod">
          <ac:chgData name="shery tawfeeq" userId="19a96e0e89ed5f52" providerId="LiveId" clId="{3C9F08B2-26DB-48A7-9D67-1DFFBC9AAF24}" dt="2025-01-06T22:37:17.132" v="323" actId="14100"/>
          <ac:spMkLst>
            <pc:docMk/>
            <pc:sldMk cId="4263090570" sldId="508"/>
            <ac:spMk id="25" creationId="{00000000-0000-0000-0000-000000000000}"/>
          </ac:spMkLst>
        </pc:spChg>
        <pc:picChg chg="del">
          <ac:chgData name="shery tawfeeq" userId="19a96e0e89ed5f52" providerId="LiveId" clId="{3C9F08B2-26DB-48A7-9D67-1DFFBC9AAF24}" dt="2025-01-06T22:22:33.379" v="262" actId="478"/>
          <ac:picMkLst>
            <pc:docMk/>
            <pc:sldMk cId="4263090570" sldId="508"/>
            <ac:picMk id="2" creationId="{F4CF28E1-0D6E-36E8-C641-5EE75862D72A}"/>
          </ac:picMkLst>
        </pc:picChg>
        <pc:picChg chg="add del mod">
          <ac:chgData name="shery tawfeeq" userId="19a96e0e89ed5f52" providerId="LiveId" clId="{3C9F08B2-26DB-48A7-9D67-1DFFBC9AAF24}" dt="2025-01-07T13:52:43.088" v="524"/>
          <ac:picMkLst>
            <pc:docMk/>
            <pc:sldMk cId="4263090570" sldId="508"/>
            <ac:picMk id="4" creationId="{4D1BBC78-B87D-6393-7760-1ED57A5B8AE1}"/>
          </ac:picMkLst>
        </pc:picChg>
        <pc:picChg chg="add del mod ord">
          <ac:chgData name="shery tawfeeq" userId="19a96e0e89ed5f52" providerId="LiveId" clId="{3C9F08B2-26DB-48A7-9D67-1DFFBC9AAF24}" dt="2025-01-07T13:53:23.229" v="525"/>
          <ac:picMkLst>
            <pc:docMk/>
            <pc:sldMk cId="4263090570" sldId="508"/>
            <ac:picMk id="8" creationId="{5279F8CC-7B20-602D-55D6-EDEC87529B2C}"/>
          </ac:picMkLst>
        </pc:picChg>
        <pc:picChg chg="add del mod">
          <ac:chgData name="shery tawfeeq" userId="19a96e0e89ed5f52" providerId="LiveId" clId="{3C9F08B2-26DB-48A7-9D67-1DFFBC9AAF24}" dt="2025-01-07T13:53:40.293" v="527"/>
          <ac:picMkLst>
            <pc:docMk/>
            <pc:sldMk cId="4263090570" sldId="508"/>
            <ac:picMk id="9" creationId="{75D7D102-0529-3938-9792-8EE566A11D80}"/>
          </ac:picMkLst>
        </pc:picChg>
        <pc:picChg chg="add del mod ord">
          <ac:chgData name="shery tawfeeq" userId="19a96e0e89ed5f52" providerId="LiveId" clId="{3C9F08B2-26DB-48A7-9D67-1DFFBC9AAF24}" dt="2025-01-07T13:53:52.504" v="528"/>
          <ac:picMkLst>
            <pc:docMk/>
            <pc:sldMk cId="4263090570" sldId="508"/>
            <ac:picMk id="12" creationId="{8C98753E-8A0B-36E3-FC40-633C286A4AE6}"/>
          </ac:picMkLst>
        </pc:picChg>
        <pc:picChg chg="add del mod">
          <ac:chgData name="shery tawfeeq" userId="19a96e0e89ed5f52" providerId="LiveId" clId="{3C9F08B2-26DB-48A7-9D67-1DFFBC9AAF24}" dt="2025-01-07T13:53:55.113" v="530"/>
          <ac:picMkLst>
            <pc:docMk/>
            <pc:sldMk cId="4263090570" sldId="508"/>
            <ac:picMk id="13" creationId="{C67DD734-44F2-D5C7-625B-B08A54CDA4FF}"/>
          </ac:picMkLst>
        </pc:picChg>
        <pc:picChg chg="add del mod ord">
          <ac:chgData name="shery tawfeeq" userId="19a96e0e89ed5f52" providerId="LiveId" clId="{3C9F08B2-26DB-48A7-9D67-1DFFBC9AAF24}" dt="2025-01-07T13:55:33.368" v="531"/>
          <ac:picMkLst>
            <pc:docMk/>
            <pc:sldMk cId="4263090570" sldId="508"/>
            <ac:picMk id="16" creationId="{9A2703C3-193C-DC36-D1D2-84CE707AF8B7}"/>
          </ac:picMkLst>
        </pc:picChg>
        <pc:picChg chg="add del mod">
          <ac:chgData name="shery tawfeeq" userId="19a96e0e89ed5f52" providerId="LiveId" clId="{3C9F08B2-26DB-48A7-9D67-1DFFBC9AAF24}" dt="2025-01-07T13:56:11.271" v="533"/>
          <ac:picMkLst>
            <pc:docMk/>
            <pc:sldMk cId="4263090570" sldId="508"/>
            <ac:picMk id="17" creationId="{2DB65914-0EA9-59EC-CDC1-C56FACB66B2B}"/>
          </ac:picMkLst>
        </pc:picChg>
        <pc:picChg chg="add del mod ord">
          <ac:chgData name="shery tawfeeq" userId="19a96e0e89ed5f52" providerId="LiveId" clId="{3C9F08B2-26DB-48A7-9D67-1DFFBC9AAF24}" dt="2025-01-07T13:57:58.002" v="534"/>
          <ac:picMkLst>
            <pc:docMk/>
            <pc:sldMk cId="4263090570" sldId="508"/>
            <ac:picMk id="26" creationId="{042217F6-A2CE-E14B-D5A4-662AE591FAF7}"/>
          </ac:picMkLst>
        </pc:picChg>
        <pc:picChg chg="add del mod">
          <ac:chgData name="shery tawfeeq" userId="19a96e0e89ed5f52" providerId="LiveId" clId="{3C9F08B2-26DB-48A7-9D67-1DFFBC9AAF24}" dt="2025-01-07T13:58:09.800" v="536"/>
          <ac:picMkLst>
            <pc:docMk/>
            <pc:sldMk cId="4263090570" sldId="508"/>
            <ac:picMk id="27" creationId="{95470709-1A3A-9E3E-0F12-150D375B10BB}"/>
          </ac:picMkLst>
        </pc:picChg>
        <pc:picChg chg="add del mod ord">
          <ac:chgData name="shery tawfeeq" userId="19a96e0e89ed5f52" providerId="LiveId" clId="{3C9F08B2-26DB-48A7-9D67-1DFFBC9AAF24}" dt="2025-01-07T14:00:49.252" v="537"/>
          <ac:picMkLst>
            <pc:docMk/>
            <pc:sldMk cId="4263090570" sldId="508"/>
            <ac:picMk id="31" creationId="{9B254507-20DF-4F5B-F7E2-52D6F6B86AAB}"/>
          </ac:picMkLst>
        </pc:picChg>
        <pc:picChg chg="add mod">
          <ac:chgData name="shery tawfeeq" userId="19a96e0e89ed5f52" providerId="LiveId" clId="{3C9F08B2-26DB-48A7-9D67-1DFFBC9AAF24}" dt="2025-01-07T14:00:49.252" v="537"/>
          <ac:picMkLst>
            <pc:docMk/>
            <pc:sldMk cId="4263090570" sldId="508"/>
            <ac:picMk id="32" creationId="{5B95DC9F-4C68-49AC-FD49-18FBC06CBDBE}"/>
          </ac:picMkLst>
        </pc:picChg>
      </pc:sldChg>
      <pc:sldChg chg="addSp delSp modSp add mod ord modTransition delAnim modAnim">
        <pc:chgData name="shery tawfeeq" userId="19a96e0e89ed5f52" providerId="LiveId" clId="{3C9F08B2-26DB-48A7-9D67-1DFFBC9AAF24}" dt="2025-01-07T14:19:55.630" v="564"/>
        <pc:sldMkLst>
          <pc:docMk/>
          <pc:sldMk cId="3544253025" sldId="509"/>
        </pc:sldMkLst>
        <pc:spChg chg="mod">
          <ac:chgData name="shery tawfeeq" userId="19a96e0e89ed5f52" providerId="LiveId" clId="{3C9F08B2-26DB-48A7-9D67-1DFFBC9AAF24}" dt="2025-01-06T22:44:57.952" v="334" actId="20577"/>
          <ac:spMkLst>
            <pc:docMk/>
            <pc:sldMk cId="3544253025" sldId="509"/>
            <ac:spMk id="48" creationId="{00000000-0000-0000-0000-000000000000}"/>
          </ac:spMkLst>
        </pc:spChg>
        <pc:picChg chg="del">
          <ac:chgData name="shery tawfeeq" userId="19a96e0e89ed5f52" providerId="LiveId" clId="{3C9F08B2-26DB-48A7-9D67-1DFFBC9AAF24}" dt="2025-01-06T22:45:00.529" v="335" actId="478"/>
          <ac:picMkLst>
            <pc:docMk/>
            <pc:sldMk cId="3544253025" sldId="509"/>
            <ac:picMk id="4" creationId="{A4D4C48B-4FC3-D024-533C-A5FA76809FF2}"/>
          </ac:picMkLst>
        </pc:picChg>
        <pc:picChg chg="add del mod">
          <ac:chgData name="shery tawfeeq" userId="19a96e0e89ed5f52" providerId="LiveId" clId="{3C9F08B2-26DB-48A7-9D67-1DFFBC9AAF24}" dt="2025-01-07T14:07:42.394" v="540"/>
          <ac:picMkLst>
            <pc:docMk/>
            <pc:sldMk cId="3544253025" sldId="509"/>
            <ac:picMk id="12" creationId="{1A8FCA8B-03AC-07B8-F49A-D16C7DD44A14}"/>
          </ac:picMkLst>
        </pc:picChg>
        <pc:picChg chg="add del mod ord">
          <ac:chgData name="shery tawfeeq" userId="19a96e0e89ed5f52" providerId="LiveId" clId="{3C9F08B2-26DB-48A7-9D67-1DFFBC9AAF24}" dt="2025-01-07T14:09:12.240" v="541"/>
          <ac:picMkLst>
            <pc:docMk/>
            <pc:sldMk cId="3544253025" sldId="509"/>
            <ac:picMk id="17" creationId="{A7A478F8-79C2-AB2A-C7A3-33988B1FE35A}"/>
          </ac:picMkLst>
        </pc:picChg>
        <pc:picChg chg="add mod">
          <ac:chgData name="shery tawfeeq" userId="19a96e0e89ed5f52" providerId="LiveId" clId="{3C9F08B2-26DB-48A7-9D67-1DFFBC9AAF24}" dt="2025-01-07T14:09:12.240" v="541"/>
          <ac:picMkLst>
            <pc:docMk/>
            <pc:sldMk cId="3544253025" sldId="509"/>
            <ac:picMk id="18" creationId="{70919853-D809-7508-7B68-D4CE806ACC48}"/>
          </ac:picMkLst>
        </pc:picChg>
      </pc:sldChg>
      <pc:sldChg chg="addSp delSp modSp add mod ord modTransition delAnim modAnim">
        <pc:chgData name="shery tawfeeq" userId="19a96e0e89ed5f52" providerId="LiveId" clId="{3C9F08B2-26DB-48A7-9D67-1DFFBC9AAF24}" dt="2025-01-07T14:20:28.874" v="567"/>
        <pc:sldMkLst>
          <pc:docMk/>
          <pc:sldMk cId="2413712043" sldId="510"/>
        </pc:sldMkLst>
        <pc:spChg chg="add mod">
          <ac:chgData name="shery tawfeeq" userId="19a96e0e89ed5f52" providerId="LiveId" clId="{3C9F08B2-26DB-48A7-9D67-1DFFBC9AAF24}" dt="2025-01-06T23:04:08.569" v="410" actId="1076"/>
          <ac:spMkLst>
            <pc:docMk/>
            <pc:sldMk cId="2413712043" sldId="510"/>
            <ac:spMk id="10" creationId="{A7E45E5D-67A3-3F3B-A8EC-53103568B6A6}"/>
          </ac:spMkLst>
        </pc:spChg>
        <pc:spChg chg="mod">
          <ac:chgData name="shery tawfeeq" userId="19a96e0e89ed5f52" providerId="LiveId" clId="{3C9F08B2-26DB-48A7-9D67-1DFFBC9AAF24}" dt="2025-01-06T22:59:15.886" v="398" actId="20577"/>
          <ac:spMkLst>
            <pc:docMk/>
            <pc:sldMk cId="2413712043" sldId="510"/>
            <ac:spMk id="41" creationId="{D7248668-3ABB-64C8-5474-65D6511BB51C}"/>
          </ac:spMkLst>
        </pc:spChg>
        <pc:picChg chg="add del mod">
          <ac:chgData name="shery tawfeeq" userId="19a96e0e89ed5f52" providerId="LiveId" clId="{3C9F08B2-26DB-48A7-9D67-1DFFBC9AAF24}" dt="2025-01-06T23:04:12.281" v="411" actId="478"/>
          <ac:picMkLst>
            <pc:docMk/>
            <pc:sldMk cId="2413712043" sldId="510"/>
            <ac:picMk id="2" creationId="{6F1201BE-CC2C-CE81-732B-8329D9EA0A0C}"/>
          </ac:picMkLst>
        </pc:picChg>
        <pc:picChg chg="del">
          <ac:chgData name="shery tawfeeq" userId="19a96e0e89ed5f52" providerId="LiveId" clId="{3C9F08B2-26DB-48A7-9D67-1DFFBC9AAF24}" dt="2025-01-06T22:59:18.738" v="399" actId="478"/>
          <ac:picMkLst>
            <pc:docMk/>
            <pc:sldMk cId="2413712043" sldId="510"/>
            <ac:picMk id="7" creationId="{56C1DEE3-D949-9012-796D-73F3F1776E31}"/>
          </ac:picMkLst>
        </pc:picChg>
        <pc:picChg chg="add mod">
          <ac:chgData name="shery tawfeeq" userId="19a96e0e89ed5f52" providerId="LiveId" clId="{3C9F08B2-26DB-48A7-9D67-1DFFBC9AAF24}" dt="2025-01-06T22:59:54.133" v="401"/>
          <ac:picMkLst>
            <pc:docMk/>
            <pc:sldMk cId="2413712043" sldId="510"/>
            <ac:picMk id="8" creationId="{17BD9A37-1E91-96C6-38B7-067CB7160AFE}"/>
          </ac:picMkLst>
        </pc:picChg>
        <pc:picChg chg="add mod">
          <ac:chgData name="shery tawfeeq" userId="19a96e0e89ed5f52" providerId="LiveId" clId="{3C9F08B2-26DB-48A7-9D67-1DFFBC9AAF24}" dt="2025-01-06T23:04:24.963" v="412"/>
          <ac:picMkLst>
            <pc:docMk/>
            <pc:sldMk cId="2413712043" sldId="510"/>
            <ac:picMk id="12" creationId="{745F81A9-E79B-45BA-9871-18C3826187E6}"/>
          </ac:picMkLst>
        </pc:picChg>
      </pc:sldChg>
      <pc:sldChg chg="addSp delSp modSp add mod ord modTransition delAnim modAnim">
        <pc:chgData name="shery tawfeeq" userId="19a96e0e89ed5f52" providerId="LiveId" clId="{3C9F08B2-26DB-48A7-9D67-1DFFBC9AAF24}" dt="2025-01-07T14:20:48.615" v="568"/>
        <pc:sldMkLst>
          <pc:docMk/>
          <pc:sldMk cId="1961407119" sldId="511"/>
        </pc:sldMkLst>
        <pc:spChg chg="del">
          <ac:chgData name="shery tawfeeq" userId="19a96e0e89ed5f52" providerId="LiveId" clId="{3C9F08B2-26DB-48A7-9D67-1DFFBC9AAF24}" dt="2025-01-06T23:06:20.609" v="426" actId="478"/>
          <ac:spMkLst>
            <pc:docMk/>
            <pc:sldMk cId="1961407119" sldId="511"/>
            <ac:spMk id="3" creationId="{E1EB55E5-18A7-DAC4-6FBA-D145592D7365}"/>
          </ac:spMkLst>
        </pc:spChg>
        <pc:spChg chg="mod">
          <ac:chgData name="shery tawfeeq" userId="19a96e0e89ed5f52" providerId="LiveId" clId="{3C9F08B2-26DB-48A7-9D67-1DFFBC9AAF24}" dt="2025-01-06T23:08:51.500" v="440" actId="207"/>
          <ac:spMkLst>
            <pc:docMk/>
            <pc:sldMk cId="1961407119" sldId="511"/>
            <ac:spMk id="48" creationId="{941FB2AF-2009-E96D-A05E-1DF974D7FF41}"/>
          </ac:spMkLst>
        </pc:spChg>
        <pc:picChg chg="add del mod">
          <ac:chgData name="shery tawfeeq" userId="19a96e0e89ed5f52" providerId="LiveId" clId="{3C9F08B2-26DB-48A7-9D67-1DFFBC9AAF24}" dt="2025-01-06T23:11:14.321" v="445" actId="478"/>
          <ac:picMkLst>
            <pc:docMk/>
            <pc:sldMk cId="1961407119" sldId="511"/>
            <ac:picMk id="4" creationId="{8D77B293-0446-E355-35F7-B700D8968FAE}"/>
          </ac:picMkLst>
        </pc:picChg>
        <pc:picChg chg="del">
          <ac:chgData name="shery tawfeeq" userId="19a96e0e89ed5f52" providerId="LiveId" clId="{3C9F08B2-26DB-48A7-9D67-1DFFBC9AAF24}" dt="2025-01-06T23:05:50.925" v="424" actId="478"/>
          <ac:picMkLst>
            <pc:docMk/>
            <pc:sldMk cId="1961407119" sldId="511"/>
            <ac:picMk id="6" creationId="{D44EF157-9856-577D-03E6-7BCE674F4522}"/>
          </ac:picMkLst>
        </pc:picChg>
        <pc:picChg chg="add mod">
          <ac:chgData name="shery tawfeeq" userId="19a96e0e89ed5f52" providerId="LiveId" clId="{3C9F08B2-26DB-48A7-9D67-1DFFBC9AAF24}" dt="2025-01-06T23:11:15.333" v="446"/>
          <ac:picMkLst>
            <pc:docMk/>
            <pc:sldMk cId="1961407119" sldId="511"/>
            <ac:picMk id="8" creationId="{6B1E7B1A-8D51-73E3-5D8E-0B5D976648E0}"/>
          </ac:picMkLst>
        </pc:picChg>
      </pc:sldChg>
      <pc:sldChg chg="addSp modSp add mod modTransition modAnim">
        <pc:chgData name="shery tawfeeq" userId="19a96e0e89ed5f52" providerId="LiveId" clId="{3C9F08B2-26DB-48A7-9D67-1DFFBC9AAF24}" dt="2025-01-07T14:25:47.479" v="599"/>
        <pc:sldMkLst>
          <pc:docMk/>
          <pc:sldMk cId="874361575" sldId="512"/>
        </pc:sldMkLst>
        <pc:spChg chg="mod">
          <ac:chgData name="shery tawfeeq" userId="19a96e0e89ed5f52" providerId="LiveId" clId="{3C9F08B2-26DB-48A7-9D67-1DFFBC9AAF24}" dt="2025-01-06T23:10:01.352" v="442" actId="207"/>
          <ac:spMkLst>
            <pc:docMk/>
            <pc:sldMk cId="874361575" sldId="512"/>
            <ac:spMk id="24" creationId="{0D851FC4-D3C2-5C5D-BFB8-C1A5B8AECC4B}"/>
          </ac:spMkLst>
        </pc:spChg>
        <pc:picChg chg="add mod">
          <ac:chgData name="shery tawfeeq" userId="19a96e0e89ed5f52" providerId="LiveId" clId="{3C9F08B2-26DB-48A7-9D67-1DFFBC9AAF24}" dt="2025-01-06T23:10:40.272" v="444"/>
          <ac:picMkLst>
            <pc:docMk/>
            <pc:sldMk cId="874361575" sldId="512"/>
            <ac:picMk id="2" creationId="{4251037B-2BA8-A681-00C3-6817CDDE983F}"/>
          </ac:picMkLst>
        </pc:picChg>
      </pc:sldChg>
      <pc:sldChg chg="addSp delSp modSp add mod modTransition delAnim modAnim">
        <pc:chgData name="shery tawfeeq" userId="19a96e0e89ed5f52" providerId="LiveId" clId="{3C9F08B2-26DB-48A7-9D67-1DFFBC9AAF24}" dt="2025-01-07T14:21:11.017" v="572"/>
        <pc:sldMkLst>
          <pc:docMk/>
          <pc:sldMk cId="3979150165" sldId="513"/>
        </pc:sldMkLst>
        <pc:spChg chg="mod">
          <ac:chgData name="shery tawfeeq" userId="19a96e0e89ed5f52" providerId="LiveId" clId="{3C9F08B2-26DB-48A7-9D67-1DFFBC9AAF24}" dt="2025-01-06T23:12:50.600" v="456" actId="207"/>
          <ac:spMkLst>
            <pc:docMk/>
            <pc:sldMk cId="3979150165" sldId="513"/>
            <ac:spMk id="48" creationId="{12FED14E-6769-1F5A-BB41-4F8A4FFBE1DD}"/>
          </ac:spMkLst>
        </pc:spChg>
        <pc:picChg chg="add mod">
          <ac:chgData name="shery tawfeeq" userId="19a96e0e89ed5f52" providerId="LiveId" clId="{3C9F08B2-26DB-48A7-9D67-1DFFBC9AAF24}" dt="2025-01-06T23:11:49.479" v="448"/>
          <ac:picMkLst>
            <pc:docMk/>
            <pc:sldMk cId="3979150165" sldId="513"/>
            <ac:picMk id="3" creationId="{84F7CFDE-5921-5998-EB39-BD709BF95E73}"/>
          </ac:picMkLst>
        </pc:picChg>
        <pc:picChg chg="del">
          <ac:chgData name="shery tawfeeq" userId="19a96e0e89ed5f52" providerId="LiveId" clId="{3C9F08B2-26DB-48A7-9D67-1DFFBC9AAF24}" dt="2025-01-06T23:11:48.456" v="447" actId="478"/>
          <ac:picMkLst>
            <pc:docMk/>
            <pc:sldMk cId="3979150165" sldId="513"/>
            <ac:picMk id="4" creationId="{3CE14B00-8155-B57B-642B-651FCBEBA814}"/>
          </ac:picMkLst>
        </pc:picChg>
      </pc:sldChg>
    </pc:docChg>
  </pc:docChgLst>
  <pc:docChgLst>
    <pc:chgData name="shery tawfeeq" userId="19a96e0e89ed5f52" providerId="LiveId" clId="{6AB89B94-C90C-463A-957A-30968F8FABD9}"/>
    <pc:docChg chg="custSel modSld">
      <pc:chgData name="shery tawfeeq" userId="19a96e0e89ed5f52" providerId="LiveId" clId="{6AB89B94-C90C-463A-957A-30968F8FABD9}" dt="2025-01-07T19:00:44.667" v="21" actId="478"/>
      <pc:docMkLst>
        <pc:docMk/>
      </pc:docMkLst>
      <pc:sldChg chg="delSp mod modTransition delAnim">
        <pc:chgData name="shery tawfeeq" userId="19a96e0e89ed5f52" providerId="LiveId" clId="{6AB89B94-C90C-463A-957A-30968F8FABD9}" dt="2025-01-07T18:58:53.222" v="4" actId="478"/>
        <pc:sldMkLst>
          <pc:docMk/>
          <pc:sldMk cId="0" sldId="256"/>
        </pc:sldMkLst>
        <pc:picChg chg="del">
          <ac:chgData name="shery tawfeeq" userId="19a96e0e89ed5f52" providerId="LiveId" clId="{6AB89B94-C90C-463A-957A-30968F8FABD9}" dt="2025-01-07T18:58:53.222" v="4" actId="478"/>
          <ac:picMkLst>
            <pc:docMk/>
            <pc:sldMk cId="0" sldId="256"/>
            <ac:picMk id="2" creationId="{D512CC50-5190-BF0A-3C5D-7F215A50C690}"/>
          </ac:picMkLst>
        </pc:picChg>
      </pc:sldChg>
      <pc:sldChg chg="delSp mod modTransition delAnim">
        <pc:chgData name="shery tawfeeq" userId="19a96e0e89ed5f52" providerId="LiveId" clId="{6AB89B94-C90C-463A-957A-30968F8FABD9}" dt="2025-01-07T18:58:36.672" v="2" actId="478"/>
        <pc:sldMkLst>
          <pc:docMk/>
          <pc:sldMk cId="0" sldId="271"/>
        </pc:sldMkLst>
        <pc:picChg chg="del">
          <ac:chgData name="shery tawfeeq" userId="19a96e0e89ed5f52" providerId="LiveId" clId="{6AB89B94-C90C-463A-957A-30968F8FABD9}" dt="2025-01-07T18:58:36.672" v="2" actId="478"/>
          <ac:picMkLst>
            <pc:docMk/>
            <pc:sldMk cId="0" sldId="271"/>
            <ac:picMk id="7" creationId="{2198667E-7315-308B-CEA7-F45EF24B36CE}"/>
          </ac:picMkLst>
        </pc:picChg>
      </pc:sldChg>
      <pc:sldChg chg="delSp mod modTransition delAnim">
        <pc:chgData name="shery tawfeeq" userId="19a96e0e89ed5f52" providerId="LiveId" clId="{6AB89B94-C90C-463A-957A-30968F8FABD9}" dt="2025-01-07T18:58:42.546" v="3" actId="478"/>
        <pc:sldMkLst>
          <pc:docMk/>
          <pc:sldMk cId="0" sldId="276"/>
        </pc:sldMkLst>
        <pc:picChg chg="del">
          <ac:chgData name="shery tawfeeq" userId="19a96e0e89ed5f52" providerId="LiveId" clId="{6AB89B94-C90C-463A-957A-30968F8FABD9}" dt="2025-01-07T18:58:42.546" v="3" actId="478"/>
          <ac:picMkLst>
            <pc:docMk/>
            <pc:sldMk cId="0" sldId="276"/>
            <ac:picMk id="9" creationId="{81689B7D-728C-93D6-F444-840BA146C27F}"/>
          </ac:picMkLst>
        </pc:picChg>
      </pc:sldChg>
      <pc:sldChg chg="delSp mod modTransition delAnim">
        <pc:chgData name="shery tawfeeq" userId="19a96e0e89ed5f52" providerId="LiveId" clId="{6AB89B94-C90C-463A-957A-30968F8FABD9}" dt="2025-01-07T19:00:44.667" v="21" actId="478"/>
        <pc:sldMkLst>
          <pc:docMk/>
          <pc:sldMk cId="0" sldId="303"/>
        </pc:sldMkLst>
        <pc:picChg chg="del">
          <ac:chgData name="shery tawfeeq" userId="19a96e0e89ed5f52" providerId="LiveId" clId="{6AB89B94-C90C-463A-957A-30968F8FABD9}" dt="2025-01-07T19:00:44.667" v="21" actId="478"/>
          <ac:picMkLst>
            <pc:docMk/>
            <pc:sldMk cId="0" sldId="303"/>
            <ac:picMk id="8" creationId="{29B7A51C-E48C-EF12-E21F-C08B808BE8F4}"/>
          </ac:picMkLst>
        </pc:picChg>
      </pc:sldChg>
      <pc:sldChg chg="delSp modTransition modAnim">
        <pc:chgData name="shery tawfeeq" userId="19a96e0e89ed5f52" providerId="LiveId" clId="{6AB89B94-C90C-463A-957A-30968F8FABD9}" dt="2025-01-07T18:58:12.713" v="0"/>
        <pc:sldMkLst>
          <pc:docMk/>
          <pc:sldMk cId="0" sldId="306"/>
        </pc:sldMkLst>
        <pc:picChg chg="del">
          <ac:chgData name="shery tawfeeq" userId="19a96e0e89ed5f52" providerId="LiveId" clId="{6AB89B94-C90C-463A-957A-30968F8FABD9}" dt="2025-01-07T18:58:12.713" v="0"/>
          <ac:picMkLst>
            <pc:docMk/>
            <pc:sldMk cId="0" sldId="306"/>
            <ac:picMk id="13" creationId="{4C01EB90-A738-317F-90FB-34B6B6FDEFB4}"/>
          </ac:picMkLst>
        </pc:picChg>
      </pc:sldChg>
      <pc:sldChg chg="delSp mod modTransition delAnim">
        <pc:chgData name="shery tawfeeq" userId="19a96e0e89ed5f52" providerId="LiveId" clId="{6AB89B94-C90C-463A-957A-30968F8FABD9}" dt="2025-01-07T18:58:24.090" v="1" actId="478"/>
        <pc:sldMkLst>
          <pc:docMk/>
          <pc:sldMk cId="0" sldId="313"/>
        </pc:sldMkLst>
        <pc:picChg chg="del">
          <ac:chgData name="shery tawfeeq" userId="19a96e0e89ed5f52" providerId="LiveId" clId="{6AB89B94-C90C-463A-957A-30968F8FABD9}" dt="2025-01-07T18:58:24.090" v="1" actId="478"/>
          <ac:picMkLst>
            <pc:docMk/>
            <pc:sldMk cId="0" sldId="313"/>
            <ac:picMk id="9" creationId="{61588F25-E131-4210-A136-EFA3C784C640}"/>
          </ac:picMkLst>
        </pc:picChg>
      </pc:sldChg>
      <pc:sldChg chg="delSp mod modTransition delAnim">
        <pc:chgData name="shery tawfeeq" userId="19a96e0e89ed5f52" providerId="LiveId" clId="{6AB89B94-C90C-463A-957A-30968F8FABD9}" dt="2025-01-07T19:00:34.232" v="20" actId="478"/>
        <pc:sldMkLst>
          <pc:docMk/>
          <pc:sldMk cId="0" sldId="349"/>
        </pc:sldMkLst>
        <pc:picChg chg="del">
          <ac:chgData name="shery tawfeeq" userId="19a96e0e89ed5f52" providerId="LiveId" clId="{6AB89B94-C90C-463A-957A-30968F8FABD9}" dt="2025-01-07T19:00:34.232" v="20" actId="478"/>
          <ac:picMkLst>
            <pc:docMk/>
            <pc:sldMk cId="0" sldId="349"/>
            <ac:picMk id="3" creationId="{0B6D50A0-E3BA-DDFF-6E73-BECC85B74981}"/>
          </ac:picMkLst>
        </pc:picChg>
      </pc:sldChg>
      <pc:sldChg chg="delSp modTransition modAnim">
        <pc:chgData name="shery tawfeeq" userId="19a96e0e89ed5f52" providerId="LiveId" clId="{6AB89B94-C90C-463A-957A-30968F8FABD9}" dt="2025-01-07T18:58:12.713" v="0"/>
        <pc:sldMkLst>
          <pc:docMk/>
          <pc:sldMk cId="0" sldId="480"/>
        </pc:sldMkLst>
        <pc:picChg chg="del">
          <ac:chgData name="shery tawfeeq" userId="19a96e0e89ed5f52" providerId="LiveId" clId="{6AB89B94-C90C-463A-957A-30968F8FABD9}" dt="2025-01-07T18:58:12.713" v="0"/>
          <ac:picMkLst>
            <pc:docMk/>
            <pc:sldMk cId="0" sldId="480"/>
            <ac:picMk id="6" creationId="{14D6BBD8-C304-419B-18BF-07833403FB5F}"/>
          </ac:picMkLst>
        </pc:picChg>
      </pc:sldChg>
      <pc:sldChg chg="delSp mod modTransition delAnim">
        <pc:chgData name="shery tawfeeq" userId="19a96e0e89ed5f52" providerId="LiveId" clId="{6AB89B94-C90C-463A-957A-30968F8FABD9}" dt="2025-01-07T18:58:57.181" v="5" actId="478"/>
        <pc:sldMkLst>
          <pc:docMk/>
          <pc:sldMk cId="1584672584" sldId="496"/>
        </pc:sldMkLst>
        <pc:picChg chg="del">
          <ac:chgData name="shery tawfeeq" userId="19a96e0e89ed5f52" providerId="LiveId" clId="{6AB89B94-C90C-463A-957A-30968F8FABD9}" dt="2025-01-07T18:58:57.181" v="5" actId="478"/>
          <ac:picMkLst>
            <pc:docMk/>
            <pc:sldMk cId="1584672584" sldId="496"/>
            <ac:picMk id="4" creationId="{46205C98-EA54-E1DB-71E0-3C8DB7DA8EEF}"/>
          </ac:picMkLst>
        </pc:picChg>
      </pc:sldChg>
      <pc:sldChg chg="delSp mod modTransition delAnim">
        <pc:chgData name="shery tawfeeq" userId="19a96e0e89ed5f52" providerId="LiveId" clId="{6AB89B94-C90C-463A-957A-30968F8FABD9}" dt="2025-01-07T18:59:03.233" v="6" actId="478"/>
        <pc:sldMkLst>
          <pc:docMk/>
          <pc:sldMk cId="665929241" sldId="497"/>
        </pc:sldMkLst>
        <pc:picChg chg="del">
          <ac:chgData name="shery tawfeeq" userId="19a96e0e89ed5f52" providerId="LiveId" clId="{6AB89B94-C90C-463A-957A-30968F8FABD9}" dt="2025-01-07T18:59:03.233" v="6" actId="478"/>
          <ac:picMkLst>
            <pc:docMk/>
            <pc:sldMk cId="665929241" sldId="497"/>
            <ac:picMk id="3" creationId="{A188A8ED-319D-923D-B6D1-370906E8EA41}"/>
          </ac:picMkLst>
        </pc:picChg>
      </pc:sldChg>
      <pc:sldChg chg="delSp mod modTransition delAnim">
        <pc:chgData name="shery tawfeeq" userId="19a96e0e89ed5f52" providerId="LiveId" clId="{6AB89B94-C90C-463A-957A-30968F8FABD9}" dt="2025-01-07T18:59:11.467" v="7" actId="478"/>
        <pc:sldMkLst>
          <pc:docMk/>
          <pc:sldMk cId="1784990302" sldId="498"/>
        </pc:sldMkLst>
        <pc:picChg chg="del">
          <ac:chgData name="shery tawfeeq" userId="19a96e0e89ed5f52" providerId="LiveId" clId="{6AB89B94-C90C-463A-957A-30968F8FABD9}" dt="2025-01-07T18:59:11.467" v="7" actId="478"/>
          <ac:picMkLst>
            <pc:docMk/>
            <pc:sldMk cId="1784990302" sldId="498"/>
            <ac:picMk id="6" creationId="{1279EA1B-E825-1888-C349-54DA3F986220}"/>
          </ac:picMkLst>
        </pc:picChg>
      </pc:sldChg>
      <pc:sldChg chg="delSp mod modTransition delAnim">
        <pc:chgData name="shery tawfeeq" userId="19a96e0e89ed5f52" providerId="LiveId" clId="{6AB89B94-C90C-463A-957A-30968F8FABD9}" dt="2025-01-07T18:59:18.115" v="8" actId="478"/>
        <pc:sldMkLst>
          <pc:docMk/>
          <pc:sldMk cId="526482925" sldId="499"/>
        </pc:sldMkLst>
        <pc:picChg chg="del">
          <ac:chgData name="shery tawfeeq" userId="19a96e0e89ed5f52" providerId="LiveId" clId="{6AB89B94-C90C-463A-957A-30968F8FABD9}" dt="2025-01-07T18:59:18.115" v="8" actId="478"/>
          <ac:picMkLst>
            <pc:docMk/>
            <pc:sldMk cId="526482925" sldId="499"/>
            <ac:picMk id="2" creationId="{80CC6D47-9B4A-BD6D-9E1B-21663BED2FAE}"/>
          </ac:picMkLst>
        </pc:picChg>
      </pc:sldChg>
      <pc:sldChg chg="delSp mod modTransition delAnim">
        <pc:chgData name="shery tawfeeq" userId="19a96e0e89ed5f52" providerId="LiveId" clId="{6AB89B94-C90C-463A-957A-30968F8FABD9}" dt="2025-01-07T18:59:22.090" v="9" actId="478"/>
        <pc:sldMkLst>
          <pc:docMk/>
          <pc:sldMk cId="624478510" sldId="500"/>
        </pc:sldMkLst>
        <pc:picChg chg="del">
          <ac:chgData name="shery tawfeeq" userId="19a96e0e89ed5f52" providerId="LiveId" clId="{6AB89B94-C90C-463A-957A-30968F8FABD9}" dt="2025-01-07T18:59:22.090" v="9" actId="478"/>
          <ac:picMkLst>
            <pc:docMk/>
            <pc:sldMk cId="624478510" sldId="500"/>
            <ac:picMk id="4" creationId="{4502608F-78CF-31F8-BF75-D0AFF831A41A}"/>
          </ac:picMkLst>
        </pc:picChg>
      </pc:sldChg>
      <pc:sldChg chg="delSp mod modTransition delAnim">
        <pc:chgData name="shery tawfeeq" userId="19a96e0e89ed5f52" providerId="LiveId" clId="{6AB89B94-C90C-463A-957A-30968F8FABD9}" dt="2025-01-07T18:59:33.365" v="10" actId="478"/>
        <pc:sldMkLst>
          <pc:docMk/>
          <pc:sldMk cId="2252565313" sldId="501"/>
        </pc:sldMkLst>
        <pc:picChg chg="del">
          <ac:chgData name="shery tawfeeq" userId="19a96e0e89ed5f52" providerId="LiveId" clId="{6AB89B94-C90C-463A-957A-30968F8FABD9}" dt="2025-01-07T18:59:33.365" v="10" actId="478"/>
          <ac:picMkLst>
            <pc:docMk/>
            <pc:sldMk cId="2252565313" sldId="501"/>
            <ac:picMk id="2" creationId="{4B8EA01A-EB0E-2EE2-8DBA-1CCA3894B48D}"/>
          </ac:picMkLst>
        </pc:picChg>
      </pc:sldChg>
      <pc:sldChg chg="delSp mod modTransition delAnim">
        <pc:chgData name="shery tawfeeq" userId="19a96e0e89ed5f52" providerId="LiveId" clId="{6AB89B94-C90C-463A-957A-30968F8FABD9}" dt="2025-01-07T18:59:38.286" v="11" actId="478"/>
        <pc:sldMkLst>
          <pc:docMk/>
          <pc:sldMk cId="1826110906" sldId="502"/>
        </pc:sldMkLst>
        <pc:picChg chg="del">
          <ac:chgData name="shery tawfeeq" userId="19a96e0e89ed5f52" providerId="LiveId" clId="{6AB89B94-C90C-463A-957A-30968F8FABD9}" dt="2025-01-07T18:59:38.286" v="11" actId="478"/>
          <ac:picMkLst>
            <pc:docMk/>
            <pc:sldMk cId="1826110906" sldId="502"/>
            <ac:picMk id="6" creationId="{481DF0CB-CE7C-9296-C151-479780336E2F}"/>
          </ac:picMkLst>
        </pc:picChg>
      </pc:sldChg>
      <pc:sldChg chg="delSp mod modTransition delAnim">
        <pc:chgData name="shery tawfeeq" userId="19a96e0e89ed5f52" providerId="LiveId" clId="{6AB89B94-C90C-463A-957A-30968F8FABD9}" dt="2025-01-07T18:59:43.152" v="12" actId="478"/>
        <pc:sldMkLst>
          <pc:docMk/>
          <pc:sldMk cId="3623418779" sldId="503"/>
        </pc:sldMkLst>
        <pc:picChg chg="del">
          <ac:chgData name="shery tawfeeq" userId="19a96e0e89ed5f52" providerId="LiveId" clId="{6AB89B94-C90C-463A-957A-30968F8FABD9}" dt="2025-01-07T18:59:43.152" v="12" actId="478"/>
          <ac:picMkLst>
            <pc:docMk/>
            <pc:sldMk cId="3623418779" sldId="503"/>
            <ac:picMk id="3" creationId="{E686D2B2-0396-5456-F822-91EBED62B5D5}"/>
          </ac:picMkLst>
        </pc:picChg>
      </pc:sldChg>
      <pc:sldChg chg="delSp mod modTransition delAnim">
        <pc:chgData name="shery tawfeeq" userId="19a96e0e89ed5f52" providerId="LiveId" clId="{6AB89B94-C90C-463A-957A-30968F8FABD9}" dt="2025-01-07T18:59:48.610" v="13" actId="478"/>
        <pc:sldMkLst>
          <pc:docMk/>
          <pc:sldMk cId="262867761" sldId="504"/>
        </pc:sldMkLst>
        <pc:picChg chg="del">
          <ac:chgData name="shery tawfeeq" userId="19a96e0e89ed5f52" providerId="LiveId" clId="{6AB89B94-C90C-463A-957A-30968F8FABD9}" dt="2025-01-07T18:59:48.610" v="13" actId="478"/>
          <ac:picMkLst>
            <pc:docMk/>
            <pc:sldMk cId="262867761" sldId="504"/>
            <ac:picMk id="7" creationId="{1503530F-2BFE-E8EC-A2C0-D55E2630500F}"/>
          </ac:picMkLst>
        </pc:picChg>
      </pc:sldChg>
      <pc:sldChg chg="delSp mod modTransition delAnim">
        <pc:chgData name="shery tawfeeq" userId="19a96e0e89ed5f52" providerId="LiveId" clId="{6AB89B94-C90C-463A-957A-30968F8FABD9}" dt="2025-01-07T18:59:53.754" v="14" actId="478"/>
        <pc:sldMkLst>
          <pc:docMk/>
          <pc:sldMk cId="3225467422" sldId="505"/>
        </pc:sldMkLst>
        <pc:picChg chg="del">
          <ac:chgData name="shery tawfeeq" userId="19a96e0e89ed5f52" providerId="LiveId" clId="{6AB89B94-C90C-463A-957A-30968F8FABD9}" dt="2025-01-07T18:59:53.754" v="14" actId="478"/>
          <ac:picMkLst>
            <pc:docMk/>
            <pc:sldMk cId="3225467422" sldId="505"/>
            <ac:picMk id="6" creationId="{57E89AB7-2D77-E92F-EF31-9E7D4A0507A1}"/>
          </ac:picMkLst>
        </pc:picChg>
      </pc:sldChg>
      <pc:sldChg chg="delSp mod modTransition delAnim">
        <pc:chgData name="shery tawfeeq" userId="19a96e0e89ed5f52" providerId="LiveId" clId="{6AB89B94-C90C-463A-957A-30968F8FABD9}" dt="2025-01-07T18:59:58.726" v="15" actId="478"/>
        <pc:sldMkLst>
          <pc:docMk/>
          <pc:sldMk cId="1752650320" sldId="506"/>
        </pc:sldMkLst>
        <pc:picChg chg="del">
          <ac:chgData name="shery tawfeeq" userId="19a96e0e89ed5f52" providerId="LiveId" clId="{6AB89B94-C90C-463A-957A-30968F8FABD9}" dt="2025-01-07T18:59:58.726" v="15" actId="478"/>
          <ac:picMkLst>
            <pc:docMk/>
            <pc:sldMk cId="1752650320" sldId="506"/>
            <ac:picMk id="2" creationId="{F4CF28E1-0D6E-36E8-C641-5EE75862D72A}"/>
          </ac:picMkLst>
        </pc:picChg>
      </pc:sldChg>
      <pc:sldChg chg="delSp modTransition modAnim">
        <pc:chgData name="shery tawfeeq" userId="19a96e0e89ed5f52" providerId="LiveId" clId="{6AB89B94-C90C-463A-957A-30968F8FABD9}" dt="2025-01-07T18:58:12.713" v="0"/>
        <pc:sldMkLst>
          <pc:docMk/>
          <pc:sldMk cId="1641786519" sldId="507"/>
        </pc:sldMkLst>
        <pc:picChg chg="del">
          <ac:chgData name="shery tawfeeq" userId="19a96e0e89ed5f52" providerId="LiveId" clId="{6AB89B94-C90C-463A-957A-30968F8FABD9}" dt="2025-01-07T18:58:12.713" v="0"/>
          <ac:picMkLst>
            <pc:docMk/>
            <pc:sldMk cId="1641786519" sldId="507"/>
            <ac:picMk id="13" creationId="{675795C1-4C30-23AC-87FD-2CA64018F6ED}"/>
          </ac:picMkLst>
        </pc:picChg>
      </pc:sldChg>
      <pc:sldChg chg="delSp modTransition modAnim">
        <pc:chgData name="shery tawfeeq" userId="19a96e0e89ed5f52" providerId="LiveId" clId="{6AB89B94-C90C-463A-957A-30968F8FABD9}" dt="2025-01-07T18:58:12.713" v="0"/>
        <pc:sldMkLst>
          <pc:docMk/>
          <pc:sldMk cId="4263090570" sldId="508"/>
        </pc:sldMkLst>
        <pc:picChg chg="del">
          <ac:chgData name="shery tawfeeq" userId="19a96e0e89ed5f52" providerId="LiveId" clId="{6AB89B94-C90C-463A-957A-30968F8FABD9}" dt="2025-01-07T18:58:12.713" v="0"/>
          <ac:picMkLst>
            <pc:docMk/>
            <pc:sldMk cId="4263090570" sldId="508"/>
            <ac:picMk id="32" creationId="{5B95DC9F-4C68-49AC-FD49-18FBC06CBDBE}"/>
          </ac:picMkLst>
        </pc:picChg>
      </pc:sldChg>
      <pc:sldChg chg="delSp modTransition modAnim">
        <pc:chgData name="shery tawfeeq" userId="19a96e0e89ed5f52" providerId="LiveId" clId="{6AB89B94-C90C-463A-957A-30968F8FABD9}" dt="2025-01-07T18:58:12.713" v="0"/>
        <pc:sldMkLst>
          <pc:docMk/>
          <pc:sldMk cId="3544253025" sldId="509"/>
        </pc:sldMkLst>
        <pc:picChg chg="del">
          <ac:chgData name="shery tawfeeq" userId="19a96e0e89ed5f52" providerId="LiveId" clId="{6AB89B94-C90C-463A-957A-30968F8FABD9}" dt="2025-01-07T18:58:12.713" v="0"/>
          <ac:picMkLst>
            <pc:docMk/>
            <pc:sldMk cId="3544253025" sldId="509"/>
            <ac:picMk id="18" creationId="{70919853-D809-7508-7B68-D4CE806ACC48}"/>
          </ac:picMkLst>
        </pc:picChg>
      </pc:sldChg>
      <pc:sldChg chg="delSp mod modTransition delAnim">
        <pc:chgData name="shery tawfeeq" userId="19a96e0e89ed5f52" providerId="LiveId" clId="{6AB89B94-C90C-463A-957A-30968F8FABD9}" dt="2025-01-07T19:00:11.654" v="16" actId="478"/>
        <pc:sldMkLst>
          <pc:docMk/>
          <pc:sldMk cId="2413712043" sldId="510"/>
        </pc:sldMkLst>
        <pc:picChg chg="del">
          <ac:chgData name="shery tawfeeq" userId="19a96e0e89ed5f52" providerId="LiveId" clId="{6AB89B94-C90C-463A-957A-30968F8FABD9}" dt="2025-01-07T19:00:11.654" v="16" actId="478"/>
          <ac:picMkLst>
            <pc:docMk/>
            <pc:sldMk cId="2413712043" sldId="510"/>
            <ac:picMk id="12" creationId="{745F81A9-E79B-45BA-9871-18C3826187E6}"/>
          </ac:picMkLst>
        </pc:picChg>
      </pc:sldChg>
      <pc:sldChg chg="delSp mod modTransition delAnim">
        <pc:chgData name="shery tawfeeq" userId="19a96e0e89ed5f52" providerId="LiveId" clId="{6AB89B94-C90C-463A-957A-30968F8FABD9}" dt="2025-01-07T19:00:21.598" v="17" actId="478"/>
        <pc:sldMkLst>
          <pc:docMk/>
          <pc:sldMk cId="1961407119" sldId="511"/>
        </pc:sldMkLst>
        <pc:picChg chg="del">
          <ac:chgData name="shery tawfeeq" userId="19a96e0e89ed5f52" providerId="LiveId" clId="{6AB89B94-C90C-463A-957A-30968F8FABD9}" dt="2025-01-07T19:00:21.598" v="17" actId="478"/>
          <ac:picMkLst>
            <pc:docMk/>
            <pc:sldMk cId="1961407119" sldId="511"/>
            <ac:picMk id="8" creationId="{6B1E7B1A-8D51-73E3-5D8E-0B5D976648E0}"/>
          </ac:picMkLst>
        </pc:picChg>
      </pc:sldChg>
      <pc:sldChg chg="delSp mod modTransition delAnim">
        <pc:chgData name="shery tawfeeq" userId="19a96e0e89ed5f52" providerId="LiveId" clId="{6AB89B94-C90C-463A-957A-30968F8FABD9}" dt="2025-01-07T19:00:25.950" v="18" actId="478"/>
        <pc:sldMkLst>
          <pc:docMk/>
          <pc:sldMk cId="874361575" sldId="512"/>
        </pc:sldMkLst>
        <pc:picChg chg="del">
          <ac:chgData name="shery tawfeeq" userId="19a96e0e89ed5f52" providerId="LiveId" clId="{6AB89B94-C90C-463A-957A-30968F8FABD9}" dt="2025-01-07T19:00:25.950" v="18" actId="478"/>
          <ac:picMkLst>
            <pc:docMk/>
            <pc:sldMk cId="874361575" sldId="512"/>
            <ac:picMk id="2" creationId="{4251037B-2BA8-A681-00C3-6817CDDE983F}"/>
          </ac:picMkLst>
        </pc:picChg>
      </pc:sldChg>
      <pc:sldChg chg="delSp mod modTransition delAnim">
        <pc:chgData name="shery tawfeeq" userId="19a96e0e89ed5f52" providerId="LiveId" clId="{6AB89B94-C90C-463A-957A-30968F8FABD9}" dt="2025-01-07T19:00:30.241" v="19" actId="478"/>
        <pc:sldMkLst>
          <pc:docMk/>
          <pc:sldMk cId="3979150165" sldId="513"/>
        </pc:sldMkLst>
        <pc:picChg chg="del">
          <ac:chgData name="shery tawfeeq" userId="19a96e0e89ed5f52" providerId="LiveId" clId="{6AB89B94-C90C-463A-957A-30968F8FABD9}" dt="2025-01-07T19:00:30.241" v="19" actId="478"/>
          <ac:picMkLst>
            <pc:docMk/>
            <pc:sldMk cId="3979150165" sldId="513"/>
            <ac:picMk id="3" creationId="{84F7CFDE-5921-5998-EB39-BD709BF95E7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579833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379240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eg"/><Relationship Id="rId1" Type="http://schemas.openxmlformats.org/officeDocument/2006/relationships/slideLayout" Target="../slideLayouts/slideLayout18.xml"/><Relationship Id="rId5" Type="http://schemas.openxmlformats.org/officeDocument/2006/relationships/image" Target="../media/image12.jpeg"/><Relationship Id="rId4" Type="http://schemas.openxmlformats.org/officeDocument/2006/relationships/image" Target="../media/image11.jpeg"/></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7.xml"/><Relationship Id="rId5" Type="http://schemas.openxmlformats.org/officeDocument/2006/relationships/image" Target="../media/image16.png"/><Relationship Id="rId4" Type="http://schemas.openxmlformats.org/officeDocument/2006/relationships/image" Target="../media/image15.svg"/></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552450"/>
            <a:ext cx="7782357" cy="741045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5463" y="49500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effectLst>
                  <a:outerShdw blurRad="38100" dist="38100" dir="2700000" algn="tl">
                    <a:srgbClr val="000000">
                      <a:alpha val="43137"/>
                    </a:srgbClr>
                  </a:outerShdw>
                </a:effectLst>
                <a:latin typeface="Alexandria" charset="0"/>
                <a:cs typeface="Alexandria" charset="0"/>
              </a:rPr>
              <a:t>Lecture 10</a:t>
            </a:r>
            <a:endParaRPr lang="en-US" sz="2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46" name="TextBox 45"/>
          <p:cNvSpPr txBox="1"/>
          <p:nvPr/>
        </p:nvSpPr>
        <p:spPr>
          <a:xfrm>
            <a:off x="343455" y="2884267"/>
            <a:ext cx="1366080" cy="461665"/>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latin typeface="Alexandria" charset="0"/>
                <a:cs typeface="Alexandria" charset="0"/>
              </a:rPr>
              <a:t>DGM 733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8D10C5D6-2E43-F312-7027-FE7BB3A1EBD8}"/>
              </a:ext>
            </a:extLst>
          </p:cNvPr>
          <p:cNvSpPr txBox="1"/>
          <p:nvPr/>
        </p:nvSpPr>
        <p:spPr>
          <a:xfrm>
            <a:off x="274989" y="2091905"/>
            <a:ext cx="5748565" cy="584775"/>
          </a:xfrm>
          <a:prstGeom prst="rect">
            <a:avLst/>
          </a:prstGeom>
          <a:noFill/>
        </p:spPr>
        <p:txBody>
          <a:bodyPr wrap="square">
            <a:spAutoFit/>
          </a:bodyPr>
          <a:lstStyle/>
          <a:p>
            <a:r>
              <a:rPr lang="en-US" sz="32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CONTENT DIRECTION</a:t>
            </a:r>
          </a:p>
        </p:txBody>
      </p:sp>
      <p:sp>
        <p:nvSpPr>
          <p:cNvPr id="8" name="TextBox 7">
            <a:extLst>
              <a:ext uri="{FF2B5EF4-FFF2-40B4-BE49-F238E27FC236}">
                <a16:creationId xmlns:a16="http://schemas.microsoft.com/office/drawing/2014/main" id="{E859D68A-FAEC-9FD8-F83D-A51593452FFC}"/>
              </a:ext>
            </a:extLst>
          </p:cNvPr>
          <p:cNvSpPr txBox="1"/>
          <p:nvPr/>
        </p:nvSpPr>
        <p:spPr>
          <a:xfrm>
            <a:off x="343455" y="3905036"/>
            <a:ext cx="5004320" cy="892552"/>
          </a:xfrm>
          <a:prstGeom prst="rect">
            <a:avLst/>
          </a:prstGeom>
          <a:noFill/>
        </p:spPr>
        <p:txBody>
          <a:bodyPr wrap="square">
            <a:spAutoFit/>
          </a:bodyPr>
          <a:lstStyle/>
          <a:p>
            <a:r>
              <a:rPr lang="en-US" sz="2400"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Prepared by:</a:t>
            </a:r>
          </a:p>
          <a:p>
            <a:r>
              <a:rPr lang="en-US" sz="2800" dirty="0">
                <a:solidFill>
                  <a:schemeClr val="accent1">
                    <a:lumMod val="50000"/>
                  </a:schemeClr>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Dr. Sherihan Mohamed</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361555" y="1534543"/>
            <a:ext cx="1240564" cy="400110"/>
          </a:xfrm>
          <a:prstGeom prst="rect">
            <a:avLst/>
          </a:prstGeom>
          <a:noFill/>
        </p:spPr>
        <p:txBody>
          <a:bodyPr wrap="square" rtlCol="0">
            <a:spAutoFit/>
          </a:bodyPr>
          <a:lstStyle/>
          <a:p>
            <a:pPr algn="ctr"/>
            <a:r>
              <a:rPr lang="en-US" sz="2000" b="1">
                <a:solidFill>
                  <a:schemeClr val="bg1"/>
                </a:solidFill>
                <a:effectLst>
                  <a:outerShdw blurRad="38100" dist="38100" dir="2700000" algn="tl">
                    <a:srgbClr val="000000">
                      <a:alpha val="43137"/>
                    </a:srgbClr>
                  </a:outerShdw>
                </a:effectLst>
                <a:latin typeface="Alexandria" charset="0"/>
                <a:cs typeface="Alexandria" charset="0"/>
              </a:rPr>
              <a:t>Lecture 9</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2FE531D-EF9B-3CEE-51E9-369F712E3859}"/>
              </a:ext>
            </a:extLst>
          </p:cNvPr>
          <p:cNvSpPr txBox="1"/>
          <p:nvPr/>
        </p:nvSpPr>
        <p:spPr>
          <a:xfrm>
            <a:off x="4662589" y="1464842"/>
            <a:ext cx="3214586" cy="707886"/>
          </a:xfrm>
          <a:prstGeom prst="rect">
            <a:avLst/>
          </a:prstGeom>
          <a:noFill/>
        </p:spPr>
        <p:txBody>
          <a:bodyPr wrap="square">
            <a:spAutoFit/>
          </a:bodyPr>
          <a:lstStyle/>
          <a:p>
            <a:r>
              <a:rPr lang="en-US" sz="4000" b="1" dirty="0">
                <a:solidFill>
                  <a:schemeClr val="accent2"/>
                </a:solidFill>
                <a:effectLst>
                  <a:outerShdw blurRad="38100" dist="38100" dir="2700000" algn="tl">
                    <a:srgbClr val="000000">
                      <a:alpha val="43137"/>
                    </a:srgbClr>
                  </a:outerShdw>
                </a:effectLst>
                <a:cs typeface="Tajawal Medium" panose="00000600000000000000" pitchFamily="2" charset="-78"/>
              </a:rPr>
              <a:t>Conclusion</a:t>
            </a:r>
            <a:r>
              <a:rPr lang="en-US" sz="3600" b="1" dirty="0">
                <a:solidFill>
                  <a:schemeClr val="accent2"/>
                </a:solidFill>
                <a:effectLst>
                  <a:outerShdw blurRad="38100" dist="38100" dir="2700000" algn="tl">
                    <a:srgbClr val="000000">
                      <a:alpha val="43137"/>
                    </a:srgbClr>
                  </a:outerShdw>
                </a:effectLst>
                <a:cs typeface="Tajawal Medium" panose="00000600000000000000" pitchFamily="2" charset="-78"/>
              </a:rPr>
              <a:t>:</a:t>
            </a:r>
            <a:endParaRPr lang="en-US" sz="2800" b="1" dirty="0">
              <a:solidFill>
                <a:schemeClr val="accent2"/>
              </a:solidFill>
              <a:effectLst>
                <a:outerShdw blurRad="38100" dist="38100" dir="2700000" algn="tl">
                  <a:srgbClr val="000000">
                    <a:alpha val="43137"/>
                  </a:srgbClr>
                </a:outerShdw>
              </a:effectLst>
              <a:cs typeface="Tajawal Medium" panose="00000600000000000000" pitchFamily="2" charset="-78"/>
            </a:endParaRPr>
          </a:p>
        </p:txBody>
      </p:sp>
      <p:sp>
        <p:nvSpPr>
          <p:cNvPr id="12" name="TextBox 11">
            <a:extLst>
              <a:ext uri="{FF2B5EF4-FFF2-40B4-BE49-F238E27FC236}">
                <a16:creationId xmlns:a16="http://schemas.microsoft.com/office/drawing/2014/main" id="{EB14CC5A-F566-4AB3-9FC0-7CDC942C85C9}"/>
              </a:ext>
            </a:extLst>
          </p:cNvPr>
          <p:cNvSpPr txBox="1"/>
          <p:nvPr/>
        </p:nvSpPr>
        <p:spPr>
          <a:xfrm>
            <a:off x="3596060" y="2428032"/>
            <a:ext cx="6485668" cy="3216265"/>
          </a:xfrm>
          <a:prstGeom prst="rect">
            <a:avLst/>
          </a:prstGeom>
          <a:noFill/>
        </p:spPr>
        <p:txBody>
          <a:bodyPr wrap="square" rtlCol="0">
            <a:spAutoFit/>
          </a:bodyPr>
          <a:lstStyle/>
          <a:p>
            <a:pPr lvl="0" algn="ctr"/>
            <a:r>
              <a:rPr lang="en-US"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9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Online Community Management</a:t>
            </a:r>
            <a:r>
              <a:rPr lang="en-US"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What Are </a:t>
            </a:r>
            <a:r>
              <a:rPr lang="en-GB" sz="29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Online Communities</a:t>
            </a:r>
            <a:r>
              <a:rPr lang="en-GB"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Online Community </a:t>
            </a:r>
            <a:r>
              <a:rPr lang="en-GB" sz="29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Managers</a:t>
            </a:r>
            <a:r>
              <a:rPr lang="en-GB"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Who’s </a:t>
            </a:r>
            <a:r>
              <a:rPr lang="en-GB" sz="29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Who</a:t>
            </a:r>
            <a:r>
              <a:rPr lang="en-GB" sz="29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in the Online Community?</a:t>
            </a:r>
          </a:p>
          <a:p>
            <a:pPr lvl="0"/>
            <a:r>
              <a:rPr lang="en-US"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9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686300" y="1117694"/>
            <a:ext cx="1381589"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560149" y="4843462"/>
            <a:ext cx="4129656" cy="1384995"/>
          </a:xfrm>
          <a:prstGeom prst="rect">
            <a:avLst/>
          </a:prstGeom>
          <a:noFill/>
        </p:spPr>
        <p:txBody>
          <a:bodyPr wrap="none" rtlCol="0">
            <a:spAutoFit/>
          </a:bodyPr>
          <a:lstStyle/>
          <a:p>
            <a:pPr lvl="0" algn="ctr"/>
            <a:r>
              <a:rPr lang="en-US"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Online Community </a:t>
            </a:r>
          </a:p>
          <a:p>
            <a:pPr lvl="0" algn="ctr"/>
            <a:r>
              <a:rPr lang="en-US"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Management</a:t>
            </a:r>
          </a:p>
          <a:p>
            <a:pPr lvl="0" algn="ctr"/>
            <a:r>
              <a:rPr lang="en-US"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and Content Moderation</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80C9CA-8DE3-13B0-66BB-6EA557808C41}"/>
              </a:ext>
            </a:extLst>
          </p:cNvPr>
          <p:cNvSpPr txBox="1"/>
          <p:nvPr/>
        </p:nvSpPr>
        <p:spPr>
          <a:xfrm>
            <a:off x="4681600" y="1336335"/>
            <a:ext cx="1414400" cy="677108"/>
          </a:xfrm>
          <a:prstGeom prst="rect">
            <a:avLst/>
          </a:prstGeom>
          <a:noFill/>
        </p:spPr>
        <p:txBody>
          <a:bodyPr wrap="square">
            <a:spAutoFit/>
          </a:bodyPr>
          <a:lstStyle/>
          <a:p>
            <a:pPr algn="ctr"/>
            <a:r>
              <a:rPr lang="en-US" sz="200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10</a:t>
            </a:r>
            <a:endPar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2CD90555-5548-4745-8314-3AC33E5E6F92}"/>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46177"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216830" y="1542010"/>
            <a:ext cx="1520688" cy="400110"/>
          </a:xfrm>
          <a:prstGeom prst="rect">
            <a:avLst/>
          </a:prstGeom>
          <a:noFill/>
        </p:spPr>
        <p:txBody>
          <a:bodyPr wrap="square" rtlCol="0">
            <a:spAutoFit/>
          </a:bodyPr>
          <a:lstStyle/>
          <a:p>
            <a:pPr algn="ctr"/>
            <a:r>
              <a:rPr lang="en-US" sz="2000" b="1">
                <a:solidFill>
                  <a:schemeClr val="bg1"/>
                </a:solidFill>
                <a:effectLst>
                  <a:outerShdw blurRad="38100" dist="38100" dir="2700000" algn="tl">
                    <a:srgbClr val="000000">
                      <a:alpha val="43137"/>
                    </a:srgbClr>
                  </a:outerShdw>
                </a:effectLst>
                <a:latin typeface="Alexandria" charset="0"/>
                <a:cs typeface="Alexandria" charset="0"/>
              </a:rPr>
              <a:t>Lecture 10</a:t>
            </a:r>
            <a:endParaRPr lang="en-US" sz="2000" b="1" dirty="0">
              <a:solidFill>
                <a:schemeClr val="bg1"/>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2FE531D-EF9B-3CEE-51E9-369F712E3859}"/>
              </a:ext>
            </a:extLst>
          </p:cNvPr>
          <p:cNvSpPr txBox="1"/>
          <p:nvPr/>
        </p:nvSpPr>
        <p:spPr>
          <a:xfrm>
            <a:off x="4737518" y="1542010"/>
            <a:ext cx="3214586" cy="523220"/>
          </a:xfrm>
          <a:prstGeom prst="rect">
            <a:avLst/>
          </a:prstGeom>
          <a:noFill/>
        </p:spPr>
        <p:txBody>
          <a:bodyPr wrap="square">
            <a:spAutoFit/>
          </a:bodyPr>
          <a:lstStyle/>
          <a:p>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r>
              <a:rPr lang="en-US" sz="24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t>
            </a:r>
            <a:endParaRPr lang="en-US" sz="18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0847DBF-E803-43CF-A5CA-98F6D526A605}"/>
              </a:ext>
            </a:extLst>
          </p:cNvPr>
          <p:cNvSpPr txBox="1"/>
          <p:nvPr/>
        </p:nvSpPr>
        <p:spPr>
          <a:xfrm>
            <a:off x="3509401" y="2377326"/>
            <a:ext cx="6485668" cy="3416320"/>
          </a:xfrm>
          <a:prstGeom prst="rect">
            <a:avLst/>
          </a:prstGeom>
          <a:noFill/>
        </p:spPr>
        <p:txBody>
          <a:bodyPr wrap="square" rtlCol="0">
            <a:spAutoFit/>
          </a:bodyPr>
          <a:lstStyle/>
          <a:p>
            <a:pPr lvl="0" algn="ct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4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Moderation</a:t>
            </a: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Content </a:t>
            </a:r>
            <a:r>
              <a:rPr lang="en-GB" sz="24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Moderators</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Content </a:t>
            </a:r>
            <a:r>
              <a:rPr lang="en-GB" sz="24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Producers</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4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Responding</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to Hostility, Misinformation and Disinformation.</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4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Resources</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for Community Managers and Content Moderators.</a:t>
            </a:r>
          </a:p>
          <a:p>
            <a:pPr lvl="0"/>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spTree>
    <p:extLst>
      <p:ext uri="{BB962C8B-B14F-4D97-AF65-F5344CB8AC3E}">
        <p14:creationId xmlns:p14="http://schemas.microsoft.com/office/powerpoint/2010/main" val="414256020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686300" y="1117694"/>
            <a:ext cx="1381589"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695602" y="4843462"/>
            <a:ext cx="3858749" cy="584775"/>
          </a:xfrm>
          <a:prstGeom prst="rect">
            <a:avLst/>
          </a:prstGeom>
          <a:noFill/>
        </p:spPr>
        <p:txBody>
          <a:bodyPr wrap="none" rtlCol="0">
            <a:spAutoFit/>
          </a:bodyPr>
          <a:lstStyle/>
          <a:p>
            <a:pPr lvl="0" algn="ctr"/>
            <a:r>
              <a:rPr lang="en-GB" sz="32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Moderators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080C9CA-8DE3-13B0-66BB-6EA557808C41}"/>
              </a:ext>
            </a:extLst>
          </p:cNvPr>
          <p:cNvSpPr txBox="1"/>
          <p:nvPr/>
        </p:nvSpPr>
        <p:spPr>
          <a:xfrm>
            <a:off x="4681600" y="1336335"/>
            <a:ext cx="1381589" cy="677108"/>
          </a:xfrm>
          <a:prstGeom prst="rect">
            <a:avLst/>
          </a:prstGeom>
          <a:noFill/>
        </p:spPr>
        <p:txBody>
          <a:bodyPr wrap="square">
            <a:spAutoFit/>
          </a:bodyPr>
          <a:lstStyle/>
          <a:p>
            <a:pPr algn="ctr"/>
            <a:r>
              <a:rPr lang="en-US" sz="200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10</a:t>
            </a:r>
            <a:endPar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2CD90555-5548-4745-8314-3AC33E5E6F92}"/>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Tree>
    <p:extLst>
      <p:ext uri="{BB962C8B-B14F-4D97-AF65-F5344CB8AC3E}">
        <p14:creationId xmlns:p14="http://schemas.microsoft.com/office/powerpoint/2010/main" val="22862458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42393" y="1077681"/>
            <a:ext cx="3539307" cy="461665"/>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Alexandria" charset="0"/>
                <a:cs typeface="Alexandria" charset="0"/>
              </a:rPr>
              <a:t>Content Moderators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330EBA9-72A4-5E6F-B1C9-2BEC92BCF323}"/>
              </a:ext>
            </a:extLst>
          </p:cNvPr>
          <p:cNvSpPr txBox="1"/>
          <p:nvPr/>
        </p:nvSpPr>
        <p:spPr>
          <a:xfrm>
            <a:off x="1038504" y="1301385"/>
            <a:ext cx="1260791" cy="646331"/>
          </a:xfrm>
          <a:prstGeom prst="rect">
            <a:avLst/>
          </a:prstGeom>
          <a:noFill/>
        </p:spPr>
        <p:txBody>
          <a:bodyPr wrap="square">
            <a:spAutoFit/>
          </a:bodyPr>
          <a:lstStyle/>
          <a:p>
            <a:pPr algn="ctr"/>
            <a:r>
              <a:rPr lang="en-US" sz="1800" b="1">
                <a:solidFill>
                  <a:schemeClr val="bg1"/>
                </a:solidFill>
                <a:effectLst>
                  <a:outerShdw blurRad="38100" dist="38100" dir="2700000" algn="tl">
                    <a:srgbClr val="000000">
                      <a:alpha val="43137"/>
                    </a:srgbClr>
                  </a:outerShdw>
                </a:effectLst>
                <a:latin typeface="Alexandria" charset="0"/>
                <a:cs typeface="Alexandria" charset="0"/>
              </a:rPr>
              <a:t>Lecture 10</a:t>
            </a: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0E0ABC89-C6E1-4342-93ED-921189EC2CDA}"/>
              </a:ext>
            </a:extLst>
          </p:cNvPr>
          <p:cNvSpPr txBox="1"/>
          <p:nvPr/>
        </p:nvSpPr>
        <p:spPr>
          <a:xfrm>
            <a:off x="974865" y="1947716"/>
            <a:ext cx="9997835" cy="3573735"/>
          </a:xfrm>
          <a:prstGeom prst="rect">
            <a:avLst/>
          </a:prstGeom>
          <a:noFill/>
        </p:spPr>
        <p:txBody>
          <a:bodyPr wrap="square">
            <a:spAutoFit/>
          </a:bodyPr>
          <a:lstStyle/>
          <a:p>
            <a:pPr marL="0" marR="0" indent="457200" algn="just">
              <a:lnSpc>
                <a:spcPct val="150000"/>
              </a:lnSpc>
              <a:spcBef>
                <a:spcPts val="0"/>
              </a:spcBef>
              <a:spcAft>
                <a:spcPts val="300"/>
              </a:spcAft>
            </a:pPr>
            <a:r>
              <a:rPr lang="en-GB" sz="320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terms</a:t>
            </a:r>
            <a:r>
              <a:rPr lang="en-GB" sz="240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‘online community management’ </a:t>
            </a:r>
            <a:r>
              <a:rPr lang="en-GB" sz="2400" u="sng">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‘content moderation’ </a:t>
            </a:r>
            <a:r>
              <a:rPr lang="en-GB" sz="2400" u="sng">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sometimes used</a:t>
            </a:r>
            <a:r>
              <a:rPr lang="en-GB" sz="240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interchangeably; </a:t>
            </a:r>
            <a:r>
              <a:rPr lang="en-GB" sz="240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fact, </a:t>
            </a:r>
            <a:r>
              <a:rPr lang="en-GB" sz="240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have subtly Different meanings.</a:t>
            </a:r>
          </a:p>
          <a:p>
            <a:pPr marL="0" marR="0" indent="457200" algn="just">
              <a:lnSpc>
                <a:spcPct val="150000"/>
              </a:lnSpc>
              <a:spcBef>
                <a:spcPts val="0"/>
              </a:spcBef>
              <a:spcAft>
                <a:spcPts val="300"/>
              </a:spcAft>
            </a:pPr>
            <a:r>
              <a:rPr lang="en-GB" sz="240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We have provided a definition of the online community manager before, and a snapshot of the tasks they are required to perform.</a:t>
            </a:r>
            <a:r>
              <a:rPr lang="en-GB" sz="240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Content moderators have a somewhat more specific role:</a:t>
            </a:r>
            <a:endPar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25AC614-62C2-4C8C-8305-4ED673B141AD}"/>
              </a:ext>
            </a:extLst>
          </p:cNvPr>
          <p:cNvSpPr txBox="1"/>
          <p:nvPr/>
        </p:nvSpPr>
        <p:spPr>
          <a:xfrm>
            <a:off x="1463570" y="1734464"/>
            <a:ext cx="8780733" cy="338906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a:t>
            </a:r>
            <a:r>
              <a:rPr lang="en-GB" sz="240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decide which content can be posted </a:t>
            </a:r>
            <a:r>
              <a:rPr lang="en-GB" sz="2400" u="sng">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these spaces and</a:t>
            </a:r>
            <a:r>
              <a:rPr lang="en-GB" sz="240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which content must either be deleted or banned outright.</a:t>
            </a:r>
          </a:p>
          <a:p>
            <a:pPr marL="0" marR="0" indent="457200" algn="just">
              <a:lnSpc>
                <a:spcPct val="150000"/>
              </a:lnSpc>
              <a:spcBef>
                <a:spcPts val="0"/>
              </a:spcBef>
              <a:spcAft>
                <a:spcPts val="300"/>
              </a:spcAft>
            </a:pPr>
            <a:r>
              <a:rPr lang="en-GB" sz="240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 moderation </a:t>
            </a:r>
            <a:r>
              <a:rPr lang="en-GB" sz="2400" u="sng">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be </a:t>
            </a:r>
            <a:r>
              <a:rPr lang="en-GB" sz="240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undertaken by community managers, </a:t>
            </a:r>
            <a:r>
              <a:rPr lang="en-GB" sz="2400" u="sng">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a:t>
            </a:r>
            <a:r>
              <a:rPr lang="en-GB" sz="240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by a designated moderator. </a:t>
            </a:r>
            <a:r>
              <a:rPr lang="en-GB" sz="2400" u="sng">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According to the ACM, content moderation can also be</a:t>
            </a:r>
            <a:r>
              <a:rPr lang="en-GB" sz="240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undertaken by:</a:t>
            </a:r>
          </a:p>
        </p:txBody>
      </p:sp>
    </p:spTree>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86277" y="1959262"/>
            <a:ext cx="10019446" cy="3736472"/>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20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Social media platform operators </a:t>
            </a:r>
            <a:r>
              <a:rPr lang="en-GB" sz="3200" u="sng">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(note: this is typically performed by outsourced contractors)</a:t>
            </a:r>
          </a:p>
          <a:p>
            <a:pPr marL="0" marR="0" indent="457200" algn="just">
              <a:lnSpc>
                <a:spcPct val="150000"/>
              </a:lnSpc>
              <a:spcBef>
                <a:spcPts val="0"/>
              </a:spcBef>
              <a:spcAft>
                <a:spcPts val="300"/>
              </a:spcAft>
            </a:pPr>
            <a:r>
              <a:rPr lang="en-GB" sz="320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Community platform operators </a:t>
            </a:r>
            <a:r>
              <a:rPr lang="en-GB" sz="3200" u="sng">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(often performed as a service extension of platform licensing or purchase)</a:t>
            </a:r>
            <a:endParaRPr lang="en-GB" sz="3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C9CC90B-5ACE-4D62-B618-7BDD8079CC68}"/>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10</a:t>
            </a:r>
          </a:p>
        </p:txBody>
      </p:sp>
      <p:sp>
        <p:nvSpPr>
          <p:cNvPr id="8" name="TextBox 7">
            <a:extLst>
              <a:ext uri="{FF2B5EF4-FFF2-40B4-BE49-F238E27FC236}">
                <a16:creationId xmlns:a16="http://schemas.microsoft.com/office/drawing/2014/main" id="{32A37FB3-52E4-4E57-AD15-133D2864C342}"/>
              </a:ext>
            </a:extLst>
          </p:cNvPr>
          <p:cNvSpPr txBox="1"/>
          <p:nvPr/>
        </p:nvSpPr>
        <p:spPr>
          <a:xfrm>
            <a:off x="2442393" y="1077681"/>
            <a:ext cx="3548832" cy="461665"/>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Alexandria" charset="0"/>
                <a:cs typeface="Alexandria" charset="0"/>
              </a:rPr>
              <a:t>Content Moderators</a:t>
            </a:r>
          </a:p>
        </p:txBody>
      </p:sp>
    </p:spTree>
    <p:extLst>
      <p:ext uri="{BB962C8B-B14F-4D97-AF65-F5344CB8AC3E}">
        <p14:creationId xmlns:p14="http://schemas.microsoft.com/office/powerpoint/2010/main" val="2108454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77879" y="1715228"/>
            <a:ext cx="8752116" cy="3427541"/>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Organisational representatives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who have administrative access and privileges (e.g., media professionals, marketing professionals, customer service agents, product managers).</a:t>
            </a:r>
          </a:p>
          <a:p>
            <a:pPr marL="0" marR="0" indent="457200" algn="just">
              <a:lnSpc>
                <a:spcPct val="150000"/>
              </a:lnSpc>
              <a:spcBef>
                <a:spcPts val="0"/>
              </a:spcBef>
              <a:spcAft>
                <a:spcPts val="300"/>
              </a:spcAft>
            </a:pPr>
            <a:r>
              <a:rPr lang="en-GB" sz="24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Online community members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users.</a:t>
            </a:r>
          </a:p>
          <a:p>
            <a:pPr marL="0" marR="0" indent="457200" algn="just">
              <a:lnSpc>
                <a:spcPct val="150000"/>
              </a:lnSpc>
              <a:spcBef>
                <a:spcPts val="0"/>
              </a:spcBef>
              <a:spcAft>
                <a:spcPts val="300"/>
              </a:spcAft>
            </a:pPr>
            <a:r>
              <a:rPr lang="en-GB" sz="24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Automated machine tools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 as keyword filters programmable by humans). </a:t>
            </a:r>
            <a:endPar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41850591"/>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6499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69681" y="2026574"/>
            <a:ext cx="10035775" cy="403540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Moderation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be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undertaken prior to material being published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4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pre-moderation</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After published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material has been flagged as offensive, or harmful, by community members</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(reactive moderation); or after publication, when a moderator surveys the material and finds something that goes against community guidelines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 the three, pre-moderation is potentially the riskiest.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78B1B7B-F736-4581-BBC2-31D65AF29756}"/>
              </a:ext>
            </a:extLst>
          </p:cNvPr>
          <p:cNvSpPr txBox="1"/>
          <p:nvPr/>
        </p:nvSpPr>
        <p:spPr>
          <a:xfrm>
            <a:off x="1017306" y="1313842"/>
            <a:ext cx="1254460"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10</a:t>
            </a:r>
          </a:p>
        </p:txBody>
      </p:sp>
      <p:sp>
        <p:nvSpPr>
          <p:cNvPr id="10" name="TextBox 9">
            <a:extLst>
              <a:ext uri="{FF2B5EF4-FFF2-40B4-BE49-F238E27FC236}">
                <a16:creationId xmlns:a16="http://schemas.microsoft.com/office/drawing/2014/main" id="{CC6B8B64-36D3-432C-A0EA-BB202799F241}"/>
              </a:ext>
            </a:extLst>
          </p:cNvPr>
          <p:cNvSpPr txBox="1"/>
          <p:nvPr/>
        </p:nvSpPr>
        <p:spPr>
          <a:xfrm>
            <a:off x="2442393" y="1077681"/>
            <a:ext cx="3548832" cy="461665"/>
          </a:xfrm>
          <a:prstGeom prst="rect">
            <a:avLst/>
          </a:prstGeom>
          <a:noFill/>
        </p:spPr>
        <p:txBody>
          <a:bodyPr wrap="square" rtlCol="0">
            <a:spAutoFit/>
          </a:bodyPr>
          <a:lstStyle/>
          <a:p>
            <a:r>
              <a:rPr lang="en-US" sz="2400" b="1">
                <a:effectLst>
                  <a:outerShdw blurRad="38100" dist="38100" dir="2700000" algn="tl">
                    <a:srgbClr val="000000">
                      <a:alpha val="43137"/>
                    </a:srgbClr>
                  </a:outerShdw>
                </a:effectLst>
                <a:latin typeface="Alexandria" charset="0"/>
                <a:cs typeface="Alexandria" charset="0"/>
              </a:rPr>
              <a:t>Content Moderators</a:t>
            </a:r>
          </a:p>
        </p:txBody>
      </p:sp>
    </p:spTree>
    <p:extLst>
      <p:ext uri="{BB962C8B-B14F-4D97-AF65-F5344CB8AC3E}">
        <p14:creationId xmlns:p14="http://schemas.microsoft.com/office/powerpoint/2010/main" val="420477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95415" y="1759150"/>
            <a:ext cx="8517044" cy="33396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example,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the ACM point out, with material that is published after review,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but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is found to contain offensive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harmful content, </a:t>
            </a:r>
            <a:r>
              <a:rPr lang="en-GB" sz="28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is harder to argue that content was not endorsed by the administrator, community or host organisation’.</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37932039"/>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8668" y="1918403"/>
            <a:ext cx="9982707" cy="394306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Moderation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be undertaken manually,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e.g., the moderator scans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through posts to ensure that all content adheres to community standards and deletes that which does not. </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recent times,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automated software has increasingly been deployed for these purposes.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software includes Perspective API, which has been described as ‘a system for the automated detection of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“toxicity’.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78B1B7B-F736-4581-BBC2-31D65AF29756}"/>
              </a:ext>
            </a:extLst>
          </p:cNvPr>
          <p:cNvSpPr txBox="1"/>
          <p:nvPr/>
        </p:nvSpPr>
        <p:spPr>
          <a:xfrm>
            <a:off x="1014140" y="13247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10</a:t>
            </a:r>
          </a:p>
        </p:txBody>
      </p:sp>
      <p:sp>
        <p:nvSpPr>
          <p:cNvPr id="10" name="TextBox 9">
            <a:extLst>
              <a:ext uri="{FF2B5EF4-FFF2-40B4-BE49-F238E27FC236}">
                <a16:creationId xmlns:a16="http://schemas.microsoft.com/office/drawing/2014/main" id="{4912EE32-EF73-4EEC-9366-EE58DF0F7592}"/>
              </a:ext>
            </a:extLst>
          </p:cNvPr>
          <p:cNvSpPr txBox="1"/>
          <p:nvPr/>
        </p:nvSpPr>
        <p:spPr>
          <a:xfrm>
            <a:off x="2442393" y="1077681"/>
            <a:ext cx="3548832" cy="461665"/>
          </a:xfrm>
          <a:prstGeom prst="rect">
            <a:avLst/>
          </a:prstGeom>
          <a:noFill/>
        </p:spPr>
        <p:txBody>
          <a:bodyPr wrap="square" rtlCol="0">
            <a:spAutoFit/>
          </a:bodyPr>
          <a:lstStyle/>
          <a:p>
            <a:r>
              <a:rPr lang="en-US" sz="2400" b="1">
                <a:effectLst>
                  <a:outerShdw blurRad="38100" dist="38100" dir="2700000" algn="tl">
                    <a:srgbClr val="000000">
                      <a:alpha val="43137"/>
                    </a:srgbClr>
                  </a:outerShdw>
                </a:effectLst>
                <a:latin typeface="Alexandria" charset="0"/>
                <a:cs typeface="Alexandria" charset="0"/>
              </a:rPr>
              <a:t>Content Moderators</a:t>
            </a:r>
          </a:p>
        </p:txBody>
      </p:sp>
    </p:spTree>
    <p:extLst>
      <p:ext uri="{BB962C8B-B14F-4D97-AF65-F5344CB8AC3E}">
        <p14:creationId xmlns:p14="http://schemas.microsoft.com/office/powerpoint/2010/main" val="110318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72437" y="1381611"/>
            <a:ext cx="8762999"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Content moderation itself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Not New.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is new’,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writes Sarah Roberts, whose book Behind the Screen (2019) examines this line of work,</a:t>
            </a: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‘is the industrial-scale organized content moderation activities of professionals who are paid for their evaluative gatekeeping services, and who undertake the work they do on behalf of large scale commercial entities’.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proliferation of platforms has meant a proliferation of online communities to manage and content to moderate.</a:t>
            </a:r>
            <a:endPar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41144566"/>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879881" y="1123950"/>
            <a:ext cx="1188791"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chemeClr val="accent2"/>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1993285" y="4964064"/>
            <a:ext cx="3065583" cy="523220"/>
          </a:xfrm>
          <a:prstGeom prst="rect">
            <a:avLst/>
          </a:prstGeom>
          <a:noFill/>
        </p:spPr>
        <p:txBody>
          <a:bodyPr wrap="none" rtlCol="0">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Producers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55F49CB-7CFF-4B7B-BD08-C17437672C7C}"/>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
        <p:nvSpPr>
          <p:cNvPr id="12" name="TextBox 11">
            <a:extLst>
              <a:ext uri="{FF2B5EF4-FFF2-40B4-BE49-F238E27FC236}">
                <a16:creationId xmlns:a16="http://schemas.microsoft.com/office/drawing/2014/main" id="{BB53F322-68E0-41DC-8EF4-ABC6017853CC}"/>
              </a:ext>
            </a:extLst>
          </p:cNvPr>
          <p:cNvSpPr txBox="1"/>
          <p:nvPr/>
        </p:nvSpPr>
        <p:spPr>
          <a:xfrm>
            <a:off x="4879881" y="1406378"/>
            <a:ext cx="1188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10</a:t>
            </a:r>
          </a:p>
        </p:txBody>
      </p:sp>
    </p:spTree>
    <p:extLst>
      <p:ext uri="{BB962C8B-B14F-4D97-AF65-F5344CB8AC3E}">
        <p14:creationId xmlns:p14="http://schemas.microsoft.com/office/powerpoint/2010/main" val="5264829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790575" y="1939471"/>
            <a:ext cx="10231211" cy="402450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 </a:t>
            </a:r>
            <a:r>
              <a:rPr lang="en-GB" sz="28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online community managers and content moderators content producers?</a:t>
            </a:r>
          </a:p>
          <a:p>
            <a:pPr marL="0" marR="0" indent="457200" algn="just">
              <a:lnSpc>
                <a:spcPct val="150000"/>
              </a:lnSpc>
              <a:spcBef>
                <a:spcPts val="0"/>
              </a:spcBef>
              <a:spcAft>
                <a:spcPts val="300"/>
              </a:spcAft>
            </a:pPr>
            <a:r>
              <a:rPr lang="en-GB" sz="28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answer would</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seem to be ‘no’,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least at first glance. These media professionals</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are not (usually) charged with producing vlogs and podcasts;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they’re</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not the ones who produce op eds or promotional material.</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78B1B7B-F736-4581-BBC2-31D65AF29756}"/>
              </a:ext>
            </a:extLst>
          </p:cNvPr>
          <p:cNvSpPr txBox="1"/>
          <p:nvPr/>
        </p:nvSpPr>
        <p:spPr>
          <a:xfrm>
            <a:off x="1018668" y="1313398"/>
            <a:ext cx="1260791" cy="646331"/>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10</a:t>
            </a:r>
          </a:p>
          <a:p>
            <a:pPr algn="ct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9" name="TextBox 8">
            <a:extLst>
              <a:ext uri="{FF2B5EF4-FFF2-40B4-BE49-F238E27FC236}">
                <a16:creationId xmlns:a16="http://schemas.microsoft.com/office/drawing/2014/main" id="{26FFF058-5DCD-4CB4-8B89-E0DC32CDF342}"/>
              </a:ext>
            </a:extLst>
          </p:cNvPr>
          <p:cNvSpPr txBox="1"/>
          <p:nvPr/>
        </p:nvSpPr>
        <p:spPr>
          <a:xfrm>
            <a:off x="2442393" y="1077681"/>
            <a:ext cx="3520257" cy="461665"/>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Alexandria" charset="0"/>
                <a:cs typeface="Alexandria" charset="0"/>
              </a:rPr>
              <a:t>Content Producers</a:t>
            </a:r>
          </a:p>
        </p:txBody>
      </p:sp>
    </p:spTree>
    <p:extLst>
      <p:ext uri="{BB962C8B-B14F-4D97-AF65-F5344CB8AC3E}">
        <p14:creationId xmlns:p14="http://schemas.microsoft.com/office/powerpoint/2010/main" val="1549413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31020" y="1441413"/>
            <a:ext cx="8645834" cy="416517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more</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careful assessment reveals,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however</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that community managers and content moderators help produce something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is just</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important as those artefacts </a:t>
            </a:r>
            <a:r>
              <a:rPr lang="en-GB" sz="3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that is the</a:t>
            </a:r>
            <a:r>
              <a:rPr lang="en-GB" sz="3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user’s experience of a particular online community.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92429687"/>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82812" y="1917348"/>
            <a:ext cx="9992537" cy="402450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Through</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deciding what content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acceptable for a particular community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is not.</a:t>
            </a:r>
          </a:p>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media professionals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play</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No Small Role</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 determining whether somebody will or will not return to—or, more accurately,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 permitted to re-enter—the community they oversee.</a:t>
            </a:r>
            <a:endPar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AC92B4F-C7B6-4052-BE18-C059D01DD153}"/>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a:t>
            </a:r>
            <a:r>
              <a:rPr lang="en-US" b="1" dirty="0">
                <a:solidFill>
                  <a:schemeClr val="bg1"/>
                </a:solidFill>
                <a:effectLst>
                  <a:outerShdw blurRad="38100" dist="38100" dir="2700000" algn="tl">
                    <a:srgbClr val="000000">
                      <a:alpha val="43137"/>
                    </a:srgbClr>
                  </a:outerShdw>
                </a:effectLst>
                <a:latin typeface="Alexandria" charset="0"/>
                <a:cs typeface="Alexandria" charset="0"/>
              </a:rPr>
              <a:t>10</a:t>
            </a: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C95B90E5-6E62-4E5C-8184-CA0D716B5CB2}"/>
              </a:ext>
            </a:extLst>
          </p:cNvPr>
          <p:cNvSpPr txBox="1"/>
          <p:nvPr/>
        </p:nvSpPr>
        <p:spPr>
          <a:xfrm>
            <a:off x="2442393" y="1077681"/>
            <a:ext cx="3520257" cy="461665"/>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Alexandria" charset="0"/>
                <a:cs typeface="Alexandria" charset="0"/>
              </a:rPr>
              <a:t>Content Producers</a:t>
            </a:r>
          </a:p>
        </p:txBody>
      </p:sp>
    </p:spTree>
    <p:extLst>
      <p:ext uri="{BB962C8B-B14F-4D97-AF65-F5344CB8AC3E}">
        <p14:creationId xmlns:p14="http://schemas.microsoft.com/office/powerpoint/2010/main" val="1584672584"/>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91239" y="1590483"/>
            <a:ext cx="8725396" cy="3677032"/>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an incisive 2018 study,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US scholar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Tarleton Gillespie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writes that content moderation is hugely important from the perspectives of profit and public health:</a:t>
            </a:r>
          </a:p>
          <a:p>
            <a:pPr marL="0" marR="0" indent="457200" algn="just">
              <a:lnSpc>
                <a:spcPct val="150000"/>
              </a:lnSpc>
              <a:spcBef>
                <a:spcPts val="0"/>
              </a:spcBef>
              <a:spcAft>
                <a:spcPts val="300"/>
              </a:spcAft>
            </a:pP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“Platforms must, in some form or another, moderate: both to protect one user from another, or one group from its antagonists, and to remove the offensive, vile, or illegal as well as to present their best face to new users, to their advertisers and partners, and to the public at large.”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65929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8668" y="1871881"/>
            <a:ext cx="6345518" cy="4260718"/>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doing this,</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content moderators are required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adhere to</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guidelines enforced by</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community manager. </a:t>
            </a:r>
          </a:p>
          <a:p>
            <a:pPr marL="0" marR="0" indent="457200" algn="just">
              <a:lnSpc>
                <a:spcPct val="150000"/>
              </a:lnSpc>
              <a:spcBef>
                <a:spcPts val="0"/>
              </a:spcBef>
              <a:spcAft>
                <a:spcPts val="300"/>
              </a:spcAft>
            </a:pP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Indeed, as we noted before, </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community managers </a:t>
            </a:r>
            <a:r>
              <a:rPr lang="en-GB" sz="26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a:t>
            </a:r>
            <a:r>
              <a:rPr lang="en-GB" sz="2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sometimes tasked with content moderation activities.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9F693F9E-D26F-449F-8B82-03B9F8417CB1}"/>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10</a:t>
            </a:r>
          </a:p>
        </p:txBody>
      </p:sp>
      <p:pic>
        <p:nvPicPr>
          <p:cNvPr id="8" name="Picture 2" descr="CMS Web Development Services - 6degreesIT">
            <a:extLst>
              <a:ext uri="{FF2B5EF4-FFF2-40B4-BE49-F238E27FC236}">
                <a16:creationId xmlns:a16="http://schemas.microsoft.com/office/drawing/2014/main" id="{3A6F506A-9BFD-4C0E-B90E-9A664191EE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0272" y="2095405"/>
            <a:ext cx="2993642" cy="31805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3CD45DC6-65E0-4535-8C72-39FD4AA96200}"/>
              </a:ext>
            </a:extLst>
          </p:cNvPr>
          <p:cNvSpPr txBox="1"/>
          <p:nvPr/>
        </p:nvSpPr>
        <p:spPr>
          <a:xfrm>
            <a:off x="2442393" y="1077681"/>
            <a:ext cx="3520257" cy="461665"/>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Alexandria" charset="0"/>
                <a:cs typeface="Alexandria" charset="0"/>
              </a:rPr>
              <a:t>Content Producers</a:t>
            </a:r>
          </a:p>
        </p:txBody>
      </p:sp>
    </p:spTree>
    <p:extLst>
      <p:ext uri="{BB962C8B-B14F-4D97-AF65-F5344CB8AC3E}">
        <p14:creationId xmlns:p14="http://schemas.microsoft.com/office/powerpoint/2010/main" val="1784990302"/>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35213" y="1416749"/>
            <a:ext cx="8637447" cy="402450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the next section</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we examine how</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these</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media professionals </a:t>
            </a:r>
            <a:r>
              <a:rPr lang="en-GB" sz="28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respond to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hostility. </a:t>
            </a:r>
          </a:p>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encompasses the</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‘offensive, vile, or illegal’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 that Gillespie describes above; it also encompasses content that may appear innocuous, but might in fact promote harmful views.</a:t>
            </a:r>
            <a:endPar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66771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879095" y="1117694"/>
            <a:ext cx="1188793"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77806" y="5023335"/>
            <a:ext cx="5167823" cy="1384995"/>
          </a:xfrm>
          <a:prstGeom prst="rect">
            <a:avLst/>
          </a:prstGeom>
          <a:noFill/>
        </p:spPr>
        <p:txBody>
          <a:bodyPr wrap="square" rtlCol="0">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Responding to Hostility, </a:t>
            </a:r>
          </a:p>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Misinformation and Disinformation</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55F49CB-7CFF-4B7B-BD08-C17437672C7C}"/>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
        <p:nvSpPr>
          <p:cNvPr id="12" name="TextBox 11">
            <a:extLst>
              <a:ext uri="{FF2B5EF4-FFF2-40B4-BE49-F238E27FC236}">
                <a16:creationId xmlns:a16="http://schemas.microsoft.com/office/drawing/2014/main" id="{43D7436F-0972-46B5-86DB-532601908D5B}"/>
              </a:ext>
            </a:extLst>
          </p:cNvPr>
          <p:cNvSpPr txBox="1"/>
          <p:nvPr/>
        </p:nvSpPr>
        <p:spPr>
          <a:xfrm>
            <a:off x="4821945" y="1356541"/>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10</a:t>
            </a:r>
          </a:p>
        </p:txBody>
      </p:sp>
    </p:spTree>
    <p:extLst>
      <p:ext uri="{BB962C8B-B14F-4D97-AF65-F5344CB8AC3E}">
        <p14:creationId xmlns:p14="http://schemas.microsoft.com/office/powerpoint/2010/main" val="10582117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8668" y="2047421"/>
            <a:ext cx="6116656" cy="393216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We use </a:t>
            </a:r>
            <a:r>
              <a:rPr lang="en-GB" sz="28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 digital hostility</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describe</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behaviour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primarily or exclusively</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seeks to anger, offend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humiliate others. </a:t>
            </a:r>
          </a:p>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Digital hostility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take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multiple forms,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including:</a:t>
            </a:r>
            <a:endPar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798B89E-7B91-47AF-9102-03C3A3F500D7}"/>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10</a:t>
            </a:r>
          </a:p>
        </p:txBody>
      </p:sp>
      <p:sp>
        <p:nvSpPr>
          <p:cNvPr id="9" name="TextBox 8">
            <a:extLst>
              <a:ext uri="{FF2B5EF4-FFF2-40B4-BE49-F238E27FC236}">
                <a16:creationId xmlns:a16="http://schemas.microsoft.com/office/drawing/2014/main" id="{92BF9A6E-0EF0-40A0-8271-D6E4DA048FFA}"/>
              </a:ext>
            </a:extLst>
          </p:cNvPr>
          <p:cNvSpPr txBox="1"/>
          <p:nvPr/>
        </p:nvSpPr>
        <p:spPr>
          <a:xfrm>
            <a:off x="2442393" y="1077681"/>
            <a:ext cx="7901757" cy="461665"/>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Alexandria" charset="0"/>
                <a:cs typeface="Alexandria" charset="0"/>
              </a:rPr>
              <a:t>Responding to Hostility, Misinformation and Disinformation</a:t>
            </a:r>
          </a:p>
        </p:txBody>
      </p:sp>
      <p:pic>
        <p:nvPicPr>
          <p:cNvPr id="1026" name="Picture 2" descr="Difference between Hostility and Aggression | Hostility vs Aggression">
            <a:extLst>
              <a:ext uri="{FF2B5EF4-FFF2-40B4-BE49-F238E27FC236}">
                <a16:creationId xmlns:a16="http://schemas.microsoft.com/office/drawing/2014/main" id="{E627E181-2A86-4745-A645-3BB09F56C7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3850" y="2441950"/>
            <a:ext cx="2719937" cy="2872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9316536"/>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16201" y="1688978"/>
            <a:ext cx="8493841" cy="346601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Trolling: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deliberate posting of content that is designed to generate a heightened (and usually adverse) response from the recipient.</a:t>
            </a:r>
          </a:p>
          <a:p>
            <a:pPr marL="0" marR="0" indent="457200" algn="just">
              <a:lnSpc>
                <a:spcPct val="150000"/>
              </a:lnSpc>
              <a:spcBef>
                <a:spcPts val="0"/>
              </a:spcBef>
              <a:spcAft>
                <a:spcPts val="300"/>
              </a:spcAft>
            </a:pPr>
            <a:r>
              <a:rPr lang="en-GB" sz="24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err="1">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Doxxing</a:t>
            </a:r>
            <a:r>
              <a:rPr lang="en-GB" sz="24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unauthorised public sharing of another individual’s personal details (e.g., address, phone number, photographs of loved ones).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5294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8668" y="1862930"/>
            <a:ext cx="10019446" cy="402450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Ad hominem attacks: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attacking a person rather than their ideas or actions.</a:t>
            </a:r>
          </a:p>
          <a:p>
            <a:pPr marL="0" marR="0" indent="457200" algn="just">
              <a:lnSpc>
                <a:spcPct val="150000"/>
              </a:lnSpc>
              <a:spcBef>
                <a:spcPts val="0"/>
              </a:spcBef>
              <a:spcAft>
                <a:spcPts val="300"/>
              </a:spcAft>
            </a:pPr>
            <a:r>
              <a:rPr lang="en-GB" sz="28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Additionally,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is</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abuse that moderators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subject to for just doing their jobs.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abuse can stem from the decisions made by community managers and content moderators in enforcing community standards. </a:t>
            </a:r>
            <a:endPar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C7A1B97-66B6-4844-9400-579F2DC230CE}"/>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10</a:t>
            </a:r>
          </a:p>
        </p:txBody>
      </p:sp>
      <p:sp>
        <p:nvSpPr>
          <p:cNvPr id="9" name="TextBox 8">
            <a:extLst>
              <a:ext uri="{FF2B5EF4-FFF2-40B4-BE49-F238E27FC236}">
                <a16:creationId xmlns:a16="http://schemas.microsoft.com/office/drawing/2014/main" id="{B0ADCB7E-8D1A-409C-AACD-15BEE60CCD2B}"/>
              </a:ext>
            </a:extLst>
          </p:cNvPr>
          <p:cNvSpPr txBox="1"/>
          <p:nvPr/>
        </p:nvSpPr>
        <p:spPr>
          <a:xfrm>
            <a:off x="2442393" y="1077681"/>
            <a:ext cx="7901757" cy="461665"/>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Alexandria" charset="0"/>
                <a:cs typeface="Alexandria" charset="0"/>
              </a:rPr>
              <a:t>Responding to Hostility, Misinformation and Disinformation</a:t>
            </a:r>
          </a:p>
        </p:txBody>
      </p:sp>
    </p:spTree>
    <p:extLst>
      <p:ext uri="{BB962C8B-B14F-4D97-AF65-F5344CB8AC3E}">
        <p14:creationId xmlns:p14="http://schemas.microsoft.com/office/powerpoint/2010/main" val="4194472259"/>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26866" y="1478914"/>
            <a:ext cx="8654141" cy="390017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Online communities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also</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be plagued by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misinformation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0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disinformation. </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Misinformation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 factually inaccurate material.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inaccuracy can be attributed to a number of factors, including poor fact checking;</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it’s not necessarily intended to harm. </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Disinformation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 factually inaccurate material that is spread with the specific aim of causing unrest,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be this political, physical or psychological. </a:t>
            </a:r>
            <a:endPar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4927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18668" y="2247545"/>
            <a:ext cx="10112138" cy="33396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riots at</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Capitol building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Washington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January 2021 is perhaps</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best-known example </a:t>
            </a:r>
            <a:r>
              <a:rPr lang="en-GB" sz="28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the unrest that disinformation can cause.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Neither misinformation nor disinformation are new, but both have proliferated</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during the COVID-19 pandemic.</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DC84D5ED-F528-4D20-AE54-854793117695}"/>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10</a:t>
            </a:r>
          </a:p>
        </p:txBody>
      </p:sp>
      <p:sp>
        <p:nvSpPr>
          <p:cNvPr id="10" name="TextBox 9">
            <a:extLst>
              <a:ext uri="{FF2B5EF4-FFF2-40B4-BE49-F238E27FC236}">
                <a16:creationId xmlns:a16="http://schemas.microsoft.com/office/drawing/2014/main" id="{1D03560C-F968-4DF6-BD7B-000C12B65E4E}"/>
              </a:ext>
            </a:extLst>
          </p:cNvPr>
          <p:cNvSpPr txBox="1"/>
          <p:nvPr/>
        </p:nvSpPr>
        <p:spPr>
          <a:xfrm>
            <a:off x="2442393" y="1077681"/>
            <a:ext cx="7901757" cy="461665"/>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Alexandria" charset="0"/>
                <a:cs typeface="Alexandria" charset="0"/>
              </a:rPr>
              <a:t>Responding to Hostility, Misinformation and Disinformation</a:t>
            </a:r>
          </a:p>
        </p:txBody>
      </p:sp>
    </p:spTree>
    <p:extLst>
      <p:ext uri="{BB962C8B-B14F-4D97-AF65-F5344CB8AC3E}">
        <p14:creationId xmlns:p14="http://schemas.microsoft.com/office/powerpoint/2010/main" val="3241657220"/>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94208" y="1488216"/>
            <a:ext cx="8719457" cy="3986028"/>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misinformation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disinformation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we</a:t>
            </a:r>
            <a:r>
              <a:rPr lang="en-GB" sz="28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are referring to concerns the novel coronavirus: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 the virus is being used by powerful forces to manipulate the broader population, the efficacy (or lack thereof) of vaccines, and whether COVID-19 even exists.</a:t>
            </a:r>
            <a:endPar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52565313"/>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87369" y="2095405"/>
            <a:ext cx="9850877" cy="38936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Sometimes, </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online misinformation and disinformation can take overtly hostile forms.</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These include YouTube and Instagram videos in which self-styled ‘experts’ (many of whom do not have medical qualifications) decry the novel coronavirus as a government fabrication and vaccines as dangerous, even lethal.</a:t>
            </a:r>
            <a:endPar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21A79B4-C6F6-4A8B-B18D-0B88146D028E}"/>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10</a:t>
            </a:r>
          </a:p>
        </p:txBody>
      </p:sp>
      <p:sp>
        <p:nvSpPr>
          <p:cNvPr id="10" name="TextBox 9">
            <a:extLst>
              <a:ext uri="{FF2B5EF4-FFF2-40B4-BE49-F238E27FC236}">
                <a16:creationId xmlns:a16="http://schemas.microsoft.com/office/drawing/2014/main" id="{DF6DBB3D-13B6-4D71-AB55-F43B40D551B9}"/>
              </a:ext>
            </a:extLst>
          </p:cNvPr>
          <p:cNvSpPr txBox="1"/>
          <p:nvPr/>
        </p:nvSpPr>
        <p:spPr>
          <a:xfrm>
            <a:off x="2442393" y="1077681"/>
            <a:ext cx="7901757" cy="461665"/>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Alexandria" charset="0"/>
                <a:cs typeface="Alexandria" charset="0"/>
              </a:rPr>
              <a:t>Responding to Hostility, Misinformation and Disinformation</a:t>
            </a:r>
          </a:p>
        </p:txBody>
      </p:sp>
    </p:spTree>
    <p:extLst>
      <p:ext uri="{BB962C8B-B14F-4D97-AF65-F5344CB8AC3E}">
        <p14:creationId xmlns:p14="http://schemas.microsoft.com/office/powerpoint/2010/main" val="1826110906"/>
      </p:ext>
    </p:extLst>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25455" y="1688298"/>
            <a:ext cx="8656964" cy="3481402"/>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detect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inoffensive-seeming content,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community managers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content moderators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must</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possess a considerable deal of media literacy.</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They must be able to detect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endorsements of conspiracy theories and forms of bigotry (racism, anti-Semitism, misogyny, ableism, homophobia, transphobia).</a:t>
            </a:r>
            <a:endPar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23418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41051" y="2046451"/>
            <a:ext cx="9965177" cy="364849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Also</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community managers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moderators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a:t>
            </a: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required to develop a strong sense of resilience.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term ‘resilience’ </a:t>
            </a: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refers to the ability to emotionally withstand sometimes profound challenges and difficulties.</a:t>
            </a:r>
          </a:p>
          <a:p>
            <a:pPr marL="0" marR="0" indent="457200" algn="just">
              <a:lnSpc>
                <a:spcPct val="150000"/>
              </a:lnSpc>
              <a:spcBef>
                <a:spcPts val="0"/>
              </a:spcBef>
              <a:spcAft>
                <a:spcPts val="300"/>
              </a:spcAft>
            </a:pPr>
            <a:r>
              <a:rPr lang="en-GB" sz="23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Resilience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Not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 innate quality,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it’s not something that one is born with.</a:t>
            </a:r>
            <a:r>
              <a:rPr lang="en-GB" sz="2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Resilience is rather a quality that needs to be cultivated and maintained by the individual.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can be achieved through measures such as the following: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13FD18C-7041-4A66-A509-8BC8BC5D20DC}"/>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a:t>
            </a:r>
            <a:r>
              <a:rPr lang="en-US" b="1" dirty="0">
                <a:solidFill>
                  <a:schemeClr val="bg1"/>
                </a:solidFill>
                <a:effectLst>
                  <a:outerShdw blurRad="38100" dist="38100" dir="2700000" algn="tl">
                    <a:srgbClr val="000000">
                      <a:alpha val="43137"/>
                    </a:srgbClr>
                  </a:outerShdw>
                </a:effectLst>
                <a:latin typeface="Alexandria" charset="0"/>
                <a:cs typeface="Alexandria" charset="0"/>
              </a:rPr>
              <a:t>10</a:t>
            </a:r>
            <a:endParaRPr lang="en-US" sz="1800" b="1" dirty="0">
              <a:solidFill>
                <a:schemeClr val="bg1"/>
              </a:solidFill>
              <a:effectLst>
                <a:outerShdw blurRad="38100" dist="38100" dir="2700000" algn="tl">
                  <a:srgbClr val="000000">
                    <a:alpha val="43137"/>
                  </a:srgbClr>
                </a:outerShdw>
              </a:effectLst>
              <a:latin typeface="Alexandria" charset="0"/>
              <a:cs typeface="Alexandria" charset="0"/>
            </a:endParaRPr>
          </a:p>
        </p:txBody>
      </p:sp>
      <p:sp>
        <p:nvSpPr>
          <p:cNvPr id="10" name="TextBox 9">
            <a:extLst>
              <a:ext uri="{FF2B5EF4-FFF2-40B4-BE49-F238E27FC236}">
                <a16:creationId xmlns:a16="http://schemas.microsoft.com/office/drawing/2014/main" id="{6AD1C334-8E19-42F9-80B8-C30828784C3B}"/>
              </a:ext>
            </a:extLst>
          </p:cNvPr>
          <p:cNvSpPr txBox="1"/>
          <p:nvPr/>
        </p:nvSpPr>
        <p:spPr>
          <a:xfrm>
            <a:off x="2442393" y="1077681"/>
            <a:ext cx="7901757" cy="461665"/>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Alexandria" charset="0"/>
                <a:cs typeface="Alexandria" charset="0"/>
              </a:rPr>
              <a:t>Responding to Hostility, Misinformation and Disinformation</a:t>
            </a:r>
          </a:p>
        </p:txBody>
      </p:sp>
    </p:spTree>
    <p:extLst>
      <p:ext uri="{BB962C8B-B14F-4D97-AF65-F5344CB8AC3E}">
        <p14:creationId xmlns:p14="http://schemas.microsoft.com/office/powerpoint/2010/main" val="2874910470"/>
      </p:ext>
    </p:extLst>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73811" y="1488216"/>
            <a:ext cx="4824580" cy="394306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Access to counselling and psychological services.</a:t>
            </a:r>
          </a:p>
          <a:p>
            <a:pPr marL="0" marR="0" indent="457200" algn="just">
              <a:lnSpc>
                <a:spcPct val="150000"/>
              </a:lnSpc>
              <a:spcBef>
                <a:spcPts val="0"/>
              </a:spcBef>
              <a:spcAft>
                <a:spcPts val="300"/>
              </a:spcAft>
            </a:pPr>
            <a:r>
              <a:rPr lang="en-GB" sz="24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Regular breaks during a work shift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allow the worker to take time away from the challenging content and activity they have been dealing with.</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 name="Picture 2" descr="Coronavirus: Building Mental Health Resilience | NAMI: National Alliance on  Mental Illness">
            <a:extLst>
              <a:ext uri="{FF2B5EF4-FFF2-40B4-BE49-F238E27FC236}">
                <a16:creationId xmlns:a16="http://schemas.microsoft.com/office/drawing/2014/main" id="{0ACBF262-F0D8-4616-B6A5-0751D317EC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0131" y="2438047"/>
            <a:ext cx="2552301" cy="204340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543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28033" y="1938969"/>
            <a:ext cx="9977424" cy="394306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Support groups in which managers and moderators can discuss the challenges,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have faced in their group, in a non-judgmental environment composed of individuals who have faced and successfully addressed these challenges.</a:t>
            </a:r>
          </a:p>
          <a:p>
            <a:pPr marL="0" marR="0" indent="457200" algn="just">
              <a:lnSpc>
                <a:spcPct val="150000"/>
              </a:lnSpc>
              <a:spcBef>
                <a:spcPts val="0"/>
              </a:spcBef>
              <a:spcAft>
                <a:spcPts val="300"/>
              </a:spcAft>
            </a:pPr>
            <a:r>
              <a:rPr lang="en-GB" sz="24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Reminding oneself that attacks and disinformation say more about their proponents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than they do those who are charged with removing them from platforms.</a:t>
            </a:r>
            <a:endPar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0F1388FA-10B4-4B72-B2D1-6A40696D3941}"/>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10</a:t>
            </a:r>
          </a:p>
        </p:txBody>
      </p:sp>
      <p:sp>
        <p:nvSpPr>
          <p:cNvPr id="10" name="TextBox 9">
            <a:extLst>
              <a:ext uri="{FF2B5EF4-FFF2-40B4-BE49-F238E27FC236}">
                <a16:creationId xmlns:a16="http://schemas.microsoft.com/office/drawing/2014/main" id="{27DF2EAF-4EB9-4DDB-96F2-1D31AD74AE95}"/>
              </a:ext>
            </a:extLst>
          </p:cNvPr>
          <p:cNvSpPr txBox="1"/>
          <p:nvPr/>
        </p:nvSpPr>
        <p:spPr>
          <a:xfrm>
            <a:off x="2442393" y="1077681"/>
            <a:ext cx="7901757" cy="461665"/>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Alexandria" charset="0"/>
                <a:cs typeface="Alexandria" charset="0"/>
              </a:rPr>
              <a:t>Responding to Hostility, Misinformation and Disinformation</a:t>
            </a:r>
          </a:p>
        </p:txBody>
      </p:sp>
    </p:spTree>
    <p:extLst>
      <p:ext uri="{BB962C8B-B14F-4D97-AF65-F5344CB8AC3E}">
        <p14:creationId xmlns:p14="http://schemas.microsoft.com/office/powerpoint/2010/main" val="1101849358"/>
      </p:ext>
    </p:extLst>
  </p:cSld>
  <p:clrMapOvr>
    <a:masterClrMapping/>
  </p:clrMapOvr>
  <p:transition spd="slow">
    <p:wip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879095" y="1117694"/>
            <a:ext cx="1188793" cy="9625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77806" y="5023335"/>
            <a:ext cx="5167823" cy="1384995"/>
          </a:xfrm>
          <a:prstGeom prst="rect">
            <a:avLst/>
          </a:prstGeom>
          <a:noFill/>
        </p:spPr>
        <p:txBody>
          <a:bodyPr wrap="square" rtlCol="0">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Resources for Community Managers and Content Moderators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55F49CB-7CFF-4B7B-BD08-C17437672C7C}"/>
              </a:ext>
            </a:extLst>
          </p:cNvPr>
          <p:cNvSpPr txBox="1"/>
          <p:nvPr/>
        </p:nvSpPr>
        <p:spPr>
          <a:xfrm>
            <a:off x="6596021" y="1259391"/>
            <a:ext cx="3974165" cy="523220"/>
          </a:xfrm>
          <a:prstGeom prst="rect">
            <a:avLst/>
          </a:prstGeom>
          <a:noFill/>
        </p:spPr>
        <p:txBody>
          <a:bodyPr wrap="none" rtlCol="0">
            <a:spAutoFit/>
          </a:bodyPr>
          <a:lstStyle/>
          <a:p>
            <a:r>
              <a:rPr lang="en-US" sz="2800" dirty="0">
                <a:solidFill>
                  <a:srgbClr val="002060"/>
                </a:solidFill>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Digital Content Direction</a:t>
            </a:r>
          </a:p>
        </p:txBody>
      </p:sp>
      <p:sp>
        <p:nvSpPr>
          <p:cNvPr id="12" name="TextBox 11">
            <a:extLst>
              <a:ext uri="{FF2B5EF4-FFF2-40B4-BE49-F238E27FC236}">
                <a16:creationId xmlns:a16="http://schemas.microsoft.com/office/drawing/2014/main" id="{43D7436F-0972-46B5-86DB-532601908D5B}"/>
              </a:ext>
            </a:extLst>
          </p:cNvPr>
          <p:cNvSpPr txBox="1"/>
          <p:nvPr/>
        </p:nvSpPr>
        <p:spPr>
          <a:xfrm>
            <a:off x="4821945" y="1356541"/>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9</a:t>
            </a:r>
          </a:p>
        </p:txBody>
      </p:sp>
    </p:spTree>
    <p:extLst>
      <p:ext uri="{BB962C8B-B14F-4D97-AF65-F5344CB8AC3E}">
        <p14:creationId xmlns:p14="http://schemas.microsoft.com/office/powerpoint/2010/main" val="236709400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73810" y="1753700"/>
            <a:ext cx="8560253" cy="3481402"/>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Online community management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content moderation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be challenging professions.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Fortunately, there are a number of resources and avenues of support for these professionals.</a:t>
            </a:r>
          </a:p>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 Australia,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are</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Australian Community Managers (ACM).</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40989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62902" y="2258884"/>
            <a:ext cx="9921475" cy="3481402"/>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ACM </a:t>
            </a:r>
            <a:r>
              <a:rPr lang="en-GB" sz="24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an online community that seeks to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grow and enhance community management practice through training, resources, mentoring and meaning-rich connection’ (ACM Website).</a:t>
            </a:r>
          </a:p>
          <a:p>
            <a:pPr marL="0" marR="0" indent="457200" algn="just">
              <a:lnSpc>
                <a:spcPct val="150000"/>
              </a:lnSpc>
              <a:spcBef>
                <a:spcPts val="0"/>
              </a:spcBef>
              <a:spcAft>
                <a:spcPts val="300"/>
              </a:spcAft>
            </a:pP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They also hold the annual Swarm conference, in which community managers and researchers come together to share knowledge and advice.</a:t>
            </a:r>
            <a:endPar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2EE4793-A573-455A-9E6B-F15A2A0CA5C6}"/>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10</a:t>
            </a:r>
          </a:p>
        </p:txBody>
      </p:sp>
      <p:sp>
        <p:nvSpPr>
          <p:cNvPr id="9" name="TextBox 8">
            <a:extLst>
              <a:ext uri="{FF2B5EF4-FFF2-40B4-BE49-F238E27FC236}">
                <a16:creationId xmlns:a16="http://schemas.microsoft.com/office/drawing/2014/main" id="{B99B710C-7C97-42F5-BA1E-7DCC1D17FB81}"/>
              </a:ext>
            </a:extLst>
          </p:cNvPr>
          <p:cNvSpPr txBox="1"/>
          <p:nvPr/>
        </p:nvSpPr>
        <p:spPr>
          <a:xfrm>
            <a:off x="2442393" y="1077681"/>
            <a:ext cx="8025582" cy="461665"/>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Alexandria" charset="0"/>
                <a:cs typeface="Alexandria" charset="0"/>
              </a:rPr>
              <a:t>Resources for Community Managers and Content Moderators</a:t>
            </a:r>
          </a:p>
        </p:txBody>
      </p:sp>
    </p:spTree>
    <p:extLst>
      <p:ext uri="{BB962C8B-B14F-4D97-AF65-F5344CB8AC3E}">
        <p14:creationId xmlns:p14="http://schemas.microsoft.com/office/powerpoint/2010/main" val="3876154270"/>
      </p:ext>
    </p:extLst>
  </p:cSld>
  <p:clrMapOvr>
    <a:masterClrMapping/>
  </p:clrMapOvr>
  <p:transition spd="slow">
    <p:wip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94209" y="1416749"/>
            <a:ext cx="8719455" cy="402450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is software devoted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building online communities. </a:t>
            </a:r>
          </a:p>
          <a:p>
            <a:pPr marL="0" marR="0" indent="457200" algn="just">
              <a:lnSpc>
                <a:spcPct val="150000"/>
              </a:lnSpc>
              <a:spcBef>
                <a:spcPts val="0"/>
              </a:spcBef>
              <a:spcAft>
                <a:spcPts val="300"/>
              </a:spcAft>
            </a:pP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8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This software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includes</a:t>
            </a:r>
            <a:r>
              <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Higher Logic Online Community, </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has been described as a ‘</a:t>
            </a:r>
            <a:r>
              <a:rPr lang="en-GB" sz="28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human-focused engagement platform</a:t>
            </a:r>
            <a:r>
              <a:rPr lang="en-GB" sz="28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(Higher Logic Online Community Reviews undated). </a:t>
            </a:r>
            <a:endParaRPr lang="en-GB" sz="28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65077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060732"/>
            <a:ext cx="10161121" cy="379033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36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also includes</a:t>
            </a:r>
            <a:r>
              <a:rPr lang="en-GB" sz="3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Mobilize, </a:t>
            </a:r>
            <a:r>
              <a:rPr lang="en-GB" sz="3200" dirty="0">
                <a:solidFill>
                  <a:schemeClr val="accent2">
                    <a:lumMod val="50000"/>
                  </a:schemeClr>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which purports to provide companies with a new place to engage prospects, partners and customers by providing a private place to build a professional network </a:t>
            </a:r>
            <a:r>
              <a:rPr lang="en-GB" sz="3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(Mobilize Reviews undated).</a:t>
            </a:r>
            <a:endParaRPr lang="en-GB" sz="3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76FE566-34A8-42D4-B680-2AA34FEB9C26}"/>
              </a:ext>
            </a:extLst>
          </p:cNvPr>
          <p:cNvSpPr txBox="1"/>
          <p:nvPr/>
        </p:nvSpPr>
        <p:spPr>
          <a:xfrm>
            <a:off x="1018668" y="1313398"/>
            <a:ext cx="1260791"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10</a:t>
            </a:r>
          </a:p>
        </p:txBody>
      </p:sp>
      <p:sp>
        <p:nvSpPr>
          <p:cNvPr id="9" name="TextBox 8">
            <a:extLst>
              <a:ext uri="{FF2B5EF4-FFF2-40B4-BE49-F238E27FC236}">
                <a16:creationId xmlns:a16="http://schemas.microsoft.com/office/drawing/2014/main" id="{DE919FEB-EE36-4740-B3A8-6F777C392FCA}"/>
              </a:ext>
            </a:extLst>
          </p:cNvPr>
          <p:cNvSpPr txBox="1"/>
          <p:nvPr/>
        </p:nvSpPr>
        <p:spPr>
          <a:xfrm>
            <a:off x="2442393" y="1077681"/>
            <a:ext cx="8025582" cy="461665"/>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Alexandria" charset="0"/>
                <a:cs typeface="Alexandria" charset="0"/>
              </a:rPr>
              <a:t>Resources for Community Managers and Content Moderators</a:t>
            </a:r>
          </a:p>
        </p:txBody>
      </p:sp>
    </p:spTree>
    <p:extLst>
      <p:ext uri="{BB962C8B-B14F-4D97-AF65-F5344CB8AC3E}">
        <p14:creationId xmlns:p14="http://schemas.microsoft.com/office/powerpoint/2010/main" val="1641500195"/>
      </p:ext>
    </p:extLst>
  </p:cSld>
  <p:clrMapOvr>
    <a:masterClrMapping/>
  </p:clrMapOvr>
  <p:transition spd="slow">
    <p:wip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12FE531D-EF9B-3CEE-51E9-369F712E3859}"/>
              </a:ext>
            </a:extLst>
          </p:cNvPr>
          <p:cNvSpPr txBox="1"/>
          <p:nvPr/>
        </p:nvSpPr>
        <p:spPr>
          <a:xfrm>
            <a:off x="4662589" y="1464842"/>
            <a:ext cx="3214586" cy="523220"/>
          </a:xfrm>
          <a:prstGeom prst="rect">
            <a:avLst/>
          </a:prstGeom>
          <a:noFill/>
        </p:spPr>
        <p:txBody>
          <a:bodyPr wrap="square">
            <a:spAutoFit/>
          </a:bodyPr>
          <a:lstStyle/>
          <a:p>
            <a:r>
              <a:rPr lang="en-US" sz="2800" dirty="0">
                <a:effectLst>
                  <a:outerShdw blurRad="38100" dist="38100" dir="2700000" algn="tl">
                    <a:srgbClr val="000000">
                      <a:alpha val="43137"/>
                    </a:srgbClr>
                  </a:outerShdw>
                </a:effectLst>
                <a:latin typeface="Trade Gothic Next" panose="020B0503040303020004" pitchFamily="34" charset="0"/>
                <a:cs typeface="Tajawal Medium" panose="00000600000000000000" pitchFamily="2" charset="-78"/>
              </a:rPr>
              <a:t>OUTLINES</a:t>
            </a:r>
            <a:r>
              <a:rPr lang="en-US" sz="24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t>
            </a:r>
            <a:endParaRPr lang="en-US" sz="1800"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ECEE4BB6-7FE3-4DF2-A4D2-1AAF37C8B9BC}"/>
              </a:ext>
            </a:extLst>
          </p:cNvPr>
          <p:cNvSpPr txBox="1"/>
          <p:nvPr/>
        </p:nvSpPr>
        <p:spPr>
          <a:xfrm>
            <a:off x="3386538" y="1614637"/>
            <a:ext cx="1190599" cy="369332"/>
          </a:xfrm>
          <a:prstGeom prst="rect">
            <a:avLst/>
          </a:prstGeom>
          <a:noFill/>
        </p:spPr>
        <p:txBody>
          <a:bodyPr wrap="square">
            <a:spAutoFit/>
          </a:bodyPr>
          <a:lstStyle/>
          <a:p>
            <a:pPr algn="ctr"/>
            <a:r>
              <a:rPr lang="en-US" sz="1800" b="1" dirty="0">
                <a:solidFill>
                  <a:schemeClr val="bg1"/>
                </a:solidFill>
                <a:effectLst>
                  <a:outerShdw blurRad="38100" dist="38100" dir="2700000" algn="tl">
                    <a:srgbClr val="000000">
                      <a:alpha val="43137"/>
                    </a:srgbClr>
                  </a:outerShdw>
                </a:effectLst>
                <a:latin typeface="Alexandria" charset="0"/>
                <a:cs typeface="Alexandria" charset="0"/>
              </a:rPr>
              <a:t>Lecture 10</a:t>
            </a:r>
          </a:p>
        </p:txBody>
      </p:sp>
      <p:sp>
        <p:nvSpPr>
          <p:cNvPr id="13" name="TextBox 12">
            <a:extLst>
              <a:ext uri="{FF2B5EF4-FFF2-40B4-BE49-F238E27FC236}">
                <a16:creationId xmlns:a16="http://schemas.microsoft.com/office/drawing/2014/main" id="{89BE401B-3B0F-47F5-9050-20A8CDA8B322}"/>
              </a:ext>
            </a:extLst>
          </p:cNvPr>
          <p:cNvSpPr txBox="1"/>
          <p:nvPr/>
        </p:nvSpPr>
        <p:spPr>
          <a:xfrm>
            <a:off x="3509401" y="2377326"/>
            <a:ext cx="6485668" cy="3416320"/>
          </a:xfrm>
          <a:prstGeom prst="rect">
            <a:avLst/>
          </a:prstGeom>
          <a:noFill/>
        </p:spPr>
        <p:txBody>
          <a:bodyPr wrap="square" rtlCol="0">
            <a:spAutoFit/>
          </a:bodyPr>
          <a:lstStyle/>
          <a:p>
            <a:pPr lvl="0" algn="ct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4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Moderation</a:t>
            </a: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Content </a:t>
            </a:r>
            <a:r>
              <a:rPr lang="en-GB" sz="24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Moderators</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Content </a:t>
            </a:r>
            <a:r>
              <a:rPr lang="en-GB" sz="24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Producers</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4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Responding</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to Hostility, Misinformation and Disinformation.</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4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Resources</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for Community Managers and Content Moderators.</a:t>
            </a:r>
          </a:p>
          <a:p>
            <a:pPr lvl="0"/>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spTree>
    <p:extLst>
      <p:ext uri="{BB962C8B-B14F-4D97-AF65-F5344CB8AC3E}">
        <p14:creationId xmlns:p14="http://schemas.microsoft.com/office/powerpoint/2010/main" val="333394696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5999" y="1397680"/>
            <a:ext cx="5286375" cy="2495550"/>
          </a:xfrm>
        </p:spPr>
      </p:pic>
      <p:sp>
        <p:nvSpPr>
          <p:cNvPr id="6" name="Rectangle 5"/>
          <p:cNvSpPr/>
          <p:nvPr/>
        </p:nvSpPr>
        <p:spPr>
          <a:xfrm>
            <a:off x="1418987" y="1407242"/>
            <a:ext cx="4564890" cy="4441409"/>
          </a:xfrm>
          <a:prstGeom prst="rect">
            <a:avLst/>
          </a:prstGeom>
        </p:spPr>
        <p:txBody>
          <a:bodyPr wrap="square">
            <a:spAutoFit/>
          </a:bodyPr>
          <a:lstStyle/>
          <a:p>
            <a:pPr algn="just">
              <a:lnSpc>
                <a:spcPct val="200000"/>
              </a:lnSpc>
            </a:pP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Jay Daniel Thompson &amp; John Weldon (2022), </a:t>
            </a:r>
            <a:r>
              <a:rPr lang="en-US"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Content Production for Digital Media: An Introduction, Springer Nature Singapore.</a:t>
            </a:r>
          </a:p>
          <a:p>
            <a:pPr algn="just">
              <a:lnSpc>
                <a:spcPct val="200000"/>
              </a:lnSpc>
            </a:pPr>
            <a:r>
              <a:rPr lang="en-US" dirty="0">
                <a:solidFill>
                  <a:srgbClr val="C00000"/>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Jenkins, H., Ford, S., &amp; Green, J. (2013). </a:t>
            </a:r>
            <a:r>
              <a:rPr lang="en-US" dirty="0">
                <a:solidFill>
                  <a:schemeClr val="bg2">
                    <a:lumMod val="25000"/>
                  </a:schemeClr>
                </a:solidFill>
                <a:effectLst>
                  <a:outerShdw blurRad="38100" dist="38100" dir="2700000" algn="tl">
                    <a:srgbClr val="000000">
                      <a:alpha val="43137"/>
                    </a:srgbClr>
                  </a:outerShdw>
                </a:effectLst>
                <a:latin typeface="Trade Gothic Next" panose="020B0503040303020004" pitchFamily="34" charset="0"/>
                <a:cs typeface="Tajawal ExtraBold" panose="00000800000000000000" pitchFamily="2" charset="-78"/>
              </a:rPr>
              <a:t>Spreadable media: Creating value and meaning in a networked culture. New York University Press. </a:t>
            </a:r>
          </a:p>
        </p:txBody>
      </p:sp>
      <p:sp>
        <p:nvSpPr>
          <p:cNvPr id="17" name="TextBox 16"/>
          <p:cNvSpPr txBox="1"/>
          <p:nvPr/>
        </p:nvSpPr>
        <p:spPr>
          <a:xfrm>
            <a:off x="6944248" y="3931097"/>
            <a:ext cx="4695302"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Recommended Reference</a:t>
            </a:r>
          </a:p>
        </p:txBody>
      </p:sp>
      <p:sp>
        <p:nvSpPr>
          <p:cNvPr id="18" name="Rectangle 17"/>
          <p:cNvSpPr/>
          <p:nvPr/>
        </p:nvSpPr>
        <p:spPr>
          <a:xfrm>
            <a:off x="5884636" y="3645030"/>
            <a:ext cx="848249" cy="81111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1" name="Picture 2" descr="Spreadable Media: Creating Value and Meaning in a Networked Culture  (Postmillennial Pop, 15): Jenkins, Henry, Ford, Sam, Green, Joshua:  9780814743508: Amazon.com: Books">
            <a:extLst>
              <a:ext uri="{FF2B5EF4-FFF2-40B4-BE49-F238E27FC236}">
                <a16:creationId xmlns:a16="http://schemas.microsoft.com/office/drawing/2014/main" id="{5A232C9D-85AD-4C2B-B916-B39D453B136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44429" y="4478005"/>
            <a:ext cx="1411498" cy="20467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2" name="Picture 2" descr="Content Production for Digital Media: An Introduction | SpringerLink">
            <a:extLst>
              <a:ext uri="{FF2B5EF4-FFF2-40B4-BE49-F238E27FC236}">
                <a16:creationId xmlns:a16="http://schemas.microsoft.com/office/drawing/2014/main" id="{383ECE9D-ADC3-4A15-8BEB-9D1A62CD79C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0549" y="4478006"/>
            <a:ext cx="1343895" cy="20467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75049" y="3009938"/>
            <a:ext cx="6416949" cy="646331"/>
          </a:xfrm>
          <a:prstGeom prst="rect">
            <a:avLst/>
          </a:prstGeom>
          <a:noFill/>
        </p:spPr>
        <p:txBody>
          <a:bodyPr wrap="none" rtlCol="0">
            <a:spAutoFit/>
          </a:bodyPr>
          <a:lstStyle/>
          <a:p>
            <a:r>
              <a:rPr lang="en-US" sz="3600" dirty="0">
                <a:effectLst>
                  <a:outerShdw blurRad="38100" dist="38100" dir="2700000" algn="tl">
                    <a:srgbClr val="000000">
                      <a:alpha val="43137"/>
                    </a:srgbClr>
                  </a:outerShdw>
                </a:effectLst>
                <a:latin typeface="Trade Gothic Next" panose="020F0502020204030204" pitchFamily="34" charset="0"/>
                <a:cs typeface="Tajawal Medium" panose="00000600000000000000" pitchFamily="2" charset="-78"/>
              </a:rPr>
              <a:t>DIGITAL CONTENT DIRECTION</a:t>
            </a:r>
          </a:p>
        </p:txBody>
      </p:sp>
      <p:sp>
        <p:nvSpPr>
          <p:cNvPr id="11" name="TextBox 10"/>
          <p:cNvSpPr txBox="1"/>
          <p:nvPr/>
        </p:nvSpPr>
        <p:spPr>
          <a:xfrm>
            <a:off x="6370224" y="4802552"/>
            <a:ext cx="1170513" cy="400110"/>
          </a:xfrm>
          <a:prstGeom prst="rect">
            <a:avLst/>
          </a:prstGeom>
          <a:noFill/>
        </p:spPr>
        <p:txBody>
          <a:bodyPr wrap="none" rtlCol="0">
            <a:spAutoFit/>
          </a:bodyPr>
          <a:lstStyle/>
          <a:p>
            <a:r>
              <a:rPr lang="en-US" sz="2000" dirty="0">
                <a:effectLst>
                  <a:outerShdw blurRad="38100" dist="38100" dir="2700000" algn="tl">
                    <a:srgbClr val="000000">
                      <a:alpha val="43137"/>
                    </a:srgbClr>
                  </a:outerShdw>
                </a:effectLst>
                <a:latin typeface="Alexandria" charset="0"/>
                <a:cs typeface="Alexandria" charset="0"/>
              </a:rPr>
              <a:t>DMG 733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dirty="0">
                <a:solidFill>
                  <a:srgbClr val="00B0F0"/>
                </a:solidFill>
                <a:effectLst>
                  <a:outerShdw blurRad="38100" dist="38100" dir="2700000" algn="tl">
                    <a:srgbClr val="000000">
                      <a:alpha val="43137"/>
                    </a:srgbClr>
                  </a:outerShdw>
                </a:effectLst>
                <a:latin typeface="Alexandria" charset="0"/>
                <a:cs typeface="Alexandria" charset="0"/>
              </a:rPr>
              <a:t>Dr. Sherihan Mohamed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effectLst>
                  <a:outerShdw blurRad="38100" dist="38100" dir="2700000" algn="tl">
                    <a:srgbClr val="000000">
                      <a:alpha val="43137"/>
                    </a:srgbClr>
                  </a:outerShdw>
                </a:effectLst>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ectangle: Rounded Corners 6">
            <a:extLst>
              <a:ext uri="{FF2B5EF4-FFF2-40B4-BE49-F238E27FC236}">
                <a16:creationId xmlns:a16="http://schemas.microsoft.com/office/drawing/2014/main" id="{C3A00C53-732B-F66B-FB0E-6390320C91DF}"/>
              </a:ext>
            </a:extLst>
          </p:cNvPr>
          <p:cNvSpPr/>
          <p:nvPr/>
        </p:nvSpPr>
        <p:spPr>
          <a:xfrm>
            <a:off x="6370224" y="412684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effectLst>
                  <a:outerShdw blurRad="38100" dist="38100" dir="2700000" algn="tl">
                    <a:srgbClr val="000000">
                      <a:alpha val="43137"/>
                    </a:srgbClr>
                  </a:outerShdw>
                </a:effectLst>
                <a:latin typeface="Alexandria" charset="0"/>
                <a:cs typeface="Alexandria" charset="0"/>
              </a:rPr>
              <a:t>Lecture 10</a:t>
            </a:r>
          </a:p>
        </p:txBody>
      </p:sp>
    </p:spTree>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26BCAAC3-39EA-45A6-B355-350081A3488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1906</TotalTime>
  <Words>1870</Words>
  <Application>Microsoft Office PowerPoint</Application>
  <PresentationFormat>Widescreen</PresentationFormat>
  <Paragraphs>146</Paragraphs>
  <Slides>41</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Microsoft GothicNeo</vt:lpstr>
      <vt:lpstr>Alexandria</vt:lpstr>
      <vt:lpstr>Arial</vt:lpstr>
      <vt:lpstr>Calibri</vt:lpstr>
      <vt:lpstr>Calibri Light</vt:lpstr>
      <vt:lpstr>Maiandra GD</vt:lpstr>
      <vt:lpstr>Tajawal Medium</vt:lpstr>
      <vt:lpstr>Trade Gothic Next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sherytaw@outlook.com</cp:lastModifiedBy>
  <cp:revision>23</cp:revision>
  <dcterms:created xsi:type="dcterms:W3CDTF">2023-04-29T09:08:00Z</dcterms:created>
  <dcterms:modified xsi:type="dcterms:W3CDTF">2025-08-12T21:25:58Z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