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AC14D-9C86-EFF2-3A67-BFF6918BE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BD7D2-C0D3-735C-3688-3136754664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240239-0135-D5E2-23CB-637378A1C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401BF8-5189-5934-F69F-C435AC7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DBEAA-93E0-6D69-D777-6F8F2521E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80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CB670-E392-45E7-5023-284A36C10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CE0DD-8EAD-A895-BBDB-5B27211863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85299-FCA5-A4C9-19A8-553702461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758DA-1717-1E04-DB3B-59E77EAD5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4C8FD-5BDB-CC16-D639-5AB59F8F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526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B5F73-FCD5-8D9B-C1C9-CD8625FA0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345945-FF0B-E5DC-09CF-CCCE4E1A98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874DF-7BBD-3AE0-89DF-AF494F244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C799EF-9C15-0D6A-4679-E9D2624FE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1A2891-15BF-5CE6-198E-CCAFD1455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19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248B8-2AED-DB53-4EAC-E8B72B3C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E3FFE-9D95-B370-67C0-D51EA8DDD8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26B5D0-23D6-331D-CC9B-CF2DBA91CB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17817D-3309-DC07-188C-71FB3E6CD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A8C93F-8721-DACF-ED19-6A7A1D200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9A4A98-3B1D-012C-0D81-57F731D6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140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A490D-537B-F661-C012-456C4CE01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D619A-8101-1049-5526-628172DD2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144E85-9505-9175-99A9-4B1AAD349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8B701E-A817-F2F8-6CE5-301752E25C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119DA4-AE6D-3657-F783-3A13BEF10A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7BFB15-0BB8-C57C-103C-13D4CB0BD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CB8320-D66A-04F4-DDB9-25A64025B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84DD8A-64DA-6470-0432-0F93184E1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279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511B8-032F-230E-D9F9-372E24B6C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079B27-6248-B364-A9D1-FEC1A0E76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848212-CE23-023D-04D6-5666142A6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F23F2B-6902-8CF7-DD2C-FD8EC9552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19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B7B585-CCC7-F5A6-AB7D-D885AF1E4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2B80AC-CAEE-1658-54DE-88B7444A0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CE9A42-816C-7CDB-8AD2-65F52ECF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111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AF30F-872A-C823-431C-1B50F3C99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7FAFE-4D62-00A5-B63C-B247841944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1F7A-9390-CC9B-0076-943BE521B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F0F425-B0F9-8A48-AD06-3F47FCB8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B63193-098C-77D8-AAB7-945AD6EAF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7E07F-A52C-BC08-022E-F59A25ED7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30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3BBFB-21C8-0BE2-E6C0-09FDC55BE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6D2F52-0863-49A0-9BD1-714AB5AFE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E32EDD-5755-02FD-4B1E-E7B9835774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A623E6-81F0-8CBC-07E8-683DAE459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1186C1-C5CA-1D40-B665-311E99147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DA0975-2F98-AB8B-7E31-22113B415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40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D15DC-AD38-6FF4-72AC-806F14B1D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CE43F7-BA72-0BC8-11AA-598542ACAE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599BC7-7FC3-6B0A-5F79-9E5C20E6C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B7698-D12D-710B-D708-6CCD163FE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8DE2D-22F3-7B03-6B65-1D10B1212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612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C99CE5-63FF-A83C-D5D8-69AC008FC5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B955AA-1F89-EEB5-11D0-95F6FCB3C3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08356-7CB8-1837-3537-BC4B42C00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A70CE-3736-68AD-DF60-CDA0B2F44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71A96-0A3D-0805-1BAF-7AA2F4B66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09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02EE24-7A02-4548-B36F-72FAFC2DA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1D98A-6907-8201-3FD1-B62AA8FC16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92A84-6869-5282-1919-561848D32E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0C9E92-3121-4677-81EB-E04B33DE5E9F}" type="datetimeFigureOut">
              <a:rPr lang="en-US" smtClean="0"/>
              <a:t>18/9/2024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42CB61-3AAD-58AA-CF35-4E2FF4A0E0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C00A9-241B-5E2F-48D6-A5175E5C5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54CCDD-44E7-48E1-928B-979B673CFF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679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E749C-5422-9418-EDAE-90D24151BA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Lecture 01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10843D-55DB-F3CC-0D6E-AD8FB1F2620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157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Lecture 01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Ramy Muhamed ElBadry</dc:creator>
  <cp:lastModifiedBy>Ramy Muhamed ElBadry</cp:lastModifiedBy>
  <cp:revision>1</cp:revision>
  <dcterms:created xsi:type="dcterms:W3CDTF">2024-09-18T16:25:14Z</dcterms:created>
  <dcterms:modified xsi:type="dcterms:W3CDTF">2024-09-18T16:25:47Z</dcterms:modified>
</cp:coreProperties>
</file>