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4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5.xml" ContentType="application/vnd.openxmlformats-officedocument.presentationml.slide+xml"/>
  <Override PartName="/ppt/slides/slide6.xml" ContentType="application/vnd.openxmlformats-officedocument.presentationml.slide+xml"/>
  <Override PartName="/ppt/slides/slide4.xml" ContentType="application/vnd.openxmlformats-officedocument.presentationml.slide+xml"/>
  <Override PartName="/ppt/slides/slide1.xml" ContentType="application/vnd.openxmlformats-officedocument.presentationml.slide+xml"/>
  <Override PartName="/ppt/slides/slide5.xml" ContentType="application/vnd.openxmlformats-officedocument.presentationml.slide+xml"/>
  <Override PartName="/ppt/slides/slide3.xml" ContentType="application/vnd.openxmlformats-officedocument.presentationml.slide+xml"/>
  <Override PartName="/ppt/slides/slide2.xml" ContentType="application/vnd.openxmlformats-officedocument.presentationml.slide+xml"/>
  <Override PartName="/ppt/slideLayouts/slideLayout1.xml" ContentType="application/vnd.openxmlformats-officedocument.presentationml.slideLayout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customXml" Target="../customXml/item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customXml" Target="../customXml/item3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customXml" Target="../customXml/item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DD70FB-72EF-4EA3-BCBB-F061D7E06366}" type="datetimeFigureOut">
              <a:rPr lang="en-US" smtClean="0"/>
              <a:t>1/25/2026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72AD81-0A21-4565-8FCC-96B5DB7C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0333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DD70FB-72EF-4EA3-BCBB-F061D7E06366}" type="datetimeFigureOut">
              <a:rPr lang="en-US" smtClean="0"/>
              <a:t>1/25/2026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B72AD81-0A21-4565-8FCC-96B5DB7C75A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84215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34772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737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91555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2227659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4806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51102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2525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0329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21845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967474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981142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8680864"/>
      </p:ext>
    </p:extLst>
  </p:cSld>
  <p:clrMapOvr>
    <a:masterClrMapping/>
  </p:clrMapOvr>
  <p:transition spd="slow">
    <p:comb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035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981550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3" name="Picture 2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9542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5" ma:contentTypeDescription="Create a new document." ma:contentTypeScope="" ma:versionID="61be54d4e1129e7f290b979abd74d0d4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ee7624cd9ca63176be9d29f9c2ee78d3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bjectDetectorVersion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SearchProperties" minOccurs="0"/>
                <xsd:element ref="ns3:SharedWithUsers" minOccurs="0"/>
                <xsd:element ref="ns3:SharedWithDetails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bjectDetectorVersions" ma:index="10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15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BillingMetadata" ma:index="22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e7f495a-9f7b-4790-bf02-f985d85d70f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TaxCatchAll xmlns="49100919-8a76-4266-be0c-7dc583902cb4" xsi:nil="true"/>
    <lcf76f155ced4ddcb4097134ff3c332f xmlns="d13aca44-ef33-4cf4-9980-7f0b00e6eeb9">
      <Terms xmlns="http://schemas.microsoft.com/office/infopath/2007/PartnerControls"/>
    </lcf76f155ced4ddcb4097134ff3c332f>
  </documentManagement>
</p:properties>
</file>

<file path=customXml/itemProps1.xml><?xml version="1.0" encoding="utf-8"?>
<ds:datastoreItem xmlns:ds="http://schemas.openxmlformats.org/officeDocument/2006/customXml" ds:itemID="{77F98BD4-5B87-4C73-8A04-0143534C693C}"/>
</file>

<file path=customXml/itemProps2.xml><?xml version="1.0" encoding="utf-8"?>
<ds:datastoreItem xmlns:ds="http://schemas.openxmlformats.org/officeDocument/2006/customXml" ds:itemID="{81DE38D1-1ADE-470F-900B-03FA72A18E01}"/>
</file>

<file path=customXml/itemProps3.xml><?xml version="1.0" encoding="utf-8"?>
<ds:datastoreItem xmlns:ds="http://schemas.openxmlformats.org/officeDocument/2006/customXml" ds:itemID="{90179C5F-7101-46F5-A624-2606AD411E45}"/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Widescreen</PresentationFormat>
  <Paragraphs>0</Paragraphs>
  <Slides>15</Slides>
  <Notes>0</Notes>
  <HiddenSlides>3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GoogleEltaweel</dc:creator>
  <cp:lastModifiedBy>GoogleEltaweel</cp:lastModifiedBy>
  <cp:revision>1</cp:revision>
  <dcterms:created xsi:type="dcterms:W3CDTF">2026-01-25T19:10:08Z</dcterms:created>
  <dcterms:modified xsi:type="dcterms:W3CDTF">2026-01-25T19:10:08Z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