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827161-D1B7-411E-BCF6-2044AC77D0BA}" type="datetimeFigureOut">
              <a:rPr lang="en-US" smtClean="0"/>
              <a:t>8/5/2024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E34CC-C079-4DB6-97C7-EFC49B3BD7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09380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827161-D1B7-411E-BCF6-2044AC77D0BA}" type="datetimeFigureOut">
              <a:rPr lang="en-US" smtClean="0"/>
              <a:t>8/5/2024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7E34CC-C079-4DB6-97C7-EFC49B3BD7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95874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99322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5659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3083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7117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353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7135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9140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9585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8445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5500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8573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4418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9951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8138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9450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9149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4759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150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172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3491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0960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231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077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706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3189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6378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0206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5288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2980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5449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182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1673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6866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9635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4456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6814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9910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9894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6602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8262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7458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4460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2250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3044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3929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41098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5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Dr. Redhwan</dc:creator>
  <cp:lastModifiedBy>Dr. Redhwan</cp:lastModifiedBy>
  <cp:revision>1</cp:revision>
  <dcterms:created xsi:type="dcterms:W3CDTF">2024-08-04T22:43:49Z</dcterms:created>
  <dcterms:modified xsi:type="dcterms:W3CDTF">2024-08-04T22:43:49Z</dcterms:modified>
</cp:coreProperties>
</file>