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  <p:sldMasterId id="2147483666" r:id="rId5"/>
  </p:sldMasterIdLst>
  <p:notesMasterIdLst>
    <p:notesMasterId r:id="rId14"/>
  </p:notesMasterIdLst>
  <p:sldIdLst>
    <p:sldId id="480" r:id="rId6"/>
    <p:sldId id="387" r:id="rId7"/>
    <p:sldId id="688" r:id="rId8"/>
    <p:sldId id="695" r:id="rId9"/>
    <p:sldId id="701" r:id="rId10"/>
    <p:sldId id="696" r:id="rId11"/>
    <p:sldId id="703" r:id="rId12"/>
    <p:sldId id="34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87"/>
            <p14:sldId id="688"/>
            <p14:sldId id="695"/>
            <p14:sldId id="701"/>
            <p14:sldId id="696"/>
            <p14:sldId id="703"/>
          </p14:sldIdLst>
        </p14:section>
        <p14:section name="Untitled Section" id="{2F6AD2C2-46A9-4BC4-94FF-3A698A8E8EFB}">
          <p14:sldIdLst>
            <p14:sldId id="34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AC748"/>
    <a:srgbClr val="FFD200"/>
    <a:srgbClr val="203E5F"/>
    <a:srgbClr val="F58221"/>
    <a:srgbClr val="000000"/>
    <a:srgbClr val="669BBC"/>
    <a:srgbClr val="2D3956"/>
    <a:srgbClr val="8E5A6D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5" d="100"/>
          <a:sy n="65" d="100"/>
        </p:scale>
        <p:origin x="912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presProps" Target="presProps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2/22/2026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7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219138" name="Notes Placeholder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>
              <a:spcBef>
                <a:spcPct val="0"/>
              </a:spcBef>
            </a:pPr>
            <a:endParaRPr lang="en-US" altLang="zh-CN" dirty="0">
              <a:ea typeface="宋体" panose="02010600030101010101" pitchFamily="2" charset="-122"/>
            </a:endParaRPr>
          </a:p>
        </p:txBody>
      </p:sp>
      <p:sp>
        <p:nvSpPr>
          <p:cNvPr id="219139" name="Slide Number Placeholder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/>
            <a:fld id="{9A0DB2DC-4C9A-4742-B13C-FB6460FD3503}" type="slidenum">
              <a:rPr lang="en-US" altLang="zh-CN" sz="1200" dirty="0">
                <a:latin typeface="Calibri" panose="020F0502020204030204" pitchFamily="34" charset="0"/>
                <a:ea typeface="宋体" panose="02010600030101010101" pitchFamily="2" charset="-122"/>
              </a:rPr>
              <a:t>2</a:t>
            </a:fld>
            <a:endParaRPr lang="en-US" altLang="zh-CN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B4CC01-3F33-D59F-0D99-6E5258BCAA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7" name="Slide Image Placeholder 1">
            <a:extLst>
              <a:ext uri="{FF2B5EF4-FFF2-40B4-BE49-F238E27FC236}">
                <a16:creationId xmlns:a16="http://schemas.microsoft.com/office/drawing/2014/main" id="{379CE97F-2853-7D7F-7F18-57DCD45D74B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219138" name="Notes Placeholder 2">
            <a:extLst>
              <a:ext uri="{FF2B5EF4-FFF2-40B4-BE49-F238E27FC236}">
                <a16:creationId xmlns:a16="http://schemas.microsoft.com/office/drawing/2014/main" id="{7EDEFDC3-5BD9-995D-EEFD-9C2D5C689180}"/>
              </a:ext>
            </a:extLst>
          </p:cNvPr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>
              <a:spcBef>
                <a:spcPct val="0"/>
              </a:spcBef>
            </a:pPr>
            <a:endParaRPr lang="en-US" altLang="zh-CN" dirty="0">
              <a:ea typeface="宋体" panose="02010600030101010101" pitchFamily="2" charset="-122"/>
            </a:endParaRPr>
          </a:p>
        </p:txBody>
      </p:sp>
      <p:sp>
        <p:nvSpPr>
          <p:cNvPr id="219139" name="Slide Number Placeholder 3">
            <a:extLst>
              <a:ext uri="{FF2B5EF4-FFF2-40B4-BE49-F238E27FC236}">
                <a16:creationId xmlns:a16="http://schemas.microsoft.com/office/drawing/2014/main" id="{E361ACB1-E209-45DE-D6DB-01412B60B7A9}"/>
              </a:ext>
            </a:extLst>
          </p:cNvPr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/>
            <a:fld id="{9A0DB2DC-4C9A-4742-B13C-FB6460FD3503}" type="slidenum">
              <a:rPr lang="en-US" altLang="zh-CN" sz="1200" dirty="0">
                <a:latin typeface="Calibri" panose="020F0502020204030204" pitchFamily="34" charset="0"/>
                <a:ea typeface="宋体" panose="02010600030101010101" pitchFamily="2" charset="-122"/>
              </a:rPr>
              <a:t>3</a:t>
            </a:fld>
            <a:endParaRPr lang="en-US" altLang="zh-CN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553396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33381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1137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27683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771536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302031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475765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482035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964718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298177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115233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885629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575112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9643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and Content"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84000" y="0"/>
            <a:ext cx="508000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557" name="Picture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684000" y="0"/>
            <a:ext cx="508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en-US" strike="noStrike" noProof="1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08000" y="1411552"/>
            <a:ext cx="11176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 fontAlgn="base"/>
            <a:r>
              <a:rPr lang="en-US" strike="noStrike" noProof="1"/>
              <a:t>Click to edit Master text styles</a:t>
            </a:r>
          </a:p>
          <a:p>
            <a:pPr lvl="1" fontAlgn="base"/>
            <a:r>
              <a:rPr lang="en-US" strike="noStrike" noProof="1"/>
              <a:t>Second level</a:t>
            </a:r>
          </a:p>
          <a:p>
            <a:pPr lvl="2" fontAlgn="base"/>
            <a:r>
              <a:rPr lang="en-US" strike="noStrike" noProof="1"/>
              <a:t>Third level</a:t>
            </a:r>
          </a:p>
          <a:p>
            <a:pPr lvl="3" fontAlgn="base"/>
            <a:r>
              <a:rPr lang="en-US" strike="noStrike" noProof="1"/>
              <a:t>Fourth level</a:t>
            </a:r>
          </a:p>
          <a:p>
            <a:pPr lvl="4" fontAlgn="base"/>
            <a:r>
              <a:rPr lang="en-US" strike="noStrike" noProof="1"/>
              <a:t>Fifth level</a:t>
            </a:r>
          </a:p>
        </p:txBody>
      </p:sp>
      <p:sp>
        <p:nvSpPr>
          <p:cNvPr id="9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101600" y="6432551"/>
            <a:ext cx="15240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 fontAlgn="base">
              <a:buNone/>
            </a:pPr>
            <a:fld id="{9A0DB2DC-4C9A-4742-B13C-FB6460FD3503}" type="slidenum">
              <a:rPr lang="en-US" altLang="zh-CN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0455470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2779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  <p:sldLayoutId id="2147483682" r:id="rId13"/>
    <p:sldLayoutId id="2147483686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94616" y="4440673"/>
            <a:ext cx="59013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Prepared by: </a:t>
            </a:r>
          </a:p>
          <a:p>
            <a:r>
              <a:rPr lang="en-US" sz="2800" b="1" dirty="0">
                <a:latin typeface="Alexandria" charset="0"/>
                <a:cs typeface="Alexandria" charset="0"/>
              </a:rPr>
              <a:t>Dr. Rasha B. AL </a:t>
            </a:r>
            <a:r>
              <a:rPr lang="en-US" sz="2800" b="1" dirty="0" err="1">
                <a:latin typeface="Alexandria" charset="0"/>
                <a:cs typeface="Alexandria" charset="0"/>
              </a:rPr>
              <a:t>Jerd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45915" y="2874782"/>
            <a:ext cx="582843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Principles of Accounting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1301828" y="3660343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ar-SY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94617" y="6188037"/>
            <a:ext cx="26944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Subject code: MGM 227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4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76200" y="6432550"/>
            <a:ext cx="11430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en-US"/>
            </a:defPPr>
            <a:lvl1pPr marL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200" b="0" i="0" u="none" kern="1200" baseline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 lvl="0" algn="r"/>
            <a:fld id="{9A0DB2DC-4C9A-4742-B13C-FB6460FD3503}" type="slidenum">
              <a:rPr lang="en-US" altLang="zh-CN" noProof="1" smtClean="0"/>
              <a:pPr lvl="0" algn="r"/>
              <a:t>2</a:t>
            </a:fld>
            <a:endParaRPr lang="en-US" altLang="zh-CN" sz="1200" dirty="0">
              <a:solidFill>
                <a:srgbClr val="898989"/>
              </a:solidFill>
              <a:ea typeface="宋体" panose="02010600030101010101" pitchFamily="2" charset="-122"/>
            </a:endParaRP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FF7FCBC6-79BF-6303-7A7F-83D83E68DD1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375581" y="223829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581D99D-222E-3F89-9688-6D73DA9ACB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-1"/>
            <a:ext cx="9375581" cy="545690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9C8631-C695-6FF4-B308-0B08BDB6E8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4" name="Slide Number Placeholder 4">
            <a:extLst>
              <a:ext uri="{FF2B5EF4-FFF2-40B4-BE49-F238E27FC236}">
                <a16:creationId xmlns:a16="http://schemas.microsoft.com/office/drawing/2014/main" id="{3068C94D-ED35-C949-0C78-3E3A469FC7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6200" y="6432550"/>
            <a:ext cx="11430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en-US"/>
            </a:defPPr>
            <a:lvl1pPr marL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200" b="0" i="0" u="none" kern="1200" baseline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 lvl="0" algn="r"/>
            <a:fld id="{9A0DB2DC-4C9A-4742-B13C-FB6460FD3503}" type="slidenum">
              <a:rPr lang="en-US" altLang="zh-CN" noProof="1" smtClean="0"/>
              <a:pPr lvl="0" algn="r"/>
              <a:t>3</a:t>
            </a:fld>
            <a:endParaRPr lang="en-US" altLang="zh-CN" sz="1200" dirty="0">
              <a:solidFill>
                <a:srgbClr val="898989"/>
              </a:solidFill>
              <a:ea typeface="宋体" panose="02010600030101010101" pitchFamily="2" charset="-122"/>
            </a:endParaRP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F024BBDD-133E-3DDE-FA2D-BE8A68D2F45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375581" y="223829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75E6497-9227-DD0F-D485-FAAB725F9C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500103" cy="6091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0828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1">
            <a:extLst>
              <a:ext uri="{FF2B5EF4-FFF2-40B4-BE49-F238E27FC236}">
                <a16:creationId xmlns:a16="http://schemas.microsoft.com/office/drawing/2014/main" id="{B232FD20-078A-0BF0-211E-44205BF0F03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848601" y="15911"/>
            <a:ext cx="1260941" cy="58877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E8E5BC7-BB99-0033-6D1E-13A59B980A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3404"/>
            <a:ext cx="8716297" cy="5722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7319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C014618-1BE5-6BE9-6734-FB89BBB848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500103" cy="6335162"/>
          </a:xfrm>
          <a:prstGeom prst="rect">
            <a:avLst/>
          </a:prstGeom>
        </p:spPr>
      </p:pic>
      <p:pic>
        <p:nvPicPr>
          <p:cNvPr id="5" name="Graphic 21">
            <a:extLst>
              <a:ext uri="{FF2B5EF4-FFF2-40B4-BE49-F238E27FC236}">
                <a16:creationId xmlns:a16="http://schemas.microsoft.com/office/drawing/2014/main" id="{0B370A23-EF20-F42E-93E5-31AA6EDB7B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848601" y="15911"/>
            <a:ext cx="1260941" cy="588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7157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90B40CF7-87B4-BB63-A409-74D910E8449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37667" y="13910"/>
            <a:ext cx="1517913" cy="70876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E6884A6-20BB-E32B-8B0D-3D8FF936FB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910"/>
            <a:ext cx="9660194" cy="6844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2593438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525D42-2E23-A36F-80D1-C40AA204CE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23EF4F7-4EB1-F2BA-C36A-5E82DB0294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735493" cy="5859855"/>
          </a:xfrm>
          <a:prstGeom prst="rect">
            <a:avLst/>
          </a:prstGeom>
        </p:spPr>
      </p:pic>
      <p:pic>
        <p:nvPicPr>
          <p:cNvPr id="5" name="Graphic 21">
            <a:extLst>
              <a:ext uri="{FF2B5EF4-FFF2-40B4-BE49-F238E27FC236}">
                <a16:creationId xmlns:a16="http://schemas.microsoft.com/office/drawing/2014/main" id="{5A9C9ACA-7F3D-8530-05B3-D0602BE6E89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37667" y="13910"/>
            <a:ext cx="1517913" cy="708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089242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  <MediaLengthInSeconds xmlns="d13aca44-ef33-4cf4-9980-7f0b00e6eeb9" xsi:nil="true"/>
    <SharedWithUsers xmlns="49100919-8a76-4266-be0c-7dc583902cb4">
      <UserInfo>
        <DisplayName/>
        <AccountId xsi:nil="true"/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AD78E3C2-CDDD-44B2-BF96-C047E37E9B8F}"/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www.w3.org/2000/xmlns/"/>
    <ds:schemaRef ds:uri="aca13214-df29-4e3c-a050-857c0bf7bd8e"/>
    <ds:schemaRef ds:uri="http://schemas.microsoft.com/office/infopath/2007/PartnerControls"/>
    <ds:schemaRef ds:uri="688354b5-287c-4cda-825e-1d7935aea40e"/>
    <ds:schemaRef ds:uri="http://www.w3.org/2001/XMLSchema-instance"/>
    <ds:schemaRef ds:uri="d13aca44-ef33-4cf4-9980-7f0b00e6eeb9"/>
    <ds:schemaRef ds:uri="49100919-8a76-4266-be0c-7dc583902cb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382</TotalTime>
  <Words>27</Words>
  <Application>Microsoft Office PowerPoint</Application>
  <PresentationFormat>Widescreen</PresentationFormat>
  <Paragraphs>11</Paragraphs>
  <Slides>8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宋体</vt:lpstr>
      <vt:lpstr>Alexandria</vt:lpstr>
      <vt:lpstr>Arial</vt:lpstr>
      <vt:lpstr>Calibri</vt:lpstr>
      <vt:lpstr>Calibri Light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rasha aljerd</cp:lastModifiedBy>
  <cp:revision>58</cp:revision>
  <dcterms:created xsi:type="dcterms:W3CDTF">2023-04-29T09:08:00Z</dcterms:created>
  <dcterms:modified xsi:type="dcterms:W3CDTF">2026-02-22T16:38:49Z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  <property fmtid="{D5CDD505-2E9C-101B-9397-08002B2CF9AE}" pid="6" name="Order">
    <vt:lpwstr>21934600.0000000</vt:lpwstr>
  </property>
  <property fmtid="{D5CDD505-2E9C-101B-9397-08002B2CF9AE}" pid="7" name="xd_ProgID">
    <vt:lpwstr/>
  </property>
  <property fmtid="{D5CDD505-2E9C-101B-9397-08002B2CF9AE}" pid="8" name="_SourceUrl">
    <vt:lpwstr/>
  </property>
  <property fmtid="{D5CDD505-2E9C-101B-9397-08002B2CF9AE}" pid="9" name="_SharedFileIndex">
    <vt:lpwstr/>
  </property>
  <property fmtid="{D5CDD505-2E9C-101B-9397-08002B2CF9AE}" pid="10" name="ComplianceAssetId">
    <vt:lpwstr/>
  </property>
  <property fmtid="{D5CDD505-2E9C-101B-9397-08002B2CF9AE}" pid="11" name="TemplateUrl">
    <vt:lpwstr/>
  </property>
  <property fmtid="{D5CDD505-2E9C-101B-9397-08002B2CF9AE}" pid="12" name="_ExtendedDescription">
    <vt:lpwstr/>
  </property>
  <property fmtid="{D5CDD505-2E9C-101B-9397-08002B2CF9AE}" pid="13" name="xd_Signature">
    <vt:lpwstr/>
  </property>
  <property fmtid="{D5CDD505-2E9C-101B-9397-08002B2CF9AE}" pid="14" name="TriggerFlowInfo">
    <vt:lpwstr/>
  </property>
</Properties>
</file>