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Lst>
  <p:sldSz cy="6858000" cx="12192000"/>
  <p:notesSz cx="6858000" cy="9144000"/>
  <p:embeddedFontLst>
    <p:embeddedFont>
      <p:font typeface="Tajawal ExtraBold"/>
      <p:bold r:id="rId46"/>
    </p:embeddedFont>
    <p:embeddedFont>
      <p:font typeface="Bodoni"/>
      <p:regular r:id="rId47"/>
      <p:bold r:id="rId48"/>
      <p:italic r:id="rId49"/>
      <p:boldItalic r:id="rId50"/>
    </p:embeddedFont>
    <p:embeddedFont>
      <p:font typeface="Tajawal Medium"/>
      <p:regular r:id="rId51"/>
      <p:bold r:id="rId5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53" roundtripDataSignature="AMtx7mhl1ZqWjnsDtCbHlz8fAQxLqi44/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font" Target="fonts/TajawalExtraBold-bold.fntdata"/><Relationship Id="rId45" Type="http://schemas.openxmlformats.org/officeDocument/2006/relationships/slide" Target="slides/slide41.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font" Target="fonts/Bodoni-bold.fntdata"/><Relationship Id="rId47" Type="http://schemas.openxmlformats.org/officeDocument/2006/relationships/font" Target="fonts/Bodoni-regular.fntdata"/><Relationship Id="rId49" Type="http://schemas.openxmlformats.org/officeDocument/2006/relationships/font" Target="fonts/Bodoni-italic.fnt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font" Target="fonts/TajawalMedium-regular.fntdata"/><Relationship Id="rId50" Type="http://schemas.openxmlformats.org/officeDocument/2006/relationships/font" Target="fonts/Bodoni-boldItalic.fntdata"/><Relationship Id="rId53" Type="http://customschemas.google.com/relationships/presentationmetadata" Target="metadata"/><Relationship Id="rId52" Type="http://schemas.openxmlformats.org/officeDocument/2006/relationships/font" Target="fonts/TajawalMedium-bold.fntdata"/><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 name="Google Shape;4;n"/>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6" name="Google Shape;236;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2: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0" name="Google Shape;240;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3: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4" name="Google Shape;244;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4: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1" name="Google Shape;251;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5: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8" name="Google Shape;258;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6: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5" name="Google Shape;265;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7: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2" name="Google Shape;272;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8: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9" name="Google Shape;279;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9: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6" name="Google Shape;286;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10: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3" name="Google Shape;293;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11: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0" name="Google Shape;300;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12: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7" name="Google Shape;307;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13: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4" name="Google Shape;314;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14: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1" name="Google Shape;321;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15: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8" name="Google Shape;328;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p16: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3" name="Google Shape;333;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17: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0" name="Google Shape;340;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p18: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7" name="Google Shape;347;p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19: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2" name="Google Shape;352;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p20: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7" name="Google Shape;357;p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21: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4" name="Google Shape;364;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p22: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1" name="Google Shape;371;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6" name="Shape 376"/>
        <p:cNvGrpSpPr/>
        <p:nvPr/>
      </p:nvGrpSpPr>
      <p:grpSpPr>
        <a:xfrm>
          <a:off x="0" y="0"/>
          <a:ext cx="0" cy="0"/>
          <a:chOff x="0" y="0"/>
          <a:chExt cx="0" cy="0"/>
        </a:xfrm>
      </p:grpSpPr>
      <p:sp>
        <p:nvSpPr>
          <p:cNvPr id="377" name="Google Shape;377;p23: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8" name="Google Shape;378;p2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p24: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5" name="Google Shape;385;p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0" name="Shape 390"/>
        <p:cNvGrpSpPr/>
        <p:nvPr/>
      </p:nvGrpSpPr>
      <p:grpSpPr>
        <a:xfrm>
          <a:off x="0" y="0"/>
          <a:ext cx="0" cy="0"/>
          <a:chOff x="0" y="0"/>
          <a:chExt cx="0" cy="0"/>
        </a:xfrm>
      </p:grpSpPr>
      <p:sp>
        <p:nvSpPr>
          <p:cNvPr id="391" name="Google Shape;391;p25: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2" name="Google Shape;392;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7" name="Shape 397"/>
        <p:cNvGrpSpPr/>
        <p:nvPr/>
      </p:nvGrpSpPr>
      <p:grpSpPr>
        <a:xfrm>
          <a:off x="0" y="0"/>
          <a:ext cx="0" cy="0"/>
          <a:chOff x="0" y="0"/>
          <a:chExt cx="0" cy="0"/>
        </a:xfrm>
      </p:grpSpPr>
      <p:sp>
        <p:nvSpPr>
          <p:cNvPr id="398" name="Google Shape;398;p26: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9" name="Google Shape;399;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4" name="Shape 404"/>
        <p:cNvGrpSpPr/>
        <p:nvPr/>
      </p:nvGrpSpPr>
      <p:grpSpPr>
        <a:xfrm>
          <a:off x="0" y="0"/>
          <a:ext cx="0" cy="0"/>
          <a:chOff x="0" y="0"/>
          <a:chExt cx="0" cy="0"/>
        </a:xfrm>
      </p:grpSpPr>
      <p:sp>
        <p:nvSpPr>
          <p:cNvPr id="405" name="Google Shape;405;p27: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6" name="Google Shape;406;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1" name="Shape 411"/>
        <p:cNvGrpSpPr/>
        <p:nvPr/>
      </p:nvGrpSpPr>
      <p:grpSpPr>
        <a:xfrm>
          <a:off x="0" y="0"/>
          <a:ext cx="0" cy="0"/>
          <a:chOff x="0" y="0"/>
          <a:chExt cx="0" cy="0"/>
        </a:xfrm>
      </p:grpSpPr>
      <p:sp>
        <p:nvSpPr>
          <p:cNvPr id="412" name="Google Shape;412;p28: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3" name="Google Shape;413;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8" name="Shape 418"/>
        <p:cNvGrpSpPr/>
        <p:nvPr/>
      </p:nvGrpSpPr>
      <p:grpSpPr>
        <a:xfrm>
          <a:off x="0" y="0"/>
          <a:ext cx="0" cy="0"/>
          <a:chOff x="0" y="0"/>
          <a:chExt cx="0" cy="0"/>
        </a:xfrm>
      </p:grpSpPr>
      <p:sp>
        <p:nvSpPr>
          <p:cNvPr id="419" name="Google Shape;419;p29: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0" name="Google Shape;420;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30: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7" name="Google Shape;427;p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2" name="Shape 432"/>
        <p:cNvGrpSpPr/>
        <p:nvPr/>
      </p:nvGrpSpPr>
      <p:grpSpPr>
        <a:xfrm>
          <a:off x="0" y="0"/>
          <a:ext cx="0" cy="0"/>
          <a:chOff x="0" y="0"/>
          <a:chExt cx="0" cy="0"/>
        </a:xfrm>
      </p:grpSpPr>
      <p:sp>
        <p:nvSpPr>
          <p:cNvPr id="433" name="Google Shape;433;p31: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4" name="Google Shape;434;p3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9" name="Shape 439"/>
        <p:cNvGrpSpPr/>
        <p:nvPr/>
      </p:nvGrpSpPr>
      <p:grpSpPr>
        <a:xfrm>
          <a:off x="0" y="0"/>
          <a:ext cx="0" cy="0"/>
          <a:chOff x="0" y="0"/>
          <a:chExt cx="0" cy="0"/>
        </a:xfrm>
      </p:grpSpPr>
      <p:sp>
        <p:nvSpPr>
          <p:cNvPr id="440" name="Google Shape;440;p32: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1" name="Google Shape;441;p3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6" name="Shape 446"/>
        <p:cNvGrpSpPr/>
        <p:nvPr/>
      </p:nvGrpSpPr>
      <p:grpSpPr>
        <a:xfrm>
          <a:off x="0" y="0"/>
          <a:ext cx="0" cy="0"/>
          <a:chOff x="0" y="0"/>
          <a:chExt cx="0" cy="0"/>
        </a:xfrm>
      </p:grpSpPr>
      <p:sp>
        <p:nvSpPr>
          <p:cNvPr id="447" name="Google Shape;447;p33: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8" name="Google Shape;448;p3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1" name="Shape 451"/>
        <p:cNvGrpSpPr/>
        <p:nvPr/>
      </p:nvGrpSpPr>
      <p:grpSpPr>
        <a:xfrm>
          <a:off x="0" y="0"/>
          <a:ext cx="0" cy="0"/>
          <a:chOff x="0" y="0"/>
          <a:chExt cx="0" cy="0"/>
        </a:xfrm>
      </p:grpSpPr>
      <p:sp>
        <p:nvSpPr>
          <p:cNvPr id="452" name="Google Shape;452;p34: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3" name="Google Shape;453;p3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6" name="Shape 456"/>
        <p:cNvGrpSpPr/>
        <p:nvPr/>
      </p:nvGrpSpPr>
      <p:grpSpPr>
        <a:xfrm>
          <a:off x="0" y="0"/>
          <a:ext cx="0" cy="0"/>
          <a:chOff x="0" y="0"/>
          <a:chExt cx="0" cy="0"/>
        </a:xfrm>
      </p:grpSpPr>
      <p:sp>
        <p:nvSpPr>
          <p:cNvPr id="457" name="Google Shape;457;p35: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8" name="Google Shape;458;p3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3" name="Shape 463"/>
        <p:cNvGrpSpPr/>
        <p:nvPr/>
      </p:nvGrpSpPr>
      <p:grpSpPr>
        <a:xfrm>
          <a:off x="0" y="0"/>
          <a:ext cx="0" cy="0"/>
          <a:chOff x="0" y="0"/>
          <a:chExt cx="0" cy="0"/>
        </a:xfrm>
      </p:grpSpPr>
      <p:sp>
        <p:nvSpPr>
          <p:cNvPr id="464" name="Google Shape;464;p36: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5" name="Google Shape;465;p3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0" name="Shape 470"/>
        <p:cNvGrpSpPr/>
        <p:nvPr/>
      </p:nvGrpSpPr>
      <p:grpSpPr>
        <a:xfrm>
          <a:off x="0" y="0"/>
          <a:ext cx="0" cy="0"/>
          <a:chOff x="0" y="0"/>
          <a:chExt cx="0" cy="0"/>
        </a:xfrm>
      </p:grpSpPr>
      <p:sp>
        <p:nvSpPr>
          <p:cNvPr id="471" name="Google Shape;471;p37: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2" name="Google Shape;472;p3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7" name="Shape 477"/>
        <p:cNvGrpSpPr/>
        <p:nvPr/>
      </p:nvGrpSpPr>
      <p:grpSpPr>
        <a:xfrm>
          <a:off x="0" y="0"/>
          <a:ext cx="0" cy="0"/>
          <a:chOff x="0" y="0"/>
          <a:chExt cx="0" cy="0"/>
        </a:xfrm>
      </p:grpSpPr>
      <p:sp>
        <p:nvSpPr>
          <p:cNvPr id="478" name="Google Shape;478;p38: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9" name="Google Shape;479;p3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4" name="Shape 484"/>
        <p:cNvGrpSpPr/>
        <p:nvPr/>
      </p:nvGrpSpPr>
      <p:grpSpPr>
        <a:xfrm>
          <a:off x="0" y="0"/>
          <a:ext cx="0" cy="0"/>
          <a:chOff x="0" y="0"/>
          <a:chExt cx="0" cy="0"/>
        </a:xfrm>
      </p:grpSpPr>
      <p:sp>
        <p:nvSpPr>
          <p:cNvPr id="485" name="Google Shape;485;p39: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6" name="Google Shape;486;p3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1" name="Shape 491"/>
        <p:cNvGrpSpPr/>
        <p:nvPr/>
      </p:nvGrpSpPr>
      <p:grpSpPr>
        <a:xfrm>
          <a:off x="0" y="0"/>
          <a:ext cx="0" cy="0"/>
          <a:chOff x="0" y="0"/>
          <a:chExt cx="0" cy="0"/>
        </a:xfrm>
      </p:grpSpPr>
      <p:sp>
        <p:nvSpPr>
          <p:cNvPr id="492" name="Google Shape;492;p40: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3" name="Google Shape;493;p4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8" name="Shape 498"/>
        <p:cNvGrpSpPr/>
        <p:nvPr/>
      </p:nvGrpSpPr>
      <p:grpSpPr>
        <a:xfrm>
          <a:off x="0" y="0"/>
          <a:ext cx="0" cy="0"/>
          <a:chOff x="0" y="0"/>
          <a:chExt cx="0" cy="0"/>
        </a:xfrm>
      </p:grpSpPr>
      <p:sp>
        <p:nvSpPr>
          <p:cNvPr id="499" name="Google Shape;499;p41: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0" name="Google Shape;500;p4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1.png"/><Relationship Id="rId4" Type="http://schemas.openxmlformats.org/officeDocument/2006/relationships/image" Target="../media/image7.png"/><Relationship Id="rId5"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17.png"/><Relationship Id="rId4" Type="http://schemas.openxmlformats.org/officeDocument/2006/relationships/image" Target="../media/image36.png"/><Relationship Id="rId5" Type="http://schemas.openxmlformats.org/officeDocument/2006/relationships/image" Target="../media/image19.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6.png"/><Relationship Id="rId4" Type="http://schemas.openxmlformats.org/officeDocument/2006/relationships/image" Target="../media/image13.png"/><Relationship Id="rId5" Type="http://schemas.openxmlformats.org/officeDocument/2006/relationships/image" Target="../media/image10.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9.png"/><Relationship Id="rId4" Type="http://schemas.openxmlformats.org/officeDocument/2006/relationships/image" Target="../media/image38.png"/><Relationship Id="rId5" Type="http://schemas.openxmlformats.org/officeDocument/2006/relationships/image" Target="../media/image11.png"/><Relationship Id="rId6" Type="http://schemas.openxmlformats.org/officeDocument/2006/relationships/image" Target="../media/image23.jpg"/><Relationship Id="rId7" Type="http://schemas.openxmlformats.org/officeDocument/2006/relationships/image" Target="../media/image7.png"/><Relationship Id="rId8" Type="http://schemas.openxmlformats.org/officeDocument/2006/relationships/image" Target="../media/image34.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24.png"/><Relationship Id="rId4" Type="http://schemas.openxmlformats.org/officeDocument/2006/relationships/image" Target="../media/image14.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36.png"/><Relationship Id="rId4" Type="http://schemas.openxmlformats.org/officeDocument/2006/relationships/image" Target="../media/image13.png"/><Relationship Id="rId5" Type="http://schemas.openxmlformats.org/officeDocument/2006/relationships/image" Target="../media/image16.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9.png"/><Relationship Id="rId4" Type="http://schemas.openxmlformats.org/officeDocument/2006/relationships/image" Target="../media/image22.png"/><Relationship Id="rId5" Type="http://schemas.openxmlformats.org/officeDocument/2006/relationships/image" Target="../media/image28.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36.png"/><Relationship Id="rId4" Type="http://schemas.openxmlformats.org/officeDocument/2006/relationships/image" Target="../media/image13.png"/><Relationship Id="rId5" Type="http://schemas.openxmlformats.org/officeDocument/2006/relationships/image" Target="../media/image3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26.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36.png"/><Relationship Id="rId4" Type="http://schemas.openxmlformats.org/officeDocument/2006/relationships/image" Target="../media/image13.png"/><Relationship Id="rId5" Type="http://schemas.openxmlformats.org/officeDocument/2006/relationships/image" Target="../media/image32.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46.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39.png"/><Relationship Id="rId4" Type="http://schemas.openxmlformats.org/officeDocument/2006/relationships/image" Target="../media/image27.jp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1.png"/><Relationship Id="rId4" Type="http://schemas.openxmlformats.org/officeDocument/2006/relationships/image" Target="../media/image7.png"/><Relationship Id="rId5" Type="http://schemas.openxmlformats.org/officeDocument/2006/relationships/image" Target="../media/image47.jp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31.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9.png"/><Relationship Id="rId4" Type="http://schemas.openxmlformats.org/officeDocument/2006/relationships/image" Target="../media/image43.png"/><Relationship Id="rId5" Type="http://schemas.openxmlformats.org/officeDocument/2006/relationships/image" Target="../media/image28.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17.png"/><Relationship Id="rId4" Type="http://schemas.openxmlformats.org/officeDocument/2006/relationships/image" Target="../media/image36.png"/><Relationship Id="rId5" Type="http://schemas.openxmlformats.org/officeDocument/2006/relationships/image" Target="../media/image19.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42.png"/><Relationship Id="rId4" Type="http://schemas.openxmlformats.org/officeDocument/2006/relationships/image" Target="../media/image48.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9.png"/><Relationship Id="rId4" Type="http://schemas.openxmlformats.org/officeDocument/2006/relationships/image" Target="../media/image43.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24.png"/><Relationship Id="rId4" Type="http://schemas.openxmlformats.org/officeDocument/2006/relationships/image" Target="../media/image14.pn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7.png"/><Relationship Id="rId4" Type="http://schemas.openxmlformats.org/officeDocument/2006/relationships/image" Target="../media/image45.pn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7.png"/><Relationship Id="rId4" Type="http://schemas.openxmlformats.org/officeDocument/2006/relationships/image" Target="../media/image45.pn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7.png"/><Relationship Id="rId4" Type="http://schemas.openxmlformats.org/officeDocument/2006/relationships/image" Target="../media/image45.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36.png"/><Relationship Id="rId4" Type="http://schemas.openxmlformats.org/officeDocument/2006/relationships/image" Target="../media/image13.png"/><Relationship Id="rId5" Type="http://schemas.openxmlformats.org/officeDocument/2006/relationships/image" Target="../media/image32.pn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36.png"/><Relationship Id="rId4" Type="http://schemas.openxmlformats.org/officeDocument/2006/relationships/image" Target="../media/image13.png"/><Relationship Id="rId5" Type="http://schemas.openxmlformats.org/officeDocument/2006/relationships/image" Target="../media/image32.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x">
  <p:cSld name="TITLE_AND_BODY">
    <p:spTree>
      <p:nvGrpSpPr>
        <p:cNvPr id="12" name="Shape 12"/>
        <p:cNvGrpSpPr/>
        <p:nvPr/>
      </p:nvGrpSpPr>
      <p:grpSpPr>
        <a:xfrm>
          <a:off x="0" y="0"/>
          <a:ext cx="0" cy="0"/>
          <a:chOff x="0" y="0"/>
          <a:chExt cx="0" cy="0"/>
        </a:xfrm>
      </p:grpSpPr>
      <p:pic>
        <p:nvPicPr>
          <p:cNvPr descr="Image" id="13" name="Google Shape;13;p43"/>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pic>
        <p:nvPicPr>
          <p:cNvPr descr="Picture 2" id="14" name="Google Shape;14;p43"/>
          <p:cNvPicPr preferRelativeResize="0"/>
          <p:nvPr/>
        </p:nvPicPr>
        <p:blipFill rotWithShape="1">
          <a:blip r:embed="rId3">
            <a:alphaModFix/>
          </a:blip>
          <a:srcRect b="0" l="0" r="0" t="0"/>
          <a:stretch/>
        </p:blipFill>
        <p:spPr>
          <a:xfrm>
            <a:off x="-57150" y="-44450"/>
            <a:ext cx="12311979" cy="6858000"/>
          </a:xfrm>
          <a:prstGeom prst="rect">
            <a:avLst/>
          </a:prstGeom>
          <a:noFill/>
          <a:ln>
            <a:noFill/>
          </a:ln>
        </p:spPr>
      </p:pic>
      <p:sp>
        <p:nvSpPr>
          <p:cNvPr id="15" name="Google Shape;15;p43"/>
          <p:cNvSpPr/>
          <p:nvPr/>
        </p:nvSpPr>
        <p:spPr>
          <a:xfrm>
            <a:off x="5247399" y="-209666"/>
            <a:ext cx="7215826" cy="6586681"/>
          </a:xfrm>
          <a:prstGeom prst="ellipse">
            <a:avLst/>
          </a:prstGeom>
          <a:solidFill>
            <a:srgbClr val="00B0F0"/>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6" name="Google Shape;16;p43"/>
          <p:cNvSpPr txBox="1"/>
          <p:nvPr/>
        </p:nvSpPr>
        <p:spPr>
          <a:xfrm>
            <a:off x="788454" y="3218303"/>
            <a:ext cx="4795024" cy="421393"/>
          </a:xfrm>
          <a:prstGeom prst="rect">
            <a:avLst/>
          </a:prstGeom>
          <a:noFill/>
          <a:ln>
            <a:noFill/>
          </a:ln>
        </p:spPr>
        <p:txBody>
          <a:bodyPr anchorCtr="0" anchor="t" bIns="45700" lIns="45700" spcFirstLastPara="1" rIns="45700" wrap="square" tIns="45700">
            <a:spAutoFit/>
          </a:bodyPr>
          <a:lstStyle/>
          <a:p>
            <a:pPr indent="0" lvl="0" marL="0" marR="0" rtl="0" algn="l">
              <a:lnSpc>
                <a:spcPct val="100000"/>
              </a:lnSpc>
              <a:spcBef>
                <a:spcPts val="0"/>
              </a:spcBef>
              <a:spcAft>
                <a:spcPts val="0"/>
              </a:spcAft>
              <a:buClr>
                <a:srgbClr val="FFFFFF"/>
              </a:buClr>
              <a:buSzPts val="2400"/>
              <a:buFont typeface="Times New Roman"/>
              <a:buNone/>
            </a:pPr>
            <a:r>
              <a:rPr b="0" i="0" lang="en-US" sz="2400" u="none" cap="none" strike="noStrike">
                <a:solidFill>
                  <a:srgbClr val="FFFFFF"/>
                </a:solidFill>
                <a:latin typeface="Times New Roman"/>
                <a:ea typeface="Times New Roman"/>
                <a:cs typeface="Times New Roman"/>
                <a:sym typeface="Times New Roman"/>
              </a:rPr>
              <a:t>Prepared by Dr. Mahmoud Ibrahim </a:t>
            </a:r>
            <a:endParaRPr/>
          </a:p>
        </p:txBody>
      </p:sp>
      <p:pic>
        <p:nvPicPr>
          <p:cNvPr descr="Picture 32" id="17" name="Google Shape;17;p43"/>
          <p:cNvPicPr preferRelativeResize="0"/>
          <p:nvPr/>
        </p:nvPicPr>
        <p:blipFill rotWithShape="1">
          <a:blip r:embed="rId4">
            <a:alphaModFix/>
          </a:blip>
          <a:srcRect b="0" l="0" r="0" t="0"/>
          <a:stretch/>
        </p:blipFill>
        <p:spPr>
          <a:xfrm>
            <a:off x="328544" y="198943"/>
            <a:ext cx="2876695" cy="1357800"/>
          </a:xfrm>
          <a:prstGeom prst="rect">
            <a:avLst/>
          </a:prstGeom>
          <a:noFill/>
          <a:ln>
            <a:noFill/>
          </a:ln>
        </p:spPr>
      </p:pic>
      <p:sp>
        <p:nvSpPr>
          <p:cNvPr id="18" name="Google Shape;18;p43"/>
          <p:cNvSpPr txBox="1"/>
          <p:nvPr/>
        </p:nvSpPr>
        <p:spPr>
          <a:xfrm>
            <a:off x="339562" y="3979298"/>
            <a:ext cx="1120265" cy="372751"/>
          </a:xfrm>
          <a:prstGeom prst="rect">
            <a:avLst/>
          </a:prstGeom>
          <a:noFill/>
          <a:ln>
            <a:noFill/>
          </a:ln>
        </p:spPr>
        <p:txBody>
          <a:bodyPr anchorCtr="0" anchor="t" bIns="45700" lIns="45700" spcFirstLastPara="1" rIns="45700" wrap="square" tIns="45700">
            <a:spAutoFit/>
          </a:bodyPr>
          <a:lstStyle/>
          <a:p>
            <a:pPr indent="0" lvl="0" marL="0" marR="0" rtl="0" algn="l">
              <a:lnSpc>
                <a:spcPct val="100000"/>
              </a:lnSpc>
              <a:spcBef>
                <a:spcPts val="0"/>
              </a:spcBef>
              <a:spcAft>
                <a:spcPts val="0"/>
              </a:spcAft>
              <a:buClr>
                <a:srgbClr val="FFFFFF"/>
              </a:buClr>
              <a:buSzPts val="2000"/>
              <a:buFont typeface="Times New Roman"/>
              <a:buNone/>
            </a:pPr>
            <a:r>
              <a:rPr b="0" i="0" lang="en-US" sz="2000" u="none" cap="none" strike="noStrike">
                <a:solidFill>
                  <a:srgbClr val="FFFFFF"/>
                </a:solidFill>
                <a:latin typeface="Times New Roman"/>
                <a:ea typeface="Times New Roman"/>
                <a:cs typeface="Times New Roman"/>
                <a:sym typeface="Times New Roman"/>
              </a:rPr>
              <a:t>MGM415</a:t>
            </a:r>
            <a:endParaRPr/>
          </a:p>
        </p:txBody>
      </p:sp>
      <p:sp>
        <p:nvSpPr>
          <p:cNvPr id="19" name="Google Shape;19;p43"/>
          <p:cNvSpPr/>
          <p:nvPr/>
        </p:nvSpPr>
        <p:spPr>
          <a:xfrm>
            <a:off x="5241901" y="-209666"/>
            <a:ext cx="6763838" cy="6586681"/>
          </a:xfrm>
          <a:prstGeom prst="ellipse">
            <a:avLst/>
          </a:prstGeom>
          <a:blipFill rotWithShape="1">
            <a:blip r:embed="rId5">
              <a:alphaModFix/>
            </a:blip>
            <a:stretch>
              <a:fillRect b="0" l="0" r="0" t="0"/>
            </a:stretch>
          </a:blip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0" name="Google Shape;20;p43"/>
          <p:cNvSpPr/>
          <p:nvPr/>
        </p:nvSpPr>
        <p:spPr>
          <a:xfrm>
            <a:off x="107051" y="4584819"/>
            <a:ext cx="10505224" cy="2295848"/>
          </a:xfrm>
          <a:prstGeom prst="roundRect">
            <a:avLst>
              <a:gd fmla="val 7450" name="adj"/>
            </a:avLst>
          </a:prstGeom>
          <a:solidFill>
            <a:srgbClr val="FFFFFF"/>
          </a:solidFill>
          <a:ln cap="flat" cmpd="sng" w="12700">
            <a:solidFill>
              <a:schemeClr val="accent1"/>
            </a:solidFill>
            <a:prstDash val="solid"/>
            <a:miter lim="8000"/>
            <a:headEnd len="sm" w="sm" type="none"/>
            <a:tailEnd len="sm" w="sm" type="none"/>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2D3956"/>
              </a:buClr>
              <a:buSzPts val="2800"/>
              <a:buFont typeface="Bodoni"/>
              <a:buNone/>
            </a:pPr>
            <a:r>
              <a:rPr b="1" i="0" lang="en-US" sz="2800" u="sng" cap="none" strike="noStrike">
                <a:solidFill>
                  <a:srgbClr val="2D3956"/>
                </a:solidFill>
                <a:latin typeface="Bodoni"/>
                <a:ea typeface="Bodoni"/>
                <a:cs typeface="Bodoni"/>
                <a:sym typeface="Bodoni"/>
              </a:rPr>
              <a:t>Lecture 5</a:t>
            </a:r>
            <a:endParaRPr/>
          </a:p>
          <a:p>
            <a:pPr indent="0" lvl="0" marL="0" marR="0" rtl="0" algn="l">
              <a:lnSpc>
                <a:spcPct val="100000"/>
              </a:lnSpc>
              <a:spcBef>
                <a:spcPts val="0"/>
              </a:spcBef>
              <a:spcAft>
                <a:spcPts val="0"/>
              </a:spcAft>
              <a:buClr>
                <a:srgbClr val="005493"/>
              </a:buClr>
              <a:buSzPts val="2800"/>
              <a:buFont typeface="Bodoni"/>
              <a:buNone/>
            </a:pPr>
            <a:r>
              <a:rPr b="0" i="0" lang="en-US" sz="2800" u="none" cap="none" strike="noStrike">
                <a:solidFill>
                  <a:srgbClr val="005493"/>
                </a:solidFill>
                <a:latin typeface="Bodoni"/>
                <a:ea typeface="Bodoni"/>
                <a:cs typeface="Bodoni"/>
                <a:sym typeface="Bodoni"/>
              </a:rPr>
              <a:t>The 19 </a:t>
            </a:r>
            <a:r>
              <a:rPr b="0" baseline="30000" i="0" lang="en-US" sz="2800" u="none" cap="none" strike="noStrike">
                <a:solidFill>
                  <a:srgbClr val="005493"/>
                </a:solidFill>
                <a:latin typeface="Bodoni"/>
                <a:ea typeface="Bodoni"/>
                <a:cs typeface="Bodoni"/>
                <a:sym typeface="Bodoni"/>
              </a:rPr>
              <a:t>th</a:t>
            </a:r>
            <a:r>
              <a:rPr b="0" i="0" lang="en-US" sz="2800" u="none" cap="none" strike="noStrike">
                <a:solidFill>
                  <a:srgbClr val="005493"/>
                </a:solidFill>
                <a:latin typeface="Bodoni"/>
                <a:ea typeface="Bodoni"/>
                <a:cs typeface="Bodoni"/>
                <a:sym typeface="Bodoni"/>
              </a:rPr>
              <a:t> </a:t>
            </a:r>
            <a:r>
              <a:rPr b="0" i="0" lang="en-US" sz="2800" u="none" cap="none" strike="noStrike">
                <a:solidFill>
                  <a:srgbClr val="2D3956"/>
                </a:solidFill>
                <a:latin typeface="Bodoni"/>
                <a:ea typeface="Bodoni"/>
                <a:cs typeface="Bodoni"/>
                <a:sym typeface="Bodoni"/>
              </a:rPr>
              <a:t>PJOMP </a:t>
            </a:r>
            <a:r>
              <a:rPr b="0" i="0" lang="en-US" sz="2800" u="none" cap="none" strike="noStrike">
                <a:solidFill>
                  <a:srgbClr val="005493"/>
                </a:solidFill>
                <a:latin typeface="Bodoni"/>
                <a:ea typeface="Bodoni"/>
                <a:cs typeface="Bodoni"/>
                <a:sym typeface="Bodoni"/>
              </a:rPr>
              <a:t>success factors </a:t>
            </a:r>
            <a:r>
              <a:rPr b="0" i="0" lang="en-US" sz="2800" u="none" cap="none" strike="noStrike">
                <a:solidFill>
                  <a:srgbClr val="2D3956"/>
                </a:solidFill>
                <a:latin typeface="Bodoni"/>
                <a:ea typeface="Bodoni"/>
                <a:cs typeface="Bodoni"/>
                <a:sym typeface="Bodoni"/>
              </a:rPr>
              <a:t> and the efficiency of integrating compliance into project operations for compliant deliverables with BPP.</a:t>
            </a:r>
            <a:endParaRPr/>
          </a:p>
        </p:txBody>
      </p:sp>
      <p:sp>
        <p:nvSpPr>
          <p:cNvPr id="21" name="Google Shape;21;p43"/>
          <p:cNvSpPr txBox="1"/>
          <p:nvPr/>
        </p:nvSpPr>
        <p:spPr>
          <a:xfrm>
            <a:off x="472751" y="1829945"/>
            <a:ext cx="4485319" cy="1363103"/>
          </a:xfrm>
          <a:prstGeom prst="rect">
            <a:avLst/>
          </a:prstGeom>
          <a:noFill/>
          <a:ln>
            <a:noFill/>
          </a:ln>
        </p:spPr>
        <p:txBody>
          <a:bodyPr anchorCtr="0" anchor="t" bIns="45700" lIns="45700" spcFirstLastPara="1" rIns="45700" wrap="square" tIns="45700">
            <a:spAutoFit/>
          </a:bodyPr>
          <a:lstStyle/>
          <a:p>
            <a:pPr indent="0" lvl="0" marL="0" marR="0" rtl="0" algn="l">
              <a:lnSpc>
                <a:spcPct val="100000"/>
              </a:lnSpc>
              <a:spcBef>
                <a:spcPts val="0"/>
              </a:spcBef>
              <a:spcAft>
                <a:spcPts val="0"/>
              </a:spcAft>
              <a:buClr>
                <a:srgbClr val="00B0F0"/>
              </a:buClr>
              <a:buSzPts val="4400"/>
              <a:buFont typeface="Times New Roman"/>
              <a:buNone/>
            </a:pPr>
            <a:r>
              <a:rPr b="1" i="0" lang="en-US" sz="4400" u="none" cap="none" strike="noStrike">
                <a:solidFill>
                  <a:srgbClr val="00B0F0"/>
                </a:solidFill>
                <a:latin typeface="Times New Roman"/>
                <a:ea typeface="Times New Roman"/>
                <a:cs typeface="Times New Roman"/>
                <a:sym typeface="Times New Roman"/>
              </a:rPr>
              <a:t>Project operations</a:t>
            </a:r>
            <a:endParaRPr/>
          </a:p>
          <a:p>
            <a:pPr indent="0" lvl="0" marL="0" marR="0" rtl="0" algn="ctr">
              <a:lnSpc>
                <a:spcPct val="100000"/>
              </a:lnSpc>
              <a:spcBef>
                <a:spcPts val="0"/>
              </a:spcBef>
              <a:spcAft>
                <a:spcPts val="0"/>
              </a:spcAft>
              <a:buClr>
                <a:srgbClr val="00B0F0"/>
              </a:buClr>
              <a:buSzPts val="4400"/>
              <a:buFont typeface="Times New Roman"/>
              <a:buNone/>
            </a:pPr>
            <a:r>
              <a:rPr b="1" i="0" lang="en-US" sz="4400" u="none" cap="none" strike="noStrike">
                <a:solidFill>
                  <a:srgbClr val="00B0F0"/>
                </a:solidFill>
                <a:latin typeface="Times New Roman"/>
                <a:ea typeface="Times New Roman"/>
                <a:cs typeface="Times New Roman"/>
                <a:sym typeface="Times New Roman"/>
              </a:rPr>
              <a:t> management </a:t>
            </a:r>
            <a:endParaRPr/>
          </a:p>
        </p:txBody>
      </p:sp>
      <p:sp>
        <p:nvSpPr>
          <p:cNvPr id="22" name="Google Shape;22;p43"/>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9" showMasterSp="0">
  <p:cSld name="Title Slide copy 9">
    <p:spTree>
      <p:nvGrpSpPr>
        <p:cNvPr id="23" name="Shape 23"/>
        <p:cNvGrpSpPr/>
        <p:nvPr/>
      </p:nvGrpSpPr>
      <p:grpSpPr>
        <a:xfrm>
          <a:off x="0" y="0"/>
          <a:ext cx="0" cy="0"/>
          <a:chOff x="0" y="0"/>
          <a:chExt cx="0" cy="0"/>
        </a:xfrm>
      </p:grpSpPr>
      <p:pic>
        <p:nvPicPr>
          <p:cNvPr descr="Image" id="24" name="Google Shape;24;p44"/>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pic>
        <p:nvPicPr>
          <p:cNvPr descr="Rectangle Rectangle" id="25" name="Google Shape;25;p44"/>
          <p:cNvPicPr preferRelativeResize="0"/>
          <p:nvPr/>
        </p:nvPicPr>
        <p:blipFill rotWithShape="1">
          <a:blip r:embed="rId3">
            <a:alphaModFix/>
          </a:blip>
          <a:srcRect b="0" l="0" r="0" t="0"/>
          <a:stretch/>
        </p:blipFill>
        <p:spPr>
          <a:xfrm>
            <a:off x="2753795" y="618086"/>
            <a:ext cx="9245601" cy="1040587"/>
          </a:xfrm>
          <a:prstGeom prst="rect">
            <a:avLst/>
          </a:prstGeom>
          <a:noFill/>
          <a:ln>
            <a:noFill/>
          </a:ln>
          <a:effectLst>
            <a:outerShdw blurRad="190500" rotWithShape="0" dir="5400000" dist="12700">
              <a:srgbClr val="000000"/>
            </a:outerShdw>
            <a:reflection blurRad="0" dir="0" dist="0" endA="0" endPos="40000" kx="0" rotWithShape="0" algn="bl" stA="14324" stPos="0" sy="-100000" ky="0"/>
          </a:effectLst>
        </p:spPr>
      </p:pic>
      <p:sp>
        <p:nvSpPr>
          <p:cNvPr id="26" name="Google Shape;26;p44"/>
          <p:cNvSpPr txBox="1"/>
          <p:nvPr/>
        </p:nvSpPr>
        <p:spPr>
          <a:xfrm>
            <a:off x="3260153" y="749759"/>
            <a:ext cx="8436085" cy="523241"/>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2D3956"/>
              </a:buClr>
              <a:buSzPts val="2800"/>
              <a:buFont typeface="Tajawal Medium"/>
              <a:buNone/>
            </a:pPr>
            <a:r>
              <a:rPr b="1" i="0" lang="en-US" sz="2800" u="none" cap="none" strike="noStrike">
                <a:solidFill>
                  <a:srgbClr val="2D3956"/>
                </a:solidFill>
                <a:latin typeface="Tajawal Medium"/>
                <a:ea typeface="Tajawal Medium"/>
                <a:cs typeface="Tajawal Medium"/>
                <a:sym typeface="Tajawal Medium"/>
              </a:rPr>
              <a:t>Welcome  on board  of the professional PM  track</a:t>
            </a:r>
            <a:endParaRPr/>
          </a:p>
        </p:txBody>
      </p:sp>
      <p:pic>
        <p:nvPicPr>
          <p:cNvPr descr="Rectangle: Rounded Corners 22" id="27" name="Google Shape;27;p44"/>
          <p:cNvPicPr preferRelativeResize="0"/>
          <p:nvPr/>
        </p:nvPicPr>
        <p:blipFill rotWithShape="1">
          <a:blip r:embed="rId4">
            <a:alphaModFix/>
          </a:blip>
          <a:srcRect b="0" l="0" r="0" t="0"/>
          <a:stretch/>
        </p:blipFill>
        <p:spPr>
          <a:xfrm>
            <a:off x="6887206" y="16393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sp>
        <p:nvSpPr>
          <p:cNvPr id="28" name="Google Shape;28;p44"/>
          <p:cNvSpPr txBox="1"/>
          <p:nvPr/>
        </p:nvSpPr>
        <p:spPr>
          <a:xfrm>
            <a:off x="7493423" y="2195656"/>
            <a:ext cx="2732653" cy="1501488"/>
          </a:xfrm>
          <a:prstGeom prst="rect">
            <a:avLst/>
          </a:prstGeom>
          <a:noFill/>
          <a:ln>
            <a:noFill/>
          </a:ln>
        </p:spPr>
        <p:txBody>
          <a:bodyPr anchorCtr="0" anchor="t" bIns="45700" lIns="45700" spcFirstLastPara="1" rIns="45700" wrap="square" tIns="45700">
            <a:spAutoFit/>
          </a:bodyPr>
          <a:lstStyle/>
          <a:p>
            <a:pPr indent="0" lvl="0" marL="0" marR="0" rtl="0" algn="l">
              <a:lnSpc>
                <a:spcPct val="100000"/>
              </a:lnSpc>
              <a:spcBef>
                <a:spcPts val="0"/>
              </a:spcBef>
              <a:spcAft>
                <a:spcPts val="0"/>
              </a:spcAft>
              <a:buClr>
                <a:srgbClr val="FFFFFF"/>
              </a:buClr>
              <a:buSzPts val="1800"/>
              <a:buFont typeface="Calibri"/>
              <a:buNone/>
            </a:pPr>
            <a:r>
              <a:rPr b="0" i="0" lang="en-US" sz="1800" u="none" cap="none" strike="noStrike">
                <a:solidFill>
                  <a:srgbClr val="FFFFFF"/>
                </a:solidFill>
                <a:latin typeface="Calibri"/>
                <a:ea typeface="Calibri"/>
                <a:cs typeface="Calibri"/>
                <a:sym typeface="Calibri"/>
              </a:rPr>
              <a:t>Now we have </a:t>
            </a:r>
            <a:endParaRPr/>
          </a:p>
          <a:p>
            <a:pPr indent="0" lvl="0" marL="0" marR="0" rtl="0" algn="l">
              <a:lnSpc>
                <a:spcPct val="100000"/>
              </a:lnSpc>
              <a:spcBef>
                <a:spcPts val="0"/>
              </a:spcBef>
              <a:spcAft>
                <a:spcPts val="0"/>
              </a:spcAft>
              <a:buClr>
                <a:srgbClr val="FFFFFF"/>
              </a:buClr>
              <a:buSzPts val="1800"/>
              <a:buFont typeface="Calibri"/>
              <a:buNone/>
            </a:pPr>
            <a:r>
              <a:rPr b="0" i="0" lang="en-US" sz="1800" u="none" cap="none" strike="noStrike">
                <a:solidFill>
                  <a:srgbClr val="FFFFFF"/>
                </a:solidFill>
                <a:latin typeface="Calibri"/>
                <a:ea typeface="Calibri"/>
                <a:cs typeface="Calibri"/>
                <a:sym typeface="Calibri"/>
              </a:rPr>
              <a:t>1= highly competence team </a:t>
            </a:r>
            <a:endParaRPr/>
          </a:p>
          <a:p>
            <a:pPr indent="0" lvl="0" marL="0" marR="0" rtl="0" algn="l">
              <a:lnSpc>
                <a:spcPct val="100000"/>
              </a:lnSpc>
              <a:spcBef>
                <a:spcPts val="0"/>
              </a:spcBef>
              <a:spcAft>
                <a:spcPts val="0"/>
              </a:spcAft>
              <a:buClr>
                <a:srgbClr val="FFFFFF"/>
              </a:buClr>
              <a:buSzPts val="1800"/>
              <a:buFont typeface="Calibri"/>
              <a:buNone/>
            </a:pPr>
            <a:r>
              <a:rPr b="0" i="0" lang="en-US" sz="1800" u="none" cap="none" strike="noStrike">
                <a:solidFill>
                  <a:srgbClr val="FFFFFF"/>
                </a:solidFill>
                <a:latin typeface="Calibri"/>
                <a:ea typeface="Calibri"/>
                <a:cs typeface="Calibri"/>
                <a:sym typeface="Calibri"/>
              </a:rPr>
              <a:t>2=project management operations compliance system </a:t>
            </a:r>
            <a:endParaRPr/>
          </a:p>
        </p:txBody>
      </p:sp>
      <p:pic>
        <p:nvPicPr>
          <p:cNvPr descr="Rectangle: Rounded Corners 24" id="29" name="Google Shape;29;p44"/>
          <p:cNvPicPr preferRelativeResize="0"/>
          <p:nvPr/>
        </p:nvPicPr>
        <p:blipFill rotWithShape="1">
          <a:blip r:embed="rId5">
            <a:alphaModFix/>
          </a:blip>
          <a:srcRect b="0" l="0" r="0" t="0"/>
          <a:stretch/>
        </p:blipFill>
        <p:spPr>
          <a:xfrm>
            <a:off x="2840229" y="2325947"/>
            <a:ext cx="4478493" cy="3144336"/>
          </a:xfrm>
          <a:prstGeom prst="rect">
            <a:avLst/>
          </a:prstGeom>
          <a:noFill/>
          <a:ln>
            <a:noFill/>
          </a:ln>
          <a:effectLst>
            <a:outerShdw blurRad="190500" rotWithShape="0" dir="5400000" dist="12700">
              <a:srgbClr val="000000"/>
            </a:outerShdw>
            <a:reflection blurRad="0" dir="0" dist="0" endA="0" endPos="40000" kx="0" rotWithShape="0" algn="bl" stA="14324" stPos="0" sy="-100000" ky="0"/>
          </a:effectLst>
        </p:spPr>
      </p:pic>
      <p:sp>
        <p:nvSpPr>
          <p:cNvPr id="30" name="Google Shape;30;p44"/>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5" showMasterSp="0">
  <p:cSld name="Title Slide copy 5">
    <p:spTree>
      <p:nvGrpSpPr>
        <p:cNvPr id="31" name="Shape 31"/>
        <p:cNvGrpSpPr/>
        <p:nvPr/>
      </p:nvGrpSpPr>
      <p:grpSpPr>
        <a:xfrm>
          <a:off x="0" y="0"/>
          <a:ext cx="0" cy="0"/>
          <a:chOff x="0" y="0"/>
          <a:chExt cx="0" cy="0"/>
        </a:xfrm>
      </p:grpSpPr>
      <p:pic>
        <p:nvPicPr>
          <p:cNvPr descr="Image" id="32" name="Google Shape;32;p45"/>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sp>
        <p:nvSpPr>
          <p:cNvPr id="33" name="Google Shape;33;p45"/>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pic>
        <p:nvPicPr>
          <p:cNvPr descr="Rectangle: Rounded Corners 22" id="34" name="Google Shape;34;p45"/>
          <p:cNvPicPr preferRelativeResize="0"/>
          <p:nvPr/>
        </p:nvPicPr>
        <p:blipFill rotWithShape="1">
          <a:blip r:embed="rId3">
            <a:alphaModFix/>
          </a:blip>
          <a:srcRect b="0" l="0" r="0" t="0"/>
          <a:stretch/>
        </p:blipFill>
        <p:spPr>
          <a:xfrm>
            <a:off x="7116483" y="1098556"/>
            <a:ext cx="4236426" cy="5162159"/>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35" name="Google Shape;35;p45"/>
          <p:cNvPicPr preferRelativeResize="0"/>
          <p:nvPr/>
        </p:nvPicPr>
        <p:blipFill rotWithShape="1">
          <a:blip r:embed="rId4">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36" name="Google Shape;36;p45"/>
          <p:cNvPicPr preferRelativeResize="0"/>
          <p:nvPr/>
        </p:nvPicPr>
        <p:blipFill rotWithShape="1">
          <a:blip r:embed="rId5">
            <a:alphaModFix/>
          </a:blip>
          <a:srcRect b="0" l="0" r="0" t="0"/>
          <a:stretch/>
        </p:blipFill>
        <p:spPr>
          <a:xfrm>
            <a:off x="1205486" y="2967066"/>
            <a:ext cx="9781028" cy="2711937"/>
          </a:xfrm>
          <a:prstGeom prst="rect">
            <a:avLst/>
          </a:prstGeom>
          <a:noFill/>
          <a:ln>
            <a:noFill/>
          </a:ln>
          <a:effectLst>
            <a:outerShdw blurRad="190500" rotWithShape="0" dir="5400000" dist="101600">
              <a:schemeClr val="accent5">
                <a:alpha val="49411"/>
              </a:schemeClr>
            </a:outerShdw>
          </a:effectLst>
        </p:spPr>
      </p:pic>
      <p:sp>
        <p:nvSpPr>
          <p:cNvPr id="37" name="Google Shape;37;p45"/>
          <p:cNvSpPr txBox="1"/>
          <p:nvPr>
            <p:ph type="title"/>
          </p:nvPr>
        </p:nvSpPr>
        <p:spPr>
          <a:xfrm>
            <a:off x="1706857" y="1521130"/>
            <a:ext cx="8760491" cy="970460"/>
          </a:xfrm>
          <a:prstGeom prst="rect">
            <a:avLst/>
          </a:prstGeom>
          <a:noFill/>
          <a:ln>
            <a:noFill/>
          </a:ln>
        </p:spPr>
        <p:txBody>
          <a:bodyPr anchorCtr="0" anchor="ctr" bIns="45700" lIns="45700" spcFirstLastPara="1" rIns="45700" wrap="square" tIns="45700">
            <a:normAutofit/>
          </a:bodyPr>
          <a:lstStyle>
            <a:lvl1pPr lvl="0" algn="ctr">
              <a:lnSpc>
                <a:spcPct val="90000"/>
              </a:lnSpc>
              <a:spcBef>
                <a:spcPts val="0"/>
              </a:spcBef>
              <a:spcAft>
                <a:spcPts val="0"/>
              </a:spcAft>
              <a:buClr>
                <a:srgbClr val="941100"/>
              </a:buClr>
              <a:buSzPts val="6000"/>
              <a:buFont typeface="Bodoni"/>
              <a:buNone/>
              <a:defRPr>
                <a:solidFill>
                  <a:srgbClr val="941100"/>
                </a:solidFill>
                <a:latin typeface="Bodoni"/>
                <a:ea typeface="Bodoni"/>
                <a:cs typeface="Bodoni"/>
                <a:sym typeface="Bodoni"/>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p:txBody>
      </p:sp>
      <p:sp>
        <p:nvSpPr>
          <p:cNvPr id="38" name="Google Shape;38;p45"/>
          <p:cNvSpPr txBox="1"/>
          <p:nvPr>
            <p:ph idx="1" type="body"/>
          </p:nvPr>
        </p:nvSpPr>
        <p:spPr>
          <a:xfrm>
            <a:off x="1515102" y="3087320"/>
            <a:ext cx="9144001" cy="2368223"/>
          </a:xfrm>
          <a:prstGeom prst="rect">
            <a:avLst/>
          </a:prstGeom>
          <a:noFill/>
          <a:ln>
            <a:noFill/>
          </a:ln>
        </p:spPr>
        <p:txBody>
          <a:bodyPr anchorCtr="0" anchor="ctr" bIns="45700" lIns="45700" spcFirstLastPara="1" rIns="45700" wrap="square" tIns="45700">
            <a:normAutofit/>
          </a:bodyPr>
          <a:lstStyle>
            <a:lvl1pPr indent="-228600" lvl="0" marL="4572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1pPr>
            <a:lvl2pPr indent="-228600" lvl="1" marL="9144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2pPr>
            <a:lvl3pPr indent="-228600" lvl="2" marL="13716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3pPr>
            <a:lvl4pPr indent="-228600" lvl="3" marL="18288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4pPr>
            <a:lvl5pPr indent="-228600" lvl="4" marL="2286000" algn="just">
              <a:lnSpc>
                <a:spcPct val="90000"/>
              </a:lnSpc>
              <a:spcBef>
                <a:spcPts val="1000"/>
              </a:spcBef>
              <a:spcAft>
                <a:spcPts val="0"/>
              </a:spcAft>
              <a:buClr>
                <a:srgbClr val="000000"/>
              </a:buClr>
              <a:buSzPts val="2400"/>
              <a:buFont typeface="Arial"/>
              <a:buNone/>
              <a:defRPr sz="2400">
                <a:latin typeface="Arial"/>
                <a:ea typeface="Arial"/>
                <a:cs typeface="Arial"/>
                <a:sym typeface="Arial"/>
              </a:defRPr>
            </a:lvl5pPr>
            <a:lvl6pPr indent="-228600" lvl="5" marL="2743200" algn="l">
              <a:lnSpc>
                <a:spcPct val="90000"/>
              </a:lnSpc>
              <a:spcBef>
                <a:spcPts val="1000"/>
              </a:spcBef>
              <a:spcAft>
                <a:spcPts val="0"/>
              </a:spcAft>
              <a:buClr>
                <a:srgbClr val="000000"/>
              </a:buClr>
              <a:buSzPts val="1800"/>
              <a:buNone/>
              <a:defRPr/>
            </a:lvl6pPr>
            <a:lvl7pPr indent="-228600" lvl="6" marL="3200400" algn="l">
              <a:lnSpc>
                <a:spcPct val="90000"/>
              </a:lnSpc>
              <a:spcBef>
                <a:spcPts val="1000"/>
              </a:spcBef>
              <a:spcAft>
                <a:spcPts val="0"/>
              </a:spcAft>
              <a:buClr>
                <a:srgbClr val="000000"/>
              </a:buClr>
              <a:buSzPts val="1800"/>
              <a:buNone/>
              <a:defRPr/>
            </a:lvl7pPr>
            <a:lvl8pPr indent="-228600" lvl="7" marL="3657600" algn="l">
              <a:lnSpc>
                <a:spcPct val="90000"/>
              </a:lnSpc>
              <a:spcBef>
                <a:spcPts val="1000"/>
              </a:spcBef>
              <a:spcAft>
                <a:spcPts val="0"/>
              </a:spcAft>
              <a:buClr>
                <a:srgbClr val="000000"/>
              </a:buClr>
              <a:buSzPts val="1800"/>
              <a:buNone/>
              <a:defRPr/>
            </a:lvl8pPr>
            <a:lvl9pPr indent="-228600" lvl="8" marL="4114800" algn="l">
              <a:lnSpc>
                <a:spcPct val="90000"/>
              </a:lnSpc>
              <a:spcBef>
                <a:spcPts val="1000"/>
              </a:spcBef>
              <a:spcAft>
                <a:spcPts val="0"/>
              </a:spcAft>
              <a:buClr>
                <a:srgbClr val="000000"/>
              </a:buClr>
              <a:buSzPts val="18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showMasterSp="0">
  <p:cSld name="Title Slide copy">
    <p:spTree>
      <p:nvGrpSpPr>
        <p:cNvPr id="39" name="Shape 39"/>
        <p:cNvGrpSpPr/>
        <p:nvPr/>
      </p:nvGrpSpPr>
      <p:grpSpPr>
        <a:xfrm>
          <a:off x="0" y="0"/>
          <a:ext cx="0" cy="0"/>
          <a:chOff x="0" y="0"/>
          <a:chExt cx="0" cy="0"/>
        </a:xfrm>
      </p:grpSpPr>
      <p:sp>
        <p:nvSpPr>
          <p:cNvPr id="40" name="Google Shape;40;p46"/>
          <p:cNvSpPr/>
          <p:nvPr/>
        </p:nvSpPr>
        <p:spPr>
          <a:xfrm rot="5400000">
            <a:off x="-4175" y="4176"/>
            <a:ext cx="1799303" cy="1790952"/>
          </a:xfrm>
          <a:custGeom>
            <a:rect b="b" l="l" r="r" t="t"/>
            <a:pathLst>
              <a:path extrusionOk="0" h="21600" w="21600">
                <a:moveTo>
                  <a:pt x="0" y="21600"/>
                </a:moveTo>
                <a:lnTo>
                  <a:pt x="21600" y="21600"/>
                </a:lnTo>
                <a:lnTo>
                  <a:pt x="0" y="0"/>
                </a:lnTo>
                <a:close/>
              </a:path>
            </a:pathLst>
          </a:custGeom>
          <a:solidFill>
            <a:srgbClr val="FFFFFF"/>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1" name="Google Shape;41;p46"/>
          <p:cNvSpPr/>
          <p:nvPr/>
        </p:nvSpPr>
        <p:spPr>
          <a:xfrm>
            <a:off x="3150822" y="583446"/>
            <a:ext cx="6516915" cy="45720"/>
          </a:xfrm>
          <a:prstGeom prst="rect">
            <a:avLst/>
          </a:prstGeom>
          <a:solidFill>
            <a:srgbClr val="8E5A6D"/>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Picture 28" id="42" name="Google Shape;42;p46"/>
          <p:cNvPicPr preferRelativeResize="0"/>
          <p:nvPr/>
        </p:nvPicPr>
        <p:blipFill rotWithShape="1">
          <a:blip r:embed="rId2">
            <a:alphaModFix/>
          </a:blip>
          <a:srcRect b="0" l="0" r="0" t="0"/>
          <a:stretch/>
        </p:blipFill>
        <p:spPr>
          <a:xfrm>
            <a:off x="9932264" y="-372929"/>
            <a:ext cx="2036259" cy="1800994"/>
          </a:xfrm>
          <a:prstGeom prst="rect">
            <a:avLst/>
          </a:prstGeom>
          <a:noFill/>
          <a:ln>
            <a:noFill/>
          </a:ln>
        </p:spPr>
      </p:pic>
      <p:sp>
        <p:nvSpPr>
          <p:cNvPr id="43" name="Google Shape;43;p46"/>
          <p:cNvSpPr txBox="1"/>
          <p:nvPr/>
        </p:nvSpPr>
        <p:spPr>
          <a:xfrm>
            <a:off x="3643969" y="2495027"/>
            <a:ext cx="8325881" cy="650241"/>
          </a:xfrm>
          <a:prstGeom prst="rect">
            <a:avLst/>
          </a:prstGeom>
          <a:noFill/>
          <a:ln>
            <a:noFill/>
          </a:ln>
        </p:spPr>
        <p:txBody>
          <a:bodyPr anchorCtr="0" anchor="t" bIns="45700" lIns="45700" spcFirstLastPara="1" rIns="45700" wrap="square" tIns="45700">
            <a:spAutoFit/>
          </a:bodyPr>
          <a:lstStyle/>
          <a:p>
            <a:pPr indent="0" lvl="0" marL="0" marR="0" rtl="0" algn="l">
              <a:lnSpc>
                <a:spcPct val="100000"/>
              </a:lnSpc>
              <a:spcBef>
                <a:spcPts val="0"/>
              </a:spcBef>
              <a:spcAft>
                <a:spcPts val="0"/>
              </a:spcAft>
              <a:buClr>
                <a:srgbClr val="0A1F61"/>
              </a:buClr>
              <a:buSzPts val="1800"/>
              <a:buFont typeface="Tajawal ExtraBold"/>
              <a:buNone/>
            </a:pPr>
            <a:r>
              <a:t/>
            </a:r>
            <a:endParaRPr b="0" i="0" sz="1800" u="none" cap="none" strike="noStrike">
              <a:solidFill>
                <a:srgbClr val="0A1F61"/>
              </a:solidFill>
              <a:latin typeface="Tajawal ExtraBold"/>
              <a:ea typeface="Tajawal ExtraBold"/>
              <a:cs typeface="Tajawal ExtraBold"/>
              <a:sym typeface="Tajawal ExtraBold"/>
            </a:endParaRPr>
          </a:p>
        </p:txBody>
      </p:sp>
      <p:pic>
        <p:nvPicPr>
          <p:cNvPr descr="Image" id="44" name="Google Shape;44;p46"/>
          <p:cNvPicPr preferRelativeResize="0"/>
          <p:nvPr/>
        </p:nvPicPr>
        <p:blipFill rotWithShape="1">
          <a:blip r:embed="rId3">
            <a:alphaModFix/>
          </a:blip>
          <a:srcRect b="0" l="0" r="26224" t="0"/>
          <a:stretch/>
        </p:blipFill>
        <p:spPr>
          <a:xfrm>
            <a:off x="-2637" y="316715"/>
            <a:ext cx="3377870" cy="6705517"/>
          </a:xfrm>
          <a:prstGeom prst="rect">
            <a:avLst/>
          </a:prstGeom>
          <a:noFill/>
          <a:ln>
            <a:noFill/>
          </a:ln>
        </p:spPr>
      </p:pic>
      <p:sp>
        <p:nvSpPr>
          <p:cNvPr id="45" name="Google Shape;45;p46"/>
          <p:cNvSpPr txBox="1"/>
          <p:nvPr/>
        </p:nvSpPr>
        <p:spPr>
          <a:xfrm>
            <a:off x="3482052" y="1265122"/>
            <a:ext cx="999570" cy="396241"/>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FFFFFF"/>
              </a:buClr>
              <a:buSzPts val="2000"/>
              <a:buFont typeface="Tajawal Medium"/>
              <a:buNone/>
            </a:pPr>
            <a:r>
              <a:rPr b="0" i="0" lang="en-US" sz="2000" u="none" cap="none" strike="noStrike">
                <a:solidFill>
                  <a:srgbClr val="FFFFFF"/>
                </a:solidFill>
                <a:latin typeface="Tajawal Medium"/>
                <a:ea typeface="Tajawal Medium"/>
                <a:cs typeface="Tajawal Medium"/>
                <a:sym typeface="Tajawal Medium"/>
              </a:rPr>
              <a:t>.</a:t>
            </a:r>
            <a:endParaRPr/>
          </a:p>
        </p:txBody>
      </p:sp>
      <p:sp>
        <p:nvSpPr>
          <p:cNvPr id="46" name="Google Shape;46;p46"/>
          <p:cNvSpPr txBox="1"/>
          <p:nvPr/>
        </p:nvSpPr>
        <p:spPr>
          <a:xfrm>
            <a:off x="5892800" y="6172200"/>
            <a:ext cx="2844800" cy="368301"/>
          </a:xfrm>
          <a:prstGeom prst="rect">
            <a:avLst/>
          </a:prstGeom>
          <a:noFill/>
          <a:ln>
            <a:noFill/>
          </a:ln>
        </p:spPr>
        <p:txBody>
          <a:bodyPr anchorCtr="0" anchor="ctr" bIns="45700" lIns="45700" spcFirstLastPara="1" rIns="45700" wrap="square" tIns="45700">
            <a:spAutoFit/>
          </a:bodyPr>
          <a:lstStyle/>
          <a:p>
            <a:pPr indent="0" lvl="0" marL="0" marR="0" rtl="0" algn="r">
              <a:lnSpc>
                <a:spcPct val="100000"/>
              </a:lnSpc>
              <a:spcBef>
                <a:spcPts val="0"/>
              </a:spcBef>
              <a:spcAft>
                <a:spcPts val="0"/>
              </a:spcAft>
              <a:buClr>
                <a:srgbClr val="888888"/>
              </a:buClr>
              <a:buSzPts val="1200"/>
              <a:buFont typeface="Calibri"/>
              <a:buNone/>
            </a:pPr>
            <a:fld id="{00000000-1234-1234-1234-123412341234}" type="slidenum">
              <a:rPr b="0" i="0" lang="en-US" sz="1200" u="none" cap="none" strike="noStrike">
                <a:solidFill>
                  <a:srgbClr val="888888"/>
                </a:solidFill>
                <a:latin typeface="Calibri"/>
                <a:ea typeface="Calibri"/>
                <a:cs typeface="Calibri"/>
                <a:sym typeface="Calibri"/>
              </a:rPr>
              <a:t>‹#›</a:t>
            </a:fld>
            <a:endParaRPr/>
          </a:p>
        </p:txBody>
      </p:sp>
      <p:pic>
        <p:nvPicPr>
          <p:cNvPr descr="Image" id="47" name="Google Shape;47;p46"/>
          <p:cNvPicPr preferRelativeResize="0"/>
          <p:nvPr/>
        </p:nvPicPr>
        <p:blipFill rotWithShape="1">
          <a:blip r:embed="rId4">
            <a:alphaModFix/>
          </a:blip>
          <a:srcRect b="0" l="0" r="0" t="0"/>
          <a:stretch/>
        </p:blipFill>
        <p:spPr>
          <a:xfrm>
            <a:off x="4787900" y="6265862"/>
            <a:ext cx="2616200" cy="546101"/>
          </a:xfrm>
          <a:prstGeom prst="rect">
            <a:avLst/>
          </a:prstGeom>
          <a:noFill/>
          <a:ln>
            <a:noFill/>
          </a:ln>
        </p:spPr>
      </p:pic>
      <p:sp>
        <p:nvSpPr>
          <p:cNvPr id="48" name="Google Shape;48;p46"/>
          <p:cNvSpPr txBox="1"/>
          <p:nvPr/>
        </p:nvSpPr>
        <p:spPr>
          <a:xfrm>
            <a:off x="6989967" y="3996751"/>
            <a:ext cx="4022459" cy="482734"/>
          </a:xfrm>
          <a:prstGeom prst="rect">
            <a:avLst/>
          </a:prstGeom>
          <a:noFill/>
          <a:ln>
            <a:noFill/>
          </a:ln>
        </p:spPr>
        <p:txBody>
          <a:bodyPr anchorCtr="0" anchor="t" bIns="45700" lIns="45700" spcFirstLastPara="1" rIns="45700" wrap="square" tIns="45700">
            <a:spAutoFit/>
          </a:bodyPr>
          <a:lstStyle/>
          <a:p>
            <a:pPr indent="0" lvl="0" marL="0" marR="0" rtl="0" algn="l">
              <a:lnSpc>
                <a:spcPct val="100000"/>
              </a:lnSpc>
              <a:spcBef>
                <a:spcPts val="0"/>
              </a:spcBef>
              <a:spcAft>
                <a:spcPts val="0"/>
              </a:spcAft>
              <a:buClr>
                <a:srgbClr val="00B0F0"/>
              </a:buClr>
              <a:buSzPts val="2800"/>
              <a:buFont typeface="Times New Roman"/>
              <a:buNone/>
            </a:pPr>
            <a:r>
              <a:rPr b="1" i="0" lang="en-US" sz="2800" u="none" cap="none" strike="noStrike">
                <a:solidFill>
                  <a:srgbClr val="00B0F0"/>
                </a:solidFill>
                <a:latin typeface="Times New Roman"/>
                <a:ea typeface="Times New Roman"/>
                <a:cs typeface="Times New Roman"/>
                <a:sym typeface="Times New Roman"/>
              </a:rPr>
              <a:t>TITLE OF SLIDE</a:t>
            </a:r>
            <a:endParaRPr/>
          </a:p>
        </p:txBody>
      </p:sp>
      <p:pic>
        <p:nvPicPr>
          <p:cNvPr descr="Image" id="49" name="Google Shape;49;p46"/>
          <p:cNvPicPr preferRelativeResize="0"/>
          <p:nvPr/>
        </p:nvPicPr>
        <p:blipFill rotWithShape="1">
          <a:blip r:embed="rId5">
            <a:alphaModFix/>
          </a:blip>
          <a:srcRect b="0" l="0" r="0" t="0"/>
          <a:stretch/>
        </p:blipFill>
        <p:spPr>
          <a:xfrm>
            <a:off x="-51145" y="-68932"/>
            <a:ext cx="12294290" cy="6995864"/>
          </a:xfrm>
          <a:prstGeom prst="rect">
            <a:avLst/>
          </a:prstGeom>
          <a:noFill/>
          <a:ln>
            <a:noFill/>
          </a:ln>
        </p:spPr>
      </p:pic>
      <p:grpSp>
        <p:nvGrpSpPr>
          <p:cNvPr id="50" name="Google Shape;50;p46"/>
          <p:cNvGrpSpPr/>
          <p:nvPr/>
        </p:nvGrpSpPr>
        <p:grpSpPr>
          <a:xfrm>
            <a:off x="6520123" y="2421740"/>
            <a:ext cx="4962148" cy="2495551"/>
            <a:chOff x="0" y="0"/>
            <a:chExt cx="4962146" cy="2495550"/>
          </a:xfrm>
        </p:grpSpPr>
        <p:sp>
          <p:nvSpPr>
            <p:cNvPr id="51" name="Google Shape;51;p46"/>
            <p:cNvSpPr/>
            <p:nvPr/>
          </p:nvSpPr>
          <p:spPr>
            <a:xfrm>
              <a:off x="0" y="0"/>
              <a:ext cx="4962146" cy="2495550"/>
            </a:xfrm>
            <a:prstGeom prst="rect">
              <a:avLst/>
            </a:prstGeom>
            <a:solidFill>
              <a:srgbClr val="D9D9D9">
                <a:alpha val="49803"/>
              </a:srgbClr>
            </a:solidFill>
            <a:ln>
              <a:noFill/>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descr="image15.jpeg" id="52" name="Google Shape;52;p46"/>
            <p:cNvPicPr preferRelativeResize="0"/>
            <p:nvPr/>
          </p:nvPicPr>
          <p:blipFill rotWithShape="1">
            <a:blip r:embed="rId6">
              <a:alphaModFix/>
            </a:blip>
            <a:srcRect b="12313" l="0" r="0" t="12314"/>
            <a:stretch/>
          </p:blipFill>
          <p:spPr>
            <a:xfrm>
              <a:off x="0" y="0"/>
              <a:ext cx="4962146" cy="2495550"/>
            </a:xfrm>
            <a:prstGeom prst="rect">
              <a:avLst/>
            </a:prstGeom>
            <a:noFill/>
            <a:ln>
              <a:noFill/>
            </a:ln>
          </p:spPr>
        </p:pic>
      </p:grpSp>
      <p:sp>
        <p:nvSpPr>
          <p:cNvPr id="53" name="Google Shape;53;p46"/>
          <p:cNvSpPr/>
          <p:nvPr/>
        </p:nvSpPr>
        <p:spPr>
          <a:xfrm flipH="1" rot="10800000">
            <a:off x="2376534" y="341351"/>
            <a:ext cx="9752694" cy="45720"/>
          </a:xfrm>
          <a:prstGeom prst="rect">
            <a:avLst/>
          </a:prstGeom>
          <a:solidFill>
            <a:srgbClr val="FFFFFF"/>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Picture 3" id="54" name="Google Shape;54;p46"/>
          <p:cNvPicPr preferRelativeResize="0"/>
          <p:nvPr/>
        </p:nvPicPr>
        <p:blipFill rotWithShape="1">
          <a:blip r:embed="rId7">
            <a:alphaModFix/>
          </a:blip>
          <a:srcRect b="0" l="0" r="0" t="0"/>
          <a:stretch/>
        </p:blipFill>
        <p:spPr>
          <a:xfrm>
            <a:off x="62772" y="-198351"/>
            <a:ext cx="2383738" cy="1125124"/>
          </a:xfrm>
          <a:prstGeom prst="rect">
            <a:avLst/>
          </a:prstGeom>
          <a:noFill/>
          <a:ln>
            <a:noFill/>
          </a:ln>
        </p:spPr>
      </p:pic>
      <p:sp>
        <p:nvSpPr>
          <p:cNvPr id="55" name="Google Shape;55;p46"/>
          <p:cNvSpPr txBox="1"/>
          <p:nvPr/>
        </p:nvSpPr>
        <p:spPr>
          <a:xfrm>
            <a:off x="4825861" y="6185973"/>
            <a:ext cx="2524761" cy="340182"/>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pic>
        <p:nvPicPr>
          <p:cNvPr descr="Rectangle Rectangle" id="56" name="Google Shape;56;p46"/>
          <p:cNvPicPr preferRelativeResize="0"/>
          <p:nvPr/>
        </p:nvPicPr>
        <p:blipFill rotWithShape="1">
          <a:blip r:embed="rId8">
            <a:alphaModFix/>
          </a:blip>
          <a:srcRect b="0" l="0" r="0" t="0"/>
          <a:stretch/>
        </p:blipFill>
        <p:spPr>
          <a:xfrm>
            <a:off x="175410" y="2244566"/>
            <a:ext cx="6156461" cy="2849899"/>
          </a:xfrm>
          <a:prstGeom prst="rect">
            <a:avLst/>
          </a:prstGeom>
          <a:noFill/>
          <a:ln>
            <a:noFill/>
          </a:ln>
          <a:effectLst>
            <a:outerShdw blurRad="381000" rotWithShape="0" dist="114300">
              <a:srgbClr val="000000">
                <a:alpha val="74901"/>
              </a:srgbClr>
            </a:outerShdw>
          </a:effectLst>
        </p:spPr>
      </p:pic>
      <p:sp>
        <p:nvSpPr>
          <p:cNvPr id="57" name="Google Shape;57;p46"/>
          <p:cNvSpPr txBox="1"/>
          <p:nvPr/>
        </p:nvSpPr>
        <p:spPr>
          <a:xfrm>
            <a:off x="503639" y="2792919"/>
            <a:ext cx="4260847" cy="1272161"/>
          </a:xfrm>
          <a:prstGeom prst="rect">
            <a:avLst/>
          </a:prstGeom>
          <a:noFill/>
          <a:ln>
            <a:noFill/>
          </a:ln>
        </p:spPr>
        <p:txBody>
          <a:bodyPr anchorCtr="0" anchor="t" bIns="45700" lIns="45700" spcFirstLastPara="1" rIns="45700" wrap="square" tIns="45700">
            <a:normAutofit/>
          </a:bodyPr>
          <a:lstStyle/>
          <a:p>
            <a:pPr indent="0" lvl="0" marL="0" marR="0" rtl="0" algn="ctr">
              <a:lnSpc>
                <a:spcPct val="90000"/>
              </a:lnSpc>
              <a:spcBef>
                <a:spcPts val="0"/>
              </a:spcBef>
              <a:spcAft>
                <a:spcPts val="0"/>
              </a:spcAft>
              <a:buClr>
                <a:srgbClr val="000000"/>
              </a:buClr>
              <a:buSzPts val="2400"/>
              <a:buFont typeface="Calibri"/>
              <a:buNone/>
            </a:pPr>
            <a:r>
              <a:rPr b="0" i="0" lang="en-US" sz="2400" u="none" cap="none" strike="noStrike">
                <a:solidFill>
                  <a:srgbClr val="000000"/>
                </a:solidFill>
                <a:latin typeface="Calibri"/>
                <a:ea typeface="Calibri"/>
                <a:cs typeface="Calibri"/>
                <a:sym typeface="Calibri"/>
              </a:rPr>
              <a:t> </a:t>
            </a:r>
            <a:endParaRPr/>
          </a:p>
        </p:txBody>
      </p:sp>
      <p:sp>
        <p:nvSpPr>
          <p:cNvPr id="58" name="Google Shape;58;p46"/>
          <p:cNvSpPr txBox="1"/>
          <p:nvPr>
            <p:ph type="title"/>
          </p:nvPr>
        </p:nvSpPr>
        <p:spPr>
          <a:xfrm>
            <a:off x="2998608" y="1145717"/>
            <a:ext cx="7874957" cy="759473"/>
          </a:xfrm>
          <a:prstGeom prst="rect">
            <a:avLst/>
          </a:prstGeom>
          <a:solidFill>
            <a:srgbClr val="FFFB00"/>
          </a:solidFill>
          <a:ln>
            <a:noFill/>
          </a:ln>
          <a:effectLst>
            <a:outerShdw blurRad="190500" rotWithShape="0" dir="5400000" dist="101600">
              <a:srgbClr val="941751"/>
            </a:outerShdw>
          </a:effectLst>
        </p:spPr>
        <p:txBody>
          <a:bodyPr anchorCtr="0" anchor="b" bIns="45700" lIns="45700" spcFirstLastPara="1" rIns="45700" wrap="square" tIns="45700">
            <a:normAutofit/>
          </a:bodyPr>
          <a:lstStyle>
            <a:lvl1pPr lvl="0" algn="ctr">
              <a:lnSpc>
                <a:spcPct val="90000"/>
              </a:lnSpc>
              <a:spcBef>
                <a:spcPts val="0"/>
              </a:spcBef>
              <a:spcAft>
                <a:spcPts val="0"/>
              </a:spcAft>
              <a:buClr>
                <a:srgbClr val="941100"/>
              </a:buClr>
              <a:buSzPts val="4400"/>
              <a:buFont typeface="Bookman Old Style"/>
              <a:buNone/>
              <a:defRPr b="1" i="1" sz="4400">
                <a:solidFill>
                  <a:srgbClr val="941100"/>
                </a:solidFill>
                <a:latin typeface="Bookman Old Style"/>
                <a:ea typeface="Bookman Old Style"/>
                <a:cs typeface="Bookman Old Style"/>
                <a:sym typeface="Bookman Old Style"/>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p:txBody>
      </p:sp>
      <p:sp>
        <p:nvSpPr>
          <p:cNvPr id="59" name="Google Shape;59;p46"/>
          <p:cNvSpPr txBox="1"/>
          <p:nvPr>
            <p:ph idx="1" type="body"/>
          </p:nvPr>
        </p:nvSpPr>
        <p:spPr>
          <a:xfrm>
            <a:off x="804691" y="2539413"/>
            <a:ext cx="4897899" cy="2206748"/>
          </a:xfrm>
          <a:prstGeom prst="rect">
            <a:avLst/>
          </a:prstGeom>
          <a:noFill/>
          <a:ln>
            <a:noFill/>
          </a:ln>
        </p:spPr>
        <p:txBody>
          <a:bodyPr anchorCtr="0" anchor="t" bIns="45700" lIns="45700" spcFirstLastPara="1" rIns="45700" wrap="square" tIns="45700">
            <a:normAutofit/>
          </a:bodyPr>
          <a:lstStyle>
            <a:lvl1pPr indent="-228600" lvl="0" marL="457200" algn="ctr">
              <a:lnSpc>
                <a:spcPct val="90000"/>
              </a:lnSpc>
              <a:spcBef>
                <a:spcPts val="1000"/>
              </a:spcBef>
              <a:spcAft>
                <a:spcPts val="0"/>
              </a:spcAft>
              <a:buClr>
                <a:srgbClr val="000000"/>
              </a:buClr>
              <a:buSzPts val="2400"/>
              <a:buFont typeface="Calibri"/>
              <a:buNone/>
              <a:defRPr sz="2400">
                <a:latin typeface="Calibri"/>
                <a:ea typeface="Calibri"/>
                <a:cs typeface="Calibri"/>
                <a:sym typeface="Calibri"/>
              </a:defRPr>
            </a:lvl1pPr>
            <a:lvl2pPr indent="-228600" lvl="1" marL="914400" algn="ctr">
              <a:lnSpc>
                <a:spcPct val="90000"/>
              </a:lnSpc>
              <a:spcBef>
                <a:spcPts val="1000"/>
              </a:spcBef>
              <a:spcAft>
                <a:spcPts val="0"/>
              </a:spcAft>
              <a:buClr>
                <a:srgbClr val="000000"/>
              </a:buClr>
              <a:buSzPts val="2400"/>
              <a:buFont typeface="Calibri"/>
              <a:buNone/>
              <a:defRPr sz="2400">
                <a:latin typeface="Calibri"/>
                <a:ea typeface="Calibri"/>
                <a:cs typeface="Calibri"/>
                <a:sym typeface="Calibri"/>
              </a:defRPr>
            </a:lvl2pPr>
            <a:lvl3pPr indent="-228600" lvl="2" marL="1371600" algn="ctr">
              <a:lnSpc>
                <a:spcPct val="90000"/>
              </a:lnSpc>
              <a:spcBef>
                <a:spcPts val="1000"/>
              </a:spcBef>
              <a:spcAft>
                <a:spcPts val="0"/>
              </a:spcAft>
              <a:buClr>
                <a:srgbClr val="000000"/>
              </a:buClr>
              <a:buSzPts val="2400"/>
              <a:buFont typeface="Calibri"/>
              <a:buNone/>
              <a:defRPr sz="2400">
                <a:latin typeface="Calibri"/>
                <a:ea typeface="Calibri"/>
                <a:cs typeface="Calibri"/>
                <a:sym typeface="Calibri"/>
              </a:defRPr>
            </a:lvl3pPr>
            <a:lvl4pPr indent="-228600" lvl="3" marL="1828800" algn="ctr">
              <a:lnSpc>
                <a:spcPct val="90000"/>
              </a:lnSpc>
              <a:spcBef>
                <a:spcPts val="1000"/>
              </a:spcBef>
              <a:spcAft>
                <a:spcPts val="0"/>
              </a:spcAft>
              <a:buClr>
                <a:srgbClr val="000000"/>
              </a:buClr>
              <a:buSzPts val="2400"/>
              <a:buFont typeface="Calibri"/>
              <a:buNone/>
              <a:defRPr sz="2400">
                <a:latin typeface="Calibri"/>
                <a:ea typeface="Calibri"/>
                <a:cs typeface="Calibri"/>
                <a:sym typeface="Calibri"/>
              </a:defRPr>
            </a:lvl4pPr>
            <a:lvl5pPr indent="-228600" lvl="4" marL="2286000" algn="ctr">
              <a:lnSpc>
                <a:spcPct val="90000"/>
              </a:lnSpc>
              <a:spcBef>
                <a:spcPts val="1000"/>
              </a:spcBef>
              <a:spcAft>
                <a:spcPts val="0"/>
              </a:spcAft>
              <a:buClr>
                <a:srgbClr val="000000"/>
              </a:buClr>
              <a:buSzPts val="2400"/>
              <a:buFont typeface="Calibri"/>
              <a:buNone/>
              <a:defRPr sz="2400">
                <a:latin typeface="Calibri"/>
                <a:ea typeface="Calibri"/>
                <a:cs typeface="Calibri"/>
                <a:sym typeface="Calibri"/>
              </a:defRPr>
            </a:lvl5pPr>
            <a:lvl6pPr indent="-228600" lvl="5" marL="2743200" algn="l">
              <a:lnSpc>
                <a:spcPct val="90000"/>
              </a:lnSpc>
              <a:spcBef>
                <a:spcPts val="1000"/>
              </a:spcBef>
              <a:spcAft>
                <a:spcPts val="0"/>
              </a:spcAft>
              <a:buClr>
                <a:srgbClr val="000000"/>
              </a:buClr>
              <a:buSzPts val="1800"/>
              <a:buNone/>
              <a:defRPr/>
            </a:lvl6pPr>
            <a:lvl7pPr indent="-228600" lvl="6" marL="3200400" algn="l">
              <a:lnSpc>
                <a:spcPct val="90000"/>
              </a:lnSpc>
              <a:spcBef>
                <a:spcPts val="1000"/>
              </a:spcBef>
              <a:spcAft>
                <a:spcPts val="0"/>
              </a:spcAft>
              <a:buClr>
                <a:srgbClr val="000000"/>
              </a:buClr>
              <a:buSzPts val="1800"/>
              <a:buNone/>
              <a:defRPr/>
            </a:lvl7pPr>
            <a:lvl8pPr indent="-228600" lvl="7" marL="3657600" algn="l">
              <a:lnSpc>
                <a:spcPct val="90000"/>
              </a:lnSpc>
              <a:spcBef>
                <a:spcPts val="1000"/>
              </a:spcBef>
              <a:spcAft>
                <a:spcPts val="0"/>
              </a:spcAft>
              <a:buClr>
                <a:srgbClr val="000000"/>
              </a:buClr>
              <a:buSzPts val="1800"/>
              <a:buNone/>
              <a:defRPr/>
            </a:lvl8pPr>
            <a:lvl9pPr indent="-228600" lvl="8" marL="4114800" algn="l">
              <a:lnSpc>
                <a:spcPct val="90000"/>
              </a:lnSpc>
              <a:spcBef>
                <a:spcPts val="1000"/>
              </a:spcBef>
              <a:spcAft>
                <a:spcPts val="0"/>
              </a:spcAft>
              <a:buClr>
                <a:srgbClr val="000000"/>
              </a:buClr>
              <a:buSzPts val="1800"/>
              <a:buNone/>
              <a:defRPr/>
            </a:lvl9pPr>
          </a:lstStyle>
          <a:p/>
        </p:txBody>
      </p:sp>
      <p:sp>
        <p:nvSpPr>
          <p:cNvPr id="60" name="Google Shape;60;p46"/>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10">
  <p:cSld name="Title Slide copy 10">
    <p:spTree>
      <p:nvGrpSpPr>
        <p:cNvPr id="61" name="Shape 61"/>
        <p:cNvGrpSpPr/>
        <p:nvPr/>
      </p:nvGrpSpPr>
      <p:grpSpPr>
        <a:xfrm>
          <a:off x="0" y="0"/>
          <a:ext cx="0" cy="0"/>
          <a:chOff x="0" y="0"/>
          <a:chExt cx="0" cy="0"/>
        </a:xfrm>
      </p:grpSpPr>
      <p:sp>
        <p:nvSpPr>
          <p:cNvPr id="62" name="Google Shape;62;p47"/>
          <p:cNvSpPr txBox="1"/>
          <p:nvPr>
            <p:ph type="title"/>
          </p:nvPr>
        </p:nvSpPr>
        <p:spPr>
          <a:xfrm>
            <a:off x="1575308" y="942107"/>
            <a:ext cx="8915006" cy="770394"/>
          </a:xfrm>
          <a:prstGeom prst="rect">
            <a:avLst/>
          </a:prstGeom>
          <a:noFill/>
          <a:ln>
            <a:noFill/>
          </a:ln>
        </p:spPr>
        <p:txBody>
          <a:bodyPr anchorCtr="0" anchor="b" bIns="45700" lIns="45700" spcFirstLastPara="1" rIns="45700" wrap="square" tIns="45700">
            <a:normAutofit/>
          </a:bodyPr>
          <a:lstStyle>
            <a:lvl1pPr lvl="0" algn="ctr">
              <a:lnSpc>
                <a:spcPct val="90000"/>
              </a:lnSpc>
              <a:spcBef>
                <a:spcPts val="0"/>
              </a:spcBef>
              <a:spcAft>
                <a:spcPts val="0"/>
              </a:spcAft>
              <a:buClr>
                <a:srgbClr val="000000"/>
              </a:buClr>
              <a:buSzPts val="1800"/>
              <a:buNone/>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p:txBody>
      </p:sp>
      <p:sp>
        <p:nvSpPr>
          <p:cNvPr id="63" name="Google Shape;63;p47"/>
          <p:cNvSpPr txBox="1"/>
          <p:nvPr>
            <p:ph idx="1" type="body"/>
          </p:nvPr>
        </p:nvSpPr>
        <p:spPr>
          <a:xfrm>
            <a:off x="440166" y="2026991"/>
            <a:ext cx="10854378" cy="4283184"/>
          </a:xfrm>
          <a:prstGeom prst="rect">
            <a:avLst/>
          </a:prstGeom>
          <a:noFill/>
          <a:ln>
            <a:noFill/>
          </a:ln>
        </p:spPr>
        <p:txBody>
          <a:bodyPr anchorCtr="0" anchor="t" bIns="45700" lIns="45700" spcFirstLastPara="1" rIns="45700" wrap="square" tIns="45700">
            <a:normAutofit/>
          </a:bodyPr>
          <a:lstStyle>
            <a:lvl1pPr indent="-228600" lvl="0" marL="457200" algn="l">
              <a:lnSpc>
                <a:spcPct val="90000"/>
              </a:lnSpc>
              <a:spcBef>
                <a:spcPts val="1000"/>
              </a:spcBef>
              <a:spcAft>
                <a:spcPts val="0"/>
              </a:spcAft>
              <a:buClr>
                <a:srgbClr val="000000"/>
              </a:buClr>
              <a:buSzPts val="1800"/>
              <a:buNone/>
              <a:defRPr/>
            </a:lvl1pPr>
            <a:lvl2pPr indent="-228600" lvl="1" marL="914400" algn="l">
              <a:lnSpc>
                <a:spcPct val="90000"/>
              </a:lnSpc>
              <a:spcBef>
                <a:spcPts val="1000"/>
              </a:spcBef>
              <a:spcAft>
                <a:spcPts val="0"/>
              </a:spcAft>
              <a:buClr>
                <a:srgbClr val="000000"/>
              </a:buClr>
              <a:buSzPts val="1800"/>
              <a:buNone/>
              <a:defRPr/>
            </a:lvl2pPr>
            <a:lvl3pPr indent="-228600" lvl="2" marL="1371600" algn="l">
              <a:lnSpc>
                <a:spcPct val="90000"/>
              </a:lnSpc>
              <a:spcBef>
                <a:spcPts val="1000"/>
              </a:spcBef>
              <a:spcAft>
                <a:spcPts val="0"/>
              </a:spcAft>
              <a:buClr>
                <a:srgbClr val="000000"/>
              </a:buClr>
              <a:buSzPts val="1800"/>
              <a:buNone/>
              <a:defRPr/>
            </a:lvl3pPr>
            <a:lvl4pPr indent="-228600" lvl="3" marL="1828800" algn="l">
              <a:lnSpc>
                <a:spcPct val="90000"/>
              </a:lnSpc>
              <a:spcBef>
                <a:spcPts val="1000"/>
              </a:spcBef>
              <a:spcAft>
                <a:spcPts val="0"/>
              </a:spcAft>
              <a:buClr>
                <a:srgbClr val="000000"/>
              </a:buClr>
              <a:buSzPts val="1800"/>
              <a:buNone/>
              <a:defRPr/>
            </a:lvl4pPr>
            <a:lvl5pPr indent="-228600" lvl="4" marL="2286000" algn="l">
              <a:lnSpc>
                <a:spcPct val="90000"/>
              </a:lnSpc>
              <a:spcBef>
                <a:spcPts val="1000"/>
              </a:spcBef>
              <a:spcAft>
                <a:spcPts val="0"/>
              </a:spcAft>
              <a:buClr>
                <a:srgbClr val="000000"/>
              </a:buClr>
              <a:buSzPts val="1800"/>
              <a:buNone/>
              <a:defRPr/>
            </a:lvl5pPr>
            <a:lvl6pPr indent="-228600" lvl="5" marL="2743200" algn="l">
              <a:lnSpc>
                <a:spcPct val="90000"/>
              </a:lnSpc>
              <a:spcBef>
                <a:spcPts val="1000"/>
              </a:spcBef>
              <a:spcAft>
                <a:spcPts val="0"/>
              </a:spcAft>
              <a:buClr>
                <a:srgbClr val="000000"/>
              </a:buClr>
              <a:buSzPts val="1800"/>
              <a:buNone/>
              <a:defRPr/>
            </a:lvl6pPr>
            <a:lvl7pPr indent="-228600" lvl="6" marL="3200400" algn="l">
              <a:lnSpc>
                <a:spcPct val="90000"/>
              </a:lnSpc>
              <a:spcBef>
                <a:spcPts val="1000"/>
              </a:spcBef>
              <a:spcAft>
                <a:spcPts val="0"/>
              </a:spcAft>
              <a:buClr>
                <a:srgbClr val="000000"/>
              </a:buClr>
              <a:buSzPts val="1800"/>
              <a:buNone/>
              <a:defRPr/>
            </a:lvl7pPr>
            <a:lvl8pPr indent="-228600" lvl="7" marL="3657600" algn="l">
              <a:lnSpc>
                <a:spcPct val="90000"/>
              </a:lnSpc>
              <a:spcBef>
                <a:spcPts val="1000"/>
              </a:spcBef>
              <a:spcAft>
                <a:spcPts val="0"/>
              </a:spcAft>
              <a:buClr>
                <a:srgbClr val="000000"/>
              </a:buClr>
              <a:buSzPts val="1800"/>
              <a:buNone/>
              <a:defRPr/>
            </a:lvl8pPr>
            <a:lvl9pPr indent="-228600" lvl="8" marL="4114800" algn="l">
              <a:lnSpc>
                <a:spcPct val="90000"/>
              </a:lnSpc>
              <a:spcBef>
                <a:spcPts val="1000"/>
              </a:spcBef>
              <a:spcAft>
                <a:spcPts val="0"/>
              </a:spcAft>
              <a:buClr>
                <a:srgbClr val="000000"/>
              </a:buClr>
              <a:buSzPts val="1800"/>
              <a:buNone/>
              <a:defRPr/>
            </a:lvl9pPr>
          </a:lstStyle>
          <a:p/>
        </p:txBody>
      </p:sp>
      <p:sp>
        <p:nvSpPr>
          <p:cNvPr id="64" name="Google Shape;64;p47"/>
          <p:cNvSpPr txBox="1"/>
          <p:nvPr>
            <p:ph idx="12" type="sldNum"/>
          </p:nvPr>
        </p:nvSpPr>
        <p:spPr>
          <a:xfrm>
            <a:off x="11095176" y="6439518"/>
            <a:ext cx="258624" cy="248306"/>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3" showMasterSp="0">
  <p:cSld name="Title Slide copy 3">
    <p:spTree>
      <p:nvGrpSpPr>
        <p:cNvPr id="65" name="Shape 65"/>
        <p:cNvGrpSpPr/>
        <p:nvPr/>
      </p:nvGrpSpPr>
      <p:grpSpPr>
        <a:xfrm>
          <a:off x="0" y="0"/>
          <a:ext cx="0" cy="0"/>
          <a:chOff x="0" y="0"/>
          <a:chExt cx="0" cy="0"/>
        </a:xfrm>
      </p:grpSpPr>
      <p:pic>
        <p:nvPicPr>
          <p:cNvPr descr="Image" id="66" name="Google Shape;66;p48"/>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pic>
        <p:nvPicPr>
          <p:cNvPr descr="Rectangle Rectangle" id="67" name="Google Shape;67;p48"/>
          <p:cNvPicPr preferRelativeResize="0"/>
          <p:nvPr/>
        </p:nvPicPr>
        <p:blipFill rotWithShape="1">
          <a:blip r:embed="rId3">
            <a:alphaModFix/>
          </a:blip>
          <a:srcRect b="0" l="0" r="0" t="0"/>
          <a:stretch/>
        </p:blipFill>
        <p:spPr>
          <a:xfrm>
            <a:off x="1201717" y="1874139"/>
            <a:ext cx="9788566" cy="3903598"/>
          </a:xfrm>
          <a:prstGeom prst="rect">
            <a:avLst/>
          </a:prstGeom>
          <a:noFill/>
          <a:ln>
            <a:noFill/>
          </a:ln>
          <a:effectLst>
            <a:outerShdw blurRad="190500" rotWithShape="0" dir="5400000" dist="101600">
              <a:schemeClr val="accent5">
                <a:alpha val="49411"/>
              </a:schemeClr>
            </a:outerShdw>
          </a:effectLst>
        </p:spPr>
      </p:pic>
      <p:sp>
        <p:nvSpPr>
          <p:cNvPr id="68" name="Google Shape;68;p48"/>
          <p:cNvSpPr txBox="1"/>
          <p:nvPr>
            <p:ph idx="1" type="body"/>
          </p:nvPr>
        </p:nvSpPr>
        <p:spPr>
          <a:xfrm>
            <a:off x="1552143" y="2261909"/>
            <a:ext cx="9069920" cy="3128058"/>
          </a:xfrm>
          <a:prstGeom prst="rect">
            <a:avLst/>
          </a:prstGeom>
          <a:noFill/>
          <a:ln>
            <a:noFill/>
          </a:ln>
        </p:spPr>
        <p:txBody>
          <a:bodyPr anchorCtr="0" anchor="t" bIns="45700" lIns="45700" spcFirstLastPara="1" rIns="45700" wrap="square" tIns="45700">
            <a:normAutofit/>
          </a:bodyPr>
          <a:lstStyle>
            <a:lvl1pPr indent="-228600" lvl="0" marL="457200" algn="l">
              <a:lnSpc>
                <a:spcPct val="90000"/>
              </a:lnSpc>
              <a:spcBef>
                <a:spcPts val="1000"/>
              </a:spcBef>
              <a:spcAft>
                <a:spcPts val="0"/>
              </a:spcAft>
              <a:buClr>
                <a:srgbClr val="000000"/>
              </a:buClr>
              <a:buSzPts val="3200"/>
              <a:buFont typeface="Bodoni"/>
              <a:buNone/>
              <a:defRPr sz="3200"/>
            </a:lvl1pPr>
            <a:lvl2pPr indent="-228600" lvl="1" marL="914400" algn="l">
              <a:lnSpc>
                <a:spcPct val="90000"/>
              </a:lnSpc>
              <a:spcBef>
                <a:spcPts val="1000"/>
              </a:spcBef>
              <a:spcAft>
                <a:spcPts val="0"/>
              </a:spcAft>
              <a:buClr>
                <a:srgbClr val="000000"/>
              </a:buClr>
              <a:buSzPts val="3200"/>
              <a:buFont typeface="Bodoni"/>
              <a:buNone/>
              <a:defRPr sz="3200"/>
            </a:lvl2pPr>
            <a:lvl3pPr indent="-228600" lvl="2" marL="1371600" algn="l">
              <a:lnSpc>
                <a:spcPct val="90000"/>
              </a:lnSpc>
              <a:spcBef>
                <a:spcPts val="1000"/>
              </a:spcBef>
              <a:spcAft>
                <a:spcPts val="0"/>
              </a:spcAft>
              <a:buClr>
                <a:srgbClr val="000000"/>
              </a:buClr>
              <a:buSzPts val="3200"/>
              <a:buFont typeface="Bodoni"/>
              <a:buNone/>
              <a:defRPr sz="3200"/>
            </a:lvl3pPr>
            <a:lvl4pPr indent="-228600" lvl="3" marL="1828800" algn="l">
              <a:lnSpc>
                <a:spcPct val="90000"/>
              </a:lnSpc>
              <a:spcBef>
                <a:spcPts val="1000"/>
              </a:spcBef>
              <a:spcAft>
                <a:spcPts val="0"/>
              </a:spcAft>
              <a:buClr>
                <a:srgbClr val="000000"/>
              </a:buClr>
              <a:buSzPts val="3200"/>
              <a:buFont typeface="Bodoni"/>
              <a:buNone/>
              <a:defRPr sz="3200"/>
            </a:lvl4pPr>
            <a:lvl5pPr indent="-228600" lvl="4" marL="2286000" algn="l">
              <a:lnSpc>
                <a:spcPct val="90000"/>
              </a:lnSpc>
              <a:spcBef>
                <a:spcPts val="1000"/>
              </a:spcBef>
              <a:spcAft>
                <a:spcPts val="0"/>
              </a:spcAft>
              <a:buClr>
                <a:srgbClr val="000000"/>
              </a:buClr>
              <a:buSzPts val="3200"/>
              <a:buFont typeface="Bodoni"/>
              <a:buNone/>
              <a:defRPr sz="3200"/>
            </a:lvl5pPr>
            <a:lvl6pPr indent="-228600" lvl="5" marL="2743200" algn="l">
              <a:lnSpc>
                <a:spcPct val="90000"/>
              </a:lnSpc>
              <a:spcBef>
                <a:spcPts val="1000"/>
              </a:spcBef>
              <a:spcAft>
                <a:spcPts val="0"/>
              </a:spcAft>
              <a:buClr>
                <a:srgbClr val="000000"/>
              </a:buClr>
              <a:buSzPts val="1800"/>
              <a:buNone/>
              <a:defRPr/>
            </a:lvl6pPr>
            <a:lvl7pPr indent="-228600" lvl="6" marL="3200400" algn="l">
              <a:lnSpc>
                <a:spcPct val="90000"/>
              </a:lnSpc>
              <a:spcBef>
                <a:spcPts val="1000"/>
              </a:spcBef>
              <a:spcAft>
                <a:spcPts val="0"/>
              </a:spcAft>
              <a:buClr>
                <a:srgbClr val="000000"/>
              </a:buClr>
              <a:buSzPts val="1800"/>
              <a:buNone/>
              <a:defRPr/>
            </a:lvl7pPr>
            <a:lvl8pPr indent="-228600" lvl="7" marL="3657600" algn="l">
              <a:lnSpc>
                <a:spcPct val="90000"/>
              </a:lnSpc>
              <a:spcBef>
                <a:spcPts val="1000"/>
              </a:spcBef>
              <a:spcAft>
                <a:spcPts val="0"/>
              </a:spcAft>
              <a:buClr>
                <a:srgbClr val="000000"/>
              </a:buClr>
              <a:buSzPts val="1800"/>
              <a:buNone/>
              <a:defRPr/>
            </a:lvl8pPr>
            <a:lvl9pPr indent="-228600" lvl="8" marL="4114800" algn="l">
              <a:lnSpc>
                <a:spcPct val="90000"/>
              </a:lnSpc>
              <a:spcBef>
                <a:spcPts val="1000"/>
              </a:spcBef>
              <a:spcAft>
                <a:spcPts val="0"/>
              </a:spcAft>
              <a:buClr>
                <a:srgbClr val="000000"/>
              </a:buClr>
              <a:buSzPts val="1800"/>
              <a:buNone/>
              <a:defRPr/>
            </a:lvl9pPr>
          </a:lstStyle>
          <a:p/>
        </p:txBody>
      </p:sp>
      <p:sp>
        <p:nvSpPr>
          <p:cNvPr id="69" name="Google Shape;69;p48"/>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
        <p:nvSpPr>
          <p:cNvPr id="70" name="Google Shape;70;p48"/>
          <p:cNvSpPr txBox="1"/>
          <p:nvPr>
            <p:ph type="title"/>
          </p:nvPr>
        </p:nvSpPr>
        <p:spPr>
          <a:xfrm>
            <a:off x="2063836" y="886166"/>
            <a:ext cx="7223230" cy="882276"/>
          </a:xfrm>
          <a:prstGeom prst="rect">
            <a:avLst/>
          </a:prstGeom>
          <a:noFill/>
          <a:ln>
            <a:noFill/>
          </a:ln>
        </p:spPr>
        <p:txBody>
          <a:bodyPr anchorCtr="0" anchor="ctr" bIns="45700" lIns="45700" spcFirstLastPara="1" rIns="45700" wrap="square" tIns="45700">
            <a:normAutofit/>
          </a:bodyPr>
          <a:lstStyle>
            <a:lvl1pPr lvl="0" algn="ctr">
              <a:lnSpc>
                <a:spcPct val="90000"/>
              </a:lnSpc>
              <a:spcBef>
                <a:spcPts val="0"/>
              </a:spcBef>
              <a:spcAft>
                <a:spcPts val="0"/>
              </a:spcAft>
              <a:buClr>
                <a:srgbClr val="005493"/>
              </a:buClr>
              <a:buSzPts val="6000"/>
              <a:buFont typeface="Bodoni"/>
              <a:buNone/>
              <a:defRPr>
                <a:solidFill>
                  <a:srgbClr val="005493"/>
                </a:solidFill>
                <a:latin typeface="Bodoni"/>
                <a:ea typeface="Bodoni"/>
                <a:cs typeface="Bodoni"/>
                <a:sym typeface="Bodoni"/>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p:txBody>
      </p:sp>
      <p:pic>
        <p:nvPicPr>
          <p:cNvPr descr="Rectangle Rectangle" id="71" name="Google Shape;71;p48"/>
          <p:cNvPicPr preferRelativeResize="0"/>
          <p:nvPr/>
        </p:nvPicPr>
        <p:blipFill rotWithShape="1">
          <a:blip r:embed="rId4">
            <a:alphaModFix/>
          </a:blip>
          <a:srcRect b="0" l="0" r="0" t="0"/>
          <a:stretch/>
        </p:blipFill>
        <p:spPr>
          <a:xfrm>
            <a:off x="1354176" y="756960"/>
            <a:ext cx="9248042" cy="1140688"/>
          </a:xfrm>
          <a:prstGeom prst="rect">
            <a:avLst/>
          </a:prstGeom>
          <a:noFill/>
          <a:ln>
            <a:noFill/>
          </a:ln>
          <a:effectLst>
            <a:outerShdw blurRad="381000" rotWithShape="0" dist="114300">
              <a:srgbClr val="000000">
                <a:alpha val="74901"/>
              </a:srgbClr>
            </a:outerShdw>
          </a:effectLst>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11" showMasterSp="0">
  <p:cSld name="Title Slide copy 11">
    <p:spTree>
      <p:nvGrpSpPr>
        <p:cNvPr id="72" name="Shape 72"/>
        <p:cNvGrpSpPr/>
        <p:nvPr/>
      </p:nvGrpSpPr>
      <p:grpSpPr>
        <a:xfrm>
          <a:off x="0" y="0"/>
          <a:ext cx="0" cy="0"/>
          <a:chOff x="0" y="0"/>
          <a:chExt cx="0" cy="0"/>
        </a:xfrm>
      </p:grpSpPr>
      <p:pic>
        <p:nvPicPr>
          <p:cNvPr descr="Image" id="73" name="Google Shape;73;p49"/>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pic>
        <p:nvPicPr>
          <p:cNvPr descr="Image" id="74" name="Google Shape;74;p49"/>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pic>
        <p:nvPicPr>
          <p:cNvPr descr="Rectangle: Rounded Corners 22" id="75" name="Google Shape;75;p49"/>
          <p:cNvPicPr preferRelativeResize="0"/>
          <p:nvPr/>
        </p:nvPicPr>
        <p:blipFill rotWithShape="1">
          <a:blip r:embed="rId3">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76" name="Google Shape;76;p49"/>
          <p:cNvPicPr preferRelativeResize="0"/>
          <p:nvPr/>
        </p:nvPicPr>
        <p:blipFill rotWithShape="1">
          <a:blip r:embed="rId4">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77" name="Google Shape;77;p49"/>
          <p:cNvPicPr preferRelativeResize="0"/>
          <p:nvPr/>
        </p:nvPicPr>
        <p:blipFill rotWithShape="1">
          <a:blip r:embed="rId5">
            <a:alphaModFix/>
          </a:blip>
          <a:srcRect b="0" l="0" r="0" t="0"/>
          <a:stretch/>
        </p:blipFill>
        <p:spPr>
          <a:xfrm>
            <a:off x="1205486" y="2967066"/>
            <a:ext cx="9868787" cy="2042537"/>
          </a:xfrm>
          <a:prstGeom prst="rect">
            <a:avLst/>
          </a:prstGeom>
          <a:noFill/>
          <a:ln>
            <a:noFill/>
          </a:ln>
          <a:effectLst>
            <a:outerShdw blurRad="190500" rotWithShape="0" dir="5400000" dist="101600">
              <a:schemeClr val="accent5">
                <a:alpha val="49411"/>
              </a:schemeClr>
            </a:outerShdw>
          </a:effectLst>
        </p:spPr>
      </p:pic>
      <p:sp>
        <p:nvSpPr>
          <p:cNvPr id="78" name="Google Shape;78;p49"/>
          <p:cNvSpPr txBox="1"/>
          <p:nvPr/>
        </p:nvSpPr>
        <p:spPr>
          <a:xfrm>
            <a:off x="10997917" y="6414760"/>
            <a:ext cx="355883" cy="248305"/>
          </a:xfrm>
          <a:prstGeom prst="rect">
            <a:avLst/>
          </a:prstGeom>
          <a:noFill/>
          <a:ln>
            <a:noFill/>
          </a:ln>
        </p:spPr>
        <p:txBody>
          <a:bodyPr anchorCtr="0" anchor="ctr" bIns="45700" lIns="45700" spcFirstLastPara="1" rIns="45700" wrap="square" tIns="45700">
            <a:spAutoFit/>
          </a:bodyPr>
          <a:lstStyle/>
          <a:p>
            <a:pPr indent="0" lvl="0" marL="0" marR="0" rtl="0" algn="r">
              <a:lnSpc>
                <a:spcPct val="100000"/>
              </a:lnSpc>
              <a:spcBef>
                <a:spcPts val="0"/>
              </a:spcBef>
              <a:spcAft>
                <a:spcPts val="0"/>
              </a:spcAft>
              <a:buClr>
                <a:srgbClr val="888888"/>
              </a:buClr>
              <a:buSzPts val="1200"/>
              <a:buFont typeface="Calibri"/>
              <a:buNone/>
            </a:pPr>
            <a:r>
              <a:t/>
            </a:r>
            <a:endParaRPr b="0" i="0" sz="1200" u="none" cap="none" strike="noStrike">
              <a:solidFill>
                <a:srgbClr val="888888"/>
              </a:solidFill>
              <a:latin typeface="Calibri"/>
              <a:ea typeface="Calibri"/>
              <a:cs typeface="Calibri"/>
              <a:sym typeface="Calibri"/>
            </a:endParaRPr>
          </a:p>
        </p:txBody>
      </p:sp>
      <p:sp>
        <p:nvSpPr>
          <p:cNvPr id="79" name="Google Shape;79;p49"/>
          <p:cNvSpPr txBox="1"/>
          <p:nvPr>
            <p:ph type="title"/>
          </p:nvPr>
        </p:nvSpPr>
        <p:spPr>
          <a:xfrm>
            <a:off x="1639018" y="1624190"/>
            <a:ext cx="8896169" cy="764340"/>
          </a:xfrm>
          <a:prstGeom prst="rect">
            <a:avLst/>
          </a:prstGeom>
          <a:noFill/>
          <a:ln>
            <a:noFill/>
          </a:ln>
        </p:spPr>
        <p:txBody>
          <a:bodyPr anchorCtr="0" anchor="ctr" bIns="45700" lIns="45700" spcFirstLastPara="1" rIns="45700" wrap="square" tIns="45700">
            <a:normAutofit/>
          </a:bodyPr>
          <a:lstStyle>
            <a:lvl1pPr lvl="0" algn="ctr">
              <a:lnSpc>
                <a:spcPct val="90000"/>
              </a:lnSpc>
              <a:spcBef>
                <a:spcPts val="0"/>
              </a:spcBef>
              <a:spcAft>
                <a:spcPts val="0"/>
              </a:spcAft>
              <a:buClr>
                <a:srgbClr val="BC6327"/>
              </a:buClr>
              <a:buSzPts val="6000"/>
              <a:buFont typeface="Arial"/>
              <a:buNone/>
              <a:defRPr>
                <a:solidFill>
                  <a:srgbClr val="BC6327"/>
                </a:solidFill>
                <a:latin typeface="Arial"/>
                <a:ea typeface="Arial"/>
                <a:cs typeface="Arial"/>
                <a:sym typeface="Arial"/>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p:txBody>
      </p:sp>
      <p:sp>
        <p:nvSpPr>
          <p:cNvPr id="80" name="Google Shape;80;p49"/>
          <p:cNvSpPr txBox="1"/>
          <p:nvPr>
            <p:ph idx="1" type="body"/>
          </p:nvPr>
        </p:nvSpPr>
        <p:spPr>
          <a:xfrm>
            <a:off x="1524000" y="3160453"/>
            <a:ext cx="9231760" cy="1655763"/>
          </a:xfrm>
          <a:prstGeom prst="rect">
            <a:avLst/>
          </a:prstGeom>
          <a:noFill/>
          <a:ln>
            <a:noFill/>
          </a:ln>
        </p:spPr>
        <p:txBody>
          <a:bodyPr anchorCtr="0" anchor="ctr" bIns="45700" lIns="45700" spcFirstLastPara="1" rIns="45700" wrap="square" tIns="45700">
            <a:normAutofit/>
          </a:bodyPr>
          <a:lstStyle>
            <a:lvl1pPr indent="-228600" lvl="0" marL="4572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1pPr>
            <a:lvl2pPr indent="-228600" lvl="1" marL="9144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2pPr>
            <a:lvl3pPr indent="-228600" lvl="2" marL="13716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3pPr>
            <a:lvl4pPr indent="-228600" lvl="3" marL="18288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4pPr>
            <a:lvl5pPr indent="-228600" lvl="4" marL="22860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5pPr>
            <a:lvl6pPr indent="-228600" lvl="5" marL="2743200" algn="l">
              <a:lnSpc>
                <a:spcPct val="90000"/>
              </a:lnSpc>
              <a:spcBef>
                <a:spcPts val="1000"/>
              </a:spcBef>
              <a:spcAft>
                <a:spcPts val="0"/>
              </a:spcAft>
              <a:buClr>
                <a:srgbClr val="000000"/>
              </a:buClr>
              <a:buSzPts val="1800"/>
              <a:buNone/>
              <a:defRPr/>
            </a:lvl6pPr>
            <a:lvl7pPr indent="-228600" lvl="6" marL="3200400" algn="l">
              <a:lnSpc>
                <a:spcPct val="90000"/>
              </a:lnSpc>
              <a:spcBef>
                <a:spcPts val="1000"/>
              </a:spcBef>
              <a:spcAft>
                <a:spcPts val="0"/>
              </a:spcAft>
              <a:buClr>
                <a:srgbClr val="000000"/>
              </a:buClr>
              <a:buSzPts val="1800"/>
              <a:buNone/>
              <a:defRPr/>
            </a:lvl7pPr>
            <a:lvl8pPr indent="-228600" lvl="7" marL="3657600" algn="l">
              <a:lnSpc>
                <a:spcPct val="90000"/>
              </a:lnSpc>
              <a:spcBef>
                <a:spcPts val="1000"/>
              </a:spcBef>
              <a:spcAft>
                <a:spcPts val="0"/>
              </a:spcAft>
              <a:buClr>
                <a:srgbClr val="000000"/>
              </a:buClr>
              <a:buSzPts val="1800"/>
              <a:buNone/>
              <a:defRPr/>
            </a:lvl8pPr>
            <a:lvl9pPr indent="-228600" lvl="8" marL="4114800" algn="l">
              <a:lnSpc>
                <a:spcPct val="90000"/>
              </a:lnSpc>
              <a:spcBef>
                <a:spcPts val="1000"/>
              </a:spcBef>
              <a:spcAft>
                <a:spcPts val="0"/>
              </a:spcAft>
              <a:buClr>
                <a:srgbClr val="000000"/>
              </a:buClr>
              <a:buSzPts val="1800"/>
              <a:buNone/>
              <a:defRPr/>
            </a:lvl9pPr>
          </a:lstStyle>
          <a:p/>
        </p:txBody>
      </p:sp>
      <p:sp>
        <p:nvSpPr>
          <p:cNvPr id="81" name="Google Shape;81;p49"/>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13" showMasterSp="0">
  <p:cSld name="Title Slide copy 13">
    <p:spTree>
      <p:nvGrpSpPr>
        <p:cNvPr id="82" name="Shape 82"/>
        <p:cNvGrpSpPr/>
        <p:nvPr/>
      </p:nvGrpSpPr>
      <p:grpSpPr>
        <a:xfrm>
          <a:off x="0" y="0"/>
          <a:ext cx="0" cy="0"/>
          <a:chOff x="0" y="0"/>
          <a:chExt cx="0" cy="0"/>
        </a:xfrm>
      </p:grpSpPr>
      <p:sp>
        <p:nvSpPr>
          <p:cNvPr id="83" name="Google Shape;83;p50"/>
          <p:cNvSpPr/>
          <p:nvPr/>
        </p:nvSpPr>
        <p:spPr>
          <a:xfrm rot="5400000">
            <a:off x="-4175" y="4176"/>
            <a:ext cx="1799303" cy="1790952"/>
          </a:xfrm>
          <a:custGeom>
            <a:rect b="b" l="l" r="r" t="t"/>
            <a:pathLst>
              <a:path extrusionOk="0" h="21600" w="21600">
                <a:moveTo>
                  <a:pt x="0" y="21600"/>
                </a:moveTo>
                <a:lnTo>
                  <a:pt x="21600" y="21600"/>
                </a:lnTo>
                <a:lnTo>
                  <a:pt x="0" y="0"/>
                </a:lnTo>
                <a:close/>
              </a:path>
            </a:pathLst>
          </a:custGeom>
          <a:solidFill>
            <a:srgbClr val="FFFFFF"/>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Image" id="84" name="Google Shape;84;p50"/>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sp>
        <p:nvSpPr>
          <p:cNvPr id="85" name="Google Shape;85;p50"/>
          <p:cNvSpPr/>
          <p:nvPr/>
        </p:nvSpPr>
        <p:spPr>
          <a:xfrm>
            <a:off x="5543532" y="330949"/>
            <a:ext cx="6516915" cy="45720"/>
          </a:xfrm>
          <a:prstGeom prst="rect">
            <a:avLst/>
          </a:prstGeom>
          <a:solidFill>
            <a:srgbClr val="8E5A6D"/>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86" name="Google Shape;86;p50"/>
          <p:cNvSpPr txBox="1"/>
          <p:nvPr/>
        </p:nvSpPr>
        <p:spPr>
          <a:xfrm>
            <a:off x="3453469" y="2710928"/>
            <a:ext cx="8325881" cy="656591"/>
          </a:xfrm>
          <a:prstGeom prst="rect">
            <a:avLst/>
          </a:prstGeom>
          <a:gradFill>
            <a:gsLst>
              <a:gs pos="0">
                <a:srgbClr val="5F82CB"/>
              </a:gs>
              <a:gs pos="50000">
                <a:srgbClr val="3E70CA"/>
              </a:gs>
              <a:gs pos="100000">
                <a:srgbClr val="2F61BA"/>
              </a:gs>
            </a:gsLst>
            <a:lin ang="5400000" scaled="0"/>
          </a:gradFill>
          <a:ln cap="flat" cmpd="sng" w="9525">
            <a:solidFill>
              <a:schemeClr val="accent5"/>
            </a:solidFill>
            <a:prstDash val="solid"/>
            <a:miter lim="8000"/>
            <a:headEnd len="sm" w="sm" type="none"/>
            <a:tailEnd len="sm" w="sm" type="none"/>
          </a:ln>
        </p:spPr>
        <p:txBody>
          <a:bodyPr anchorCtr="0" anchor="ctr" bIns="45700" lIns="45700" spcFirstLastPara="1" rIns="45700" wrap="square" tIns="45700">
            <a:sp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87" name="Google Shape;87;p50"/>
          <p:cNvSpPr/>
          <p:nvPr/>
        </p:nvSpPr>
        <p:spPr>
          <a:xfrm>
            <a:off x="3386537" y="1335074"/>
            <a:ext cx="1190601" cy="988454"/>
          </a:xfrm>
          <a:prstGeom prst="rect">
            <a:avLst/>
          </a:prstGeom>
          <a:solidFill>
            <a:srgbClr val="2D3956"/>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400"/>
              <a:buFont typeface="Calibri"/>
              <a:buNone/>
            </a:pPr>
            <a:r>
              <a:t/>
            </a:r>
            <a:endParaRPr b="0" i="0" sz="1400" u="none" cap="none" strike="noStrike">
              <a:solidFill>
                <a:srgbClr val="FFFFFF"/>
              </a:solidFill>
              <a:latin typeface="Calibri"/>
              <a:ea typeface="Calibri"/>
              <a:cs typeface="Calibri"/>
              <a:sym typeface="Calibri"/>
            </a:endParaRPr>
          </a:p>
        </p:txBody>
      </p:sp>
      <p:pic>
        <p:nvPicPr>
          <p:cNvPr descr="Image" id="88" name="Google Shape;88;p50"/>
          <p:cNvPicPr preferRelativeResize="0"/>
          <p:nvPr/>
        </p:nvPicPr>
        <p:blipFill rotWithShape="1">
          <a:blip r:embed="rId3">
            <a:alphaModFix/>
          </a:blip>
          <a:srcRect b="0" l="0" r="26224" t="0"/>
          <a:stretch/>
        </p:blipFill>
        <p:spPr>
          <a:xfrm>
            <a:off x="305623" y="1639144"/>
            <a:ext cx="2400774" cy="4765852"/>
          </a:xfrm>
          <a:prstGeom prst="rect">
            <a:avLst/>
          </a:prstGeom>
          <a:noFill/>
          <a:ln>
            <a:noFill/>
          </a:ln>
        </p:spPr>
      </p:pic>
      <p:pic>
        <p:nvPicPr>
          <p:cNvPr descr="Rectangle Rectangle" id="89" name="Google Shape;89;p50"/>
          <p:cNvPicPr preferRelativeResize="0"/>
          <p:nvPr/>
        </p:nvPicPr>
        <p:blipFill rotWithShape="1">
          <a:blip r:embed="rId4">
            <a:alphaModFix/>
          </a:blip>
          <a:srcRect b="0" l="0" r="0" t="0"/>
          <a:stretch/>
        </p:blipFill>
        <p:spPr>
          <a:xfrm>
            <a:off x="1473200" y="3551237"/>
            <a:ext cx="9245600" cy="1757363"/>
          </a:xfrm>
          <a:prstGeom prst="rect">
            <a:avLst/>
          </a:prstGeom>
          <a:noFill/>
          <a:ln>
            <a:noFill/>
          </a:ln>
          <a:effectLst>
            <a:outerShdw blurRad="190500" rotWithShape="0" dir="5400000" dist="50800">
              <a:schemeClr val="accent5">
                <a:alpha val="49411"/>
              </a:schemeClr>
            </a:outerShdw>
          </a:effectLst>
        </p:spPr>
      </p:pic>
      <p:pic>
        <p:nvPicPr>
          <p:cNvPr descr="Rectangle Rectangle" id="90" name="Google Shape;90;p50"/>
          <p:cNvPicPr preferRelativeResize="0"/>
          <p:nvPr/>
        </p:nvPicPr>
        <p:blipFill rotWithShape="1">
          <a:blip r:embed="rId5">
            <a:alphaModFix/>
          </a:blip>
          <a:srcRect b="0" l="0" r="0" t="0"/>
          <a:stretch/>
        </p:blipFill>
        <p:spPr>
          <a:xfrm>
            <a:off x="4917839" y="1360554"/>
            <a:ext cx="6018389" cy="937493"/>
          </a:xfrm>
          <a:prstGeom prst="rect">
            <a:avLst/>
          </a:prstGeom>
          <a:noFill/>
          <a:ln>
            <a:noFill/>
          </a:ln>
          <a:effectLst>
            <a:outerShdw blurRad="190500" rotWithShape="0" dir="5400000" dist="50800">
              <a:schemeClr val="accent5">
                <a:alpha val="49411"/>
              </a:schemeClr>
            </a:outerShdw>
          </a:effectLst>
        </p:spPr>
      </p:pic>
      <p:sp>
        <p:nvSpPr>
          <p:cNvPr id="91" name="Google Shape;91;p50"/>
          <p:cNvSpPr txBox="1"/>
          <p:nvPr>
            <p:ph type="title"/>
          </p:nvPr>
        </p:nvSpPr>
        <p:spPr>
          <a:xfrm>
            <a:off x="5215409" y="1373254"/>
            <a:ext cx="5423249" cy="912093"/>
          </a:xfrm>
          <a:prstGeom prst="rect">
            <a:avLst/>
          </a:prstGeom>
          <a:noFill/>
          <a:ln>
            <a:noFill/>
          </a:ln>
        </p:spPr>
        <p:txBody>
          <a:bodyPr anchorCtr="0" anchor="b" bIns="45700" lIns="45700" spcFirstLastPara="1" rIns="45700" wrap="square" tIns="45700">
            <a:normAutofit/>
          </a:bodyPr>
          <a:lstStyle>
            <a:lvl1pPr lvl="0" algn="ctr">
              <a:lnSpc>
                <a:spcPct val="90000"/>
              </a:lnSpc>
              <a:spcBef>
                <a:spcPts val="0"/>
              </a:spcBef>
              <a:spcAft>
                <a:spcPts val="0"/>
              </a:spcAft>
              <a:buClr>
                <a:srgbClr val="BC6327"/>
              </a:buClr>
              <a:buSzPts val="6000"/>
              <a:buFont typeface="Arial"/>
              <a:buNone/>
              <a:defRPr>
                <a:solidFill>
                  <a:srgbClr val="BC6327"/>
                </a:solidFill>
                <a:latin typeface="Arial"/>
                <a:ea typeface="Arial"/>
                <a:cs typeface="Arial"/>
                <a:sym typeface="Arial"/>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p:txBody>
      </p:sp>
      <p:sp>
        <p:nvSpPr>
          <p:cNvPr id="92" name="Google Shape;92;p50"/>
          <p:cNvSpPr txBox="1"/>
          <p:nvPr>
            <p:ph idx="1" type="body"/>
          </p:nvPr>
        </p:nvSpPr>
        <p:spPr>
          <a:xfrm>
            <a:off x="1524000" y="3602037"/>
            <a:ext cx="9144000" cy="1655763"/>
          </a:xfrm>
          <a:prstGeom prst="rect">
            <a:avLst/>
          </a:prstGeom>
          <a:noFill/>
          <a:ln>
            <a:noFill/>
          </a:ln>
        </p:spPr>
        <p:txBody>
          <a:bodyPr anchorCtr="0" anchor="ctr" bIns="45700" lIns="45700" spcFirstLastPara="1" rIns="45700" wrap="square" tIns="45700">
            <a:normAutofit/>
          </a:bodyPr>
          <a:lstStyle>
            <a:lvl1pPr indent="-228600" lvl="0" marL="4572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1pPr>
            <a:lvl2pPr indent="-228600" lvl="1" marL="9144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2pPr>
            <a:lvl3pPr indent="-228600" lvl="2" marL="13716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3pPr>
            <a:lvl4pPr indent="-228600" lvl="3" marL="18288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4pPr>
            <a:lvl5pPr indent="-228600" lvl="4" marL="22860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5pPr>
            <a:lvl6pPr indent="-228600" lvl="5" marL="2743200" algn="l">
              <a:lnSpc>
                <a:spcPct val="90000"/>
              </a:lnSpc>
              <a:spcBef>
                <a:spcPts val="1000"/>
              </a:spcBef>
              <a:spcAft>
                <a:spcPts val="0"/>
              </a:spcAft>
              <a:buClr>
                <a:srgbClr val="000000"/>
              </a:buClr>
              <a:buSzPts val="1800"/>
              <a:buNone/>
              <a:defRPr/>
            </a:lvl6pPr>
            <a:lvl7pPr indent="-228600" lvl="6" marL="3200400" algn="l">
              <a:lnSpc>
                <a:spcPct val="90000"/>
              </a:lnSpc>
              <a:spcBef>
                <a:spcPts val="1000"/>
              </a:spcBef>
              <a:spcAft>
                <a:spcPts val="0"/>
              </a:spcAft>
              <a:buClr>
                <a:srgbClr val="000000"/>
              </a:buClr>
              <a:buSzPts val="1800"/>
              <a:buNone/>
              <a:defRPr/>
            </a:lvl7pPr>
            <a:lvl8pPr indent="-228600" lvl="7" marL="3657600" algn="l">
              <a:lnSpc>
                <a:spcPct val="90000"/>
              </a:lnSpc>
              <a:spcBef>
                <a:spcPts val="1000"/>
              </a:spcBef>
              <a:spcAft>
                <a:spcPts val="0"/>
              </a:spcAft>
              <a:buClr>
                <a:srgbClr val="000000"/>
              </a:buClr>
              <a:buSzPts val="1800"/>
              <a:buNone/>
              <a:defRPr/>
            </a:lvl8pPr>
            <a:lvl9pPr indent="-228600" lvl="8" marL="4114800" algn="l">
              <a:lnSpc>
                <a:spcPct val="90000"/>
              </a:lnSpc>
              <a:spcBef>
                <a:spcPts val="1000"/>
              </a:spcBef>
              <a:spcAft>
                <a:spcPts val="0"/>
              </a:spcAft>
              <a:buClr>
                <a:srgbClr val="000000"/>
              </a:buClr>
              <a:buSzPts val="1800"/>
              <a:buNone/>
              <a:defRPr/>
            </a:lvl9pPr>
          </a:lstStyle>
          <a:p/>
        </p:txBody>
      </p:sp>
      <p:sp>
        <p:nvSpPr>
          <p:cNvPr id="93" name="Google Shape;93;p50"/>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5" showMasterSp="0">
  <p:cSld name="Title Slide copy 5 2">
    <p:spTree>
      <p:nvGrpSpPr>
        <p:cNvPr id="94" name="Shape 94"/>
        <p:cNvGrpSpPr/>
        <p:nvPr/>
      </p:nvGrpSpPr>
      <p:grpSpPr>
        <a:xfrm>
          <a:off x="0" y="0"/>
          <a:ext cx="0" cy="0"/>
          <a:chOff x="0" y="0"/>
          <a:chExt cx="0" cy="0"/>
        </a:xfrm>
      </p:grpSpPr>
      <p:pic>
        <p:nvPicPr>
          <p:cNvPr descr="Image" id="95" name="Google Shape;95;p51"/>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sp>
        <p:nvSpPr>
          <p:cNvPr id="96" name="Google Shape;96;p51"/>
          <p:cNvSpPr txBox="1"/>
          <p:nvPr>
            <p:ph type="title"/>
          </p:nvPr>
        </p:nvSpPr>
        <p:spPr>
          <a:xfrm>
            <a:off x="1524000" y="30162"/>
            <a:ext cx="9144000" cy="2387601"/>
          </a:xfrm>
          <a:prstGeom prst="rect">
            <a:avLst/>
          </a:prstGeom>
          <a:noFill/>
          <a:ln>
            <a:noFill/>
          </a:ln>
        </p:spPr>
        <p:txBody>
          <a:bodyPr anchorCtr="0" anchor="b" bIns="45700" lIns="45700" spcFirstLastPara="1" rIns="45700" wrap="square" tIns="45700">
            <a:normAutofit/>
          </a:bodyPr>
          <a:lstStyle>
            <a:lvl1pPr lvl="0" algn="ctr">
              <a:lnSpc>
                <a:spcPct val="90000"/>
              </a:lnSpc>
              <a:spcBef>
                <a:spcPts val="0"/>
              </a:spcBef>
              <a:spcAft>
                <a:spcPts val="0"/>
              </a:spcAft>
              <a:buClr>
                <a:srgbClr val="000000"/>
              </a:buClr>
              <a:buSzPts val="1800"/>
              <a:buNone/>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p:txBody>
      </p:sp>
      <p:sp>
        <p:nvSpPr>
          <p:cNvPr id="97" name="Google Shape;97;p51"/>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pic>
        <p:nvPicPr>
          <p:cNvPr descr="Rectangle: Rounded Corners 22" id="98" name="Google Shape;98;p51"/>
          <p:cNvPicPr preferRelativeResize="0"/>
          <p:nvPr/>
        </p:nvPicPr>
        <p:blipFill rotWithShape="1">
          <a:blip r:embed="rId3">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sp>
        <p:nvSpPr>
          <p:cNvPr id="99" name="Google Shape;99;p51"/>
          <p:cNvSpPr txBox="1"/>
          <p:nvPr>
            <p:ph idx="1" type="body"/>
          </p:nvPr>
        </p:nvSpPr>
        <p:spPr>
          <a:xfrm>
            <a:off x="1422400" y="2896820"/>
            <a:ext cx="9144000" cy="1655763"/>
          </a:xfrm>
          <a:prstGeom prst="rect">
            <a:avLst/>
          </a:prstGeom>
          <a:noFill/>
          <a:ln>
            <a:noFill/>
          </a:ln>
        </p:spPr>
        <p:txBody>
          <a:bodyPr anchorCtr="0" anchor="t" bIns="45700" lIns="45700" spcFirstLastPara="1" rIns="45700" wrap="square" tIns="45700">
            <a:normAutofit/>
          </a:bodyPr>
          <a:lstStyle>
            <a:lvl1pPr indent="-228600" lvl="0" marL="457200" algn="ctr">
              <a:lnSpc>
                <a:spcPct val="90000"/>
              </a:lnSpc>
              <a:spcBef>
                <a:spcPts val="1000"/>
              </a:spcBef>
              <a:spcAft>
                <a:spcPts val="0"/>
              </a:spcAft>
              <a:buClr>
                <a:srgbClr val="000000"/>
              </a:buClr>
              <a:buSzPts val="2400"/>
              <a:buFont typeface="Calibri"/>
              <a:buNone/>
              <a:defRPr sz="2400">
                <a:latin typeface="Calibri"/>
                <a:ea typeface="Calibri"/>
                <a:cs typeface="Calibri"/>
                <a:sym typeface="Calibri"/>
              </a:defRPr>
            </a:lvl1pPr>
            <a:lvl2pPr indent="-228600" lvl="1" marL="914400" algn="ctr">
              <a:lnSpc>
                <a:spcPct val="90000"/>
              </a:lnSpc>
              <a:spcBef>
                <a:spcPts val="1000"/>
              </a:spcBef>
              <a:spcAft>
                <a:spcPts val="0"/>
              </a:spcAft>
              <a:buClr>
                <a:srgbClr val="000000"/>
              </a:buClr>
              <a:buSzPts val="2400"/>
              <a:buFont typeface="Calibri"/>
              <a:buNone/>
              <a:defRPr sz="2400">
                <a:latin typeface="Calibri"/>
                <a:ea typeface="Calibri"/>
                <a:cs typeface="Calibri"/>
                <a:sym typeface="Calibri"/>
              </a:defRPr>
            </a:lvl2pPr>
            <a:lvl3pPr indent="-228600" lvl="2" marL="1371600" algn="ctr">
              <a:lnSpc>
                <a:spcPct val="90000"/>
              </a:lnSpc>
              <a:spcBef>
                <a:spcPts val="1000"/>
              </a:spcBef>
              <a:spcAft>
                <a:spcPts val="0"/>
              </a:spcAft>
              <a:buClr>
                <a:srgbClr val="000000"/>
              </a:buClr>
              <a:buSzPts val="2400"/>
              <a:buFont typeface="Calibri"/>
              <a:buNone/>
              <a:defRPr sz="2400">
                <a:latin typeface="Calibri"/>
                <a:ea typeface="Calibri"/>
                <a:cs typeface="Calibri"/>
                <a:sym typeface="Calibri"/>
              </a:defRPr>
            </a:lvl3pPr>
            <a:lvl4pPr indent="-228600" lvl="3" marL="1828800" algn="ctr">
              <a:lnSpc>
                <a:spcPct val="90000"/>
              </a:lnSpc>
              <a:spcBef>
                <a:spcPts val="1000"/>
              </a:spcBef>
              <a:spcAft>
                <a:spcPts val="0"/>
              </a:spcAft>
              <a:buClr>
                <a:srgbClr val="000000"/>
              </a:buClr>
              <a:buSzPts val="2400"/>
              <a:buFont typeface="Calibri"/>
              <a:buNone/>
              <a:defRPr sz="2400">
                <a:latin typeface="Calibri"/>
                <a:ea typeface="Calibri"/>
                <a:cs typeface="Calibri"/>
                <a:sym typeface="Calibri"/>
              </a:defRPr>
            </a:lvl4pPr>
            <a:lvl5pPr indent="-228600" lvl="4" marL="2286000" algn="ctr">
              <a:lnSpc>
                <a:spcPct val="90000"/>
              </a:lnSpc>
              <a:spcBef>
                <a:spcPts val="1000"/>
              </a:spcBef>
              <a:spcAft>
                <a:spcPts val="0"/>
              </a:spcAft>
              <a:buClr>
                <a:srgbClr val="000000"/>
              </a:buClr>
              <a:buSzPts val="2400"/>
              <a:buFont typeface="Calibri"/>
              <a:buNone/>
              <a:defRPr sz="2400">
                <a:latin typeface="Calibri"/>
                <a:ea typeface="Calibri"/>
                <a:cs typeface="Calibri"/>
                <a:sym typeface="Calibri"/>
              </a:defRPr>
            </a:lvl5pPr>
            <a:lvl6pPr indent="-228600" lvl="5" marL="2743200" algn="l">
              <a:lnSpc>
                <a:spcPct val="90000"/>
              </a:lnSpc>
              <a:spcBef>
                <a:spcPts val="1000"/>
              </a:spcBef>
              <a:spcAft>
                <a:spcPts val="0"/>
              </a:spcAft>
              <a:buClr>
                <a:srgbClr val="000000"/>
              </a:buClr>
              <a:buSzPts val="1800"/>
              <a:buNone/>
              <a:defRPr/>
            </a:lvl6pPr>
            <a:lvl7pPr indent="-228600" lvl="6" marL="3200400" algn="l">
              <a:lnSpc>
                <a:spcPct val="90000"/>
              </a:lnSpc>
              <a:spcBef>
                <a:spcPts val="1000"/>
              </a:spcBef>
              <a:spcAft>
                <a:spcPts val="0"/>
              </a:spcAft>
              <a:buClr>
                <a:srgbClr val="000000"/>
              </a:buClr>
              <a:buSzPts val="1800"/>
              <a:buNone/>
              <a:defRPr/>
            </a:lvl7pPr>
            <a:lvl8pPr indent="-228600" lvl="7" marL="3657600" algn="l">
              <a:lnSpc>
                <a:spcPct val="90000"/>
              </a:lnSpc>
              <a:spcBef>
                <a:spcPts val="1000"/>
              </a:spcBef>
              <a:spcAft>
                <a:spcPts val="0"/>
              </a:spcAft>
              <a:buClr>
                <a:srgbClr val="000000"/>
              </a:buClr>
              <a:buSzPts val="1800"/>
              <a:buNone/>
              <a:defRPr/>
            </a:lvl8pPr>
            <a:lvl9pPr indent="-228600" lvl="8" marL="4114800" algn="l">
              <a:lnSpc>
                <a:spcPct val="90000"/>
              </a:lnSpc>
              <a:spcBef>
                <a:spcPts val="1000"/>
              </a:spcBef>
              <a:spcAft>
                <a:spcPts val="0"/>
              </a:spcAft>
              <a:buClr>
                <a:srgbClr val="000000"/>
              </a:buClr>
              <a:buSzPts val="1800"/>
              <a:buNone/>
              <a:defRPr/>
            </a:lvl9pPr>
          </a:lstStyle>
          <a:p/>
        </p:txBody>
      </p:sp>
      <p:pic>
        <p:nvPicPr>
          <p:cNvPr descr="Rectangle Rectangle" id="100" name="Google Shape;100;p51"/>
          <p:cNvPicPr preferRelativeResize="0"/>
          <p:nvPr/>
        </p:nvPicPr>
        <p:blipFill rotWithShape="1">
          <a:blip r:embed="rId4">
            <a:alphaModFix/>
          </a:blip>
          <a:srcRect b="0" l="0" r="0" t="0"/>
          <a:stretch/>
        </p:blipFill>
        <p:spPr>
          <a:xfrm>
            <a:off x="1515678" y="1418747"/>
            <a:ext cx="9160644" cy="1271415"/>
          </a:xfrm>
          <a:prstGeom prst="rect">
            <a:avLst/>
          </a:prstGeom>
          <a:noFill/>
          <a:ln>
            <a:noFill/>
          </a:ln>
          <a:effectLst>
            <a:outerShdw blurRad="381000" rotWithShape="0" dist="114300">
              <a:srgbClr val="000000">
                <a:alpha val="74901"/>
              </a:srgbClr>
            </a:outerShdw>
          </a:effectLst>
        </p:spPr>
      </p:pic>
      <p:pic>
        <p:nvPicPr>
          <p:cNvPr descr="Rectangle Rectangle" id="101" name="Google Shape;101;p51"/>
          <p:cNvPicPr preferRelativeResize="0"/>
          <p:nvPr/>
        </p:nvPicPr>
        <p:blipFill rotWithShape="1">
          <a:blip r:embed="rId5">
            <a:alphaModFix/>
          </a:blip>
          <a:srcRect b="0" l="0" r="0" t="0"/>
          <a:stretch/>
        </p:blipFill>
        <p:spPr>
          <a:xfrm>
            <a:off x="1205486" y="2967066"/>
            <a:ext cx="9781028" cy="1896271"/>
          </a:xfrm>
          <a:prstGeom prst="rect">
            <a:avLst/>
          </a:prstGeom>
          <a:noFill/>
          <a:ln>
            <a:noFill/>
          </a:ln>
          <a:effectLst>
            <a:outerShdw blurRad="190500" rotWithShape="0" dir="5400000" dist="101600">
              <a:schemeClr val="accent5">
                <a:alpha val="49411"/>
              </a:schemeClr>
            </a:outerShdw>
          </a:effectLst>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5" showMasterSp="0">
  <p:cSld name="Title Slide copy 5 3">
    <p:spTree>
      <p:nvGrpSpPr>
        <p:cNvPr id="102" name="Shape 102"/>
        <p:cNvGrpSpPr/>
        <p:nvPr/>
      </p:nvGrpSpPr>
      <p:grpSpPr>
        <a:xfrm>
          <a:off x="0" y="0"/>
          <a:ext cx="0" cy="0"/>
          <a:chOff x="0" y="0"/>
          <a:chExt cx="0" cy="0"/>
        </a:xfrm>
      </p:grpSpPr>
      <p:pic>
        <p:nvPicPr>
          <p:cNvPr descr="Image" id="103" name="Google Shape;103;p52"/>
          <p:cNvPicPr preferRelativeResize="0"/>
          <p:nvPr/>
        </p:nvPicPr>
        <p:blipFill rotWithShape="1">
          <a:blip r:embed="rId2">
            <a:alphaModFix/>
          </a:blip>
          <a:srcRect b="1600" l="3749" r="0" t="2872"/>
          <a:stretch/>
        </p:blipFill>
        <p:spPr>
          <a:xfrm>
            <a:off x="29720" y="41903"/>
            <a:ext cx="12132761" cy="6858098"/>
          </a:xfrm>
          <a:prstGeom prst="rect">
            <a:avLst/>
          </a:prstGeom>
          <a:noFill/>
          <a:ln>
            <a:noFill/>
          </a:ln>
        </p:spPr>
      </p:pic>
      <p:pic>
        <p:nvPicPr>
          <p:cNvPr descr="Rectangle Rectangle" id="104" name="Google Shape;104;p52"/>
          <p:cNvPicPr preferRelativeResize="0"/>
          <p:nvPr/>
        </p:nvPicPr>
        <p:blipFill rotWithShape="1">
          <a:blip r:embed="rId3">
            <a:alphaModFix/>
          </a:blip>
          <a:srcRect b="0" l="0" r="0" t="0"/>
          <a:stretch/>
        </p:blipFill>
        <p:spPr>
          <a:xfrm>
            <a:off x="3127742" y="2260927"/>
            <a:ext cx="6002892" cy="2101145"/>
          </a:xfrm>
          <a:prstGeom prst="rect">
            <a:avLst/>
          </a:prstGeom>
          <a:noFill/>
          <a:ln>
            <a:noFill/>
          </a:ln>
          <a:effectLst>
            <a:outerShdw blurRad="190500" rotWithShape="0" dir="5400000" dist="101600">
              <a:srgbClr val="941751"/>
            </a:outerShdw>
          </a:effectLst>
        </p:spPr>
      </p:pic>
      <p:sp>
        <p:nvSpPr>
          <p:cNvPr id="105" name="Google Shape;105;p52"/>
          <p:cNvSpPr txBox="1"/>
          <p:nvPr>
            <p:ph type="title"/>
          </p:nvPr>
        </p:nvSpPr>
        <p:spPr>
          <a:xfrm>
            <a:off x="3306769" y="2470582"/>
            <a:ext cx="5578462" cy="1681835"/>
          </a:xfrm>
          <a:prstGeom prst="rect">
            <a:avLst/>
          </a:prstGeom>
          <a:noFill/>
          <a:ln>
            <a:noFill/>
          </a:ln>
        </p:spPr>
        <p:txBody>
          <a:bodyPr anchorCtr="0" anchor="ctr" bIns="45700" lIns="45700" spcFirstLastPara="1" rIns="45700" wrap="square" tIns="45700">
            <a:normAutofit/>
          </a:bodyPr>
          <a:lstStyle>
            <a:lvl1pPr lvl="0" algn="ctr">
              <a:lnSpc>
                <a:spcPct val="90000"/>
              </a:lnSpc>
              <a:spcBef>
                <a:spcPts val="0"/>
              </a:spcBef>
              <a:spcAft>
                <a:spcPts val="0"/>
              </a:spcAft>
              <a:buClr>
                <a:srgbClr val="365B9B"/>
              </a:buClr>
              <a:buSzPts val="6000"/>
              <a:buFont typeface="Arial"/>
              <a:buNone/>
              <a:defRPr>
                <a:solidFill>
                  <a:srgbClr val="365B9B"/>
                </a:solidFill>
                <a:latin typeface="Arial"/>
                <a:ea typeface="Arial"/>
                <a:cs typeface="Arial"/>
                <a:sym typeface="Arial"/>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p:txBody>
      </p:sp>
      <p:sp>
        <p:nvSpPr>
          <p:cNvPr id="106" name="Google Shape;106;p52"/>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5" showMasterSp="0">
  <p:cSld name="Title Slide copy 5 4">
    <p:spTree>
      <p:nvGrpSpPr>
        <p:cNvPr id="107" name="Shape 107"/>
        <p:cNvGrpSpPr/>
        <p:nvPr/>
      </p:nvGrpSpPr>
      <p:grpSpPr>
        <a:xfrm>
          <a:off x="0" y="0"/>
          <a:ext cx="0" cy="0"/>
          <a:chOff x="0" y="0"/>
          <a:chExt cx="0" cy="0"/>
        </a:xfrm>
      </p:grpSpPr>
      <p:pic>
        <p:nvPicPr>
          <p:cNvPr descr="Image" id="108" name="Google Shape;108;p53"/>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pic>
        <p:nvPicPr>
          <p:cNvPr descr="Rectangle: Rounded Corners 22" id="109" name="Google Shape;109;p53"/>
          <p:cNvPicPr preferRelativeResize="0"/>
          <p:nvPr/>
        </p:nvPicPr>
        <p:blipFill rotWithShape="1">
          <a:blip r:embed="rId3">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110" name="Google Shape;110;p53"/>
          <p:cNvPicPr preferRelativeResize="0"/>
          <p:nvPr/>
        </p:nvPicPr>
        <p:blipFill rotWithShape="1">
          <a:blip r:embed="rId4">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111" name="Google Shape;111;p53"/>
          <p:cNvPicPr preferRelativeResize="0"/>
          <p:nvPr/>
        </p:nvPicPr>
        <p:blipFill rotWithShape="1">
          <a:blip r:embed="rId5">
            <a:alphaModFix/>
          </a:blip>
          <a:srcRect b="0" l="0" r="0" t="0"/>
          <a:stretch/>
        </p:blipFill>
        <p:spPr>
          <a:xfrm>
            <a:off x="1205486" y="2967066"/>
            <a:ext cx="9781028" cy="1896271"/>
          </a:xfrm>
          <a:prstGeom prst="rect">
            <a:avLst/>
          </a:prstGeom>
          <a:noFill/>
          <a:ln>
            <a:noFill/>
          </a:ln>
          <a:effectLst>
            <a:outerShdw blurRad="190500" rotWithShape="0" dir="5400000" dist="101600">
              <a:schemeClr val="accent5">
                <a:alpha val="49411"/>
              </a:schemeClr>
            </a:outerShdw>
          </a:effectLst>
        </p:spPr>
      </p:pic>
      <p:sp>
        <p:nvSpPr>
          <p:cNvPr id="112" name="Google Shape;112;p53"/>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
        <p:nvSpPr>
          <p:cNvPr id="113" name="Google Shape;113;p53"/>
          <p:cNvSpPr txBox="1"/>
          <p:nvPr>
            <p:ph type="title"/>
          </p:nvPr>
        </p:nvSpPr>
        <p:spPr>
          <a:xfrm>
            <a:off x="1524000" y="1489059"/>
            <a:ext cx="9144000" cy="928704"/>
          </a:xfrm>
          <a:prstGeom prst="rect">
            <a:avLst/>
          </a:prstGeom>
          <a:noFill/>
          <a:ln>
            <a:noFill/>
          </a:ln>
        </p:spPr>
        <p:txBody>
          <a:bodyPr anchorCtr="0" anchor="b" bIns="45700" lIns="45700" spcFirstLastPara="1" rIns="45700" wrap="square" tIns="45700">
            <a:normAutofit/>
          </a:bodyPr>
          <a:lstStyle>
            <a:lvl1pPr lvl="0" algn="ctr">
              <a:lnSpc>
                <a:spcPct val="90000"/>
              </a:lnSpc>
              <a:spcBef>
                <a:spcPts val="0"/>
              </a:spcBef>
              <a:spcAft>
                <a:spcPts val="0"/>
              </a:spcAft>
              <a:buClr>
                <a:srgbClr val="BC6327"/>
              </a:buClr>
              <a:buSzPts val="6000"/>
              <a:buFont typeface="Arial"/>
              <a:buNone/>
              <a:defRPr>
                <a:solidFill>
                  <a:srgbClr val="BC6327"/>
                </a:solidFill>
                <a:latin typeface="Arial"/>
                <a:ea typeface="Arial"/>
                <a:cs typeface="Arial"/>
                <a:sym typeface="Arial"/>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p:txBody>
      </p:sp>
      <p:sp>
        <p:nvSpPr>
          <p:cNvPr id="114" name="Google Shape;114;p53"/>
          <p:cNvSpPr txBox="1"/>
          <p:nvPr>
            <p:ph idx="1" type="body"/>
          </p:nvPr>
        </p:nvSpPr>
        <p:spPr>
          <a:xfrm>
            <a:off x="1635339" y="3150108"/>
            <a:ext cx="9144001" cy="1530187"/>
          </a:xfrm>
          <a:prstGeom prst="rect">
            <a:avLst/>
          </a:prstGeom>
          <a:noFill/>
          <a:ln>
            <a:noFill/>
          </a:ln>
        </p:spPr>
        <p:txBody>
          <a:bodyPr anchorCtr="0" anchor="ctr" bIns="45700" lIns="45700" spcFirstLastPara="1" rIns="45700" wrap="square" tIns="45700">
            <a:normAutofit/>
          </a:bodyPr>
          <a:lstStyle>
            <a:lvl1pPr indent="-228600" lvl="0" marL="457200" algn="l">
              <a:lnSpc>
                <a:spcPct val="90000"/>
              </a:lnSpc>
              <a:spcBef>
                <a:spcPts val="1000"/>
              </a:spcBef>
              <a:spcAft>
                <a:spcPts val="0"/>
              </a:spcAft>
              <a:buClr>
                <a:srgbClr val="000000"/>
              </a:buClr>
              <a:buSzPts val="2000"/>
              <a:buFont typeface="Arial"/>
              <a:buNone/>
              <a:defRPr sz="2000">
                <a:latin typeface="Arial"/>
                <a:ea typeface="Arial"/>
                <a:cs typeface="Arial"/>
                <a:sym typeface="Arial"/>
              </a:defRPr>
            </a:lvl1pPr>
            <a:lvl2pPr indent="-228600" lvl="1" marL="914400" algn="l">
              <a:lnSpc>
                <a:spcPct val="90000"/>
              </a:lnSpc>
              <a:spcBef>
                <a:spcPts val="1000"/>
              </a:spcBef>
              <a:spcAft>
                <a:spcPts val="0"/>
              </a:spcAft>
              <a:buClr>
                <a:srgbClr val="000000"/>
              </a:buClr>
              <a:buSzPts val="2000"/>
              <a:buFont typeface="Arial"/>
              <a:buNone/>
              <a:defRPr sz="2000">
                <a:latin typeface="Arial"/>
                <a:ea typeface="Arial"/>
                <a:cs typeface="Arial"/>
                <a:sym typeface="Arial"/>
              </a:defRPr>
            </a:lvl2pPr>
            <a:lvl3pPr indent="-228600" lvl="2" marL="1371600" algn="l">
              <a:lnSpc>
                <a:spcPct val="90000"/>
              </a:lnSpc>
              <a:spcBef>
                <a:spcPts val="1000"/>
              </a:spcBef>
              <a:spcAft>
                <a:spcPts val="0"/>
              </a:spcAft>
              <a:buClr>
                <a:srgbClr val="000000"/>
              </a:buClr>
              <a:buSzPts val="2000"/>
              <a:buFont typeface="Arial"/>
              <a:buNone/>
              <a:defRPr sz="2000">
                <a:latin typeface="Arial"/>
                <a:ea typeface="Arial"/>
                <a:cs typeface="Arial"/>
                <a:sym typeface="Arial"/>
              </a:defRPr>
            </a:lvl3pPr>
            <a:lvl4pPr indent="-228600" lvl="3" marL="1828800" algn="l">
              <a:lnSpc>
                <a:spcPct val="90000"/>
              </a:lnSpc>
              <a:spcBef>
                <a:spcPts val="1000"/>
              </a:spcBef>
              <a:spcAft>
                <a:spcPts val="0"/>
              </a:spcAft>
              <a:buClr>
                <a:srgbClr val="000000"/>
              </a:buClr>
              <a:buSzPts val="2000"/>
              <a:buFont typeface="Arial"/>
              <a:buNone/>
              <a:defRPr sz="2000">
                <a:latin typeface="Arial"/>
                <a:ea typeface="Arial"/>
                <a:cs typeface="Arial"/>
                <a:sym typeface="Arial"/>
              </a:defRPr>
            </a:lvl4pPr>
            <a:lvl5pPr indent="-228600" lvl="4" marL="2286000" algn="l">
              <a:lnSpc>
                <a:spcPct val="90000"/>
              </a:lnSpc>
              <a:spcBef>
                <a:spcPts val="1000"/>
              </a:spcBef>
              <a:spcAft>
                <a:spcPts val="0"/>
              </a:spcAft>
              <a:buClr>
                <a:srgbClr val="000000"/>
              </a:buClr>
              <a:buSzPts val="2000"/>
              <a:buFont typeface="Arial"/>
              <a:buNone/>
              <a:defRPr sz="2000">
                <a:latin typeface="Arial"/>
                <a:ea typeface="Arial"/>
                <a:cs typeface="Arial"/>
                <a:sym typeface="Arial"/>
              </a:defRPr>
            </a:lvl5pPr>
            <a:lvl6pPr indent="-228600" lvl="5" marL="2743200" algn="l">
              <a:lnSpc>
                <a:spcPct val="90000"/>
              </a:lnSpc>
              <a:spcBef>
                <a:spcPts val="1000"/>
              </a:spcBef>
              <a:spcAft>
                <a:spcPts val="0"/>
              </a:spcAft>
              <a:buClr>
                <a:srgbClr val="000000"/>
              </a:buClr>
              <a:buSzPts val="1800"/>
              <a:buNone/>
              <a:defRPr/>
            </a:lvl6pPr>
            <a:lvl7pPr indent="-228600" lvl="6" marL="3200400" algn="l">
              <a:lnSpc>
                <a:spcPct val="90000"/>
              </a:lnSpc>
              <a:spcBef>
                <a:spcPts val="1000"/>
              </a:spcBef>
              <a:spcAft>
                <a:spcPts val="0"/>
              </a:spcAft>
              <a:buClr>
                <a:srgbClr val="000000"/>
              </a:buClr>
              <a:buSzPts val="1800"/>
              <a:buNone/>
              <a:defRPr/>
            </a:lvl7pPr>
            <a:lvl8pPr indent="-228600" lvl="7" marL="3657600" algn="l">
              <a:lnSpc>
                <a:spcPct val="90000"/>
              </a:lnSpc>
              <a:spcBef>
                <a:spcPts val="1000"/>
              </a:spcBef>
              <a:spcAft>
                <a:spcPts val="0"/>
              </a:spcAft>
              <a:buClr>
                <a:srgbClr val="000000"/>
              </a:buClr>
              <a:buSzPts val="1800"/>
              <a:buNone/>
              <a:defRPr/>
            </a:lvl8pPr>
            <a:lvl9pPr indent="-228600" lvl="8" marL="4114800" algn="l">
              <a:lnSpc>
                <a:spcPct val="90000"/>
              </a:lnSpc>
              <a:spcBef>
                <a:spcPts val="1000"/>
              </a:spcBef>
              <a:spcAft>
                <a:spcPts val="0"/>
              </a:spcAft>
              <a:buClr>
                <a:srgbClr val="000000"/>
              </a:buClr>
              <a:buSzPts val="1800"/>
              <a:buNone/>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14" showMasterSp="0">
  <p:cSld name="Title Slide copy 14">
    <p:spTree>
      <p:nvGrpSpPr>
        <p:cNvPr id="115" name="Shape 115"/>
        <p:cNvGrpSpPr/>
        <p:nvPr/>
      </p:nvGrpSpPr>
      <p:grpSpPr>
        <a:xfrm>
          <a:off x="0" y="0"/>
          <a:ext cx="0" cy="0"/>
          <a:chOff x="0" y="0"/>
          <a:chExt cx="0" cy="0"/>
        </a:xfrm>
      </p:grpSpPr>
      <p:pic>
        <p:nvPicPr>
          <p:cNvPr descr="Image" id="116" name="Google Shape;116;p54"/>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sp>
        <p:nvSpPr>
          <p:cNvPr id="117" name="Google Shape;117;p54"/>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12" showMasterSp="0">
  <p:cSld name="Title Slide copy 12">
    <p:spTree>
      <p:nvGrpSpPr>
        <p:cNvPr id="118" name="Shape 118"/>
        <p:cNvGrpSpPr/>
        <p:nvPr/>
      </p:nvGrpSpPr>
      <p:grpSpPr>
        <a:xfrm>
          <a:off x="0" y="0"/>
          <a:ext cx="0" cy="0"/>
          <a:chOff x="0" y="0"/>
          <a:chExt cx="0" cy="0"/>
        </a:xfrm>
      </p:grpSpPr>
      <p:pic>
        <p:nvPicPr>
          <p:cNvPr descr="Image" id="119" name="Google Shape;119;p55"/>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grpSp>
        <p:nvGrpSpPr>
          <p:cNvPr id="120" name="Google Shape;120;p55"/>
          <p:cNvGrpSpPr/>
          <p:nvPr/>
        </p:nvGrpSpPr>
        <p:grpSpPr>
          <a:xfrm>
            <a:off x="1145969" y="1619629"/>
            <a:ext cx="10134747" cy="3281402"/>
            <a:chOff x="0" y="-1"/>
            <a:chExt cx="10134745" cy="3281400"/>
          </a:xfrm>
        </p:grpSpPr>
        <p:sp>
          <p:nvSpPr>
            <p:cNvPr id="121" name="Google Shape;121;p55"/>
            <p:cNvSpPr txBox="1"/>
            <p:nvPr/>
          </p:nvSpPr>
          <p:spPr>
            <a:xfrm>
              <a:off x="38099" y="38100"/>
              <a:ext cx="10058546" cy="3205199"/>
            </a:xfrm>
            <a:prstGeom prst="rect">
              <a:avLst/>
            </a:prstGeom>
            <a:solidFill>
              <a:srgbClr val="FFFFFF"/>
            </a:solidFill>
            <a:ln>
              <a:noFill/>
            </a:ln>
          </p:spPr>
          <p:txBody>
            <a:bodyPr anchorCtr="0" anchor="ctr" bIns="45700" lIns="45700" spcFirstLastPara="1" rIns="45700" wrap="square" tIns="45700">
              <a:normAutofit/>
            </a:bodyPr>
            <a:lstStyle/>
            <a:p>
              <a:pPr indent="0" lvl="0" marL="0" marR="0" rtl="0" algn="l">
                <a:lnSpc>
                  <a:spcPct val="90000"/>
                </a:lnSpc>
                <a:spcBef>
                  <a:spcPts val="0"/>
                </a:spcBef>
                <a:spcAft>
                  <a:spcPts val="0"/>
                </a:spcAft>
                <a:buClr>
                  <a:srgbClr val="487CA9"/>
                </a:buClr>
                <a:buSzPts val="3200"/>
                <a:buFont typeface="Bodoni"/>
                <a:buNone/>
              </a:pPr>
              <a:r>
                <a:t/>
              </a:r>
              <a:endParaRPr b="0" i="0" sz="3200" u="none" cap="none" strike="noStrike">
                <a:solidFill>
                  <a:srgbClr val="487CA9"/>
                </a:solidFill>
                <a:latin typeface="Bodoni"/>
                <a:ea typeface="Bodoni"/>
                <a:cs typeface="Bodoni"/>
                <a:sym typeface="Bodoni"/>
              </a:endParaRPr>
            </a:p>
          </p:txBody>
        </p:sp>
        <p:pic>
          <p:nvPicPr>
            <p:cNvPr descr="Rectangle Rectangle" id="122" name="Google Shape;122;p55"/>
            <p:cNvPicPr preferRelativeResize="0"/>
            <p:nvPr/>
          </p:nvPicPr>
          <p:blipFill rotWithShape="1">
            <a:blip r:embed="rId3">
              <a:alphaModFix/>
            </a:blip>
            <a:srcRect b="0" l="0" r="0" t="0"/>
            <a:stretch/>
          </p:blipFill>
          <p:spPr>
            <a:xfrm>
              <a:off x="0" y="-1"/>
              <a:ext cx="10134745" cy="3281400"/>
            </a:xfrm>
            <a:prstGeom prst="rect">
              <a:avLst/>
            </a:prstGeom>
            <a:noFill/>
            <a:ln>
              <a:noFill/>
            </a:ln>
          </p:spPr>
        </p:pic>
      </p:grpSp>
      <p:sp>
        <p:nvSpPr>
          <p:cNvPr id="123" name="Google Shape;123;p55"/>
          <p:cNvSpPr txBox="1"/>
          <p:nvPr>
            <p:ph idx="1" type="body"/>
          </p:nvPr>
        </p:nvSpPr>
        <p:spPr>
          <a:xfrm>
            <a:off x="1479533" y="1970378"/>
            <a:ext cx="9467618" cy="2579905"/>
          </a:xfrm>
          <a:prstGeom prst="rect">
            <a:avLst/>
          </a:prstGeom>
          <a:noFill/>
          <a:ln>
            <a:noFill/>
          </a:ln>
        </p:spPr>
        <p:txBody>
          <a:bodyPr anchorCtr="0" anchor="ctr" bIns="45700" lIns="45700" spcFirstLastPara="1" rIns="45700" wrap="square" tIns="45700">
            <a:normAutofit/>
          </a:bodyPr>
          <a:lstStyle>
            <a:lvl1pPr indent="-228600" lvl="0" marL="4572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1pPr>
            <a:lvl2pPr indent="-228600" lvl="1" marL="9144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2pPr>
            <a:lvl3pPr indent="-228600" lvl="2" marL="13716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3pPr>
            <a:lvl4pPr indent="-228600" lvl="3" marL="18288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4pPr>
            <a:lvl5pPr indent="-228600" lvl="4" marL="22860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5pPr>
            <a:lvl6pPr indent="-228600" lvl="5" marL="2743200" algn="l">
              <a:lnSpc>
                <a:spcPct val="90000"/>
              </a:lnSpc>
              <a:spcBef>
                <a:spcPts val="1000"/>
              </a:spcBef>
              <a:spcAft>
                <a:spcPts val="0"/>
              </a:spcAft>
              <a:buClr>
                <a:srgbClr val="000000"/>
              </a:buClr>
              <a:buSzPts val="1800"/>
              <a:buNone/>
              <a:defRPr/>
            </a:lvl6pPr>
            <a:lvl7pPr indent="-228600" lvl="6" marL="3200400" algn="l">
              <a:lnSpc>
                <a:spcPct val="90000"/>
              </a:lnSpc>
              <a:spcBef>
                <a:spcPts val="1000"/>
              </a:spcBef>
              <a:spcAft>
                <a:spcPts val="0"/>
              </a:spcAft>
              <a:buClr>
                <a:srgbClr val="000000"/>
              </a:buClr>
              <a:buSzPts val="1800"/>
              <a:buNone/>
              <a:defRPr/>
            </a:lvl7pPr>
            <a:lvl8pPr indent="-228600" lvl="7" marL="3657600" algn="l">
              <a:lnSpc>
                <a:spcPct val="90000"/>
              </a:lnSpc>
              <a:spcBef>
                <a:spcPts val="1000"/>
              </a:spcBef>
              <a:spcAft>
                <a:spcPts val="0"/>
              </a:spcAft>
              <a:buClr>
                <a:srgbClr val="000000"/>
              </a:buClr>
              <a:buSzPts val="1800"/>
              <a:buNone/>
              <a:defRPr/>
            </a:lvl8pPr>
            <a:lvl9pPr indent="-228600" lvl="8" marL="4114800" algn="l">
              <a:lnSpc>
                <a:spcPct val="90000"/>
              </a:lnSpc>
              <a:spcBef>
                <a:spcPts val="1000"/>
              </a:spcBef>
              <a:spcAft>
                <a:spcPts val="0"/>
              </a:spcAft>
              <a:buClr>
                <a:srgbClr val="000000"/>
              </a:buClr>
              <a:buSzPts val="1800"/>
              <a:buNone/>
              <a:defRPr/>
            </a:lvl9pPr>
          </a:lstStyle>
          <a:p/>
        </p:txBody>
      </p:sp>
      <p:sp>
        <p:nvSpPr>
          <p:cNvPr id="124" name="Google Shape;124;p55"/>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7" showMasterSp="0">
  <p:cSld name="Title Slide copy 7">
    <p:spTree>
      <p:nvGrpSpPr>
        <p:cNvPr id="125" name="Shape 125"/>
        <p:cNvGrpSpPr/>
        <p:nvPr/>
      </p:nvGrpSpPr>
      <p:grpSpPr>
        <a:xfrm>
          <a:off x="0" y="0"/>
          <a:ext cx="0" cy="0"/>
          <a:chOff x="0" y="0"/>
          <a:chExt cx="0" cy="0"/>
        </a:xfrm>
      </p:grpSpPr>
      <p:pic>
        <p:nvPicPr>
          <p:cNvPr descr="Image" id="126" name="Google Shape;126;p56"/>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pic>
        <p:nvPicPr>
          <p:cNvPr descr="Graphic 12" id="127" name="Google Shape;127;p56"/>
          <p:cNvPicPr preferRelativeResize="0"/>
          <p:nvPr/>
        </p:nvPicPr>
        <p:blipFill rotWithShape="1">
          <a:blip r:embed="rId3">
            <a:alphaModFix/>
          </a:blip>
          <a:srcRect b="0" l="0" r="0" t="0"/>
          <a:stretch/>
        </p:blipFill>
        <p:spPr>
          <a:xfrm>
            <a:off x="9576179" y="6168740"/>
            <a:ext cx="2279267" cy="384053"/>
          </a:xfrm>
          <a:prstGeom prst="rect">
            <a:avLst/>
          </a:prstGeom>
          <a:noFill/>
          <a:ln>
            <a:noFill/>
          </a:ln>
        </p:spPr>
      </p:pic>
      <p:sp>
        <p:nvSpPr>
          <p:cNvPr id="128" name="Google Shape;128;p56"/>
          <p:cNvSpPr/>
          <p:nvPr/>
        </p:nvSpPr>
        <p:spPr>
          <a:xfrm>
            <a:off x="1265320" y="775088"/>
            <a:ext cx="9661360" cy="4312208"/>
          </a:xfrm>
          <a:custGeom>
            <a:rect b="b" l="l" r="r" t="t"/>
            <a:pathLst>
              <a:path extrusionOk="0" h="21600" w="21600">
                <a:moveTo>
                  <a:pt x="0" y="895"/>
                </a:moveTo>
                <a:lnTo>
                  <a:pt x="20741" y="0"/>
                </a:lnTo>
                <a:lnTo>
                  <a:pt x="21600" y="20346"/>
                </a:lnTo>
                <a:lnTo>
                  <a:pt x="919" y="21600"/>
                </a:lnTo>
                <a:lnTo>
                  <a:pt x="0" y="895"/>
                </a:lnTo>
                <a:close/>
              </a:path>
            </a:pathLst>
          </a:custGeom>
          <a:solidFill>
            <a:srgbClr val="FFFFFF"/>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9" name="Google Shape;129;p56"/>
          <p:cNvSpPr/>
          <p:nvPr/>
        </p:nvSpPr>
        <p:spPr>
          <a:xfrm>
            <a:off x="1832869" y="593296"/>
            <a:ext cx="9473667" cy="4142391"/>
          </a:xfrm>
          <a:prstGeom prst="rect">
            <a:avLst/>
          </a:prstGeom>
          <a:blipFill rotWithShape="1">
            <a:blip r:embed="rId4">
              <a:alphaModFix/>
            </a:blip>
            <a:stretch>
              <a:fillRect b="0" l="0" r="0" t="0"/>
            </a:stretch>
          </a:blip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30" name="Google Shape;130;p56"/>
          <p:cNvSpPr txBox="1"/>
          <p:nvPr/>
        </p:nvSpPr>
        <p:spPr>
          <a:xfrm>
            <a:off x="11170557" y="6414760"/>
            <a:ext cx="183243" cy="248305"/>
          </a:xfrm>
          <a:prstGeom prst="rect">
            <a:avLst/>
          </a:prstGeom>
          <a:noFill/>
          <a:ln>
            <a:noFill/>
          </a:ln>
        </p:spPr>
        <p:txBody>
          <a:bodyPr anchorCtr="0" anchor="ctr" bIns="45700" lIns="45700" spcFirstLastPara="1" rIns="45700" wrap="square" tIns="45700">
            <a:spAutoFit/>
          </a:bodyPr>
          <a:lstStyle/>
          <a:p>
            <a:pPr indent="0" lvl="0" marL="0" marR="0" rtl="0" algn="r">
              <a:lnSpc>
                <a:spcPct val="100000"/>
              </a:lnSpc>
              <a:spcBef>
                <a:spcPts val="0"/>
              </a:spcBef>
              <a:spcAft>
                <a:spcPts val="0"/>
              </a:spcAft>
              <a:buClr>
                <a:srgbClr val="888888"/>
              </a:buClr>
              <a:buSzPts val="1200"/>
              <a:buFont typeface="Calibri"/>
              <a:buNone/>
            </a:pPr>
            <a:fld id="{00000000-1234-1234-1234-123412341234}" type="slidenum">
              <a:rPr b="0" i="0" lang="en-US" sz="1200" u="none" cap="none" strike="noStrike">
                <a:solidFill>
                  <a:srgbClr val="888888"/>
                </a:solidFill>
                <a:latin typeface="Calibri"/>
                <a:ea typeface="Calibri"/>
                <a:cs typeface="Calibri"/>
                <a:sym typeface="Calibri"/>
              </a:rPr>
              <a:t>‹#›</a:t>
            </a:fld>
            <a:endParaRPr/>
          </a:p>
        </p:txBody>
      </p:sp>
      <p:sp>
        <p:nvSpPr>
          <p:cNvPr id="131" name="Google Shape;131;p56"/>
          <p:cNvSpPr/>
          <p:nvPr/>
        </p:nvSpPr>
        <p:spPr>
          <a:xfrm>
            <a:off x="292100" y="5807692"/>
            <a:ext cx="3565596" cy="742230"/>
          </a:xfrm>
          <a:prstGeom prst="rect">
            <a:avLst/>
          </a:prstGeom>
          <a:gradFill>
            <a:gsLst>
              <a:gs pos="0">
                <a:srgbClr val="5F82CB"/>
              </a:gs>
              <a:gs pos="50000">
                <a:srgbClr val="3E70CA"/>
              </a:gs>
              <a:gs pos="100000">
                <a:srgbClr val="2F61BA"/>
              </a:gs>
            </a:gsLst>
            <a:lin ang="5400000" scaled="0"/>
          </a:gradFill>
          <a:ln cap="flat" cmpd="sng" w="9525">
            <a:solidFill>
              <a:schemeClr val="accent5"/>
            </a:solidFill>
            <a:prstDash val="solid"/>
            <a:miter lim="8000"/>
            <a:headEnd len="sm" w="sm" type="none"/>
            <a:tailEnd len="sm" w="sm" type="none"/>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000000"/>
              </a:buClr>
              <a:buSzPts val="4980"/>
              <a:buFont typeface="Calibri"/>
              <a:buNone/>
            </a:pPr>
            <a:r>
              <a:rPr b="0" i="0" lang="en-US" sz="4980" u="none" cap="none" strike="noStrike">
                <a:solidFill>
                  <a:srgbClr val="000000"/>
                </a:solidFill>
                <a:latin typeface="Calibri"/>
                <a:ea typeface="Calibri"/>
                <a:cs typeface="Calibri"/>
                <a:sym typeface="Calibri"/>
              </a:rPr>
              <a:t>Thanks </a:t>
            </a:r>
            <a:endParaRPr/>
          </a:p>
        </p:txBody>
      </p:sp>
      <p:sp>
        <p:nvSpPr>
          <p:cNvPr id="132" name="Google Shape;132;p56"/>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11" showMasterSp="0" type="title">
  <p:cSld name="TITLE">
    <p:spTree>
      <p:nvGrpSpPr>
        <p:cNvPr id="133" name="Shape 133"/>
        <p:cNvGrpSpPr/>
        <p:nvPr/>
      </p:nvGrpSpPr>
      <p:grpSpPr>
        <a:xfrm>
          <a:off x="0" y="0"/>
          <a:ext cx="0" cy="0"/>
          <a:chOff x="0" y="0"/>
          <a:chExt cx="0" cy="0"/>
        </a:xfrm>
      </p:grpSpPr>
      <p:pic>
        <p:nvPicPr>
          <p:cNvPr descr="Image" id="134" name="Google Shape;134;p57"/>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pic>
        <p:nvPicPr>
          <p:cNvPr descr="Image" id="135" name="Google Shape;135;p57"/>
          <p:cNvPicPr preferRelativeResize="0"/>
          <p:nvPr/>
        </p:nvPicPr>
        <p:blipFill rotWithShape="1">
          <a:blip r:embed="rId2">
            <a:alphaModFix/>
          </a:blip>
          <a:srcRect b="0" l="0" r="0" t="0"/>
          <a:stretch/>
        </p:blipFill>
        <p:spPr>
          <a:xfrm>
            <a:off x="-22340" y="-2600126"/>
            <a:ext cx="12213330" cy="6955937"/>
          </a:xfrm>
          <a:prstGeom prst="rect">
            <a:avLst/>
          </a:prstGeom>
          <a:noFill/>
          <a:ln>
            <a:noFill/>
          </a:ln>
        </p:spPr>
      </p:pic>
      <p:pic>
        <p:nvPicPr>
          <p:cNvPr descr="Picture 2" id="136" name="Google Shape;136;p57"/>
          <p:cNvPicPr preferRelativeResize="0"/>
          <p:nvPr/>
        </p:nvPicPr>
        <p:blipFill rotWithShape="1">
          <a:blip r:embed="rId3">
            <a:alphaModFix/>
          </a:blip>
          <a:srcRect b="0" l="0" r="0" t="0"/>
          <a:stretch/>
        </p:blipFill>
        <p:spPr>
          <a:xfrm>
            <a:off x="-59929" y="-2595608"/>
            <a:ext cx="12311980" cy="6858001"/>
          </a:xfrm>
          <a:prstGeom prst="rect">
            <a:avLst/>
          </a:prstGeom>
          <a:noFill/>
          <a:ln>
            <a:noFill/>
          </a:ln>
        </p:spPr>
      </p:pic>
      <p:sp>
        <p:nvSpPr>
          <p:cNvPr id="137" name="Google Shape;137;p57"/>
          <p:cNvSpPr/>
          <p:nvPr/>
        </p:nvSpPr>
        <p:spPr>
          <a:xfrm>
            <a:off x="6424191" y="-209666"/>
            <a:ext cx="6039034" cy="5956080"/>
          </a:xfrm>
          <a:prstGeom prst="ellipse">
            <a:avLst/>
          </a:prstGeom>
          <a:solidFill>
            <a:srgbClr val="00B0F0"/>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38" name="Google Shape;138;p57"/>
          <p:cNvSpPr txBox="1"/>
          <p:nvPr/>
        </p:nvSpPr>
        <p:spPr>
          <a:xfrm>
            <a:off x="788454" y="3218303"/>
            <a:ext cx="4795024" cy="421393"/>
          </a:xfrm>
          <a:prstGeom prst="rect">
            <a:avLst/>
          </a:prstGeom>
          <a:noFill/>
          <a:ln>
            <a:noFill/>
          </a:ln>
        </p:spPr>
        <p:txBody>
          <a:bodyPr anchorCtr="0" anchor="t" bIns="45700" lIns="45700" spcFirstLastPara="1" rIns="45700" wrap="square" tIns="45700">
            <a:spAutoFit/>
          </a:bodyPr>
          <a:lstStyle/>
          <a:p>
            <a:pPr indent="0" lvl="0" marL="0" marR="0" rtl="0" algn="l">
              <a:lnSpc>
                <a:spcPct val="100000"/>
              </a:lnSpc>
              <a:spcBef>
                <a:spcPts val="0"/>
              </a:spcBef>
              <a:spcAft>
                <a:spcPts val="0"/>
              </a:spcAft>
              <a:buClr>
                <a:srgbClr val="FFFFFF"/>
              </a:buClr>
              <a:buSzPts val="2400"/>
              <a:buFont typeface="Times New Roman"/>
              <a:buNone/>
            </a:pPr>
            <a:r>
              <a:rPr b="0" i="0" lang="en-US" sz="2400" u="none" cap="none" strike="noStrike">
                <a:solidFill>
                  <a:srgbClr val="FFFFFF"/>
                </a:solidFill>
                <a:latin typeface="Times New Roman"/>
                <a:ea typeface="Times New Roman"/>
                <a:cs typeface="Times New Roman"/>
                <a:sym typeface="Times New Roman"/>
              </a:rPr>
              <a:t>Prepared by Dr. Mahmoud Ibrahim </a:t>
            </a:r>
            <a:endParaRPr/>
          </a:p>
        </p:txBody>
      </p:sp>
      <p:pic>
        <p:nvPicPr>
          <p:cNvPr descr="Picture 32" id="139" name="Google Shape;139;p57"/>
          <p:cNvPicPr preferRelativeResize="0"/>
          <p:nvPr/>
        </p:nvPicPr>
        <p:blipFill rotWithShape="1">
          <a:blip r:embed="rId4">
            <a:alphaModFix/>
          </a:blip>
          <a:srcRect b="0" l="0" r="0" t="0"/>
          <a:stretch/>
        </p:blipFill>
        <p:spPr>
          <a:xfrm>
            <a:off x="328544" y="198943"/>
            <a:ext cx="2876695" cy="1357800"/>
          </a:xfrm>
          <a:prstGeom prst="rect">
            <a:avLst/>
          </a:prstGeom>
          <a:noFill/>
          <a:ln>
            <a:noFill/>
          </a:ln>
        </p:spPr>
      </p:pic>
      <p:sp>
        <p:nvSpPr>
          <p:cNvPr id="140" name="Google Shape;140;p57"/>
          <p:cNvSpPr txBox="1"/>
          <p:nvPr/>
        </p:nvSpPr>
        <p:spPr>
          <a:xfrm>
            <a:off x="339562" y="3979298"/>
            <a:ext cx="1120265" cy="372751"/>
          </a:xfrm>
          <a:prstGeom prst="rect">
            <a:avLst/>
          </a:prstGeom>
          <a:noFill/>
          <a:ln>
            <a:noFill/>
          </a:ln>
        </p:spPr>
        <p:txBody>
          <a:bodyPr anchorCtr="0" anchor="t" bIns="45700" lIns="45700" spcFirstLastPara="1" rIns="45700" wrap="square" tIns="45700">
            <a:spAutoFit/>
          </a:bodyPr>
          <a:lstStyle/>
          <a:p>
            <a:pPr indent="0" lvl="0" marL="0" marR="0" rtl="0" algn="l">
              <a:lnSpc>
                <a:spcPct val="100000"/>
              </a:lnSpc>
              <a:spcBef>
                <a:spcPts val="0"/>
              </a:spcBef>
              <a:spcAft>
                <a:spcPts val="0"/>
              </a:spcAft>
              <a:buClr>
                <a:srgbClr val="FFFFFF"/>
              </a:buClr>
              <a:buSzPts val="2000"/>
              <a:buFont typeface="Times New Roman"/>
              <a:buNone/>
            </a:pPr>
            <a:r>
              <a:rPr b="0" i="0" lang="en-US" sz="2000" u="none" cap="none" strike="noStrike">
                <a:solidFill>
                  <a:srgbClr val="FFFFFF"/>
                </a:solidFill>
                <a:latin typeface="Times New Roman"/>
                <a:ea typeface="Times New Roman"/>
                <a:cs typeface="Times New Roman"/>
                <a:sym typeface="Times New Roman"/>
              </a:rPr>
              <a:t>MGM415</a:t>
            </a:r>
            <a:endParaRPr/>
          </a:p>
        </p:txBody>
      </p:sp>
      <p:sp>
        <p:nvSpPr>
          <p:cNvPr id="141" name="Google Shape;141;p57"/>
          <p:cNvSpPr/>
          <p:nvPr/>
        </p:nvSpPr>
        <p:spPr>
          <a:xfrm>
            <a:off x="6511334" y="-209666"/>
            <a:ext cx="5578571" cy="5740068"/>
          </a:xfrm>
          <a:prstGeom prst="ellipse">
            <a:avLst/>
          </a:prstGeom>
          <a:blipFill rotWithShape="1">
            <a:blip r:embed="rId5">
              <a:alphaModFix/>
            </a:blip>
            <a:stretch>
              <a:fillRect b="0" l="0" r="0" t="0"/>
            </a:stretch>
          </a:blip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42" name="Google Shape;142;p57"/>
          <p:cNvSpPr/>
          <p:nvPr/>
        </p:nvSpPr>
        <p:spPr>
          <a:xfrm>
            <a:off x="32130" y="5041234"/>
            <a:ext cx="8741617" cy="1720586"/>
          </a:xfrm>
          <a:custGeom>
            <a:rect b="b" l="l" r="r" t="t"/>
            <a:pathLst>
              <a:path extrusionOk="0" h="21600" w="21600">
                <a:moveTo>
                  <a:pt x="661" y="21600"/>
                </a:moveTo>
                <a:lnTo>
                  <a:pt x="20939" y="21600"/>
                </a:lnTo>
                <a:cubicBezTo>
                  <a:pt x="21133" y="21600"/>
                  <a:pt x="21249" y="21600"/>
                  <a:pt x="21327" y="21435"/>
                </a:cubicBezTo>
                <a:cubicBezTo>
                  <a:pt x="21439" y="21228"/>
                  <a:pt x="21527" y="20781"/>
                  <a:pt x="21568" y="20212"/>
                </a:cubicBezTo>
                <a:cubicBezTo>
                  <a:pt x="21600" y="19818"/>
                  <a:pt x="21600" y="19226"/>
                  <a:pt x="21600" y="18240"/>
                </a:cubicBezTo>
                <a:lnTo>
                  <a:pt x="21600" y="3360"/>
                </a:lnTo>
                <a:cubicBezTo>
                  <a:pt x="21600" y="2374"/>
                  <a:pt x="21600" y="1782"/>
                  <a:pt x="21568" y="1388"/>
                </a:cubicBezTo>
                <a:cubicBezTo>
                  <a:pt x="21527" y="819"/>
                  <a:pt x="21439" y="372"/>
                  <a:pt x="21327" y="165"/>
                </a:cubicBezTo>
                <a:cubicBezTo>
                  <a:pt x="21249" y="0"/>
                  <a:pt x="21133" y="0"/>
                  <a:pt x="20939" y="0"/>
                </a:cubicBezTo>
                <a:lnTo>
                  <a:pt x="661" y="0"/>
                </a:lnTo>
                <a:cubicBezTo>
                  <a:pt x="467" y="0"/>
                  <a:pt x="351" y="0"/>
                  <a:pt x="273" y="165"/>
                </a:cubicBezTo>
                <a:cubicBezTo>
                  <a:pt x="161" y="372"/>
                  <a:pt x="73" y="819"/>
                  <a:pt x="32" y="1388"/>
                </a:cubicBezTo>
                <a:cubicBezTo>
                  <a:pt x="0" y="1782"/>
                  <a:pt x="0" y="2374"/>
                  <a:pt x="0" y="3360"/>
                </a:cubicBezTo>
                <a:lnTo>
                  <a:pt x="0" y="18240"/>
                </a:lnTo>
                <a:cubicBezTo>
                  <a:pt x="0" y="19226"/>
                  <a:pt x="0" y="19818"/>
                  <a:pt x="32" y="20212"/>
                </a:cubicBezTo>
                <a:cubicBezTo>
                  <a:pt x="73" y="20781"/>
                  <a:pt x="161" y="21228"/>
                  <a:pt x="273" y="21435"/>
                </a:cubicBezTo>
                <a:cubicBezTo>
                  <a:pt x="351" y="21600"/>
                  <a:pt x="467" y="21600"/>
                  <a:pt x="661" y="21600"/>
                </a:cubicBezTo>
                <a:close/>
              </a:path>
            </a:pathLst>
          </a:custGeom>
          <a:solidFill>
            <a:srgbClr val="FFFFFF"/>
          </a:solidFill>
          <a:ln cap="flat" cmpd="sng" w="12700">
            <a:solidFill>
              <a:schemeClr val="accent1"/>
            </a:solidFill>
            <a:prstDash val="solid"/>
            <a:miter lim="8000"/>
            <a:headEnd len="sm" w="sm" type="none"/>
            <a:tailEnd len="sm" w="sm" type="none"/>
          </a:ln>
        </p:spPr>
        <p:txBody>
          <a:bodyPr anchorCtr="0" anchor="ctr" bIns="45700" lIns="45700" spcFirstLastPara="1" rIns="45700" wrap="square" tIns="45700">
            <a:noAutofit/>
          </a:bodyPr>
          <a:lstStyle/>
          <a:p>
            <a:pPr indent="0" lvl="0" marL="0" marR="0" rtl="0" algn="l">
              <a:lnSpc>
                <a:spcPct val="100000"/>
              </a:lnSpc>
              <a:spcBef>
                <a:spcPts val="0"/>
              </a:spcBef>
              <a:spcAft>
                <a:spcPts val="0"/>
              </a:spcAft>
              <a:buClr>
                <a:srgbClr val="2D3956"/>
              </a:buClr>
              <a:buSzPts val="2800"/>
              <a:buFont typeface="Bodoni"/>
              <a:buNone/>
            </a:pPr>
            <a:r>
              <a:t/>
            </a:r>
            <a:endParaRPr b="1" i="0" sz="2800" u="sng" cap="none" strike="noStrike">
              <a:solidFill>
                <a:srgbClr val="2D3956"/>
              </a:solidFill>
              <a:latin typeface="Bodoni"/>
              <a:ea typeface="Bodoni"/>
              <a:cs typeface="Bodoni"/>
              <a:sym typeface="Bodoni"/>
            </a:endParaRPr>
          </a:p>
        </p:txBody>
      </p:sp>
      <p:sp>
        <p:nvSpPr>
          <p:cNvPr id="143" name="Google Shape;143;p57"/>
          <p:cNvSpPr txBox="1"/>
          <p:nvPr/>
        </p:nvSpPr>
        <p:spPr>
          <a:xfrm>
            <a:off x="472751" y="1829945"/>
            <a:ext cx="4485319" cy="1363103"/>
          </a:xfrm>
          <a:prstGeom prst="rect">
            <a:avLst/>
          </a:prstGeom>
          <a:noFill/>
          <a:ln>
            <a:noFill/>
          </a:ln>
        </p:spPr>
        <p:txBody>
          <a:bodyPr anchorCtr="0" anchor="t" bIns="45700" lIns="45700" spcFirstLastPara="1" rIns="45700" wrap="square" tIns="45700">
            <a:spAutoFit/>
          </a:bodyPr>
          <a:lstStyle/>
          <a:p>
            <a:pPr indent="0" lvl="0" marL="0" marR="0" rtl="0" algn="l">
              <a:lnSpc>
                <a:spcPct val="100000"/>
              </a:lnSpc>
              <a:spcBef>
                <a:spcPts val="0"/>
              </a:spcBef>
              <a:spcAft>
                <a:spcPts val="0"/>
              </a:spcAft>
              <a:buClr>
                <a:srgbClr val="00B0F0"/>
              </a:buClr>
              <a:buSzPts val="4400"/>
              <a:buFont typeface="Times New Roman"/>
              <a:buNone/>
            </a:pPr>
            <a:r>
              <a:rPr b="1" i="0" lang="en-US" sz="4400" u="none" cap="none" strike="noStrike">
                <a:solidFill>
                  <a:srgbClr val="00B0F0"/>
                </a:solidFill>
                <a:latin typeface="Times New Roman"/>
                <a:ea typeface="Times New Roman"/>
                <a:cs typeface="Times New Roman"/>
                <a:sym typeface="Times New Roman"/>
              </a:rPr>
              <a:t>Project operations</a:t>
            </a:r>
            <a:endParaRPr/>
          </a:p>
          <a:p>
            <a:pPr indent="0" lvl="0" marL="0" marR="0" rtl="0" algn="ctr">
              <a:lnSpc>
                <a:spcPct val="100000"/>
              </a:lnSpc>
              <a:spcBef>
                <a:spcPts val="0"/>
              </a:spcBef>
              <a:spcAft>
                <a:spcPts val="0"/>
              </a:spcAft>
              <a:buClr>
                <a:srgbClr val="00B0F0"/>
              </a:buClr>
              <a:buSzPts val="4400"/>
              <a:buFont typeface="Times New Roman"/>
              <a:buNone/>
            </a:pPr>
            <a:r>
              <a:rPr b="1" i="0" lang="en-US" sz="4400" u="none" cap="none" strike="noStrike">
                <a:solidFill>
                  <a:srgbClr val="00B0F0"/>
                </a:solidFill>
                <a:latin typeface="Times New Roman"/>
                <a:ea typeface="Times New Roman"/>
                <a:cs typeface="Times New Roman"/>
                <a:sym typeface="Times New Roman"/>
              </a:rPr>
              <a:t> management </a:t>
            </a:r>
            <a:endParaRPr/>
          </a:p>
        </p:txBody>
      </p:sp>
      <p:sp>
        <p:nvSpPr>
          <p:cNvPr id="144" name="Google Shape;144;p57"/>
          <p:cNvSpPr txBox="1"/>
          <p:nvPr>
            <p:ph idx="1" type="body"/>
          </p:nvPr>
        </p:nvSpPr>
        <p:spPr>
          <a:xfrm>
            <a:off x="136452" y="5423316"/>
            <a:ext cx="8153281" cy="1357800"/>
          </a:xfrm>
          <a:prstGeom prst="rect">
            <a:avLst/>
          </a:prstGeom>
          <a:noFill/>
          <a:ln>
            <a:noFill/>
          </a:ln>
        </p:spPr>
        <p:txBody>
          <a:bodyPr anchorCtr="0" anchor="ctr" bIns="45700" lIns="45700" spcFirstLastPara="1" rIns="45700" wrap="square" tIns="45700">
            <a:normAutofit/>
          </a:bodyPr>
          <a:lstStyle>
            <a:lvl1pPr indent="-228600" lvl="0" marL="4572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1pPr>
            <a:lvl2pPr indent="-228600" lvl="1" marL="9144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2pPr>
            <a:lvl3pPr indent="-228600" lvl="2" marL="13716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3pPr>
            <a:lvl4pPr indent="-228600" lvl="3" marL="18288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4pPr>
            <a:lvl5pPr indent="-228600" lvl="4" marL="22860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5pPr>
            <a:lvl6pPr indent="-228600" lvl="5" marL="2743200" algn="l">
              <a:lnSpc>
                <a:spcPct val="90000"/>
              </a:lnSpc>
              <a:spcBef>
                <a:spcPts val="1000"/>
              </a:spcBef>
              <a:spcAft>
                <a:spcPts val="0"/>
              </a:spcAft>
              <a:buClr>
                <a:srgbClr val="000000"/>
              </a:buClr>
              <a:buSzPts val="1800"/>
              <a:buNone/>
              <a:defRPr/>
            </a:lvl6pPr>
            <a:lvl7pPr indent="-228600" lvl="6" marL="3200400" algn="l">
              <a:lnSpc>
                <a:spcPct val="90000"/>
              </a:lnSpc>
              <a:spcBef>
                <a:spcPts val="1000"/>
              </a:spcBef>
              <a:spcAft>
                <a:spcPts val="0"/>
              </a:spcAft>
              <a:buClr>
                <a:srgbClr val="000000"/>
              </a:buClr>
              <a:buSzPts val="1800"/>
              <a:buNone/>
              <a:defRPr/>
            </a:lvl7pPr>
            <a:lvl8pPr indent="-228600" lvl="7" marL="3657600" algn="l">
              <a:lnSpc>
                <a:spcPct val="90000"/>
              </a:lnSpc>
              <a:spcBef>
                <a:spcPts val="1000"/>
              </a:spcBef>
              <a:spcAft>
                <a:spcPts val="0"/>
              </a:spcAft>
              <a:buClr>
                <a:srgbClr val="000000"/>
              </a:buClr>
              <a:buSzPts val="1800"/>
              <a:buNone/>
              <a:defRPr/>
            </a:lvl8pPr>
            <a:lvl9pPr indent="-228600" lvl="8" marL="4114800" algn="l">
              <a:lnSpc>
                <a:spcPct val="90000"/>
              </a:lnSpc>
              <a:spcBef>
                <a:spcPts val="1000"/>
              </a:spcBef>
              <a:spcAft>
                <a:spcPts val="0"/>
              </a:spcAft>
              <a:buClr>
                <a:srgbClr val="000000"/>
              </a:buClr>
              <a:buSzPts val="1800"/>
              <a:buNone/>
              <a:defRPr/>
            </a:lvl9pPr>
          </a:lstStyle>
          <a:p/>
        </p:txBody>
      </p:sp>
      <p:sp>
        <p:nvSpPr>
          <p:cNvPr id="145" name="Google Shape;145;p57"/>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16" showMasterSp="0">
  <p:cSld name="Title Slide copy 16">
    <p:spTree>
      <p:nvGrpSpPr>
        <p:cNvPr id="146" name="Shape 146"/>
        <p:cNvGrpSpPr/>
        <p:nvPr/>
      </p:nvGrpSpPr>
      <p:grpSpPr>
        <a:xfrm>
          <a:off x="0" y="0"/>
          <a:ext cx="0" cy="0"/>
          <a:chOff x="0" y="0"/>
          <a:chExt cx="0" cy="0"/>
        </a:xfrm>
      </p:grpSpPr>
      <p:pic>
        <p:nvPicPr>
          <p:cNvPr descr="Image" id="147" name="Google Shape;147;p58"/>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pic>
        <p:nvPicPr>
          <p:cNvPr descr="Rectangle Rectangle" id="148" name="Google Shape;148;p58"/>
          <p:cNvPicPr preferRelativeResize="0"/>
          <p:nvPr/>
        </p:nvPicPr>
        <p:blipFill rotWithShape="1">
          <a:blip r:embed="rId3">
            <a:alphaModFix/>
          </a:blip>
          <a:srcRect b="0" l="0" r="0" t="0"/>
          <a:stretch/>
        </p:blipFill>
        <p:spPr>
          <a:xfrm>
            <a:off x="2935108" y="2985763"/>
            <a:ext cx="8001957" cy="886474"/>
          </a:xfrm>
          <a:prstGeom prst="rect">
            <a:avLst/>
          </a:prstGeom>
          <a:noFill/>
          <a:ln>
            <a:noFill/>
          </a:ln>
          <a:effectLst>
            <a:outerShdw blurRad="190500" rotWithShape="0" dir="5400000" dist="101600">
              <a:srgbClr val="941751"/>
            </a:outerShdw>
          </a:effectLst>
        </p:spPr>
      </p:pic>
      <p:sp>
        <p:nvSpPr>
          <p:cNvPr id="149" name="Google Shape;149;p58"/>
          <p:cNvSpPr txBox="1"/>
          <p:nvPr>
            <p:ph type="title"/>
          </p:nvPr>
        </p:nvSpPr>
        <p:spPr>
          <a:xfrm>
            <a:off x="3514378" y="3071857"/>
            <a:ext cx="7035796" cy="714286"/>
          </a:xfrm>
          <a:prstGeom prst="rect">
            <a:avLst/>
          </a:prstGeom>
          <a:noFill/>
          <a:ln>
            <a:noFill/>
          </a:ln>
        </p:spPr>
        <p:txBody>
          <a:bodyPr anchorCtr="0" anchor="b" bIns="45700" lIns="45700" spcFirstLastPara="1" rIns="45700" wrap="square" tIns="45700">
            <a:normAutofit/>
          </a:bodyPr>
          <a:lstStyle>
            <a:lvl1pPr lvl="0" algn="ctr">
              <a:lnSpc>
                <a:spcPct val="90000"/>
              </a:lnSpc>
              <a:spcBef>
                <a:spcPts val="0"/>
              </a:spcBef>
              <a:spcAft>
                <a:spcPts val="0"/>
              </a:spcAft>
              <a:buClr>
                <a:srgbClr val="000000"/>
              </a:buClr>
              <a:buSzPts val="1800"/>
              <a:buNone/>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p:txBody>
      </p:sp>
      <p:sp>
        <p:nvSpPr>
          <p:cNvPr id="150" name="Google Shape;150;p58"/>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15" showMasterSp="0">
  <p:cSld name="Title Slide copy 15">
    <p:spTree>
      <p:nvGrpSpPr>
        <p:cNvPr id="151" name="Shape 151"/>
        <p:cNvGrpSpPr/>
        <p:nvPr/>
      </p:nvGrpSpPr>
      <p:grpSpPr>
        <a:xfrm>
          <a:off x="0" y="0"/>
          <a:ext cx="0" cy="0"/>
          <a:chOff x="0" y="0"/>
          <a:chExt cx="0" cy="0"/>
        </a:xfrm>
      </p:grpSpPr>
      <p:pic>
        <p:nvPicPr>
          <p:cNvPr descr="Image" id="152" name="Google Shape;152;p59"/>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pic>
        <p:nvPicPr>
          <p:cNvPr descr="Image" id="153" name="Google Shape;153;p59"/>
          <p:cNvPicPr preferRelativeResize="0"/>
          <p:nvPr/>
        </p:nvPicPr>
        <p:blipFill rotWithShape="1">
          <a:blip r:embed="rId2">
            <a:alphaModFix/>
          </a:blip>
          <a:srcRect b="0" l="0" r="0" t="0"/>
          <a:stretch/>
        </p:blipFill>
        <p:spPr>
          <a:xfrm>
            <a:off x="-9850" y="-12867"/>
            <a:ext cx="12213330" cy="6955936"/>
          </a:xfrm>
          <a:prstGeom prst="rect">
            <a:avLst/>
          </a:prstGeom>
          <a:noFill/>
          <a:ln>
            <a:noFill/>
          </a:ln>
        </p:spPr>
      </p:pic>
      <p:sp>
        <p:nvSpPr>
          <p:cNvPr id="154" name="Google Shape;154;p59"/>
          <p:cNvSpPr/>
          <p:nvPr/>
        </p:nvSpPr>
        <p:spPr>
          <a:xfrm rot="5400000">
            <a:off x="5537" y="40277"/>
            <a:ext cx="1799303" cy="1790952"/>
          </a:xfrm>
          <a:custGeom>
            <a:rect b="b" l="l" r="r" t="t"/>
            <a:pathLst>
              <a:path extrusionOk="0" h="21600" w="21600">
                <a:moveTo>
                  <a:pt x="0" y="21600"/>
                </a:moveTo>
                <a:lnTo>
                  <a:pt x="21600" y="21600"/>
                </a:lnTo>
                <a:lnTo>
                  <a:pt x="0" y="0"/>
                </a:lnTo>
                <a:close/>
              </a:path>
            </a:pathLst>
          </a:custGeom>
          <a:solidFill>
            <a:srgbClr val="FFFFFF"/>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55" name="Google Shape;155;p59"/>
          <p:cNvSpPr/>
          <p:nvPr/>
        </p:nvSpPr>
        <p:spPr>
          <a:xfrm>
            <a:off x="5553245" y="367051"/>
            <a:ext cx="6516914" cy="45720"/>
          </a:xfrm>
          <a:prstGeom prst="rect">
            <a:avLst/>
          </a:prstGeom>
          <a:solidFill>
            <a:srgbClr val="8E5A6D"/>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Image" id="156" name="Google Shape;156;p59"/>
          <p:cNvPicPr preferRelativeResize="0"/>
          <p:nvPr/>
        </p:nvPicPr>
        <p:blipFill rotWithShape="1">
          <a:blip r:embed="rId3">
            <a:alphaModFix/>
          </a:blip>
          <a:srcRect b="0" l="0" r="26224" t="0"/>
          <a:stretch/>
        </p:blipFill>
        <p:spPr>
          <a:xfrm>
            <a:off x="315335" y="1675245"/>
            <a:ext cx="2400774" cy="4765853"/>
          </a:xfrm>
          <a:prstGeom prst="rect">
            <a:avLst/>
          </a:prstGeom>
          <a:noFill/>
          <a:ln>
            <a:noFill/>
          </a:ln>
        </p:spPr>
      </p:pic>
      <p:sp>
        <p:nvSpPr>
          <p:cNvPr id="157" name="Google Shape;157;p59"/>
          <p:cNvSpPr txBox="1"/>
          <p:nvPr/>
        </p:nvSpPr>
        <p:spPr>
          <a:xfrm>
            <a:off x="3491764" y="3380992"/>
            <a:ext cx="999570" cy="383541"/>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chemeClr val="accent2"/>
              </a:buClr>
              <a:buSzPts val="2000"/>
              <a:buFont typeface="Bodoni"/>
              <a:buNone/>
            </a:pPr>
            <a:r>
              <a:rPr b="1" i="0" lang="en-US" sz="2000" u="none" cap="none" strike="noStrike">
                <a:solidFill>
                  <a:schemeClr val="accent2"/>
                </a:solidFill>
                <a:latin typeface="Bodoni"/>
                <a:ea typeface="Bodoni"/>
                <a:cs typeface="Bodoni"/>
                <a:sym typeface="Bodoni"/>
              </a:rPr>
              <a:t>Part  </a:t>
            </a:r>
            <a:endParaRPr/>
          </a:p>
        </p:txBody>
      </p:sp>
      <p:pic>
        <p:nvPicPr>
          <p:cNvPr descr="Image" id="158" name="Google Shape;158;p59"/>
          <p:cNvPicPr preferRelativeResize="0"/>
          <p:nvPr/>
        </p:nvPicPr>
        <p:blipFill rotWithShape="1">
          <a:blip r:embed="rId4">
            <a:alphaModFix/>
          </a:blip>
          <a:srcRect b="0" l="0" r="0" t="0"/>
          <a:stretch/>
        </p:blipFill>
        <p:spPr>
          <a:xfrm>
            <a:off x="-11480" y="-85069"/>
            <a:ext cx="3054328" cy="1449699"/>
          </a:xfrm>
          <a:prstGeom prst="rect">
            <a:avLst/>
          </a:prstGeom>
          <a:noFill/>
          <a:ln>
            <a:noFill/>
          </a:ln>
        </p:spPr>
      </p:pic>
      <p:pic>
        <p:nvPicPr>
          <p:cNvPr descr="Rectangle Rectangle" id="159" name="Google Shape;159;p59"/>
          <p:cNvPicPr preferRelativeResize="0"/>
          <p:nvPr/>
        </p:nvPicPr>
        <p:blipFill rotWithShape="1">
          <a:blip r:embed="rId5">
            <a:alphaModFix/>
          </a:blip>
          <a:srcRect b="0" l="0" r="0" t="0"/>
          <a:stretch/>
        </p:blipFill>
        <p:spPr>
          <a:xfrm>
            <a:off x="5023741" y="2996401"/>
            <a:ext cx="6018388" cy="937493"/>
          </a:xfrm>
          <a:prstGeom prst="rect">
            <a:avLst/>
          </a:prstGeom>
          <a:noFill/>
          <a:ln>
            <a:noFill/>
          </a:ln>
          <a:effectLst>
            <a:outerShdw blurRad="190500" rotWithShape="0" dir="5400000" dist="50800">
              <a:schemeClr val="accent5">
                <a:alpha val="49411"/>
              </a:schemeClr>
            </a:outerShdw>
          </a:effectLst>
        </p:spPr>
      </p:pic>
      <p:sp>
        <p:nvSpPr>
          <p:cNvPr id="160" name="Google Shape;160;p59"/>
          <p:cNvSpPr txBox="1"/>
          <p:nvPr>
            <p:ph type="title"/>
          </p:nvPr>
        </p:nvSpPr>
        <p:spPr>
          <a:xfrm>
            <a:off x="5104690" y="3009101"/>
            <a:ext cx="5856489" cy="912093"/>
          </a:xfrm>
          <a:prstGeom prst="rect">
            <a:avLst/>
          </a:prstGeom>
          <a:noFill/>
          <a:ln>
            <a:noFill/>
          </a:ln>
        </p:spPr>
        <p:txBody>
          <a:bodyPr anchorCtr="0" anchor="b" bIns="45700" lIns="45700" spcFirstLastPara="1" rIns="45700" wrap="square" tIns="45700">
            <a:normAutofit/>
          </a:bodyPr>
          <a:lstStyle>
            <a:lvl1pPr lvl="0" algn="ctr">
              <a:lnSpc>
                <a:spcPct val="90000"/>
              </a:lnSpc>
              <a:spcBef>
                <a:spcPts val="0"/>
              </a:spcBef>
              <a:spcAft>
                <a:spcPts val="0"/>
              </a:spcAft>
              <a:buClr>
                <a:srgbClr val="BC6327"/>
              </a:buClr>
              <a:buSzPts val="6000"/>
              <a:buFont typeface="Bodoni"/>
              <a:buNone/>
              <a:defRPr>
                <a:solidFill>
                  <a:srgbClr val="BC6327"/>
                </a:solidFill>
                <a:latin typeface="Bodoni"/>
                <a:ea typeface="Bodoni"/>
                <a:cs typeface="Bodoni"/>
                <a:sym typeface="Bodoni"/>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p:txBody>
      </p:sp>
      <p:sp>
        <p:nvSpPr>
          <p:cNvPr id="161" name="Google Shape;161;p59"/>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9" showMasterSp="0">
  <p:cSld name="Title Slide copy 9 2">
    <p:spTree>
      <p:nvGrpSpPr>
        <p:cNvPr id="162" name="Shape 162"/>
        <p:cNvGrpSpPr/>
        <p:nvPr/>
      </p:nvGrpSpPr>
      <p:grpSpPr>
        <a:xfrm>
          <a:off x="0" y="0"/>
          <a:ext cx="0" cy="0"/>
          <a:chOff x="0" y="0"/>
          <a:chExt cx="0" cy="0"/>
        </a:xfrm>
      </p:grpSpPr>
      <p:pic>
        <p:nvPicPr>
          <p:cNvPr descr="Image" id="163" name="Google Shape;163;p60"/>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pic>
        <p:nvPicPr>
          <p:cNvPr descr="Rectangle Rectangle" id="164" name="Google Shape;164;p60"/>
          <p:cNvPicPr preferRelativeResize="0"/>
          <p:nvPr/>
        </p:nvPicPr>
        <p:blipFill rotWithShape="1">
          <a:blip r:embed="rId3">
            <a:alphaModFix/>
          </a:blip>
          <a:srcRect b="0" l="0" r="0" t="0"/>
          <a:stretch/>
        </p:blipFill>
        <p:spPr>
          <a:xfrm>
            <a:off x="2753795" y="618086"/>
            <a:ext cx="9245601" cy="1040587"/>
          </a:xfrm>
          <a:prstGeom prst="rect">
            <a:avLst/>
          </a:prstGeom>
          <a:noFill/>
          <a:ln>
            <a:noFill/>
          </a:ln>
          <a:effectLst>
            <a:outerShdw blurRad="190500" rotWithShape="0" dir="5400000" dist="12700">
              <a:srgbClr val="000000"/>
            </a:outerShdw>
            <a:reflection blurRad="0" dir="0" dist="0" endA="0" endPos="40000" kx="0" rotWithShape="0" algn="bl" stA="14324" stPos="0" sy="-100000" ky="0"/>
          </a:effectLst>
        </p:spPr>
      </p:pic>
      <p:sp>
        <p:nvSpPr>
          <p:cNvPr id="165" name="Google Shape;165;p60"/>
          <p:cNvSpPr txBox="1"/>
          <p:nvPr/>
        </p:nvSpPr>
        <p:spPr>
          <a:xfrm>
            <a:off x="3260153" y="749759"/>
            <a:ext cx="8436085" cy="523241"/>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2D3956"/>
              </a:buClr>
              <a:buSzPts val="2800"/>
              <a:buFont typeface="Tajawal Medium"/>
              <a:buNone/>
            </a:pPr>
            <a:r>
              <a:rPr b="1" i="0" lang="en-US" sz="2800" u="none" cap="none" strike="noStrike">
                <a:solidFill>
                  <a:srgbClr val="2D3956"/>
                </a:solidFill>
                <a:latin typeface="Tajawal Medium"/>
                <a:ea typeface="Tajawal Medium"/>
                <a:cs typeface="Tajawal Medium"/>
                <a:sym typeface="Tajawal Medium"/>
              </a:rPr>
              <a:t>Welcome  on board  of the professional PM  track</a:t>
            </a:r>
            <a:endParaRPr/>
          </a:p>
        </p:txBody>
      </p:sp>
      <p:pic>
        <p:nvPicPr>
          <p:cNvPr descr="Rectangle: Rounded Corners 22" id="166" name="Google Shape;166;p60"/>
          <p:cNvPicPr preferRelativeResize="0"/>
          <p:nvPr/>
        </p:nvPicPr>
        <p:blipFill rotWithShape="1">
          <a:blip r:embed="rId4">
            <a:alphaModFix/>
          </a:blip>
          <a:srcRect b="0" l="0" r="0" t="0"/>
          <a:stretch/>
        </p:blipFill>
        <p:spPr>
          <a:xfrm>
            <a:off x="6887206" y="16393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sp>
        <p:nvSpPr>
          <p:cNvPr id="167" name="Google Shape;167;p60"/>
          <p:cNvSpPr txBox="1"/>
          <p:nvPr/>
        </p:nvSpPr>
        <p:spPr>
          <a:xfrm>
            <a:off x="7493423" y="2195656"/>
            <a:ext cx="2732653" cy="1793588"/>
          </a:xfrm>
          <a:prstGeom prst="rect">
            <a:avLst/>
          </a:prstGeom>
          <a:noFill/>
          <a:ln>
            <a:noFill/>
          </a:ln>
        </p:spPr>
        <p:txBody>
          <a:bodyPr anchorCtr="0" anchor="t" bIns="45700" lIns="45700" spcFirstLastPara="1" rIns="45700" wrap="square" tIns="45700">
            <a:spAutoFit/>
          </a:bodyPr>
          <a:lstStyle/>
          <a:p>
            <a:pPr indent="0" lvl="0" marL="0" marR="0" rtl="0" algn="l">
              <a:lnSpc>
                <a:spcPct val="100000"/>
              </a:lnSpc>
              <a:spcBef>
                <a:spcPts val="0"/>
              </a:spcBef>
              <a:spcAft>
                <a:spcPts val="0"/>
              </a:spcAft>
              <a:buClr>
                <a:srgbClr val="FFFFFF"/>
              </a:buClr>
              <a:buSzPts val="1800"/>
              <a:buFont typeface="Calibri"/>
              <a:buNone/>
            </a:pPr>
            <a:r>
              <a:rPr b="0" i="0" lang="en-US" sz="1800" u="none" cap="none" strike="noStrike">
                <a:solidFill>
                  <a:srgbClr val="FFFFFF"/>
                </a:solidFill>
                <a:latin typeface="Calibri"/>
                <a:ea typeface="Calibri"/>
                <a:cs typeface="Calibri"/>
                <a:sym typeface="Calibri"/>
              </a:rPr>
              <a:t>To maximizing  the project success rate  and sustain business success , the organizations should have an efferent  project operational technicality .</a:t>
            </a:r>
            <a:endParaRPr/>
          </a:p>
        </p:txBody>
      </p:sp>
      <p:pic>
        <p:nvPicPr>
          <p:cNvPr descr="Rectangle: Rounded Corners 24" id="168" name="Google Shape;168;p60"/>
          <p:cNvPicPr preferRelativeResize="0"/>
          <p:nvPr/>
        </p:nvPicPr>
        <p:blipFill rotWithShape="1">
          <a:blip r:embed="rId5">
            <a:alphaModFix/>
          </a:blip>
          <a:srcRect b="0" l="0" r="0" t="0"/>
          <a:stretch/>
        </p:blipFill>
        <p:spPr>
          <a:xfrm>
            <a:off x="2840229" y="2325947"/>
            <a:ext cx="4478493" cy="3144336"/>
          </a:xfrm>
          <a:prstGeom prst="rect">
            <a:avLst/>
          </a:prstGeom>
          <a:noFill/>
          <a:ln>
            <a:noFill/>
          </a:ln>
          <a:effectLst>
            <a:outerShdw blurRad="190500" rotWithShape="0" dir="5400000" dist="12700">
              <a:srgbClr val="000000"/>
            </a:outerShdw>
            <a:reflection blurRad="0" dir="0" dist="0" endA="0" endPos="40000" kx="0" rotWithShape="0" algn="bl" stA="14324" stPos="0" sy="-100000" ky="0"/>
          </a:effectLst>
        </p:spPr>
      </p:pic>
      <p:sp>
        <p:nvSpPr>
          <p:cNvPr id="169" name="Google Shape;169;p60"/>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8" showMasterSp="0">
  <p:cSld name="Title Slide copy 8">
    <p:spTree>
      <p:nvGrpSpPr>
        <p:cNvPr id="170" name="Shape 170"/>
        <p:cNvGrpSpPr/>
        <p:nvPr/>
      </p:nvGrpSpPr>
      <p:grpSpPr>
        <a:xfrm>
          <a:off x="0" y="0"/>
          <a:ext cx="0" cy="0"/>
          <a:chOff x="0" y="0"/>
          <a:chExt cx="0" cy="0"/>
        </a:xfrm>
      </p:grpSpPr>
      <p:pic>
        <p:nvPicPr>
          <p:cNvPr descr="Image" id="171" name="Google Shape;171;p61"/>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sp>
        <p:nvSpPr>
          <p:cNvPr id="172" name="Google Shape;172;p61"/>
          <p:cNvSpPr txBox="1"/>
          <p:nvPr>
            <p:ph type="title"/>
          </p:nvPr>
        </p:nvSpPr>
        <p:spPr>
          <a:xfrm>
            <a:off x="457200" y="1120925"/>
            <a:ext cx="5547570" cy="1004738"/>
          </a:xfrm>
          <a:prstGeom prst="rect">
            <a:avLst/>
          </a:prstGeom>
          <a:solidFill>
            <a:srgbClr val="FFFB00"/>
          </a:solidFill>
          <a:ln>
            <a:noFill/>
          </a:ln>
          <a:effectLst>
            <a:outerShdw blurRad="190500" rotWithShape="0" dir="5400000" dist="101600">
              <a:srgbClr val="941751"/>
            </a:outerShdw>
          </a:effectLst>
        </p:spPr>
        <p:txBody>
          <a:bodyPr anchorCtr="0" anchor="ctr" bIns="45700" lIns="45700" spcFirstLastPara="1" rIns="45700" wrap="square" tIns="45700">
            <a:normAutofit/>
          </a:bodyPr>
          <a:lstStyle>
            <a:lvl1pPr lvl="0" algn="ctr">
              <a:lnSpc>
                <a:spcPct val="90000"/>
              </a:lnSpc>
              <a:spcBef>
                <a:spcPts val="0"/>
              </a:spcBef>
              <a:spcAft>
                <a:spcPts val="0"/>
              </a:spcAft>
              <a:buClr>
                <a:srgbClr val="941100"/>
              </a:buClr>
              <a:buSzPts val="4400"/>
              <a:buFont typeface="Bookman Old Style"/>
              <a:buNone/>
              <a:defRPr b="1" i="1" sz="4400">
                <a:solidFill>
                  <a:srgbClr val="941100"/>
                </a:solidFill>
                <a:latin typeface="Bookman Old Style"/>
                <a:ea typeface="Bookman Old Style"/>
                <a:cs typeface="Bookman Old Style"/>
                <a:sym typeface="Bookman Old Style"/>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p:txBody>
      </p:sp>
      <p:sp>
        <p:nvSpPr>
          <p:cNvPr id="173" name="Google Shape;173;p61"/>
          <p:cNvSpPr txBox="1"/>
          <p:nvPr>
            <p:ph idx="1" type="body"/>
          </p:nvPr>
        </p:nvSpPr>
        <p:spPr>
          <a:xfrm>
            <a:off x="317500" y="2433637"/>
            <a:ext cx="5675124" cy="3303916"/>
          </a:xfrm>
          <a:prstGeom prst="rect">
            <a:avLst/>
          </a:prstGeom>
          <a:solidFill>
            <a:srgbClr val="FFFFFF"/>
          </a:solidFill>
          <a:ln>
            <a:noFill/>
          </a:ln>
          <a:effectLst>
            <a:outerShdw blurRad="190500" rotWithShape="0" dir="5400000" dist="50800">
              <a:schemeClr val="accent5">
                <a:alpha val="49411"/>
              </a:schemeClr>
            </a:outerShdw>
          </a:effectLst>
        </p:spPr>
        <p:txBody>
          <a:bodyPr anchorCtr="0" anchor="ctr" bIns="45700" lIns="45700" spcFirstLastPara="1" rIns="45700" wrap="square" tIns="45700">
            <a:normAutofit/>
          </a:bodyPr>
          <a:lstStyle>
            <a:lvl1pPr indent="-228600" lvl="0" marL="457200" algn="just">
              <a:lnSpc>
                <a:spcPct val="90000"/>
              </a:lnSpc>
              <a:spcBef>
                <a:spcPts val="1000"/>
              </a:spcBef>
              <a:spcAft>
                <a:spcPts val="0"/>
              </a:spcAft>
              <a:buClr>
                <a:srgbClr val="000000"/>
              </a:buClr>
              <a:buSzPts val="2800"/>
              <a:buFont typeface="Arial"/>
              <a:buNone/>
              <a:defRPr sz="2800">
                <a:latin typeface="Bodoni"/>
                <a:ea typeface="Bodoni"/>
                <a:cs typeface="Bodoni"/>
                <a:sym typeface="Bodoni"/>
              </a:defRPr>
            </a:lvl1pPr>
            <a:lvl2pPr indent="-228600" lvl="1" marL="914400" algn="just">
              <a:lnSpc>
                <a:spcPct val="90000"/>
              </a:lnSpc>
              <a:spcBef>
                <a:spcPts val="1000"/>
              </a:spcBef>
              <a:spcAft>
                <a:spcPts val="0"/>
              </a:spcAft>
              <a:buClr>
                <a:srgbClr val="000000"/>
              </a:buClr>
              <a:buSzPts val="2800"/>
              <a:buFont typeface="Arial"/>
              <a:buNone/>
              <a:defRPr sz="2800">
                <a:latin typeface="Bodoni"/>
                <a:ea typeface="Bodoni"/>
                <a:cs typeface="Bodoni"/>
                <a:sym typeface="Bodoni"/>
              </a:defRPr>
            </a:lvl2pPr>
            <a:lvl3pPr indent="-228600" lvl="2" marL="1371600" algn="just">
              <a:lnSpc>
                <a:spcPct val="90000"/>
              </a:lnSpc>
              <a:spcBef>
                <a:spcPts val="1000"/>
              </a:spcBef>
              <a:spcAft>
                <a:spcPts val="0"/>
              </a:spcAft>
              <a:buClr>
                <a:srgbClr val="000000"/>
              </a:buClr>
              <a:buSzPts val="2800"/>
              <a:buFont typeface="Arial"/>
              <a:buNone/>
              <a:defRPr sz="2800">
                <a:latin typeface="Bodoni"/>
                <a:ea typeface="Bodoni"/>
                <a:cs typeface="Bodoni"/>
                <a:sym typeface="Bodoni"/>
              </a:defRPr>
            </a:lvl3pPr>
            <a:lvl4pPr indent="-228600" lvl="3" marL="1828800" algn="just">
              <a:lnSpc>
                <a:spcPct val="90000"/>
              </a:lnSpc>
              <a:spcBef>
                <a:spcPts val="1000"/>
              </a:spcBef>
              <a:spcAft>
                <a:spcPts val="0"/>
              </a:spcAft>
              <a:buClr>
                <a:srgbClr val="000000"/>
              </a:buClr>
              <a:buSzPts val="2800"/>
              <a:buFont typeface="Arial"/>
              <a:buNone/>
              <a:defRPr sz="2800">
                <a:latin typeface="Bodoni"/>
                <a:ea typeface="Bodoni"/>
                <a:cs typeface="Bodoni"/>
                <a:sym typeface="Bodoni"/>
              </a:defRPr>
            </a:lvl4pPr>
            <a:lvl5pPr indent="-228600" lvl="4" marL="2286000" algn="just">
              <a:lnSpc>
                <a:spcPct val="90000"/>
              </a:lnSpc>
              <a:spcBef>
                <a:spcPts val="1000"/>
              </a:spcBef>
              <a:spcAft>
                <a:spcPts val="0"/>
              </a:spcAft>
              <a:buClr>
                <a:srgbClr val="000000"/>
              </a:buClr>
              <a:buSzPts val="2800"/>
              <a:buFont typeface="Arial"/>
              <a:buNone/>
              <a:defRPr sz="2800">
                <a:latin typeface="Bodoni"/>
                <a:ea typeface="Bodoni"/>
                <a:cs typeface="Bodoni"/>
                <a:sym typeface="Bodoni"/>
              </a:defRPr>
            </a:lvl5pPr>
            <a:lvl6pPr indent="-228600" lvl="5" marL="2743200" algn="l">
              <a:lnSpc>
                <a:spcPct val="90000"/>
              </a:lnSpc>
              <a:spcBef>
                <a:spcPts val="1000"/>
              </a:spcBef>
              <a:spcAft>
                <a:spcPts val="0"/>
              </a:spcAft>
              <a:buClr>
                <a:srgbClr val="000000"/>
              </a:buClr>
              <a:buSzPts val="1800"/>
              <a:buNone/>
              <a:defRPr/>
            </a:lvl6pPr>
            <a:lvl7pPr indent="-228600" lvl="6" marL="3200400" algn="l">
              <a:lnSpc>
                <a:spcPct val="90000"/>
              </a:lnSpc>
              <a:spcBef>
                <a:spcPts val="1000"/>
              </a:spcBef>
              <a:spcAft>
                <a:spcPts val="0"/>
              </a:spcAft>
              <a:buClr>
                <a:srgbClr val="000000"/>
              </a:buClr>
              <a:buSzPts val="1800"/>
              <a:buNone/>
              <a:defRPr/>
            </a:lvl7pPr>
            <a:lvl8pPr indent="-228600" lvl="7" marL="3657600" algn="l">
              <a:lnSpc>
                <a:spcPct val="90000"/>
              </a:lnSpc>
              <a:spcBef>
                <a:spcPts val="1000"/>
              </a:spcBef>
              <a:spcAft>
                <a:spcPts val="0"/>
              </a:spcAft>
              <a:buClr>
                <a:srgbClr val="000000"/>
              </a:buClr>
              <a:buSzPts val="1800"/>
              <a:buNone/>
              <a:defRPr/>
            </a:lvl8pPr>
            <a:lvl9pPr indent="-228600" lvl="8" marL="4114800" algn="l">
              <a:lnSpc>
                <a:spcPct val="90000"/>
              </a:lnSpc>
              <a:spcBef>
                <a:spcPts val="1000"/>
              </a:spcBef>
              <a:spcAft>
                <a:spcPts val="0"/>
              </a:spcAft>
              <a:buClr>
                <a:srgbClr val="000000"/>
              </a:buClr>
              <a:buSzPts val="1800"/>
              <a:buNone/>
              <a:defRPr/>
            </a:lvl9pPr>
          </a:lstStyle>
          <a:p/>
        </p:txBody>
      </p:sp>
      <p:sp>
        <p:nvSpPr>
          <p:cNvPr id="174" name="Google Shape;174;p61"/>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pic>
        <p:nvPicPr>
          <p:cNvPr descr="Title Text Title Text" id="175" name="Google Shape;175;p61"/>
          <p:cNvPicPr preferRelativeResize="0"/>
          <p:nvPr/>
        </p:nvPicPr>
        <p:blipFill rotWithShape="1">
          <a:blip r:embed="rId3">
            <a:alphaModFix/>
          </a:blip>
          <a:srcRect b="0" l="0" r="0" t="0"/>
          <a:stretch/>
        </p:blipFill>
        <p:spPr>
          <a:xfrm>
            <a:off x="6414505" y="953562"/>
            <a:ext cx="5674570" cy="1131738"/>
          </a:xfrm>
          <a:prstGeom prst="rect">
            <a:avLst/>
          </a:prstGeom>
          <a:noFill/>
          <a:ln>
            <a:noFill/>
          </a:ln>
          <a:effectLst>
            <a:outerShdw blurRad="190500" rotWithShape="0" dir="5400000" dist="101600">
              <a:srgbClr val="941751"/>
            </a:outerShdw>
          </a:effectLst>
        </p:spPr>
      </p:pic>
      <p:pic>
        <p:nvPicPr>
          <p:cNvPr descr="Body Level One… Body Level OneBody Level TwoBody Level ThreeBody Level FourBody Level Five" id="176" name="Google Shape;176;p61"/>
          <p:cNvPicPr preferRelativeResize="0"/>
          <p:nvPr/>
        </p:nvPicPr>
        <p:blipFill rotWithShape="1">
          <a:blip r:embed="rId4">
            <a:alphaModFix/>
          </a:blip>
          <a:srcRect b="0" l="0" r="0" t="0"/>
          <a:stretch/>
        </p:blipFill>
        <p:spPr>
          <a:xfrm>
            <a:off x="6287505" y="2278974"/>
            <a:ext cx="5776725" cy="3405516"/>
          </a:xfrm>
          <a:prstGeom prst="rect">
            <a:avLst/>
          </a:prstGeom>
          <a:noFill/>
          <a:ln>
            <a:noFill/>
          </a:ln>
          <a:effectLst>
            <a:outerShdw blurRad="190500" rotWithShape="0" dir="5400000" dist="50800">
              <a:schemeClr val="accent5">
                <a:alpha val="49411"/>
              </a:schemeClr>
            </a:outerShdw>
          </a:effectLst>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6" showMasterSp="0">
  <p:cSld name="Title Slide copy 6">
    <p:spTree>
      <p:nvGrpSpPr>
        <p:cNvPr id="177" name="Shape 177"/>
        <p:cNvGrpSpPr/>
        <p:nvPr/>
      </p:nvGrpSpPr>
      <p:grpSpPr>
        <a:xfrm>
          <a:off x="0" y="0"/>
          <a:ext cx="0" cy="0"/>
          <a:chOff x="0" y="0"/>
          <a:chExt cx="0" cy="0"/>
        </a:xfrm>
      </p:grpSpPr>
      <p:pic>
        <p:nvPicPr>
          <p:cNvPr descr="Image" id="178" name="Google Shape;178;p62"/>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sp>
        <p:nvSpPr>
          <p:cNvPr id="179" name="Google Shape;179;p62"/>
          <p:cNvSpPr/>
          <p:nvPr/>
        </p:nvSpPr>
        <p:spPr>
          <a:xfrm rot="5400000">
            <a:off x="-4175" y="4176"/>
            <a:ext cx="1799303" cy="1790952"/>
          </a:xfrm>
          <a:custGeom>
            <a:rect b="b" l="l" r="r" t="t"/>
            <a:pathLst>
              <a:path extrusionOk="0" h="21600" w="21600">
                <a:moveTo>
                  <a:pt x="0" y="21600"/>
                </a:moveTo>
                <a:lnTo>
                  <a:pt x="21600" y="21600"/>
                </a:lnTo>
                <a:lnTo>
                  <a:pt x="0" y="0"/>
                </a:lnTo>
                <a:close/>
              </a:path>
            </a:pathLst>
          </a:custGeom>
          <a:solidFill>
            <a:srgbClr val="FFFFFF"/>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0" name="Google Shape;180;p62"/>
          <p:cNvSpPr/>
          <p:nvPr/>
        </p:nvSpPr>
        <p:spPr>
          <a:xfrm>
            <a:off x="5543532" y="330949"/>
            <a:ext cx="6516915" cy="45720"/>
          </a:xfrm>
          <a:prstGeom prst="rect">
            <a:avLst/>
          </a:prstGeom>
          <a:solidFill>
            <a:srgbClr val="8E5A6D"/>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1" name="Google Shape;181;p62"/>
          <p:cNvSpPr txBox="1"/>
          <p:nvPr/>
        </p:nvSpPr>
        <p:spPr>
          <a:xfrm>
            <a:off x="3453469" y="2710928"/>
            <a:ext cx="8325881" cy="656591"/>
          </a:xfrm>
          <a:prstGeom prst="rect">
            <a:avLst/>
          </a:prstGeom>
          <a:gradFill>
            <a:gsLst>
              <a:gs pos="0">
                <a:srgbClr val="5F82CB"/>
              </a:gs>
              <a:gs pos="50000">
                <a:srgbClr val="3E70CA"/>
              </a:gs>
              <a:gs pos="100000">
                <a:srgbClr val="2F61BA"/>
              </a:gs>
            </a:gsLst>
            <a:lin ang="5400000" scaled="0"/>
          </a:gradFill>
          <a:ln cap="flat" cmpd="sng" w="9525">
            <a:solidFill>
              <a:schemeClr val="accent5"/>
            </a:solidFill>
            <a:prstDash val="solid"/>
            <a:miter lim="8000"/>
            <a:headEnd len="sm" w="sm" type="none"/>
            <a:tailEnd len="sm" w="sm" type="none"/>
          </a:ln>
        </p:spPr>
        <p:txBody>
          <a:bodyPr anchorCtr="0" anchor="ctr" bIns="45700" lIns="45700" spcFirstLastPara="1" rIns="45700" wrap="square" tIns="45700">
            <a:sp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0A1F61"/>
              </a:solidFill>
              <a:latin typeface="Tajawal ExtraBold"/>
              <a:ea typeface="Tajawal ExtraBold"/>
              <a:cs typeface="Tajawal ExtraBold"/>
              <a:sym typeface="Tajawal ExtraBold"/>
            </a:endParaRPr>
          </a:p>
        </p:txBody>
      </p:sp>
      <p:sp>
        <p:nvSpPr>
          <p:cNvPr id="182" name="Google Shape;182;p62"/>
          <p:cNvSpPr/>
          <p:nvPr/>
        </p:nvSpPr>
        <p:spPr>
          <a:xfrm>
            <a:off x="3386537" y="1335074"/>
            <a:ext cx="1190601" cy="988454"/>
          </a:xfrm>
          <a:prstGeom prst="rect">
            <a:avLst/>
          </a:prstGeom>
          <a:solidFill>
            <a:srgbClr val="2D3956"/>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400"/>
              <a:buFont typeface="Calibri"/>
              <a:buNone/>
            </a:pPr>
            <a:r>
              <a:t/>
            </a:r>
            <a:endParaRPr b="0" i="0" sz="1400" u="none" cap="none" strike="noStrike">
              <a:solidFill>
                <a:srgbClr val="FFFFFF"/>
              </a:solidFill>
              <a:latin typeface="Calibri"/>
              <a:ea typeface="Calibri"/>
              <a:cs typeface="Calibri"/>
              <a:sym typeface="Calibri"/>
            </a:endParaRPr>
          </a:p>
        </p:txBody>
      </p:sp>
      <p:pic>
        <p:nvPicPr>
          <p:cNvPr descr="Image" id="183" name="Google Shape;183;p62"/>
          <p:cNvPicPr preferRelativeResize="0"/>
          <p:nvPr/>
        </p:nvPicPr>
        <p:blipFill rotWithShape="1">
          <a:blip r:embed="rId3">
            <a:alphaModFix/>
          </a:blip>
          <a:srcRect b="0" l="0" r="26224" t="0"/>
          <a:stretch/>
        </p:blipFill>
        <p:spPr>
          <a:xfrm>
            <a:off x="305623" y="1639144"/>
            <a:ext cx="2400774" cy="4765852"/>
          </a:xfrm>
          <a:prstGeom prst="rect">
            <a:avLst/>
          </a:prstGeom>
          <a:noFill/>
          <a:ln>
            <a:noFill/>
          </a:ln>
        </p:spPr>
      </p:pic>
      <p:sp>
        <p:nvSpPr>
          <p:cNvPr id="184" name="Google Shape;184;p62"/>
          <p:cNvSpPr txBox="1"/>
          <p:nvPr/>
        </p:nvSpPr>
        <p:spPr>
          <a:xfrm>
            <a:off x="3482052" y="1637530"/>
            <a:ext cx="999570" cy="383541"/>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chemeClr val="accent2"/>
              </a:buClr>
              <a:buSzPts val="2000"/>
              <a:buFont typeface="Bodoni"/>
              <a:buNone/>
            </a:pPr>
            <a:r>
              <a:rPr b="1" i="0" lang="en-US" sz="2000" u="none" cap="none" strike="noStrike">
                <a:solidFill>
                  <a:schemeClr val="accent2"/>
                </a:solidFill>
                <a:latin typeface="Bodoni"/>
                <a:ea typeface="Bodoni"/>
                <a:cs typeface="Bodoni"/>
                <a:sym typeface="Bodoni"/>
              </a:rPr>
              <a:t>Part  </a:t>
            </a:r>
            <a:endParaRPr/>
          </a:p>
        </p:txBody>
      </p:sp>
      <p:pic>
        <p:nvPicPr>
          <p:cNvPr descr="Image" id="185" name="Google Shape;185;p62"/>
          <p:cNvPicPr preferRelativeResize="0"/>
          <p:nvPr/>
        </p:nvPicPr>
        <p:blipFill rotWithShape="1">
          <a:blip r:embed="rId4">
            <a:alphaModFix/>
          </a:blip>
          <a:srcRect b="0" l="0" r="0" t="0"/>
          <a:stretch/>
        </p:blipFill>
        <p:spPr>
          <a:xfrm>
            <a:off x="-21192" y="-121171"/>
            <a:ext cx="3054327" cy="1449700"/>
          </a:xfrm>
          <a:prstGeom prst="rect">
            <a:avLst/>
          </a:prstGeom>
          <a:noFill/>
          <a:ln>
            <a:noFill/>
          </a:ln>
        </p:spPr>
      </p:pic>
      <p:sp>
        <p:nvSpPr>
          <p:cNvPr id="186" name="Google Shape;186;p62"/>
          <p:cNvSpPr txBox="1"/>
          <p:nvPr>
            <p:ph idx="1" type="body"/>
          </p:nvPr>
        </p:nvSpPr>
        <p:spPr>
          <a:xfrm>
            <a:off x="1524000" y="3602037"/>
            <a:ext cx="9144000" cy="1655763"/>
          </a:xfrm>
          <a:prstGeom prst="rect">
            <a:avLst/>
          </a:prstGeom>
          <a:solidFill>
            <a:srgbClr val="FFFFFF"/>
          </a:solidFill>
          <a:ln>
            <a:noFill/>
          </a:ln>
          <a:effectLst>
            <a:outerShdw blurRad="190500" rotWithShape="0" dir="5400000" dist="50800">
              <a:schemeClr val="accent5">
                <a:alpha val="49411"/>
              </a:schemeClr>
            </a:outerShdw>
          </a:effectLst>
        </p:spPr>
        <p:txBody>
          <a:bodyPr anchorCtr="0" anchor="t" bIns="45700" lIns="45700" spcFirstLastPara="1" rIns="45700" wrap="square" tIns="45700">
            <a:normAutofit/>
          </a:bodyPr>
          <a:lstStyle>
            <a:lvl1pPr indent="-228600" lvl="0" marL="457200" algn="just">
              <a:lnSpc>
                <a:spcPct val="90000"/>
              </a:lnSpc>
              <a:spcBef>
                <a:spcPts val="1000"/>
              </a:spcBef>
              <a:spcAft>
                <a:spcPts val="0"/>
              </a:spcAft>
              <a:buClr>
                <a:srgbClr val="000000"/>
              </a:buClr>
              <a:buSzPts val="2800"/>
              <a:buFont typeface="Arial"/>
              <a:buNone/>
              <a:defRPr sz="2800">
                <a:latin typeface="Bodoni"/>
                <a:ea typeface="Bodoni"/>
                <a:cs typeface="Bodoni"/>
                <a:sym typeface="Bodoni"/>
              </a:defRPr>
            </a:lvl1pPr>
            <a:lvl2pPr indent="-228600" lvl="1" marL="914400" algn="just">
              <a:lnSpc>
                <a:spcPct val="90000"/>
              </a:lnSpc>
              <a:spcBef>
                <a:spcPts val="1000"/>
              </a:spcBef>
              <a:spcAft>
                <a:spcPts val="0"/>
              </a:spcAft>
              <a:buClr>
                <a:srgbClr val="000000"/>
              </a:buClr>
              <a:buSzPts val="2800"/>
              <a:buFont typeface="Arial"/>
              <a:buNone/>
              <a:defRPr sz="2800">
                <a:latin typeface="Bodoni"/>
                <a:ea typeface="Bodoni"/>
                <a:cs typeface="Bodoni"/>
                <a:sym typeface="Bodoni"/>
              </a:defRPr>
            </a:lvl2pPr>
            <a:lvl3pPr indent="-228600" lvl="2" marL="1371600" algn="just">
              <a:lnSpc>
                <a:spcPct val="90000"/>
              </a:lnSpc>
              <a:spcBef>
                <a:spcPts val="1000"/>
              </a:spcBef>
              <a:spcAft>
                <a:spcPts val="0"/>
              </a:spcAft>
              <a:buClr>
                <a:srgbClr val="000000"/>
              </a:buClr>
              <a:buSzPts val="2800"/>
              <a:buFont typeface="Arial"/>
              <a:buNone/>
              <a:defRPr sz="2800">
                <a:latin typeface="Bodoni"/>
                <a:ea typeface="Bodoni"/>
                <a:cs typeface="Bodoni"/>
                <a:sym typeface="Bodoni"/>
              </a:defRPr>
            </a:lvl3pPr>
            <a:lvl4pPr indent="-228600" lvl="3" marL="1828800" algn="just">
              <a:lnSpc>
                <a:spcPct val="90000"/>
              </a:lnSpc>
              <a:spcBef>
                <a:spcPts val="1000"/>
              </a:spcBef>
              <a:spcAft>
                <a:spcPts val="0"/>
              </a:spcAft>
              <a:buClr>
                <a:srgbClr val="000000"/>
              </a:buClr>
              <a:buSzPts val="2800"/>
              <a:buFont typeface="Arial"/>
              <a:buNone/>
              <a:defRPr sz="2800">
                <a:latin typeface="Bodoni"/>
                <a:ea typeface="Bodoni"/>
                <a:cs typeface="Bodoni"/>
                <a:sym typeface="Bodoni"/>
              </a:defRPr>
            </a:lvl4pPr>
            <a:lvl5pPr indent="-228600" lvl="4" marL="2286000" algn="just">
              <a:lnSpc>
                <a:spcPct val="90000"/>
              </a:lnSpc>
              <a:spcBef>
                <a:spcPts val="1000"/>
              </a:spcBef>
              <a:spcAft>
                <a:spcPts val="0"/>
              </a:spcAft>
              <a:buClr>
                <a:srgbClr val="000000"/>
              </a:buClr>
              <a:buSzPts val="2800"/>
              <a:buFont typeface="Arial"/>
              <a:buNone/>
              <a:defRPr sz="2800">
                <a:latin typeface="Bodoni"/>
                <a:ea typeface="Bodoni"/>
                <a:cs typeface="Bodoni"/>
                <a:sym typeface="Bodoni"/>
              </a:defRPr>
            </a:lvl5pPr>
            <a:lvl6pPr indent="-228600" lvl="5" marL="2743200" algn="l">
              <a:lnSpc>
                <a:spcPct val="90000"/>
              </a:lnSpc>
              <a:spcBef>
                <a:spcPts val="1000"/>
              </a:spcBef>
              <a:spcAft>
                <a:spcPts val="0"/>
              </a:spcAft>
              <a:buClr>
                <a:srgbClr val="000000"/>
              </a:buClr>
              <a:buSzPts val="1800"/>
              <a:buNone/>
              <a:defRPr/>
            </a:lvl6pPr>
            <a:lvl7pPr indent="-228600" lvl="6" marL="3200400" algn="l">
              <a:lnSpc>
                <a:spcPct val="90000"/>
              </a:lnSpc>
              <a:spcBef>
                <a:spcPts val="1000"/>
              </a:spcBef>
              <a:spcAft>
                <a:spcPts val="0"/>
              </a:spcAft>
              <a:buClr>
                <a:srgbClr val="000000"/>
              </a:buClr>
              <a:buSzPts val="1800"/>
              <a:buNone/>
              <a:defRPr/>
            </a:lvl7pPr>
            <a:lvl8pPr indent="-228600" lvl="7" marL="3657600" algn="l">
              <a:lnSpc>
                <a:spcPct val="90000"/>
              </a:lnSpc>
              <a:spcBef>
                <a:spcPts val="1000"/>
              </a:spcBef>
              <a:spcAft>
                <a:spcPts val="0"/>
              </a:spcAft>
              <a:buClr>
                <a:srgbClr val="000000"/>
              </a:buClr>
              <a:buSzPts val="1800"/>
              <a:buNone/>
              <a:defRPr/>
            </a:lvl8pPr>
            <a:lvl9pPr indent="-228600" lvl="8" marL="4114800" algn="l">
              <a:lnSpc>
                <a:spcPct val="90000"/>
              </a:lnSpc>
              <a:spcBef>
                <a:spcPts val="1000"/>
              </a:spcBef>
              <a:spcAft>
                <a:spcPts val="0"/>
              </a:spcAft>
              <a:buClr>
                <a:srgbClr val="000000"/>
              </a:buClr>
              <a:buSzPts val="1800"/>
              <a:buNone/>
              <a:defRPr/>
            </a:lvl9pPr>
          </a:lstStyle>
          <a:p/>
        </p:txBody>
      </p:sp>
      <p:sp>
        <p:nvSpPr>
          <p:cNvPr id="187" name="Google Shape;187;p62"/>
          <p:cNvSpPr txBox="1"/>
          <p:nvPr>
            <p:ph type="title"/>
          </p:nvPr>
        </p:nvSpPr>
        <p:spPr>
          <a:xfrm>
            <a:off x="4968639" y="1411354"/>
            <a:ext cx="5916789" cy="835893"/>
          </a:xfrm>
          <a:prstGeom prst="rect">
            <a:avLst/>
          </a:prstGeom>
          <a:solidFill>
            <a:srgbClr val="FFFFFF"/>
          </a:solidFill>
          <a:ln>
            <a:noFill/>
          </a:ln>
          <a:effectLst>
            <a:outerShdw blurRad="190500" rotWithShape="0" dir="5400000" dist="50800">
              <a:schemeClr val="accent5">
                <a:alpha val="49411"/>
              </a:schemeClr>
            </a:outerShdw>
          </a:effectLst>
        </p:spPr>
        <p:txBody>
          <a:bodyPr anchorCtr="0" anchor="ctr" bIns="45700" lIns="45700" spcFirstLastPara="1" rIns="45700" wrap="square" tIns="45700">
            <a:normAutofit/>
          </a:bodyPr>
          <a:lstStyle>
            <a:lvl1pPr lvl="0" algn="ctr">
              <a:lnSpc>
                <a:spcPct val="90000"/>
              </a:lnSpc>
              <a:spcBef>
                <a:spcPts val="1000"/>
              </a:spcBef>
              <a:spcAft>
                <a:spcPts val="0"/>
              </a:spcAft>
              <a:buClr>
                <a:srgbClr val="BC6327"/>
              </a:buClr>
              <a:buSzPts val="3300"/>
              <a:buFont typeface="Arial"/>
              <a:buNone/>
              <a:defRPr sz="3300">
                <a:solidFill>
                  <a:srgbClr val="BC6327"/>
                </a:solidFill>
                <a:latin typeface="Bodoni"/>
                <a:ea typeface="Bodoni"/>
                <a:cs typeface="Bodoni"/>
                <a:sym typeface="Bodoni"/>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p:txBody>
      </p:sp>
      <p:sp>
        <p:nvSpPr>
          <p:cNvPr id="188" name="Google Shape;188;p62"/>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3" showMasterSp="0">
  <p:cSld name="Title Slide copy 3 2">
    <p:spTree>
      <p:nvGrpSpPr>
        <p:cNvPr id="189" name="Shape 189"/>
        <p:cNvGrpSpPr/>
        <p:nvPr/>
      </p:nvGrpSpPr>
      <p:grpSpPr>
        <a:xfrm>
          <a:off x="0" y="0"/>
          <a:ext cx="0" cy="0"/>
          <a:chOff x="0" y="0"/>
          <a:chExt cx="0" cy="0"/>
        </a:xfrm>
      </p:grpSpPr>
      <p:pic>
        <p:nvPicPr>
          <p:cNvPr descr="Image" id="190" name="Google Shape;190;p63"/>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pic>
        <p:nvPicPr>
          <p:cNvPr descr="Rectangle Rectangle" id="191" name="Google Shape;191;p63"/>
          <p:cNvPicPr preferRelativeResize="0"/>
          <p:nvPr/>
        </p:nvPicPr>
        <p:blipFill rotWithShape="1">
          <a:blip r:embed="rId3">
            <a:alphaModFix/>
          </a:blip>
          <a:srcRect b="0" l="0" r="0" t="0"/>
          <a:stretch/>
        </p:blipFill>
        <p:spPr>
          <a:xfrm>
            <a:off x="1201717" y="1874139"/>
            <a:ext cx="9788566" cy="3903598"/>
          </a:xfrm>
          <a:prstGeom prst="rect">
            <a:avLst/>
          </a:prstGeom>
          <a:noFill/>
          <a:ln>
            <a:noFill/>
          </a:ln>
          <a:effectLst>
            <a:outerShdw blurRad="190500" rotWithShape="0" dir="5400000" dist="101600">
              <a:schemeClr val="accent5">
                <a:alpha val="49411"/>
              </a:schemeClr>
            </a:outerShdw>
          </a:effectLst>
        </p:spPr>
      </p:pic>
      <p:sp>
        <p:nvSpPr>
          <p:cNvPr id="192" name="Google Shape;192;p63"/>
          <p:cNvSpPr txBox="1"/>
          <p:nvPr>
            <p:ph idx="1" type="body"/>
          </p:nvPr>
        </p:nvSpPr>
        <p:spPr>
          <a:xfrm>
            <a:off x="1552143" y="2261909"/>
            <a:ext cx="9069920" cy="3128058"/>
          </a:xfrm>
          <a:prstGeom prst="rect">
            <a:avLst/>
          </a:prstGeom>
          <a:noFill/>
          <a:ln>
            <a:noFill/>
          </a:ln>
        </p:spPr>
        <p:txBody>
          <a:bodyPr anchorCtr="0" anchor="t" bIns="45700" lIns="45700" spcFirstLastPara="1" rIns="45700" wrap="square" tIns="45700">
            <a:normAutofit/>
          </a:bodyPr>
          <a:lstStyle>
            <a:lvl1pPr indent="-228600" lvl="0" marL="457200" algn="l">
              <a:lnSpc>
                <a:spcPct val="90000"/>
              </a:lnSpc>
              <a:spcBef>
                <a:spcPts val="1000"/>
              </a:spcBef>
              <a:spcAft>
                <a:spcPts val="0"/>
              </a:spcAft>
              <a:buClr>
                <a:srgbClr val="000000"/>
              </a:buClr>
              <a:buSzPts val="3200"/>
              <a:buFont typeface="Bodoni"/>
              <a:buNone/>
              <a:defRPr sz="3200"/>
            </a:lvl1pPr>
            <a:lvl2pPr indent="-228600" lvl="1" marL="914400" algn="l">
              <a:lnSpc>
                <a:spcPct val="90000"/>
              </a:lnSpc>
              <a:spcBef>
                <a:spcPts val="1000"/>
              </a:spcBef>
              <a:spcAft>
                <a:spcPts val="0"/>
              </a:spcAft>
              <a:buClr>
                <a:srgbClr val="000000"/>
              </a:buClr>
              <a:buSzPts val="3200"/>
              <a:buFont typeface="Bodoni"/>
              <a:buNone/>
              <a:defRPr sz="3200"/>
            </a:lvl2pPr>
            <a:lvl3pPr indent="-228600" lvl="2" marL="1371600" algn="l">
              <a:lnSpc>
                <a:spcPct val="90000"/>
              </a:lnSpc>
              <a:spcBef>
                <a:spcPts val="1000"/>
              </a:spcBef>
              <a:spcAft>
                <a:spcPts val="0"/>
              </a:spcAft>
              <a:buClr>
                <a:srgbClr val="000000"/>
              </a:buClr>
              <a:buSzPts val="3200"/>
              <a:buFont typeface="Bodoni"/>
              <a:buNone/>
              <a:defRPr sz="3200"/>
            </a:lvl3pPr>
            <a:lvl4pPr indent="-228600" lvl="3" marL="1828800" algn="l">
              <a:lnSpc>
                <a:spcPct val="90000"/>
              </a:lnSpc>
              <a:spcBef>
                <a:spcPts val="1000"/>
              </a:spcBef>
              <a:spcAft>
                <a:spcPts val="0"/>
              </a:spcAft>
              <a:buClr>
                <a:srgbClr val="000000"/>
              </a:buClr>
              <a:buSzPts val="3200"/>
              <a:buFont typeface="Bodoni"/>
              <a:buNone/>
              <a:defRPr sz="3200"/>
            </a:lvl4pPr>
            <a:lvl5pPr indent="-228600" lvl="4" marL="2286000" algn="l">
              <a:lnSpc>
                <a:spcPct val="90000"/>
              </a:lnSpc>
              <a:spcBef>
                <a:spcPts val="1000"/>
              </a:spcBef>
              <a:spcAft>
                <a:spcPts val="0"/>
              </a:spcAft>
              <a:buClr>
                <a:srgbClr val="000000"/>
              </a:buClr>
              <a:buSzPts val="3200"/>
              <a:buFont typeface="Bodoni"/>
              <a:buNone/>
              <a:defRPr sz="3200"/>
            </a:lvl5pPr>
            <a:lvl6pPr indent="-228600" lvl="5" marL="2743200" algn="l">
              <a:lnSpc>
                <a:spcPct val="90000"/>
              </a:lnSpc>
              <a:spcBef>
                <a:spcPts val="1000"/>
              </a:spcBef>
              <a:spcAft>
                <a:spcPts val="0"/>
              </a:spcAft>
              <a:buClr>
                <a:srgbClr val="000000"/>
              </a:buClr>
              <a:buSzPts val="1800"/>
              <a:buNone/>
              <a:defRPr/>
            </a:lvl6pPr>
            <a:lvl7pPr indent="-228600" lvl="6" marL="3200400" algn="l">
              <a:lnSpc>
                <a:spcPct val="90000"/>
              </a:lnSpc>
              <a:spcBef>
                <a:spcPts val="1000"/>
              </a:spcBef>
              <a:spcAft>
                <a:spcPts val="0"/>
              </a:spcAft>
              <a:buClr>
                <a:srgbClr val="000000"/>
              </a:buClr>
              <a:buSzPts val="1800"/>
              <a:buNone/>
              <a:defRPr/>
            </a:lvl7pPr>
            <a:lvl8pPr indent="-228600" lvl="7" marL="3657600" algn="l">
              <a:lnSpc>
                <a:spcPct val="90000"/>
              </a:lnSpc>
              <a:spcBef>
                <a:spcPts val="1000"/>
              </a:spcBef>
              <a:spcAft>
                <a:spcPts val="0"/>
              </a:spcAft>
              <a:buClr>
                <a:srgbClr val="000000"/>
              </a:buClr>
              <a:buSzPts val="1800"/>
              <a:buNone/>
              <a:defRPr/>
            </a:lvl8pPr>
            <a:lvl9pPr indent="-228600" lvl="8" marL="4114800" algn="l">
              <a:lnSpc>
                <a:spcPct val="90000"/>
              </a:lnSpc>
              <a:spcBef>
                <a:spcPts val="1000"/>
              </a:spcBef>
              <a:spcAft>
                <a:spcPts val="0"/>
              </a:spcAft>
              <a:buClr>
                <a:srgbClr val="000000"/>
              </a:buClr>
              <a:buSzPts val="1800"/>
              <a:buNone/>
              <a:defRPr/>
            </a:lvl9pPr>
          </a:lstStyle>
          <a:p/>
        </p:txBody>
      </p:sp>
      <p:sp>
        <p:nvSpPr>
          <p:cNvPr id="193" name="Google Shape;193;p63"/>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
        <p:nvSpPr>
          <p:cNvPr id="194" name="Google Shape;194;p63"/>
          <p:cNvSpPr txBox="1"/>
          <p:nvPr>
            <p:ph type="title"/>
          </p:nvPr>
        </p:nvSpPr>
        <p:spPr>
          <a:xfrm>
            <a:off x="2063836" y="886166"/>
            <a:ext cx="7223230" cy="882276"/>
          </a:xfrm>
          <a:prstGeom prst="rect">
            <a:avLst/>
          </a:prstGeom>
          <a:noFill/>
          <a:ln>
            <a:noFill/>
          </a:ln>
        </p:spPr>
        <p:txBody>
          <a:bodyPr anchorCtr="0" anchor="ctr" bIns="45700" lIns="45700" spcFirstLastPara="1" rIns="45700" wrap="square" tIns="45700">
            <a:normAutofit/>
          </a:bodyPr>
          <a:lstStyle>
            <a:lvl1pPr lvl="0" algn="ctr">
              <a:lnSpc>
                <a:spcPct val="90000"/>
              </a:lnSpc>
              <a:spcBef>
                <a:spcPts val="0"/>
              </a:spcBef>
              <a:spcAft>
                <a:spcPts val="0"/>
              </a:spcAft>
              <a:buClr>
                <a:srgbClr val="005493"/>
              </a:buClr>
              <a:buSzPts val="6000"/>
              <a:buFont typeface="Bodoni"/>
              <a:buNone/>
              <a:defRPr>
                <a:solidFill>
                  <a:srgbClr val="005493"/>
                </a:solidFill>
                <a:latin typeface="Bodoni"/>
                <a:ea typeface="Bodoni"/>
                <a:cs typeface="Bodoni"/>
                <a:sym typeface="Bodoni"/>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p:txBody>
      </p:sp>
      <p:pic>
        <p:nvPicPr>
          <p:cNvPr descr="Rectangle Rectangle" id="195" name="Google Shape;195;p63"/>
          <p:cNvPicPr preferRelativeResize="0"/>
          <p:nvPr/>
        </p:nvPicPr>
        <p:blipFill rotWithShape="1">
          <a:blip r:embed="rId4">
            <a:alphaModFix/>
          </a:blip>
          <a:srcRect b="0" l="0" r="0" t="0"/>
          <a:stretch/>
        </p:blipFill>
        <p:spPr>
          <a:xfrm>
            <a:off x="1354176" y="756960"/>
            <a:ext cx="9248042" cy="1140688"/>
          </a:xfrm>
          <a:prstGeom prst="rect">
            <a:avLst/>
          </a:prstGeom>
          <a:noFill/>
          <a:ln>
            <a:noFill/>
          </a:ln>
          <a:effectLst>
            <a:outerShdw blurRad="381000" rotWithShape="0" dist="114300">
              <a:srgbClr val="000000">
                <a:alpha val="74901"/>
              </a:srgbClr>
            </a:outerShdw>
          </a:effectLst>
        </p:spPr>
      </p:pic>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p:cSld name="Title Slide">
    <p:bg>
      <p:bgPr>
        <a:blipFill>
          <a:blip r:embed="rId2">
            <a:alphaModFix/>
          </a:blip>
          <a:stretch>
            <a:fillRect/>
          </a:stretch>
        </a:blipFill>
      </p:bgPr>
    </p:bg>
    <p:spTree>
      <p:nvGrpSpPr>
        <p:cNvPr id="196" name="Shape 196"/>
        <p:cNvGrpSpPr/>
        <p:nvPr/>
      </p:nvGrpSpPr>
      <p:grpSpPr>
        <a:xfrm>
          <a:off x="0" y="0"/>
          <a:ext cx="0" cy="0"/>
          <a:chOff x="0" y="0"/>
          <a:chExt cx="0" cy="0"/>
        </a:xfrm>
      </p:grpSpPr>
      <p:pic>
        <p:nvPicPr>
          <p:cNvPr descr="Picture 2" id="197" name="Google Shape;197;p64"/>
          <p:cNvPicPr preferRelativeResize="0"/>
          <p:nvPr/>
        </p:nvPicPr>
        <p:blipFill rotWithShape="1">
          <a:blip r:embed="rId3">
            <a:alphaModFix/>
          </a:blip>
          <a:srcRect b="0" l="0" r="0" t="0"/>
          <a:stretch/>
        </p:blipFill>
        <p:spPr>
          <a:xfrm>
            <a:off x="330967" y="-255288"/>
            <a:ext cx="2383738" cy="1125124"/>
          </a:xfrm>
          <a:prstGeom prst="rect">
            <a:avLst/>
          </a:prstGeom>
          <a:noFill/>
          <a:ln>
            <a:noFill/>
          </a:ln>
        </p:spPr>
      </p:pic>
      <p:sp>
        <p:nvSpPr>
          <p:cNvPr id="198" name="Google Shape;198;p64"/>
          <p:cNvSpPr txBox="1"/>
          <p:nvPr/>
        </p:nvSpPr>
        <p:spPr>
          <a:xfrm>
            <a:off x="4910748" y="6293369"/>
            <a:ext cx="2524761" cy="340183"/>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199" name="Google Shape;199;p64"/>
          <p:cNvSpPr/>
          <p:nvPr/>
        </p:nvSpPr>
        <p:spPr>
          <a:xfrm flipH="1" rot="10800000">
            <a:off x="2668776" y="364112"/>
            <a:ext cx="9752694" cy="45720"/>
          </a:xfrm>
          <a:prstGeom prst="rect">
            <a:avLst/>
          </a:prstGeom>
          <a:solidFill>
            <a:srgbClr val="FFFFFF"/>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Image" id="200" name="Google Shape;200;p64"/>
          <p:cNvPicPr preferRelativeResize="0"/>
          <p:nvPr/>
        </p:nvPicPr>
        <p:blipFill rotWithShape="1">
          <a:blip r:embed="rId4">
            <a:alphaModFix/>
          </a:blip>
          <a:srcRect b="0" l="0" r="0" t="0"/>
          <a:stretch/>
        </p:blipFill>
        <p:spPr>
          <a:xfrm>
            <a:off x="-197828" y="611355"/>
            <a:ext cx="5366424" cy="6145421"/>
          </a:xfrm>
          <a:prstGeom prst="rect">
            <a:avLst/>
          </a:prstGeom>
          <a:noFill/>
          <a:ln>
            <a:noFill/>
          </a:ln>
        </p:spPr>
      </p:pic>
      <p:sp>
        <p:nvSpPr>
          <p:cNvPr id="201" name="Google Shape;201;p64"/>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
        <p:nvSpPr>
          <p:cNvPr id="202" name="Google Shape;202;p64"/>
          <p:cNvSpPr txBox="1"/>
          <p:nvPr>
            <p:ph type="title"/>
          </p:nvPr>
        </p:nvSpPr>
        <p:spPr>
          <a:xfrm>
            <a:off x="1953584" y="1525740"/>
            <a:ext cx="9144001" cy="846785"/>
          </a:xfrm>
          <a:prstGeom prst="rect">
            <a:avLst/>
          </a:prstGeom>
          <a:solidFill>
            <a:srgbClr val="FFFFFF"/>
          </a:solidFill>
          <a:ln>
            <a:noFill/>
          </a:ln>
          <a:effectLst>
            <a:outerShdw blurRad="190500" rotWithShape="0" dir="5400000" dist="12700">
              <a:srgbClr val="000000"/>
            </a:outerShdw>
          </a:effectLst>
        </p:spPr>
        <p:txBody>
          <a:bodyPr anchorCtr="0" anchor="ctr" bIns="45700" lIns="45700" spcFirstLastPara="1" rIns="45700" wrap="square" tIns="45700">
            <a:normAutofit/>
          </a:bodyPr>
          <a:lstStyle>
            <a:lvl1pPr lvl="0" algn="ctr">
              <a:lnSpc>
                <a:spcPct val="100000"/>
              </a:lnSpc>
              <a:spcBef>
                <a:spcPts val="0"/>
              </a:spcBef>
              <a:spcAft>
                <a:spcPts val="0"/>
              </a:spcAft>
              <a:buClr>
                <a:srgbClr val="365B9B"/>
              </a:buClr>
              <a:buSzPts val="4100"/>
              <a:buFont typeface="Calibri"/>
              <a:buNone/>
              <a:defRPr b="1" sz="4100">
                <a:solidFill>
                  <a:srgbClr val="365B9B"/>
                </a:solidFill>
                <a:latin typeface="Calibri"/>
                <a:ea typeface="Calibri"/>
                <a:cs typeface="Calibri"/>
                <a:sym typeface="Calibri"/>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p:txBody>
      </p:sp>
      <p:sp>
        <p:nvSpPr>
          <p:cNvPr id="203" name="Google Shape;203;p64"/>
          <p:cNvSpPr txBox="1"/>
          <p:nvPr>
            <p:ph idx="1" type="body"/>
          </p:nvPr>
        </p:nvSpPr>
        <p:spPr>
          <a:xfrm>
            <a:off x="1953584" y="3028429"/>
            <a:ext cx="9245601" cy="2781227"/>
          </a:xfrm>
          <a:prstGeom prst="rect">
            <a:avLst/>
          </a:prstGeom>
          <a:solidFill>
            <a:srgbClr val="FFFFFF"/>
          </a:solidFill>
          <a:ln>
            <a:noFill/>
          </a:ln>
        </p:spPr>
        <p:txBody>
          <a:bodyPr anchorCtr="0" anchor="ctr" bIns="45700" lIns="45700" spcFirstLastPara="1" rIns="45700" wrap="square" tIns="45700">
            <a:normAutofit/>
          </a:bodyPr>
          <a:lstStyle>
            <a:lvl1pPr indent="-228600" lvl="0" marL="457200" algn="l">
              <a:lnSpc>
                <a:spcPct val="90000"/>
              </a:lnSpc>
              <a:spcBef>
                <a:spcPts val="1000"/>
              </a:spcBef>
              <a:spcAft>
                <a:spcPts val="0"/>
              </a:spcAft>
              <a:buClr>
                <a:srgbClr val="487CA9"/>
              </a:buClr>
              <a:buSzPts val="3200"/>
              <a:buFont typeface="Bodoni"/>
              <a:buNone/>
              <a:defRPr sz="3200">
                <a:solidFill>
                  <a:srgbClr val="487CA9"/>
                </a:solidFill>
              </a:defRPr>
            </a:lvl1pPr>
            <a:lvl2pPr indent="-228600" lvl="1" marL="914400" algn="l">
              <a:lnSpc>
                <a:spcPct val="90000"/>
              </a:lnSpc>
              <a:spcBef>
                <a:spcPts val="1000"/>
              </a:spcBef>
              <a:spcAft>
                <a:spcPts val="0"/>
              </a:spcAft>
              <a:buClr>
                <a:srgbClr val="487CA9"/>
              </a:buClr>
              <a:buSzPts val="3200"/>
              <a:buFont typeface="Bodoni"/>
              <a:buNone/>
              <a:defRPr sz="3200">
                <a:solidFill>
                  <a:srgbClr val="487CA9"/>
                </a:solidFill>
              </a:defRPr>
            </a:lvl2pPr>
            <a:lvl3pPr indent="-228600" lvl="2" marL="1371600" algn="l">
              <a:lnSpc>
                <a:spcPct val="90000"/>
              </a:lnSpc>
              <a:spcBef>
                <a:spcPts val="1000"/>
              </a:spcBef>
              <a:spcAft>
                <a:spcPts val="0"/>
              </a:spcAft>
              <a:buClr>
                <a:srgbClr val="487CA9"/>
              </a:buClr>
              <a:buSzPts val="3200"/>
              <a:buFont typeface="Bodoni"/>
              <a:buNone/>
              <a:defRPr sz="3200">
                <a:solidFill>
                  <a:srgbClr val="487CA9"/>
                </a:solidFill>
              </a:defRPr>
            </a:lvl3pPr>
            <a:lvl4pPr indent="-228600" lvl="3" marL="1828800" algn="l">
              <a:lnSpc>
                <a:spcPct val="90000"/>
              </a:lnSpc>
              <a:spcBef>
                <a:spcPts val="1000"/>
              </a:spcBef>
              <a:spcAft>
                <a:spcPts val="0"/>
              </a:spcAft>
              <a:buClr>
                <a:srgbClr val="487CA9"/>
              </a:buClr>
              <a:buSzPts val="3200"/>
              <a:buFont typeface="Bodoni"/>
              <a:buNone/>
              <a:defRPr sz="3200">
                <a:solidFill>
                  <a:srgbClr val="487CA9"/>
                </a:solidFill>
              </a:defRPr>
            </a:lvl4pPr>
            <a:lvl5pPr indent="-228600" lvl="4" marL="2286000" algn="l">
              <a:lnSpc>
                <a:spcPct val="90000"/>
              </a:lnSpc>
              <a:spcBef>
                <a:spcPts val="1000"/>
              </a:spcBef>
              <a:spcAft>
                <a:spcPts val="0"/>
              </a:spcAft>
              <a:buClr>
                <a:srgbClr val="487CA9"/>
              </a:buClr>
              <a:buSzPts val="3200"/>
              <a:buFont typeface="Bodoni"/>
              <a:buNone/>
              <a:defRPr sz="3200">
                <a:solidFill>
                  <a:srgbClr val="487CA9"/>
                </a:solidFill>
              </a:defRPr>
            </a:lvl5pPr>
            <a:lvl6pPr indent="-228600" lvl="5" marL="2743200" algn="l">
              <a:lnSpc>
                <a:spcPct val="90000"/>
              </a:lnSpc>
              <a:spcBef>
                <a:spcPts val="1000"/>
              </a:spcBef>
              <a:spcAft>
                <a:spcPts val="0"/>
              </a:spcAft>
              <a:buClr>
                <a:srgbClr val="000000"/>
              </a:buClr>
              <a:buSzPts val="1800"/>
              <a:buNone/>
              <a:defRPr/>
            </a:lvl6pPr>
            <a:lvl7pPr indent="-228600" lvl="6" marL="3200400" algn="l">
              <a:lnSpc>
                <a:spcPct val="90000"/>
              </a:lnSpc>
              <a:spcBef>
                <a:spcPts val="1000"/>
              </a:spcBef>
              <a:spcAft>
                <a:spcPts val="0"/>
              </a:spcAft>
              <a:buClr>
                <a:srgbClr val="000000"/>
              </a:buClr>
              <a:buSzPts val="1800"/>
              <a:buNone/>
              <a:defRPr/>
            </a:lvl7pPr>
            <a:lvl8pPr indent="-228600" lvl="7" marL="3657600" algn="l">
              <a:lnSpc>
                <a:spcPct val="90000"/>
              </a:lnSpc>
              <a:spcBef>
                <a:spcPts val="1000"/>
              </a:spcBef>
              <a:spcAft>
                <a:spcPts val="0"/>
              </a:spcAft>
              <a:buClr>
                <a:srgbClr val="000000"/>
              </a:buClr>
              <a:buSzPts val="1800"/>
              <a:buNone/>
              <a:defRPr/>
            </a:lvl8pPr>
            <a:lvl9pPr indent="-228600" lvl="8" marL="4114800" algn="l">
              <a:lnSpc>
                <a:spcPct val="90000"/>
              </a:lnSpc>
              <a:spcBef>
                <a:spcPts val="1000"/>
              </a:spcBef>
              <a:spcAft>
                <a:spcPts val="0"/>
              </a:spcAft>
              <a:buClr>
                <a:srgbClr val="000000"/>
              </a:buClr>
              <a:buSzPts val="1800"/>
              <a:buNone/>
              <a:defRPr/>
            </a:lvl9pPr>
          </a:lstStyle>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2" showMasterSp="0">
  <p:cSld name="Title Slide copy 2">
    <p:bg>
      <p:bgPr>
        <a:blipFill>
          <a:blip r:embed="rId2">
            <a:alphaModFix/>
          </a:blip>
          <a:stretch>
            <a:fillRect/>
          </a:stretch>
        </a:blipFill>
      </p:bgPr>
    </p:bg>
    <p:spTree>
      <p:nvGrpSpPr>
        <p:cNvPr id="204" name="Shape 204"/>
        <p:cNvGrpSpPr/>
        <p:nvPr/>
      </p:nvGrpSpPr>
      <p:grpSpPr>
        <a:xfrm>
          <a:off x="0" y="0"/>
          <a:ext cx="0" cy="0"/>
          <a:chOff x="0" y="0"/>
          <a:chExt cx="0" cy="0"/>
        </a:xfrm>
      </p:grpSpPr>
      <p:pic>
        <p:nvPicPr>
          <p:cNvPr descr="Picture 2" id="205" name="Google Shape;205;p65"/>
          <p:cNvPicPr preferRelativeResize="0"/>
          <p:nvPr/>
        </p:nvPicPr>
        <p:blipFill rotWithShape="1">
          <a:blip r:embed="rId3">
            <a:alphaModFix/>
          </a:blip>
          <a:srcRect b="0" l="0" r="0" t="0"/>
          <a:stretch/>
        </p:blipFill>
        <p:spPr>
          <a:xfrm>
            <a:off x="330967" y="-255288"/>
            <a:ext cx="2383738" cy="1125124"/>
          </a:xfrm>
          <a:prstGeom prst="rect">
            <a:avLst/>
          </a:prstGeom>
          <a:noFill/>
          <a:ln>
            <a:noFill/>
          </a:ln>
        </p:spPr>
      </p:pic>
      <p:sp>
        <p:nvSpPr>
          <p:cNvPr id="206" name="Google Shape;206;p65"/>
          <p:cNvSpPr txBox="1"/>
          <p:nvPr/>
        </p:nvSpPr>
        <p:spPr>
          <a:xfrm>
            <a:off x="4910748" y="6293369"/>
            <a:ext cx="2524761" cy="340183"/>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207" name="Google Shape;207;p65"/>
          <p:cNvSpPr/>
          <p:nvPr/>
        </p:nvSpPr>
        <p:spPr>
          <a:xfrm flipH="1" rot="10800000">
            <a:off x="2668776" y="364112"/>
            <a:ext cx="9752694" cy="45720"/>
          </a:xfrm>
          <a:prstGeom prst="rect">
            <a:avLst/>
          </a:prstGeom>
          <a:solidFill>
            <a:srgbClr val="FFFFFF"/>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Image" id="208" name="Google Shape;208;p65"/>
          <p:cNvPicPr preferRelativeResize="0"/>
          <p:nvPr/>
        </p:nvPicPr>
        <p:blipFill rotWithShape="1">
          <a:blip r:embed="rId4">
            <a:alphaModFix/>
          </a:blip>
          <a:srcRect b="0" l="0" r="0" t="0"/>
          <a:stretch/>
        </p:blipFill>
        <p:spPr>
          <a:xfrm>
            <a:off x="-197828" y="611355"/>
            <a:ext cx="5366424" cy="6145421"/>
          </a:xfrm>
          <a:prstGeom prst="rect">
            <a:avLst/>
          </a:prstGeom>
          <a:noFill/>
          <a:ln>
            <a:noFill/>
          </a:ln>
        </p:spPr>
      </p:pic>
      <p:sp>
        <p:nvSpPr>
          <p:cNvPr id="209" name="Google Shape;209;p65"/>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p:cSld name="Title Slide 2">
    <p:bg>
      <p:bgPr>
        <a:blipFill>
          <a:blip r:embed="rId2">
            <a:alphaModFix/>
          </a:blip>
          <a:stretch>
            <a:fillRect/>
          </a:stretch>
        </a:blipFill>
      </p:bgPr>
    </p:bg>
    <p:spTree>
      <p:nvGrpSpPr>
        <p:cNvPr id="210" name="Shape 210"/>
        <p:cNvGrpSpPr/>
        <p:nvPr/>
      </p:nvGrpSpPr>
      <p:grpSpPr>
        <a:xfrm>
          <a:off x="0" y="0"/>
          <a:ext cx="0" cy="0"/>
          <a:chOff x="0" y="0"/>
          <a:chExt cx="0" cy="0"/>
        </a:xfrm>
      </p:grpSpPr>
      <p:pic>
        <p:nvPicPr>
          <p:cNvPr descr="Picture 2" id="211" name="Google Shape;211;p66"/>
          <p:cNvPicPr preferRelativeResize="0"/>
          <p:nvPr/>
        </p:nvPicPr>
        <p:blipFill rotWithShape="1">
          <a:blip r:embed="rId3">
            <a:alphaModFix/>
          </a:blip>
          <a:srcRect b="0" l="0" r="0" t="0"/>
          <a:stretch/>
        </p:blipFill>
        <p:spPr>
          <a:xfrm>
            <a:off x="330967" y="-255288"/>
            <a:ext cx="2383738" cy="1125124"/>
          </a:xfrm>
          <a:prstGeom prst="rect">
            <a:avLst/>
          </a:prstGeom>
          <a:noFill/>
          <a:ln>
            <a:noFill/>
          </a:ln>
        </p:spPr>
      </p:pic>
      <p:sp>
        <p:nvSpPr>
          <p:cNvPr id="212" name="Google Shape;212;p66"/>
          <p:cNvSpPr txBox="1"/>
          <p:nvPr/>
        </p:nvSpPr>
        <p:spPr>
          <a:xfrm>
            <a:off x="4910748" y="6293369"/>
            <a:ext cx="2524761" cy="340183"/>
          </a:xfrm>
          <a:prstGeom prst="rect">
            <a:avLst/>
          </a:prstGeom>
          <a:noFill/>
          <a:ln>
            <a:noFill/>
          </a:ln>
        </p:spPr>
        <p:txBody>
          <a:bodyPr anchorCtr="0" anchor="t" bIns="45700" lIns="45700" spcFirstLastPara="1" rIns="45700"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www.midocean.ae</a:t>
            </a:r>
            <a:endParaRPr/>
          </a:p>
        </p:txBody>
      </p:sp>
      <p:sp>
        <p:nvSpPr>
          <p:cNvPr id="213" name="Google Shape;213;p66"/>
          <p:cNvSpPr/>
          <p:nvPr/>
        </p:nvSpPr>
        <p:spPr>
          <a:xfrm flipH="1" rot="10800000">
            <a:off x="2668776" y="364112"/>
            <a:ext cx="9752694" cy="45720"/>
          </a:xfrm>
          <a:prstGeom prst="rect">
            <a:avLst/>
          </a:prstGeom>
          <a:solidFill>
            <a:srgbClr val="FFFFFF"/>
          </a:solidFill>
          <a:ln>
            <a:noFill/>
          </a:ln>
        </p:spPr>
        <p:txBody>
          <a:bodyPr anchorCtr="0" anchor="ctr" bIns="45700" lIns="45700" spcFirstLastPara="1" rIns="45700"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Image" id="214" name="Google Shape;214;p66"/>
          <p:cNvPicPr preferRelativeResize="0"/>
          <p:nvPr/>
        </p:nvPicPr>
        <p:blipFill rotWithShape="1">
          <a:blip r:embed="rId4">
            <a:alphaModFix/>
          </a:blip>
          <a:srcRect b="0" l="0" r="0" t="0"/>
          <a:stretch/>
        </p:blipFill>
        <p:spPr>
          <a:xfrm>
            <a:off x="-197828" y="611355"/>
            <a:ext cx="5366424" cy="6145421"/>
          </a:xfrm>
          <a:prstGeom prst="rect">
            <a:avLst/>
          </a:prstGeom>
          <a:noFill/>
          <a:ln>
            <a:noFill/>
          </a:ln>
        </p:spPr>
      </p:pic>
      <p:sp>
        <p:nvSpPr>
          <p:cNvPr id="215" name="Google Shape;215;p66"/>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
        <p:nvSpPr>
          <p:cNvPr id="216" name="Google Shape;216;p66"/>
          <p:cNvSpPr txBox="1"/>
          <p:nvPr>
            <p:ph type="title"/>
          </p:nvPr>
        </p:nvSpPr>
        <p:spPr>
          <a:xfrm>
            <a:off x="1953584" y="1525740"/>
            <a:ext cx="9144001" cy="846785"/>
          </a:xfrm>
          <a:prstGeom prst="rect">
            <a:avLst/>
          </a:prstGeom>
          <a:solidFill>
            <a:srgbClr val="FFFFFF"/>
          </a:solidFill>
          <a:ln>
            <a:noFill/>
          </a:ln>
          <a:effectLst>
            <a:outerShdw blurRad="190500" rotWithShape="0" dir="5400000" dist="12700">
              <a:srgbClr val="000000"/>
            </a:outerShdw>
          </a:effectLst>
        </p:spPr>
        <p:txBody>
          <a:bodyPr anchorCtr="0" anchor="ctr" bIns="45700" lIns="45700" spcFirstLastPara="1" rIns="45700" wrap="square" tIns="45700">
            <a:normAutofit/>
          </a:bodyPr>
          <a:lstStyle>
            <a:lvl1pPr lvl="0" algn="ctr">
              <a:lnSpc>
                <a:spcPct val="100000"/>
              </a:lnSpc>
              <a:spcBef>
                <a:spcPts val="0"/>
              </a:spcBef>
              <a:spcAft>
                <a:spcPts val="0"/>
              </a:spcAft>
              <a:buClr>
                <a:srgbClr val="365B9B"/>
              </a:buClr>
              <a:buSzPts val="4100"/>
              <a:buFont typeface="Arial"/>
              <a:buNone/>
              <a:defRPr sz="4100">
                <a:solidFill>
                  <a:srgbClr val="365B9B"/>
                </a:solidFill>
                <a:latin typeface="Arial"/>
                <a:ea typeface="Arial"/>
                <a:cs typeface="Arial"/>
                <a:sym typeface="Arial"/>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p:txBody>
      </p:sp>
      <p:sp>
        <p:nvSpPr>
          <p:cNvPr id="217" name="Google Shape;217;p66"/>
          <p:cNvSpPr txBox="1"/>
          <p:nvPr>
            <p:ph idx="1" type="body"/>
          </p:nvPr>
        </p:nvSpPr>
        <p:spPr>
          <a:xfrm>
            <a:off x="1953584" y="3028429"/>
            <a:ext cx="9245601" cy="2781227"/>
          </a:xfrm>
          <a:prstGeom prst="rect">
            <a:avLst/>
          </a:prstGeom>
          <a:solidFill>
            <a:srgbClr val="FFFFFF"/>
          </a:solidFill>
          <a:ln>
            <a:noFill/>
          </a:ln>
        </p:spPr>
        <p:txBody>
          <a:bodyPr anchorCtr="0" anchor="ctr" bIns="45700" lIns="45700" spcFirstLastPara="1" rIns="45700" wrap="square" tIns="45700">
            <a:normAutofit/>
          </a:bodyPr>
          <a:lstStyle>
            <a:lvl1pPr indent="-228600" lvl="0" marL="457200" algn="l">
              <a:lnSpc>
                <a:spcPct val="90000"/>
              </a:lnSpc>
              <a:spcBef>
                <a:spcPts val="1000"/>
              </a:spcBef>
              <a:spcAft>
                <a:spcPts val="0"/>
              </a:spcAft>
              <a:buClr>
                <a:srgbClr val="000000"/>
              </a:buClr>
              <a:buSzPts val="3200"/>
              <a:buFont typeface="Bodoni"/>
              <a:buNone/>
              <a:defRPr sz="3200"/>
            </a:lvl1pPr>
            <a:lvl2pPr indent="-228600" lvl="1" marL="914400" algn="l">
              <a:lnSpc>
                <a:spcPct val="90000"/>
              </a:lnSpc>
              <a:spcBef>
                <a:spcPts val="1000"/>
              </a:spcBef>
              <a:spcAft>
                <a:spcPts val="0"/>
              </a:spcAft>
              <a:buClr>
                <a:srgbClr val="000000"/>
              </a:buClr>
              <a:buSzPts val="3200"/>
              <a:buFont typeface="Bodoni"/>
              <a:buNone/>
              <a:defRPr sz="3200"/>
            </a:lvl2pPr>
            <a:lvl3pPr indent="-228600" lvl="2" marL="1371600" algn="l">
              <a:lnSpc>
                <a:spcPct val="90000"/>
              </a:lnSpc>
              <a:spcBef>
                <a:spcPts val="1000"/>
              </a:spcBef>
              <a:spcAft>
                <a:spcPts val="0"/>
              </a:spcAft>
              <a:buClr>
                <a:srgbClr val="000000"/>
              </a:buClr>
              <a:buSzPts val="3200"/>
              <a:buFont typeface="Bodoni"/>
              <a:buNone/>
              <a:defRPr sz="3200"/>
            </a:lvl3pPr>
            <a:lvl4pPr indent="-228600" lvl="3" marL="1828800" algn="l">
              <a:lnSpc>
                <a:spcPct val="90000"/>
              </a:lnSpc>
              <a:spcBef>
                <a:spcPts val="1000"/>
              </a:spcBef>
              <a:spcAft>
                <a:spcPts val="0"/>
              </a:spcAft>
              <a:buClr>
                <a:srgbClr val="000000"/>
              </a:buClr>
              <a:buSzPts val="3200"/>
              <a:buFont typeface="Bodoni"/>
              <a:buNone/>
              <a:defRPr sz="3200"/>
            </a:lvl4pPr>
            <a:lvl5pPr indent="-228600" lvl="4" marL="2286000" algn="l">
              <a:lnSpc>
                <a:spcPct val="90000"/>
              </a:lnSpc>
              <a:spcBef>
                <a:spcPts val="1000"/>
              </a:spcBef>
              <a:spcAft>
                <a:spcPts val="0"/>
              </a:spcAft>
              <a:buClr>
                <a:srgbClr val="000000"/>
              </a:buClr>
              <a:buSzPts val="3200"/>
              <a:buFont typeface="Bodoni"/>
              <a:buNone/>
              <a:defRPr sz="3200"/>
            </a:lvl5pPr>
            <a:lvl6pPr indent="-228600" lvl="5" marL="2743200" algn="l">
              <a:lnSpc>
                <a:spcPct val="90000"/>
              </a:lnSpc>
              <a:spcBef>
                <a:spcPts val="1000"/>
              </a:spcBef>
              <a:spcAft>
                <a:spcPts val="0"/>
              </a:spcAft>
              <a:buClr>
                <a:srgbClr val="000000"/>
              </a:buClr>
              <a:buSzPts val="1800"/>
              <a:buNone/>
              <a:defRPr/>
            </a:lvl6pPr>
            <a:lvl7pPr indent="-228600" lvl="6" marL="3200400" algn="l">
              <a:lnSpc>
                <a:spcPct val="90000"/>
              </a:lnSpc>
              <a:spcBef>
                <a:spcPts val="1000"/>
              </a:spcBef>
              <a:spcAft>
                <a:spcPts val="0"/>
              </a:spcAft>
              <a:buClr>
                <a:srgbClr val="000000"/>
              </a:buClr>
              <a:buSzPts val="1800"/>
              <a:buNone/>
              <a:defRPr/>
            </a:lvl7pPr>
            <a:lvl8pPr indent="-228600" lvl="7" marL="3657600" algn="l">
              <a:lnSpc>
                <a:spcPct val="90000"/>
              </a:lnSpc>
              <a:spcBef>
                <a:spcPts val="1000"/>
              </a:spcBef>
              <a:spcAft>
                <a:spcPts val="0"/>
              </a:spcAft>
              <a:buClr>
                <a:srgbClr val="000000"/>
              </a:buClr>
              <a:buSzPts val="1800"/>
              <a:buNone/>
              <a:defRPr/>
            </a:lvl8pPr>
            <a:lvl9pPr indent="-228600" lvl="8" marL="4114800" algn="l">
              <a:lnSpc>
                <a:spcPct val="90000"/>
              </a:lnSpc>
              <a:spcBef>
                <a:spcPts val="1000"/>
              </a:spcBef>
              <a:spcAft>
                <a:spcPts val="0"/>
              </a:spcAft>
              <a:buClr>
                <a:srgbClr val="000000"/>
              </a:buClr>
              <a:buSzPts val="1800"/>
              <a:buNone/>
              <a:defRPr/>
            </a:lvl9pPr>
          </a:lstStyl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5" showMasterSp="0">
  <p:cSld name="Title Slide copy 5 5">
    <p:spTree>
      <p:nvGrpSpPr>
        <p:cNvPr id="218" name="Shape 218"/>
        <p:cNvGrpSpPr/>
        <p:nvPr/>
      </p:nvGrpSpPr>
      <p:grpSpPr>
        <a:xfrm>
          <a:off x="0" y="0"/>
          <a:ext cx="0" cy="0"/>
          <a:chOff x="0" y="0"/>
          <a:chExt cx="0" cy="0"/>
        </a:xfrm>
      </p:grpSpPr>
      <p:pic>
        <p:nvPicPr>
          <p:cNvPr descr="Image" id="219" name="Google Shape;219;p67"/>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pic>
        <p:nvPicPr>
          <p:cNvPr descr="Rectangle: Rounded Corners 22" id="220" name="Google Shape;220;p67"/>
          <p:cNvPicPr preferRelativeResize="0"/>
          <p:nvPr/>
        </p:nvPicPr>
        <p:blipFill rotWithShape="1">
          <a:blip r:embed="rId3">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pic>
        <p:nvPicPr>
          <p:cNvPr descr="Rectangle Rectangle" id="221" name="Google Shape;221;p67"/>
          <p:cNvPicPr preferRelativeResize="0"/>
          <p:nvPr/>
        </p:nvPicPr>
        <p:blipFill rotWithShape="1">
          <a:blip r:embed="rId4">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222" name="Google Shape;222;p67"/>
          <p:cNvPicPr preferRelativeResize="0"/>
          <p:nvPr/>
        </p:nvPicPr>
        <p:blipFill rotWithShape="1">
          <a:blip r:embed="rId5">
            <a:alphaModFix/>
          </a:blip>
          <a:srcRect b="0" l="0" r="0" t="0"/>
          <a:stretch/>
        </p:blipFill>
        <p:spPr>
          <a:xfrm>
            <a:off x="1205486" y="2967066"/>
            <a:ext cx="9781028" cy="1896271"/>
          </a:xfrm>
          <a:prstGeom prst="rect">
            <a:avLst/>
          </a:prstGeom>
          <a:noFill/>
          <a:ln>
            <a:noFill/>
          </a:ln>
          <a:effectLst>
            <a:outerShdw blurRad="190500" rotWithShape="0" dir="5400000" dist="101600">
              <a:schemeClr val="accent5">
                <a:alpha val="49411"/>
              </a:schemeClr>
            </a:outerShdw>
          </a:effectLst>
        </p:spPr>
      </p:pic>
      <p:sp>
        <p:nvSpPr>
          <p:cNvPr id="223" name="Google Shape;223;p67"/>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
        <p:nvSpPr>
          <p:cNvPr id="224" name="Google Shape;224;p67"/>
          <p:cNvSpPr txBox="1"/>
          <p:nvPr>
            <p:ph type="title"/>
          </p:nvPr>
        </p:nvSpPr>
        <p:spPr>
          <a:xfrm>
            <a:off x="1524000" y="1489059"/>
            <a:ext cx="9144000" cy="928704"/>
          </a:xfrm>
          <a:prstGeom prst="rect">
            <a:avLst/>
          </a:prstGeom>
          <a:noFill/>
          <a:ln>
            <a:noFill/>
          </a:ln>
        </p:spPr>
        <p:txBody>
          <a:bodyPr anchorCtr="0" anchor="b" bIns="45700" lIns="45700" spcFirstLastPara="1" rIns="45700" wrap="square" tIns="45700">
            <a:normAutofit/>
          </a:bodyPr>
          <a:lstStyle>
            <a:lvl1pPr lvl="0" algn="ctr">
              <a:lnSpc>
                <a:spcPct val="90000"/>
              </a:lnSpc>
              <a:spcBef>
                <a:spcPts val="0"/>
              </a:spcBef>
              <a:spcAft>
                <a:spcPts val="0"/>
              </a:spcAft>
              <a:buClr>
                <a:srgbClr val="BC6327"/>
              </a:buClr>
              <a:buSzPts val="6000"/>
              <a:buFont typeface="Arial"/>
              <a:buNone/>
              <a:defRPr>
                <a:solidFill>
                  <a:srgbClr val="BC6327"/>
                </a:solidFill>
                <a:latin typeface="Arial"/>
                <a:ea typeface="Arial"/>
                <a:cs typeface="Arial"/>
                <a:sym typeface="Arial"/>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p:txBody>
      </p:sp>
      <p:sp>
        <p:nvSpPr>
          <p:cNvPr id="225" name="Google Shape;225;p67"/>
          <p:cNvSpPr txBox="1"/>
          <p:nvPr>
            <p:ph idx="1" type="body"/>
          </p:nvPr>
        </p:nvSpPr>
        <p:spPr>
          <a:xfrm>
            <a:off x="1515102" y="3087320"/>
            <a:ext cx="9144001" cy="1655763"/>
          </a:xfrm>
          <a:prstGeom prst="rect">
            <a:avLst/>
          </a:prstGeom>
          <a:noFill/>
          <a:ln>
            <a:noFill/>
          </a:ln>
        </p:spPr>
        <p:txBody>
          <a:bodyPr anchorCtr="0" anchor="ctr" bIns="45700" lIns="45700" spcFirstLastPara="1" rIns="45700" wrap="square" tIns="45700">
            <a:normAutofit/>
          </a:bodyPr>
          <a:lstStyle>
            <a:lvl1pPr indent="-228600" lvl="0" marL="457200" algn="l">
              <a:lnSpc>
                <a:spcPct val="90000"/>
              </a:lnSpc>
              <a:spcBef>
                <a:spcPts val="1000"/>
              </a:spcBef>
              <a:spcAft>
                <a:spcPts val="0"/>
              </a:spcAft>
              <a:buClr>
                <a:srgbClr val="000000"/>
              </a:buClr>
              <a:buSzPts val="2000"/>
              <a:buFont typeface="Arial"/>
              <a:buNone/>
              <a:defRPr sz="2000">
                <a:latin typeface="Arial"/>
                <a:ea typeface="Arial"/>
                <a:cs typeface="Arial"/>
                <a:sym typeface="Arial"/>
              </a:defRPr>
            </a:lvl1pPr>
            <a:lvl2pPr indent="-228600" lvl="1" marL="914400" algn="l">
              <a:lnSpc>
                <a:spcPct val="90000"/>
              </a:lnSpc>
              <a:spcBef>
                <a:spcPts val="1000"/>
              </a:spcBef>
              <a:spcAft>
                <a:spcPts val="0"/>
              </a:spcAft>
              <a:buClr>
                <a:srgbClr val="000000"/>
              </a:buClr>
              <a:buSzPts val="2000"/>
              <a:buFont typeface="Arial"/>
              <a:buNone/>
              <a:defRPr sz="2000">
                <a:latin typeface="Arial"/>
                <a:ea typeface="Arial"/>
                <a:cs typeface="Arial"/>
                <a:sym typeface="Arial"/>
              </a:defRPr>
            </a:lvl2pPr>
            <a:lvl3pPr indent="-228600" lvl="2" marL="1371600" algn="l">
              <a:lnSpc>
                <a:spcPct val="90000"/>
              </a:lnSpc>
              <a:spcBef>
                <a:spcPts val="1000"/>
              </a:spcBef>
              <a:spcAft>
                <a:spcPts val="0"/>
              </a:spcAft>
              <a:buClr>
                <a:srgbClr val="000000"/>
              </a:buClr>
              <a:buSzPts val="2000"/>
              <a:buFont typeface="Arial"/>
              <a:buNone/>
              <a:defRPr sz="2000">
                <a:latin typeface="Arial"/>
                <a:ea typeface="Arial"/>
                <a:cs typeface="Arial"/>
                <a:sym typeface="Arial"/>
              </a:defRPr>
            </a:lvl3pPr>
            <a:lvl4pPr indent="-228600" lvl="3" marL="1828800" algn="l">
              <a:lnSpc>
                <a:spcPct val="90000"/>
              </a:lnSpc>
              <a:spcBef>
                <a:spcPts val="1000"/>
              </a:spcBef>
              <a:spcAft>
                <a:spcPts val="0"/>
              </a:spcAft>
              <a:buClr>
                <a:srgbClr val="000000"/>
              </a:buClr>
              <a:buSzPts val="2000"/>
              <a:buFont typeface="Arial"/>
              <a:buNone/>
              <a:defRPr sz="2000">
                <a:latin typeface="Arial"/>
                <a:ea typeface="Arial"/>
                <a:cs typeface="Arial"/>
                <a:sym typeface="Arial"/>
              </a:defRPr>
            </a:lvl4pPr>
            <a:lvl5pPr indent="-228600" lvl="4" marL="2286000" algn="l">
              <a:lnSpc>
                <a:spcPct val="90000"/>
              </a:lnSpc>
              <a:spcBef>
                <a:spcPts val="1000"/>
              </a:spcBef>
              <a:spcAft>
                <a:spcPts val="0"/>
              </a:spcAft>
              <a:buClr>
                <a:srgbClr val="000000"/>
              </a:buClr>
              <a:buSzPts val="2000"/>
              <a:buFont typeface="Arial"/>
              <a:buNone/>
              <a:defRPr sz="2000">
                <a:latin typeface="Arial"/>
                <a:ea typeface="Arial"/>
                <a:cs typeface="Arial"/>
                <a:sym typeface="Arial"/>
              </a:defRPr>
            </a:lvl5pPr>
            <a:lvl6pPr indent="-228600" lvl="5" marL="2743200" algn="l">
              <a:lnSpc>
                <a:spcPct val="90000"/>
              </a:lnSpc>
              <a:spcBef>
                <a:spcPts val="1000"/>
              </a:spcBef>
              <a:spcAft>
                <a:spcPts val="0"/>
              </a:spcAft>
              <a:buClr>
                <a:srgbClr val="000000"/>
              </a:buClr>
              <a:buSzPts val="1800"/>
              <a:buNone/>
              <a:defRPr/>
            </a:lvl6pPr>
            <a:lvl7pPr indent="-228600" lvl="6" marL="3200400" algn="l">
              <a:lnSpc>
                <a:spcPct val="90000"/>
              </a:lnSpc>
              <a:spcBef>
                <a:spcPts val="1000"/>
              </a:spcBef>
              <a:spcAft>
                <a:spcPts val="0"/>
              </a:spcAft>
              <a:buClr>
                <a:srgbClr val="000000"/>
              </a:buClr>
              <a:buSzPts val="1800"/>
              <a:buNone/>
              <a:defRPr/>
            </a:lvl7pPr>
            <a:lvl8pPr indent="-228600" lvl="7" marL="3657600" algn="l">
              <a:lnSpc>
                <a:spcPct val="90000"/>
              </a:lnSpc>
              <a:spcBef>
                <a:spcPts val="1000"/>
              </a:spcBef>
              <a:spcAft>
                <a:spcPts val="0"/>
              </a:spcAft>
              <a:buClr>
                <a:srgbClr val="000000"/>
              </a:buClr>
              <a:buSzPts val="1800"/>
              <a:buNone/>
              <a:defRPr/>
            </a:lvl8pPr>
            <a:lvl9pPr indent="-228600" lvl="8" marL="4114800" algn="l">
              <a:lnSpc>
                <a:spcPct val="90000"/>
              </a:lnSpc>
              <a:spcBef>
                <a:spcPts val="1000"/>
              </a:spcBef>
              <a:spcAft>
                <a:spcPts val="0"/>
              </a:spcAft>
              <a:buClr>
                <a:srgbClr val="000000"/>
              </a:buClr>
              <a:buSzPts val="1800"/>
              <a:buNone/>
              <a:defRPr/>
            </a:lvl9pPr>
          </a:lstStyle>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copy 5" showMasterSp="0">
  <p:cSld name="Title Slide copy 5 6">
    <p:spTree>
      <p:nvGrpSpPr>
        <p:cNvPr id="226" name="Shape 226"/>
        <p:cNvGrpSpPr/>
        <p:nvPr/>
      </p:nvGrpSpPr>
      <p:grpSpPr>
        <a:xfrm>
          <a:off x="0" y="0"/>
          <a:ext cx="0" cy="0"/>
          <a:chOff x="0" y="0"/>
          <a:chExt cx="0" cy="0"/>
        </a:xfrm>
      </p:grpSpPr>
      <p:pic>
        <p:nvPicPr>
          <p:cNvPr descr="Image" id="227" name="Google Shape;227;p68"/>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sp>
        <p:nvSpPr>
          <p:cNvPr id="228" name="Google Shape;228;p68"/>
          <p:cNvSpPr txBox="1"/>
          <p:nvPr>
            <p:ph type="title"/>
          </p:nvPr>
        </p:nvSpPr>
        <p:spPr>
          <a:xfrm>
            <a:off x="1524000" y="30162"/>
            <a:ext cx="9144000" cy="2387601"/>
          </a:xfrm>
          <a:prstGeom prst="rect">
            <a:avLst/>
          </a:prstGeom>
          <a:noFill/>
          <a:ln>
            <a:noFill/>
          </a:ln>
        </p:spPr>
        <p:txBody>
          <a:bodyPr anchorCtr="0" anchor="b" bIns="45700" lIns="45700" spcFirstLastPara="1" rIns="45700" wrap="square" tIns="45700">
            <a:normAutofit/>
          </a:bodyPr>
          <a:lstStyle>
            <a:lvl1pPr lvl="0" algn="ctr">
              <a:lnSpc>
                <a:spcPct val="90000"/>
              </a:lnSpc>
              <a:spcBef>
                <a:spcPts val="0"/>
              </a:spcBef>
              <a:spcAft>
                <a:spcPts val="0"/>
              </a:spcAft>
              <a:buClr>
                <a:srgbClr val="000000"/>
              </a:buClr>
              <a:buSzPts val="1800"/>
              <a:buNone/>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p:txBody>
      </p:sp>
      <p:sp>
        <p:nvSpPr>
          <p:cNvPr id="229" name="Google Shape;229;p68"/>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lvl1pPr indent="0" lvl="0" marL="0" algn="r">
              <a:lnSpc>
                <a:spcPct val="100000"/>
              </a:lnSpc>
              <a:spcBef>
                <a:spcPts val="0"/>
              </a:spcBef>
              <a:spcAft>
                <a:spcPts val="0"/>
              </a:spcAft>
              <a:buClr>
                <a:srgbClr val="888888"/>
              </a:buClr>
              <a:buSzPts val="1200"/>
              <a:buFont typeface="Calibri"/>
              <a:buNone/>
              <a:defRPr sz="1200">
                <a:solidFill>
                  <a:srgbClr val="888888"/>
                </a:solidFill>
              </a:defRPr>
            </a:lvl1pPr>
            <a:lvl2pPr indent="0" lvl="1" marL="0" algn="r">
              <a:lnSpc>
                <a:spcPct val="100000"/>
              </a:lnSpc>
              <a:spcBef>
                <a:spcPts val="0"/>
              </a:spcBef>
              <a:spcAft>
                <a:spcPts val="0"/>
              </a:spcAft>
              <a:buClr>
                <a:srgbClr val="888888"/>
              </a:buClr>
              <a:buSzPts val="1200"/>
              <a:buFont typeface="Calibri"/>
              <a:buNone/>
              <a:defRPr sz="1200">
                <a:solidFill>
                  <a:srgbClr val="888888"/>
                </a:solidFill>
              </a:defRPr>
            </a:lvl2pPr>
            <a:lvl3pPr indent="0" lvl="2" marL="0" algn="r">
              <a:lnSpc>
                <a:spcPct val="100000"/>
              </a:lnSpc>
              <a:spcBef>
                <a:spcPts val="0"/>
              </a:spcBef>
              <a:spcAft>
                <a:spcPts val="0"/>
              </a:spcAft>
              <a:buClr>
                <a:srgbClr val="888888"/>
              </a:buClr>
              <a:buSzPts val="1200"/>
              <a:buFont typeface="Calibri"/>
              <a:buNone/>
              <a:defRPr sz="1200">
                <a:solidFill>
                  <a:srgbClr val="888888"/>
                </a:solidFill>
              </a:defRPr>
            </a:lvl3pPr>
            <a:lvl4pPr indent="0" lvl="3" marL="0" algn="r">
              <a:lnSpc>
                <a:spcPct val="100000"/>
              </a:lnSpc>
              <a:spcBef>
                <a:spcPts val="0"/>
              </a:spcBef>
              <a:spcAft>
                <a:spcPts val="0"/>
              </a:spcAft>
              <a:buClr>
                <a:srgbClr val="888888"/>
              </a:buClr>
              <a:buSzPts val="1200"/>
              <a:buFont typeface="Calibri"/>
              <a:buNone/>
              <a:defRPr sz="1200">
                <a:solidFill>
                  <a:srgbClr val="888888"/>
                </a:solidFill>
              </a:defRPr>
            </a:lvl4pPr>
            <a:lvl5pPr indent="0" lvl="4" marL="0" algn="r">
              <a:lnSpc>
                <a:spcPct val="100000"/>
              </a:lnSpc>
              <a:spcBef>
                <a:spcPts val="0"/>
              </a:spcBef>
              <a:spcAft>
                <a:spcPts val="0"/>
              </a:spcAft>
              <a:buClr>
                <a:srgbClr val="888888"/>
              </a:buClr>
              <a:buSzPts val="1200"/>
              <a:buFont typeface="Calibri"/>
              <a:buNone/>
              <a:defRPr sz="1200">
                <a:solidFill>
                  <a:srgbClr val="888888"/>
                </a:solidFill>
              </a:defRPr>
            </a:lvl5pPr>
            <a:lvl6pPr indent="0" lvl="5" marL="0" algn="r">
              <a:lnSpc>
                <a:spcPct val="100000"/>
              </a:lnSpc>
              <a:spcBef>
                <a:spcPts val="0"/>
              </a:spcBef>
              <a:spcAft>
                <a:spcPts val="0"/>
              </a:spcAft>
              <a:buClr>
                <a:srgbClr val="888888"/>
              </a:buClr>
              <a:buSzPts val="1200"/>
              <a:buFont typeface="Calibri"/>
              <a:buNone/>
              <a:defRPr sz="1200">
                <a:solidFill>
                  <a:srgbClr val="888888"/>
                </a:solidFill>
              </a:defRPr>
            </a:lvl6pPr>
            <a:lvl7pPr indent="0" lvl="6" marL="0" algn="r">
              <a:lnSpc>
                <a:spcPct val="100000"/>
              </a:lnSpc>
              <a:spcBef>
                <a:spcPts val="0"/>
              </a:spcBef>
              <a:spcAft>
                <a:spcPts val="0"/>
              </a:spcAft>
              <a:buClr>
                <a:srgbClr val="888888"/>
              </a:buClr>
              <a:buSzPts val="1200"/>
              <a:buFont typeface="Calibri"/>
              <a:buNone/>
              <a:defRPr sz="1200">
                <a:solidFill>
                  <a:srgbClr val="888888"/>
                </a:solidFill>
              </a:defRPr>
            </a:lvl7pPr>
            <a:lvl8pPr indent="0" lvl="7" marL="0" algn="r">
              <a:lnSpc>
                <a:spcPct val="100000"/>
              </a:lnSpc>
              <a:spcBef>
                <a:spcPts val="0"/>
              </a:spcBef>
              <a:spcAft>
                <a:spcPts val="0"/>
              </a:spcAft>
              <a:buClr>
                <a:srgbClr val="888888"/>
              </a:buClr>
              <a:buSzPts val="1200"/>
              <a:buFont typeface="Calibri"/>
              <a:buNone/>
              <a:defRPr sz="1200">
                <a:solidFill>
                  <a:srgbClr val="888888"/>
                </a:solidFill>
              </a:defRPr>
            </a:lvl8pPr>
            <a:lvl9pPr indent="0" lvl="8" marL="0" algn="r">
              <a:lnSpc>
                <a:spcPct val="100000"/>
              </a:lnSpc>
              <a:spcBef>
                <a:spcPts val="0"/>
              </a:spcBef>
              <a:spcAft>
                <a:spcPts val="0"/>
              </a:spcAft>
              <a:buClr>
                <a:srgbClr val="888888"/>
              </a:buClr>
              <a:buSzPts val="1200"/>
              <a:buFont typeface="Calibri"/>
              <a:buNone/>
              <a:defRPr sz="12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pic>
        <p:nvPicPr>
          <p:cNvPr descr="Rectangle: Rounded Corners 22" id="230" name="Google Shape;230;p68"/>
          <p:cNvPicPr preferRelativeResize="0"/>
          <p:nvPr/>
        </p:nvPicPr>
        <p:blipFill rotWithShape="1">
          <a:blip r:embed="rId3">
            <a:alphaModFix/>
          </a:blip>
          <a:srcRect b="0" l="0" r="0" t="0"/>
          <a:stretch/>
        </p:blipFill>
        <p:spPr>
          <a:xfrm>
            <a:off x="7128506" y="966296"/>
            <a:ext cx="4236426" cy="4238038"/>
          </a:xfrm>
          <a:prstGeom prst="rect">
            <a:avLst/>
          </a:prstGeom>
          <a:noFill/>
          <a:ln>
            <a:noFill/>
          </a:ln>
          <a:effectLst>
            <a:outerShdw blurRad="571500" rotWithShape="0">
              <a:srgbClr val="000000">
                <a:alpha val="24705"/>
              </a:srgbClr>
            </a:outerShdw>
            <a:reflection blurRad="0" dir="0" dist="0" endA="0" endPos="40000" kx="0" rotWithShape="0" algn="bl" stA="50000" stPos="0" sy="-100000" ky="0"/>
          </a:effectLst>
        </p:spPr>
      </p:pic>
      <p:sp>
        <p:nvSpPr>
          <p:cNvPr id="231" name="Google Shape;231;p68"/>
          <p:cNvSpPr txBox="1"/>
          <p:nvPr>
            <p:ph idx="1" type="body"/>
          </p:nvPr>
        </p:nvSpPr>
        <p:spPr>
          <a:xfrm>
            <a:off x="1422400" y="2896820"/>
            <a:ext cx="9144000" cy="1655763"/>
          </a:xfrm>
          <a:prstGeom prst="rect">
            <a:avLst/>
          </a:prstGeom>
          <a:noFill/>
          <a:ln>
            <a:noFill/>
          </a:ln>
        </p:spPr>
        <p:txBody>
          <a:bodyPr anchorCtr="0" anchor="t" bIns="45700" lIns="45700" spcFirstLastPara="1" rIns="45700" wrap="square" tIns="45700">
            <a:normAutofit/>
          </a:bodyPr>
          <a:lstStyle>
            <a:lvl1pPr indent="-228600" lvl="0" marL="457200" algn="ctr">
              <a:lnSpc>
                <a:spcPct val="90000"/>
              </a:lnSpc>
              <a:spcBef>
                <a:spcPts val="1000"/>
              </a:spcBef>
              <a:spcAft>
                <a:spcPts val="0"/>
              </a:spcAft>
              <a:buClr>
                <a:srgbClr val="000000"/>
              </a:buClr>
              <a:buSzPts val="2400"/>
              <a:buFont typeface="Calibri"/>
              <a:buNone/>
              <a:defRPr sz="2400">
                <a:latin typeface="Calibri"/>
                <a:ea typeface="Calibri"/>
                <a:cs typeface="Calibri"/>
                <a:sym typeface="Calibri"/>
              </a:defRPr>
            </a:lvl1pPr>
            <a:lvl2pPr indent="-228600" lvl="1" marL="914400" algn="ctr">
              <a:lnSpc>
                <a:spcPct val="90000"/>
              </a:lnSpc>
              <a:spcBef>
                <a:spcPts val="1000"/>
              </a:spcBef>
              <a:spcAft>
                <a:spcPts val="0"/>
              </a:spcAft>
              <a:buClr>
                <a:srgbClr val="000000"/>
              </a:buClr>
              <a:buSzPts val="2400"/>
              <a:buFont typeface="Calibri"/>
              <a:buNone/>
              <a:defRPr sz="2400">
                <a:latin typeface="Calibri"/>
                <a:ea typeface="Calibri"/>
                <a:cs typeface="Calibri"/>
                <a:sym typeface="Calibri"/>
              </a:defRPr>
            </a:lvl2pPr>
            <a:lvl3pPr indent="-228600" lvl="2" marL="1371600" algn="ctr">
              <a:lnSpc>
                <a:spcPct val="90000"/>
              </a:lnSpc>
              <a:spcBef>
                <a:spcPts val="1000"/>
              </a:spcBef>
              <a:spcAft>
                <a:spcPts val="0"/>
              </a:spcAft>
              <a:buClr>
                <a:srgbClr val="000000"/>
              </a:buClr>
              <a:buSzPts val="2400"/>
              <a:buFont typeface="Calibri"/>
              <a:buNone/>
              <a:defRPr sz="2400">
                <a:latin typeface="Calibri"/>
                <a:ea typeface="Calibri"/>
                <a:cs typeface="Calibri"/>
                <a:sym typeface="Calibri"/>
              </a:defRPr>
            </a:lvl3pPr>
            <a:lvl4pPr indent="-228600" lvl="3" marL="1828800" algn="ctr">
              <a:lnSpc>
                <a:spcPct val="90000"/>
              </a:lnSpc>
              <a:spcBef>
                <a:spcPts val="1000"/>
              </a:spcBef>
              <a:spcAft>
                <a:spcPts val="0"/>
              </a:spcAft>
              <a:buClr>
                <a:srgbClr val="000000"/>
              </a:buClr>
              <a:buSzPts val="2400"/>
              <a:buFont typeface="Calibri"/>
              <a:buNone/>
              <a:defRPr sz="2400">
                <a:latin typeface="Calibri"/>
                <a:ea typeface="Calibri"/>
                <a:cs typeface="Calibri"/>
                <a:sym typeface="Calibri"/>
              </a:defRPr>
            </a:lvl4pPr>
            <a:lvl5pPr indent="-228600" lvl="4" marL="2286000" algn="ctr">
              <a:lnSpc>
                <a:spcPct val="90000"/>
              </a:lnSpc>
              <a:spcBef>
                <a:spcPts val="1000"/>
              </a:spcBef>
              <a:spcAft>
                <a:spcPts val="0"/>
              </a:spcAft>
              <a:buClr>
                <a:srgbClr val="000000"/>
              </a:buClr>
              <a:buSzPts val="2400"/>
              <a:buFont typeface="Calibri"/>
              <a:buNone/>
              <a:defRPr sz="2400">
                <a:latin typeface="Calibri"/>
                <a:ea typeface="Calibri"/>
                <a:cs typeface="Calibri"/>
                <a:sym typeface="Calibri"/>
              </a:defRPr>
            </a:lvl5pPr>
            <a:lvl6pPr indent="-228600" lvl="5" marL="2743200" algn="l">
              <a:lnSpc>
                <a:spcPct val="90000"/>
              </a:lnSpc>
              <a:spcBef>
                <a:spcPts val="1000"/>
              </a:spcBef>
              <a:spcAft>
                <a:spcPts val="0"/>
              </a:spcAft>
              <a:buClr>
                <a:srgbClr val="000000"/>
              </a:buClr>
              <a:buSzPts val="1800"/>
              <a:buNone/>
              <a:defRPr/>
            </a:lvl6pPr>
            <a:lvl7pPr indent="-228600" lvl="6" marL="3200400" algn="l">
              <a:lnSpc>
                <a:spcPct val="90000"/>
              </a:lnSpc>
              <a:spcBef>
                <a:spcPts val="1000"/>
              </a:spcBef>
              <a:spcAft>
                <a:spcPts val="0"/>
              </a:spcAft>
              <a:buClr>
                <a:srgbClr val="000000"/>
              </a:buClr>
              <a:buSzPts val="1800"/>
              <a:buNone/>
              <a:defRPr/>
            </a:lvl7pPr>
            <a:lvl8pPr indent="-228600" lvl="7" marL="3657600" algn="l">
              <a:lnSpc>
                <a:spcPct val="90000"/>
              </a:lnSpc>
              <a:spcBef>
                <a:spcPts val="1000"/>
              </a:spcBef>
              <a:spcAft>
                <a:spcPts val="0"/>
              </a:spcAft>
              <a:buClr>
                <a:srgbClr val="000000"/>
              </a:buClr>
              <a:buSzPts val="1800"/>
              <a:buNone/>
              <a:defRPr/>
            </a:lvl8pPr>
            <a:lvl9pPr indent="-228600" lvl="8" marL="4114800" algn="l">
              <a:lnSpc>
                <a:spcPct val="90000"/>
              </a:lnSpc>
              <a:spcBef>
                <a:spcPts val="1000"/>
              </a:spcBef>
              <a:spcAft>
                <a:spcPts val="0"/>
              </a:spcAft>
              <a:buClr>
                <a:srgbClr val="000000"/>
              </a:buClr>
              <a:buSzPts val="1800"/>
              <a:buNone/>
              <a:defRPr/>
            </a:lvl9pPr>
          </a:lstStyle>
          <a:p/>
        </p:txBody>
      </p:sp>
      <p:pic>
        <p:nvPicPr>
          <p:cNvPr descr="Rectangle Rectangle" id="232" name="Google Shape;232;p68"/>
          <p:cNvPicPr preferRelativeResize="0"/>
          <p:nvPr/>
        </p:nvPicPr>
        <p:blipFill rotWithShape="1">
          <a:blip r:embed="rId4">
            <a:alphaModFix/>
          </a:blip>
          <a:srcRect b="0" l="0" r="0" t="0"/>
          <a:stretch/>
        </p:blipFill>
        <p:spPr>
          <a:xfrm>
            <a:off x="1515678" y="1370652"/>
            <a:ext cx="9160644" cy="1271416"/>
          </a:xfrm>
          <a:prstGeom prst="rect">
            <a:avLst/>
          </a:prstGeom>
          <a:noFill/>
          <a:ln>
            <a:noFill/>
          </a:ln>
          <a:effectLst>
            <a:outerShdw blurRad="381000" rotWithShape="0" dist="114300">
              <a:srgbClr val="000000">
                <a:alpha val="74901"/>
              </a:srgbClr>
            </a:outerShdw>
          </a:effectLst>
        </p:spPr>
      </p:pic>
      <p:pic>
        <p:nvPicPr>
          <p:cNvPr descr="Rectangle Rectangle" id="233" name="Google Shape;233;p68"/>
          <p:cNvPicPr preferRelativeResize="0"/>
          <p:nvPr/>
        </p:nvPicPr>
        <p:blipFill rotWithShape="1">
          <a:blip r:embed="rId5">
            <a:alphaModFix/>
          </a:blip>
          <a:srcRect b="0" l="0" r="0" t="0"/>
          <a:stretch/>
        </p:blipFill>
        <p:spPr>
          <a:xfrm>
            <a:off x="1205486" y="2967066"/>
            <a:ext cx="9781028" cy="1896271"/>
          </a:xfrm>
          <a:prstGeom prst="rect">
            <a:avLst/>
          </a:prstGeom>
          <a:noFill/>
          <a:ln>
            <a:noFill/>
          </a:ln>
          <a:effectLst>
            <a:outerShdw blurRad="190500" rotWithShape="0" dir="5400000" dist="101600">
              <a:schemeClr val="accent5">
                <a:alpha val="49411"/>
              </a:schemeClr>
            </a:outerShdw>
          </a:effectLst>
        </p:spPr>
      </p:pic>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16.xml"/><Relationship Id="rId22" Type="http://schemas.openxmlformats.org/officeDocument/2006/relationships/slideLayout" Target="../slideLayouts/slideLayout18.xml"/><Relationship Id="rId21" Type="http://schemas.openxmlformats.org/officeDocument/2006/relationships/slideLayout" Target="../slideLayouts/slideLayout17.xml"/><Relationship Id="rId24" Type="http://schemas.openxmlformats.org/officeDocument/2006/relationships/slideLayout" Target="../slideLayouts/slideLayout20.xml"/><Relationship Id="rId23" Type="http://schemas.openxmlformats.org/officeDocument/2006/relationships/slideLayout" Target="../slideLayouts/slideLayout19.xml"/><Relationship Id="rId1" Type="http://schemas.openxmlformats.org/officeDocument/2006/relationships/image" Target="../media/image18.jpg"/><Relationship Id="rId2" Type="http://schemas.openxmlformats.org/officeDocument/2006/relationships/image" Target="../media/image5.png"/><Relationship Id="rId3" Type="http://schemas.openxmlformats.org/officeDocument/2006/relationships/image" Target="../media/image15.png"/><Relationship Id="rId4" Type="http://schemas.openxmlformats.org/officeDocument/2006/relationships/image" Target="../media/image3.png"/><Relationship Id="rId9" Type="http://schemas.openxmlformats.org/officeDocument/2006/relationships/slideLayout" Target="../slideLayouts/slideLayout5.xml"/><Relationship Id="rId26" Type="http://schemas.openxmlformats.org/officeDocument/2006/relationships/slideLayout" Target="../slideLayouts/slideLayout22.xml"/><Relationship Id="rId25" Type="http://schemas.openxmlformats.org/officeDocument/2006/relationships/slideLayout" Target="../slideLayouts/slideLayout21.xml"/><Relationship Id="rId28" Type="http://schemas.openxmlformats.org/officeDocument/2006/relationships/slideLayout" Target="../slideLayouts/slideLayout24.xml"/><Relationship Id="rId27" Type="http://schemas.openxmlformats.org/officeDocument/2006/relationships/slideLayout" Target="../slideLayouts/slideLayout23.xml"/><Relationship Id="rId5" Type="http://schemas.openxmlformats.org/officeDocument/2006/relationships/slideLayout" Target="../slideLayouts/slideLayout1.xml"/><Relationship Id="rId6" Type="http://schemas.openxmlformats.org/officeDocument/2006/relationships/slideLayout" Target="../slideLayouts/slideLayout2.xml"/><Relationship Id="rId29" Type="http://schemas.openxmlformats.org/officeDocument/2006/relationships/slideLayout" Target="../slideLayouts/slideLayout25.xml"/><Relationship Id="rId7" Type="http://schemas.openxmlformats.org/officeDocument/2006/relationships/slideLayout" Target="../slideLayouts/slideLayout3.xml"/><Relationship Id="rId8" Type="http://schemas.openxmlformats.org/officeDocument/2006/relationships/slideLayout" Target="../slideLayouts/slideLayout4.xml"/><Relationship Id="rId31" Type="http://schemas.openxmlformats.org/officeDocument/2006/relationships/theme" Target="../theme/theme2.xml"/><Relationship Id="rId30" Type="http://schemas.openxmlformats.org/officeDocument/2006/relationships/slideLayout" Target="../slideLayouts/slideLayout26.xml"/><Relationship Id="rId11" Type="http://schemas.openxmlformats.org/officeDocument/2006/relationships/slideLayout" Target="../slideLayouts/slideLayout7.xml"/><Relationship Id="rId10" Type="http://schemas.openxmlformats.org/officeDocument/2006/relationships/slideLayout" Target="../slideLayouts/slideLayout6.xml"/><Relationship Id="rId13" Type="http://schemas.openxmlformats.org/officeDocument/2006/relationships/slideLayout" Target="../slideLayouts/slideLayout9.xml"/><Relationship Id="rId12" Type="http://schemas.openxmlformats.org/officeDocument/2006/relationships/slideLayout" Target="../slideLayouts/slideLayout8.xml"/><Relationship Id="rId15" Type="http://schemas.openxmlformats.org/officeDocument/2006/relationships/slideLayout" Target="../slideLayouts/slideLayout11.xml"/><Relationship Id="rId14" Type="http://schemas.openxmlformats.org/officeDocument/2006/relationships/slideLayout" Target="../slideLayouts/slideLayout10.xml"/><Relationship Id="rId17" Type="http://schemas.openxmlformats.org/officeDocument/2006/relationships/slideLayout" Target="../slideLayouts/slideLayout13.xml"/><Relationship Id="rId16" Type="http://schemas.openxmlformats.org/officeDocument/2006/relationships/slideLayout" Target="../slideLayouts/slideLayout12.xml"/><Relationship Id="rId19" Type="http://schemas.openxmlformats.org/officeDocument/2006/relationships/slideLayout" Target="../slideLayouts/slideLayout15.xml"/><Relationship Id="rId18"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5" name="Shape 5"/>
        <p:cNvGrpSpPr/>
        <p:nvPr/>
      </p:nvGrpSpPr>
      <p:grpSpPr>
        <a:xfrm>
          <a:off x="0" y="0"/>
          <a:ext cx="0" cy="0"/>
          <a:chOff x="0" y="0"/>
          <a:chExt cx="0" cy="0"/>
        </a:xfrm>
      </p:grpSpPr>
      <p:pic>
        <p:nvPicPr>
          <p:cNvPr descr="Image" id="6" name="Google Shape;6;p42"/>
          <p:cNvPicPr preferRelativeResize="0"/>
          <p:nvPr/>
        </p:nvPicPr>
        <p:blipFill rotWithShape="1">
          <a:blip r:embed="rId2">
            <a:alphaModFix/>
          </a:blip>
          <a:srcRect b="0" l="0" r="0" t="0"/>
          <a:stretch/>
        </p:blipFill>
        <p:spPr>
          <a:xfrm>
            <a:off x="-19562" y="-48968"/>
            <a:ext cx="12213330" cy="6955936"/>
          </a:xfrm>
          <a:prstGeom prst="rect">
            <a:avLst/>
          </a:prstGeom>
          <a:noFill/>
          <a:ln>
            <a:noFill/>
          </a:ln>
        </p:spPr>
      </p:pic>
      <p:pic>
        <p:nvPicPr>
          <p:cNvPr descr="Rectangle Rectangle" id="7" name="Google Shape;7;p42"/>
          <p:cNvPicPr preferRelativeResize="0"/>
          <p:nvPr/>
        </p:nvPicPr>
        <p:blipFill rotWithShape="1">
          <a:blip r:embed="rId3">
            <a:alphaModFix/>
          </a:blip>
          <a:srcRect b="0" l="0" r="0" t="0"/>
          <a:stretch/>
        </p:blipFill>
        <p:spPr>
          <a:xfrm>
            <a:off x="239179" y="1787524"/>
            <a:ext cx="11358268" cy="4552212"/>
          </a:xfrm>
          <a:prstGeom prst="rect">
            <a:avLst/>
          </a:prstGeom>
          <a:noFill/>
          <a:ln>
            <a:noFill/>
          </a:ln>
          <a:effectLst>
            <a:outerShdw blurRad="190500" rotWithShape="0" dir="5400000" dist="101600">
              <a:schemeClr val="accent5">
                <a:alpha val="49411"/>
              </a:schemeClr>
            </a:outerShdw>
          </a:effectLst>
        </p:spPr>
      </p:pic>
      <p:pic>
        <p:nvPicPr>
          <p:cNvPr descr="Rectangle Rectangle" id="8" name="Google Shape;8;p42"/>
          <p:cNvPicPr preferRelativeResize="0"/>
          <p:nvPr/>
        </p:nvPicPr>
        <p:blipFill rotWithShape="1">
          <a:blip r:embed="rId4">
            <a:alphaModFix/>
          </a:blip>
          <a:srcRect b="0" l="0" r="0" t="0"/>
          <a:stretch/>
        </p:blipFill>
        <p:spPr>
          <a:xfrm>
            <a:off x="1350373" y="744260"/>
            <a:ext cx="9273443" cy="1166088"/>
          </a:xfrm>
          <a:prstGeom prst="rect">
            <a:avLst/>
          </a:prstGeom>
          <a:noFill/>
          <a:ln>
            <a:noFill/>
          </a:ln>
          <a:effectLst>
            <a:outerShdw blurRad="190500" rotWithShape="0" dir="5400000" dist="101600">
              <a:srgbClr val="941751"/>
            </a:outerShdw>
          </a:effectLst>
        </p:spPr>
      </p:pic>
      <p:sp>
        <p:nvSpPr>
          <p:cNvPr id="9" name="Google Shape;9;p42"/>
          <p:cNvSpPr txBox="1"/>
          <p:nvPr>
            <p:ph type="title"/>
          </p:nvPr>
        </p:nvSpPr>
        <p:spPr>
          <a:xfrm>
            <a:off x="1575308" y="942107"/>
            <a:ext cx="8915006" cy="770394"/>
          </a:xfrm>
          <a:prstGeom prst="rect">
            <a:avLst/>
          </a:prstGeom>
          <a:noFill/>
          <a:ln>
            <a:noFill/>
          </a:ln>
        </p:spPr>
        <p:txBody>
          <a:bodyPr anchorCtr="0" anchor="b" bIns="45700" lIns="45700" spcFirstLastPara="1" rIns="45700" wrap="square" tIns="45700">
            <a:normAutofit/>
          </a:bodyPr>
          <a:lstStyle>
            <a:lvl1pPr lvl="0" marR="0" rtl="0" algn="ctr">
              <a:lnSpc>
                <a:spcPct val="90000"/>
              </a:lnSpc>
              <a:spcBef>
                <a:spcPts val="0"/>
              </a:spcBef>
              <a:spcAft>
                <a:spcPts val="0"/>
              </a:spcAft>
              <a:buClr>
                <a:srgbClr val="000000"/>
              </a:buClr>
              <a:buSzPts val="6000"/>
              <a:buFont typeface="Calibri"/>
              <a:buNone/>
              <a:defRPr b="0" i="0" sz="6000" u="none" cap="none" strike="noStrike">
                <a:solidFill>
                  <a:srgbClr val="000000"/>
                </a:solidFill>
                <a:latin typeface="Calibri"/>
                <a:ea typeface="Calibri"/>
                <a:cs typeface="Calibri"/>
                <a:sym typeface="Calibri"/>
              </a:defRPr>
            </a:lvl1pPr>
            <a:lvl2pPr lvl="1" marR="0" rtl="0" algn="ctr">
              <a:lnSpc>
                <a:spcPct val="90000"/>
              </a:lnSpc>
              <a:spcBef>
                <a:spcPts val="0"/>
              </a:spcBef>
              <a:spcAft>
                <a:spcPts val="0"/>
              </a:spcAft>
              <a:buClr>
                <a:srgbClr val="000000"/>
              </a:buClr>
              <a:buSzPts val="6000"/>
              <a:buFont typeface="Calibri"/>
              <a:buNone/>
              <a:defRPr b="0" i="0" sz="6000" u="none" cap="none" strike="noStrike">
                <a:solidFill>
                  <a:srgbClr val="000000"/>
                </a:solidFill>
                <a:latin typeface="Calibri"/>
                <a:ea typeface="Calibri"/>
                <a:cs typeface="Calibri"/>
                <a:sym typeface="Calibri"/>
              </a:defRPr>
            </a:lvl2pPr>
            <a:lvl3pPr lvl="2" marR="0" rtl="0" algn="ctr">
              <a:lnSpc>
                <a:spcPct val="90000"/>
              </a:lnSpc>
              <a:spcBef>
                <a:spcPts val="0"/>
              </a:spcBef>
              <a:spcAft>
                <a:spcPts val="0"/>
              </a:spcAft>
              <a:buClr>
                <a:srgbClr val="000000"/>
              </a:buClr>
              <a:buSzPts val="6000"/>
              <a:buFont typeface="Calibri"/>
              <a:buNone/>
              <a:defRPr b="0" i="0" sz="6000" u="none" cap="none" strike="noStrike">
                <a:solidFill>
                  <a:srgbClr val="000000"/>
                </a:solidFill>
                <a:latin typeface="Calibri"/>
                <a:ea typeface="Calibri"/>
                <a:cs typeface="Calibri"/>
                <a:sym typeface="Calibri"/>
              </a:defRPr>
            </a:lvl3pPr>
            <a:lvl4pPr lvl="3" marR="0" rtl="0" algn="ctr">
              <a:lnSpc>
                <a:spcPct val="90000"/>
              </a:lnSpc>
              <a:spcBef>
                <a:spcPts val="0"/>
              </a:spcBef>
              <a:spcAft>
                <a:spcPts val="0"/>
              </a:spcAft>
              <a:buClr>
                <a:srgbClr val="000000"/>
              </a:buClr>
              <a:buSzPts val="6000"/>
              <a:buFont typeface="Calibri"/>
              <a:buNone/>
              <a:defRPr b="0" i="0" sz="6000" u="none" cap="none" strike="noStrike">
                <a:solidFill>
                  <a:srgbClr val="000000"/>
                </a:solidFill>
                <a:latin typeface="Calibri"/>
                <a:ea typeface="Calibri"/>
                <a:cs typeface="Calibri"/>
                <a:sym typeface="Calibri"/>
              </a:defRPr>
            </a:lvl4pPr>
            <a:lvl5pPr lvl="4" marR="0" rtl="0" algn="ctr">
              <a:lnSpc>
                <a:spcPct val="90000"/>
              </a:lnSpc>
              <a:spcBef>
                <a:spcPts val="0"/>
              </a:spcBef>
              <a:spcAft>
                <a:spcPts val="0"/>
              </a:spcAft>
              <a:buClr>
                <a:srgbClr val="000000"/>
              </a:buClr>
              <a:buSzPts val="6000"/>
              <a:buFont typeface="Calibri"/>
              <a:buNone/>
              <a:defRPr b="0" i="0" sz="6000" u="none" cap="none" strike="noStrike">
                <a:solidFill>
                  <a:srgbClr val="000000"/>
                </a:solidFill>
                <a:latin typeface="Calibri"/>
                <a:ea typeface="Calibri"/>
                <a:cs typeface="Calibri"/>
                <a:sym typeface="Calibri"/>
              </a:defRPr>
            </a:lvl5pPr>
            <a:lvl6pPr lvl="5" marR="0" rtl="0" algn="ctr">
              <a:lnSpc>
                <a:spcPct val="90000"/>
              </a:lnSpc>
              <a:spcBef>
                <a:spcPts val="0"/>
              </a:spcBef>
              <a:spcAft>
                <a:spcPts val="0"/>
              </a:spcAft>
              <a:buClr>
                <a:srgbClr val="000000"/>
              </a:buClr>
              <a:buSzPts val="6000"/>
              <a:buFont typeface="Calibri"/>
              <a:buNone/>
              <a:defRPr b="0" i="0" sz="6000" u="none" cap="none" strike="noStrike">
                <a:solidFill>
                  <a:srgbClr val="000000"/>
                </a:solidFill>
                <a:latin typeface="Calibri"/>
                <a:ea typeface="Calibri"/>
                <a:cs typeface="Calibri"/>
                <a:sym typeface="Calibri"/>
              </a:defRPr>
            </a:lvl6pPr>
            <a:lvl7pPr lvl="6" marR="0" rtl="0" algn="ctr">
              <a:lnSpc>
                <a:spcPct val="90000"/>
              </a:lnSpc>
              <a:spcBef>
                <a:spcPts val="0"/>
              </a:spcBef>
              <a:spcAft>
                <a:spcPts val="0"/>
              </a:spcAft>
              <a:buClr>
                <a:srgbClr val="000000"/>
              </a:buClr>
              <a:buSzPts val="6000"/>
              <a:buFont typeface="Calibri"/>
              <a:buNone/>
              <a:defRPr b="0" i="0" sz="6000" u="none" cap="none" strike="noStrike">
                <a:solidFill>
                  <a:srgbClr val="000000"/>
                </a:solidFill>
                <a:latin typeface="Calibri"/>
                <a:ea typeface="Calibri"/>
                <a:cs typeface="Calibri"/>
                <a:sym typeface="Calibri"/>
              </a:defRPr>
            </a:lvl7pPr>
            <a:lvl8pPr lvl="7" marR="0" rtl="0" algn="ctr">
              <a:lnSpc>
                <a:spcPct val="90000"/>
              </a:lnSpc>
              <a:spcBef>
                <a:spcPts val="0"/>
              </a:spcBef>
              <a:spcAft>
                <a:spcPts val="0"/>
              </a:spcAft>
              <a:buClr>
                <a:srgbClr val="000000"/>
              </a:buClr>
              <a:buSzPts val="6000"/>
              <a:buFont typeface="Calibri"/>
              <a:buNone/>
              <a:defRPr b="0" i="0" sz="6000" u="none" cap="none" strike="noStrike">
                <a:solidFill>
                  <a:srgbClr val="000000"/>
                </a:solidFill>
                <a:latin typeface="Calibri"/>
                <a:ea typeface="Calibri"/>
                <a:cs typeface="Calibri"/>
                <a:sym typeface="Calibri"/>
              </a:defRPr>
            </a:lvl8pPr>
            <a:lvl9pPr lvl="8" marR="0" rtl="0" algn="ctr">
              <a:lnSpc>
                <a:spcPct val="90000"/>
              </a:lnSpc>
              <a:spcBef>
                <a:spcPts val="0"/>
              </a:spcBef>
              <a:spcAft>
                <a:spcPts val="0"/>
              </a:spcAft>
              <a:buClr>
                <a:srgbClr val="000000"/>
              </a:buClr>
              <a:buSzPts val="6000"/>
              <a:buFont typeface="Calibri"/>
              <a:buNone/>
              <a:defRPr b="0" i="0" sz="6000" u="none" cap="none" strike="noStrike">
                <a:solidFill>
                  <a:srgbClr val="000000"/>
                </a:solidFill>
                <a:latin typeface="Calibri"/>
                <a:ea typeface="Calibri"/>
                <a:cs typeface="Calibri"/>
                <a:sym typeface="Calibri"/>
              </a:defRPr>
            </a:lvl9pPr>
          </a:lstStyle>
          <a:p/>
        </p:txBody>
      </p:sp>
      <p:sp>
        <p:nvSpPr>
          <p:cNvPr id="10" name="Google Shape;10;p42"/>
          <p:cNvSpPr txBox="1"/>
          <p:nvPr>
            <p:ph idx="1" type="body"/>
          </p:nvPr>
        </p:nvSpPr>
        <p:spPr>
          <a:xfrm>
            <a:off x="440166" y="2026991"/>
            <a:ext cx="10854378" cy="4283184"/>
          </a:xfrm>
          <a:prstGeom prst="rect">
            <a:avLst/>
          </a:prstGeom>
          <a:noFill/>
          <a:ln>
            <a:noFill/>
          </a:ln>
        </p:spPr>
        <p:txBody>
          <a:bodyPr anchorCtr="0" anchor="t" bIns="45700" lIns="45700" spcFirstLastPara="1" rIns="45700" wrap="square" tIns="45700">
            <a:normAutofit/>
          </a:bodyPr>
          <a:lstStyle>
            <a:lvl1pPr indent="-228600" lvl="0" marL="457200" marR="0" rtl="0" algn="l">
              <a:lnSpc>
                <a:spcPct val="90000"/>
              </a:lnSpc>
              <a:spcBef>
                <a:spcPts val="1000"/>
              </a:spcBef>
              <a:spcAft>
                <a:spcPts val="0"/>
              </a:spcAft>
              <a:buClr>
                <a:srgbClr val="000000"/>
              </a:buClr>
              <a:buSzPts val="2500"/>
              <a:buFont typeface="Bodoni"/>
              <a:buNone/>
              <a:defRPr b="0" i="0" sz="2500" u="none" cap="none" strike="noStrike">
                <a:solidFill>
                  <a:srgbClr val="000000"/>
                </a:solidFill>
                <a:latin typeface="Bodoni"/>
                <a:ea typeface="Bodoni"/>
                <a:cs typeface="Bodoni"/>
                <a:sym typeface="Bodoni"/>
              </a:defRPr>
            </a:lvl1pPr>
            <a:lvl2pPr indent="-228600" lvl="1" marL="914400" marR="0" rtl="0" algn="l">
              <a:lnSpc>
                <a:spcPct val="90000"/>
              </a:lnSpc>
              <a:spcBef>
                <a:spcPts val="1000"/>
              </a:spcBef>
              <a:spcAft>
                <a:spcPts val="0"/>
              </a:spcAft>
              <a:buClr>
                <a:srgbClr val="000000"/>
              </a:buClr>
              <a:buSzPts val="2500"/>
              <a:buFont typeface="Bodoni"/>
              <a:buNone/>
              <a:defRPr b="0" i="0" sz="2500" u="none" cap="none" strike="noStrike">
                <a:solidFill>
                  <a:srgbClr val="000000"/>
                </a:solidFill>
                <a:latin typeface="Bodoni"/>
                <a:ea typeface="Bodoni"/>
                <a:cs typeface="Bodoni"/>
                <a:sym typeface="Bodoni"/>
              </a:defRPr>
            </a:lvl2pPr>
            <a:lvl3pPr indent="-228600" lvl="2" marL="1371600" marR="0" rtl="0" algn="l">
              <a:lnSpc>
                <a:spcPct val="90000"/>
              </a:lnSpc>
              <a:spcBef>
                <a:spcPts val="1000"/>
              </a:spcBef>
              <a:spcAft>
                <a:spcPts val="0"/>
              </a:spcAft>
              <a:buClr>
                <a:srgbClr val="000000"/>
              </a:buClr>
              <a:buSzPts val="2500"/>
              <a:buFont typeface="Bodoni"/>
              <a:buNone/>
              <a:defRPr b="0" i="0" sz="2500" u="none" cap="none" strike="noStrike">
                <a:solidFill>
                  <a:srgbClr val="000000"/>
                </a:solidFill>
                <a:latin typeface="Bodoni"/>
                <a:ea typeface="Bodoni"/>
                <a:cs typeface="Bodoni"/>
                <a:sym typeface="Bodoni"/>
              </a:defRPr>
            </a:lvl3pPr>
            <a:lvl4pPr indent="-228600" lvl="3" marL="1828800" marR="0" rtl="0" algn="l">
              <a:lnSpc>
                <a:spcPct val="90000"/>
              </a:lnSpc>
              <a:spcBef>
                <a:spcPts val="1000"/>
              </a:spcBef>
              <a:spcAft>
                <a:spcPts val="0"/>
              </a:spcAft>
              <a:buClr>
                <a:srgbClr val="000000"/>
              </a:buClr>
              <a:buSzPts val="2500"/>
              <a:buFont typeface="Bodoni"/>
              <a:buNone/>
              <a:defRPr b="0" i="0" sz="2500" u="none" cap="none" strike="noStrike">
                <a:solidFill>
                  <a:srgbClr val="000000"/>
                </a:solidFill>
                <a:latin typeface="Bodoni"/>
                <a:ea typeface="Bodoni"/>
                <a:cs typeface="Bodoni"/>
                <a:sym typeface="Bodoni"/>
              </a:defRPr>
            </a:lvl4pPr>
            <a:lvl5pPr indent="-228600" lvl="4" marL="2286000" marR="0" rtl="0" algn="l">
              <a:lnSpc>
                <a:spcPct val="90000"/>
              </a:lnSpc>
              <a:spcBef>
                <a:spcPts val="1000"/>
              </a:spcBef>
              <a:spcAft>
                <a:spcPts val="0"/>
              </a:spcAft>
              <a:buClr>
                <a:srgbClr val="000000"/>
              </a:buClr>
              <a:buSzPts val="2500"/>
              <a:buFont typeface="Bodoni"/>
              <a:buNone/>
              <a:defRPr b="0" i="0" sz="2500" u="none" cap="none" strike="noStrike">
                <a:solidFill>
                  <a:srgbClr val="000000"/>
                </a:solidFill>
                <a:latin typeface="Bodoni"/>
                <a:ea typeface="Bodoni"/>
                <a:cs typeface="Bodoni"/>
                <a:sym typeface="Bodoni"/>
              </a:defRPr>
            </a:lvl5pPr>
            <a:lvl6pPr indent="-228600" lvl="5" marL="2743200" marR="0" rtl="0" algn="l">
              <a:lnSpc>
                <a:spcPct val="90000"/>
              </a:lnSpc>
              <a:spcBef>
                <a:spcPts val="1000"/>
              </a:spcBef>
              <a:spcAft>
                <a:spcPts val="0"/>
              </a:spcAft>
              <a:buClr>
                <a:srgbClr val="000000"/>
              </a:buClr>
              <a:buSzPts val="2500"/>
              <a:buFont typeface="Bodoni"/>
              <a:buNone/>
              <a:defRPr b="0" i="0" sz="2500" u="none" cap="none" strike="noStrike">
                <a:solidFill>
                  <a:srgbClr val="000000"/>
                </a:solidFill>
                <a:latin typeface="Bodoni"/>
                <a:ea typeface="Bodoni"/>
                <a:cs typeface="Bodoni"/>
                <a:sym typeface="Bodoni"/>
              </a:defRPr>
            </a:lvl6pPr>
            <a:lvl7pPr indent="-228600" lvl="6" marL="3200400" marR="0" rtl="0" algn="l">
              <a:lnSpc>
                <a:spcPct val="90000"/>
              </a:lnSpc>
              <a:spcBef>
                <a:spcPts val="1000"/>
              </a:spcBef>
              <a:spcAft>
                <a:spcPts val="0"/>
              </a:spcAft>
              <a:buClr>
                <a:srgbClr val="000000"/>
              </a:buClr>
              <a:buSzPts val="2500"/>
              <a:buFont typeface="Bodoni"/>
              <a:buNone/>
              <a:defRPr b="0" i="0" sz="2500" u="none" cap="none" strike="noStrike">
                <a:solidFill>
                  <a:srgbClr val="000000"/>
                </a:solidFill>
                <a:latin typeface="Bodoni"/>
                <a:ea typeface="Bodoni"/>
                <a:cs typeface="Bodoni"/>
                <a:sym typeface="Bodoni"/>
              </a:defRPr>
            </a:lvl7pPr>
            <a:lvl8pPr indent="-228600" lvl="7" marL="3657600" marR="0" rtl="0" algn="l">
              <a:lnSpc>
                <a:spcPct val="90000"/>
              </a:lnSpc>
              <a:spcBef>
                <a:spcPts val="1000"/>
              </a:spcBef>
              <a:spcAft>
                <a:spcPts val="0"/>
              </a:spcAft>
              <a:buClr>
                <a:srgbClr val="000000"/>
              </a:buClr>
              <a:buSzPts val="2500"/>
              <a:buFont typeface="Bodoni"/>
              <a:buNone/>
              <a:defRPr b="0" i="0" sz="2500" u="none" cap="none" strike="noStrike">
                <a:solidFill>
                  <a:srgbClr val="000000"/>
                </a:solidFill>
                <a:latin typeface="Bodoni"/>
                <a:ea typeface="Bodoni"/>
                <a:cs typeface="Bodoni"/>
                <a:sym typeface="Bodoni"/>
              </a:defRPr>
            </a:lvl8pPr>
            <a:lvl9pPr indent="-228600" lvl="8" marL="4114800" marR="0" rtl="0" algn="l">
              <a:lnSpc>
                <a:spcPct val="90000"/>
              </a:lnSpc>
              <a:spcBef>
                <a:spcPts val="1000"/>
              </a:spcBef>
              <a:spcAft>
                <a:spcPts val="0"/>
              </a:spcAft>
              <a:buClr>
                <a:srgbClr val="000000"/>
              </a:buClr>
              <a:buSzPts val="2500"/>
              <a:buFont typeface="Bodoni"/>
              <a:buNone/>
              <a:defRPr b="0" i="0" sz="2500" u="none" cap="none" strike="noStrike">
                <a:solidFill>
                  <a:srgbClr val="000000"/>
                </a:solidFill>
                <a:latin typeface="Bodoni"/>
                <a:ea typeface="Bodoni"/>
                <a:cs typeface="Bodoni"/>
                <a:sym typeface="Bodoni"/>
              </a:defRPr>
            </a:lvl9pPr>
          </a:lstStyle>
          <a:p/>
        </p:txBody>
      </p:sp>
      <p:sp>
        <p:nvSpPr>
          <p:cNvPr id="11" name="Google Shape;11;p42"/>
          <p:cNvSpPr txBox="1"/>
          <p:nvPr>
            <p:ph idx="12" type="sldNum"/>
          </p:nvPr>
        </p:nvSpPr>
        <p:spPr>
          <a:xfrm>
            <a:off x="11095176" y="6439518"/>
            <a:ext cx="258624" cy="248306"/>
          </a:xfrm>
          <a:prstGeom prst="rect">
            <a:avLst/>
          </a:prstGeom>
          <a:noFill/>
          <a:ln>
            <a:noFill/>
          </a:ln>
        </p:spPr>
        <p:txBody>
          <a:bodyPr anchorCtr="0" anchor="ctr" bIns="45700" lIns="45700" spcFirstLastPara="1" rIns="45700" wrap="square" tIns="45700">
            <a:spAutoFit/>
          </a:bodyPr>
          <a:lstStyle>
            <a:lvl1pPr indent="0" lvl="0"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9" r:id="rId5"/>
    <p:sldLayoutId id="2147483650" r:id="rId6"/>
    <p:sldLayoutId id="2147483651" r:id="rId7"/>
    <p:sldLayoutId id="2147483652" r:id="rId8"/>
    <p:sldLayoutId id="2147483653" r:id="rId9"/>
    <p:sldLayoutId id="2147483654" r:id="rId10"/>
    <p:sldLayoutId id="2147483655" r:id="rId11"/>
    <p:sldLayoutId id="2147483656" r:id="rId12"/>
    <p:sldLayoutId id="2147483657" r:id="rId13"/>
    <p:sldLayoutId id="2147483658" r:id="rId14"/>
    <p:sldLayoutId id="2147483659" r:id="rId15"/>
    <p:sldLayoutId id="2147483660" r:id="rId16"/>
    <p:sldLayoutId id="2147483661" r:id="rId17"/>
    <p:sldLayoutId id="2147483662" r:id="rId18"/>
    <p:sldLayoutId id="2147483663" r:id="rId19"/>
    <p:sldLayoutId id="2147483664" r:id="rId20"/>
    <p:sldLayoutId id="2147483665" r:id="rId21"/>
    <p:sldLayoutId id="2147483666" r:id="rId22"/>
    <p:sldLayoutId id="2147483667" r:id="rId23"/>
    <p:sldLayoutId id="2147483668" r:id="rId24"/>
    <p:sldLayoutId id="2147483669" r:id="rId25"/>
    <p:sldLayoutId id="2147483670" r:id="rId26"/>
    <p:sldLayoutId id="2147483671" r:id="rId27"/>
    <p:sldLayoutId id="2147483672" r:id="rId28"/>
    <p:sldLayoutId id="2147483673" r:id="rId29"/>
    <p:sldLayoutId id="2147483674" r:id="rId3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2.xml"/><Relationship Id="rId3" Type="http://schemas.openxmlformats.org/officeDocument/2006/relationships/image" Target="../media/image4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3"/>
          <p:cNvSpPr txBox="1"/>
          <p:nvPr>
            <p:ph idx="12" type="sldNum"/>
          </p:nvPr>
        </p:nvSpPr>
        <p:spPr>
          <a:xfrm>
            <a:off x="11172418" y="6414760"/>
            <a:ext cx="181382"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247" name="Google Shape;247;p3"/>
          <p:cNvSpPr txBox="1"/>
          <p:nvPr>
            <p:ph type="title"/>
          </p:nvPr>
        </p:nvSpPr>
        <p:spPr>
          <a:xfrm>
            <a:off x="1706857" y="1521130"/>
            <a:ext cx="8760491" cy="970460"/>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820"/>
              <a:buFont typeface="Bodoni"/>
              <a:buNone/>
            </a:pPr>
            <a:r>
              <a:rPr lang="en-US" sz="5820"/>
              <a:t>The golden question </a:t>
            </a:r>
            <a:endParaRPr/>
          </a:p>
        </p:txBody>
      </p:sp>
      <p:sp>
        <p:nvSpPr>
          <p:cNvPr id="248" name="Google Shape;248;p3"/>
          <p:cNvSpPr txBox="1"/>
          <p:nvPr>
            <p:ph idx="1" type="body"/>
          </p:nvPr>
        </p:nvSpPr>
        <p:spPr>
          <a:xfrm>
            <a:off x="1515102" y="3087320"/>
            <a:ext cx="9144001" cy="2368223"/>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Font typeface="Arial"/>
              <a:buNone/>
            </a:pPr>
            <a:r>
              <a:rPr lang="en-US" sz="2400">
                <a:latin typeface="Arial"/>
                <a:ea typeface="Arial"/>
                <a:cs typeface="Arial"/>
                <a:sym typeface="Arial"/>
              </a:rPr>
              <a:t> How can we   integrating compliance into project operations,</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4"/>
          <p:cNvSpPr txBox="1"/>
          <p:nvPr>
            <p:ph idx="12" type="sldNum"/>
          </p:nvPr>
        </p:nvSpPr>
        <p:spPr>
          <a:xfrm>
            <a:off x="11172418" y="6414760"/>
            <a:ext cx="181382"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254" name="Google Shape;254;p4"/>
          <p:cNvSpPr txBox="1"/>
          <p:nvPr>
            <p:ph type="title"/>
          </p:nvPr>
        </p:nvSpPr>
        <p:spPr>
          <a:xfrm>
            <a:off x="1706857" y="1521130"/>
            <a:ext cx="8760491" cy="970460"/>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820"/>
              <a:buFont typeface="Bodoni"/>
              <a:buNone/>
            </a:pPr>
            <a:r>
              <a:rPr lang="en-US" sz="5820"/>
              <a:t>The answer in </a:t>
            </a:r>
            <a:endParaRPr/>
          </a:p>
        </p:txBody>
      </p:sp>
      <p:sp>
        <p:nvSpPr>
          <p:cNvPr id="255" name="Google Shape;255;p4"/>
          <p:cNvSpPr txBox="1"/>
          <p:nvPr>
            <p:ph idx="1" type="body"/>
          </p:nvPr>
        </p:nvSpPr>
        <p:spPr>
          <a:xfrm>
            <a:off x="1515102" y="3087320"/>
            <a:ext cx="9144001" cy="2368223"/>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Font typeface="Arial"/>
              <a:buNone/>
            </a:pPr>
            <a:r>
              <a:rPr lang="en-US" sz="2400">
                <a:latin typeface="Arial"/>
                <a:ea typeface="Arial"/>
                <a:cs typeface="Arial"/>
                <a:sym typeface="Arial"/>
              </a:rPr>
              <a:t>By having PJOMP which do PCI throughout plc</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5"/>
          <p:cNvSpPr txBox="1"/>
          <p:nvPr>
            <p:ph type="title"/>
          </p:nvPr>
        </p:nvSpPr>
        <p:spPr>
          <a:xfrm>
            <a:off x="2998608" y="1145717"/>
            <a:ext cx="7874957" cy="759473"/>
          </a:xfrm>
          <a:prstGeom prst="rect">
            <a:avLst/>
          </a:prstGeom>
          <a:solidFill>
            <a:srgbClr val="FFFB00"/>
          </a:solidFill>
          <a:ln>
            <a:noFill/>
          </a:ln>
          <a:effectLst>
            <a:outerShdw blurRad="190500" rotWithShape="0" dir="5400000" dist="101600">
              <a:srgbClr val="941751"/>
            </a:outerShdw>
          </a:effectLst>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3872"/>
              <a:buFont typeface="Bookman Old Style"/>
              <a:buNone/>
            </a:pPr>
            <a:r>
              <a:rPr lang="en-US" sz="3872"/>
              <a:t>Lecture contents </a:t>
            </a:r>
            <a:endParaRPr/>
          </a:p>
        </p:txBody>
      </p:sp>
      <p:sp>
        <p:nvSpPr>
          <p:cNvPr id="261" name="Google Shape;261;p5"/>
          <p:cNvSpPr txBox="1"/>
          <p:nvPr>
            <p:ph idx="1" type="body"/>
          </p:nvPr>
        </p:nvSpPr>
        <p:spPr>
          <a:xfrm>
            <a:off x="804691" y="2539413"/>
            <a:ext cx="5316809" cy="2206748"/>
          </a:xfrm>
          <a:prstGeom prst="rect">
            <a:avLst/>
          </a:prstGeom>
          <a:noFill/>
          <a:ln>
            <a:noFill/>
          </a:ln>
        </p:spPr>
        <p:txBody>
          <a:bodyPr anchorCtr="0" anchor="ctr" bIns="45700" lIns="45700" spcFirstLastPara="1" rIns="45700" wrap="square" tIns="45700">
            <a:normAutofit/>
          </a:bodyPr>
          <a:lstStyle/>
          <a:p>
            <a:pPr indent="0" lvl="0" marL="0" rtl="0" algn="l">
              <a:lnSpc>
                <a:spcPct val="90000"/>
              </a:lnSpc>
              <a:spcBef>
                <a:spcPts val="0"/>
              </a:spcBef>
              <a:spcAft>
                <a:spcPts val="0"/>
              </a:spcAft>
              <a:buClr>
                <a:srgbClr val="000000"/>
              </a:buClr>
              <a:buSzPts val="1800"/>
              <a:buFont typeface="Bookman Old Style"/>
              <a:buNone/>
            </a:pPr>
            <a:r>
              <a:rPr b="1" lang="en-US" u="sng">
                <a:latin typeface="Bookman Old Style"/>
                <a:ea typeface="Bookman Old Style"/>
                <a:cs typeface="Bookman Old Style"/>
                <a:sym typeface="Bookman Old Style"/>
              </a:rPr>
              <a:t>Part one</a:t>
            </a:r>
            <a:r>
              <a:rPr lang="en-US" u="sng"/>
              <a:t> : </a:t>
            </a:r>
            <a:r>
              <a:rPr lang="en-US" sz="1895">
                <a:latin typeface="Arial"/>
                <a:ea typeface="Arial"/>
                <a:cs typeface="Arial"/>
                <a:sym typeface="Arial"/>
              </a:rPr>
              <a:t>PJOMP frame work  and PJOMP </a:t>
            </a:r>
            <a:endParaRPr/>
          </a:p>
          <a:p>
            <a:pPr indent="722376" lvl="2" marL="0" rtl="0" algn="l">
              <a:lnSpc>
                <a:spcPct val="90000"/>
              </a:lnSpc>
              <a:spcBef>
                <a:spcPts val="700"/>
              </a:spcBef>
              <a:spcAft>
                <a:spcPts val="0"/>
              </a:spcAft>
              <a:buClr>
                <a:srgbClr val="000000"/>
              </a:buClr>
              <a:buSzPts val="1895"/>
              <a:buFont typeface="Arial"/>
              <a:buNone/>
            </a:pPr>
            <a:r>
              <a:rPr lang="en-US" sz="1895">
                <a:latin typeface="Arial"/>
                <a:ea typeface="Arial"/>
                <a:cs typeface="Arial"/>
                <a:sym typeface="Arial"/>
              </a:rPr>
              <a:t>  and  project manager operational Tasks</a:t>
            </a:r>
            <a:endParaRPr/>
          </a:p>
          <a:p>
            <a:pPr indent="0" lvl="0" marL="0" rtl="0" algn="l">
              <a:lnSpc>
                <a:spcPct val="90000"/>
              </a:lnSpc>
              <a:spcBef>
                <a:spcPts val="700"/>
              </a:spcBef>
              <a:spcAft>
                <a:spcPts val="0"/>
              </a:spcAft>
              <a:buClr>
                <a:srgbClr val="000000"/>
              </a:buClr>
              <a:buSzPts val="1800"/>
              <a:buFont typeface="Bookman Old Style"/>
              <a:buNone/>
            </a:pPr>
            <a:r>
              <a:rPr b="1" lang="en-US" u="sng">
                <a:latin typeface="Bookman Old Style"/>
                <a:ea typeface="Bookman Old Style"/>
                <a:cs typeface="Bookman Old Style"/>
                <a:sym typeface="Bookman Old Style"/>
              </a:rPr>
              <a:t>Part two </a:t>
            </a:r>
            <a:r>
              <a:rPr lang="en-US" sz="1895">
                <a:latin typeface="Arial"/>
                <a:ea typeface="Arial"/>
                <a:cs typeface="Arial"/>
                <a:sym typeface="Arial"/>
              </a:rPr>
              <a:t>: The relationship between </a:t>
            </a:r>
            <a:endParaRPr/>
          </a:p>
          <a:p>
            <a:pPr indent="1083563" lvl="3" marL="0" rtl="0" algn="l">
              <a:lnSpc>
                <a:spcPct val="90000"/>
              </a:lnSpc>
              <a:spcBef>
                <a:spcPts val="700"/>
              </a:spcBef>
              <a:spcAft>
                <a:spcPts val="0"/>
              </a:spcAft>
              <a:buClr>
                <a:srgbClr val="000000"/>
              </a:buClr>
              <a:buSzPts val="1895"/>
              <a:buFont typeface="Arial"/>
              <a:buNone/>
            </a:pPr>
            <a:r>
              <a:rPr lang="en-US" sz="1895">
                <a:latin typeface="Arial"/>
                <a:ea typeface="Arial"/>
                <a:cs typeface="Arial"/>
                <a:sym typeface="Arial"/>
              </a:rPr>
              <a:t>PJOMP and  PMP</a:t>
            </a:r>
            <a:endParaRPr/>
          </a:p>
          <a:p>
            <a:pPr indent="0" lvl="0" marL="0" rtl="0" algn="l">
              <a:lnSpc>
                <a:spcPct val="90000"/>
              </a:lnSpc>
              <a:spcBef>
                <a:spcPts val="700"/>
              </a:spcBef>
              <a:spcAft>
                <a:spcPts val="0"/>
              </a:spcAft>
              <a:buClr>
                <a:srgbClr val="000000"/>
              </a:buClr>
              <a:buSzPts val="1800"/>
              <a:buFont typeface="Bookman Old Style"/>
              <a:buNone/>
            </a:pPr>
            <a:r>
              <a:rPr b="1" lang="en-US" u="sng">
                <a:latin typeface="Bookman Old Style"/>
                <a:ea typeface="Bookman Old Style"/>
                <a:cs typeface="Bookman Old Style"/>
                <a:sym typeface="Bookman Old Style"/>
              </a:rPr>
              <a:t>Part three </a:t>
            </a:r>
            <a:r>
              <a:rPr lang="en-US" sz="1895">
                <a:latin typeface="Arial"/>
                <a:ea typeface="Arial"/>
                <a:cs typeface="Arial"/>
                <a:sym typeface="Arial"/>
              </a:rPr>
              <a:t>:19th success factor of </a:t>
            </a:r>
            <a:endParaRPr/>
          </a:p>
          <a:p>
            <a:pPr indent="1083563" lvl="3" marL="0" rtl="0" algn="l">
              <a:lnSpc>
                <a:spcPct val="90000"/>
              </a:lnSpc>
              <a:spcBef>
                <a:spcPts val="700"/>
              </a:spcBef>
              <a:spcAft>
                <a:spcPts val="0"/>
              </a:spcAft>
              <a:buClr>
                <a:srgbClr val="000000"/>
              </a:buClr>
              <a:buSzPts val="1895"/>
              <a:buFont typeface="Arial"/>
              <a:buNone/>
            </a:pPr>
            <a:r>
              <a:rPr lang="en-US" sz="1895">
                <a:latin typeface="Arial"/>
                <a:ea typeface="Arial"/>
                <a:cs typeface="Arial"/>
                <a:sym typeface="Arial"/>
              </a:rPr>
              <a:t>the PJOMP based on the PCI levels</a:t>
            </a:r>
            <a:endParaRPr/>
          </a:p>
        </p:txBody>
      </p:sp>
      <p:sp>
        <p:nvSpPr>
          <p:cNvPr id="262" name="Google Shape;262;p5"/>
          <p:cNvSpPr txBox="1"/>
          <p:nvPr>
            <p:ph idx="12" type="sldNum"/>
          </p:nvPr>
        </p:nvSpPr>
        <p:spPr>
          <a:xfrm>
            <a:off x="11172418" y="6414760"/>
            <a:ext cx="181382"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6"/>
          <p:cNvSpPr txBox="1"/>
          <p:nvPr>
            <p:ph type="title"/>
          </p:nvPr>
        </p:nvSpPr>
        <p:spPr>
          <a:xfrm>
            <a:off x="1575308" y="942107"/>
            <a:ext cx="8915006" cy="770394"/>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000000"/>
              </a:buClr>
              <a:buSzPts val="5340"/>
              <a:buFont typeface="Calibri"/>
              <a:buNone/>
            </a:pPr>
            <a:r>
              <a:rPr lang="en-US" sz="5340"/>
              <a:t>What is PJOMP?</a:t>
            </a:r>
            <a:endParaRPr/>
          </a:p>
        </p:txBody>
      </p:sp>
      <p:sp>
        <p:nvSpPr>
          <p:cNvPr id="268" name="Google Shape;268;p6"/>
          <p:cNvSpPr txBox="1"/>
          <p:nvPr>
            <p:ph idx="1" type="body"/>
          </p:nvPr>
        </p:nvSpPr>
        <p:spPr>
          <a:xfrm>
            <a:off x="440166" y="2026991"/>
            <a:ext cx="10854378" cy="4283184"/>
          </a:xfrm>
          <a:prstGeom prst="rect">
            <a:avLst/>
          </a:prstGeom>
          <a:noFill/>
          <a:ln>
            <a:noFill/>
          </a:ln>
        </p:spPr>
        <p:txBody>
          <a:bodyPr anchorCtr="0" anchor="t" bIns="45700" lIns="45700" spcFirstLastPara="1" rIns="45700" wrap="square" tIns="45700">
            <a:normAutofit/>
          </a:bodyPr>
          <a:lstStyle/>
          <a:p>
            <a:pPr indent="0" lvl="0" marL="0" rtl="0" algn="l">
              <a:lnSpc>
                <a:spcPct val="100000"/>
              </a:lnSpc>
              <a:spcBef>
                <a:spcPts val="0"/>
              </a:spcBef>
              <a:spcAft>
                <a:spcPts val="0"/>
              </a:spcAft>
              <a:buClr>
                <a:srgbClr val="000000"/>
              </a:buClr>
              <a:buSzPts val="2573"/>
              <a:buFont typeface="Times"/>
              <a:buNone/>
            </a:pPr>
            <a:r>
              <a:rPr lang="en-US" sz="2573">
                <a:latin typeface="Times"/>
                <a:ea typeface="Times"/>
                <a:cs typeface="Times"/>
                <a:sym typeface="Times"/>
              </a:rPr>
              <a:t>(Project Operation Management Plan) is a strategic document that </a:t>
            </a:r>
            <a:r>
              <a:rPr b="1" lang="en-US"/>
              <a:t>outlines</a:t>
            </a:r>
            <a:r>
              <a:rPr lang="en-US" sz="2573">
                <a:latin typeface="Times"/>
                <a:ea typeface="Times"/>
                <a:cs typeface="Times"/>
                <a:sym typeface="Times"/>
              </a:rPr>
              <a:t> the processes, activities, and resources  by integrating </a:t>
            </a:r>
            <a:r>
              <a:rPr b="1" lang="en-US" u="sng"/>
              <a:t>compliance requirements and processes</a:t>
            </a:r>
            <a:r>
              <a:rPr lang="en-US" sz="2573">
                <a:latin typeface="Times"/>
                <a:ea typeface="Times"/>
                <a:cs typeface="Times"/>
                <a:sym typeface="Times"/>
              </a:rPr>
              <a:t> into </a:t>
            </a:r>
            <a:r>
              <a:rPr b="1" lang="en-US" u="sng"/>
              <a:t>project management methodologies and practices w</a:t>
            </a:r>
            <a:r>
              <a:rPr lang="en-US" sz="2573">
                <a:latin typeface="Times"/>
                <a:ea typeface="Times"/>
                <a:cs typeface="Times"/>
                <a:sym typeface="Times"/>
              </a:rPr>
              <a:t>hich is highly required to successfully  execute  project operations . </a:t>
            </a:r>
            <a:endParaRPr/>
          </a:p>
          <a:p>
            <a:pPr indent="0" lvl="0" marL="0" rtl="0" algn="l">
              <a:lnSpc>
                <a:spcPct val="100000"/>
              </a:lnSpc>
              <a:spcBef>
                <a:spcPts val="900"/>
              </a:spcBef>
              <a:spcAft>
                <a:spcPts val="0"/>
              </a:spcAft>
              <a:buClr>
                <a:srgbClr val="000000"/>
              </a:buClr>
              <a:buSzPts val="2573"/>
              <a:buFont typeface="Times"/>
              <a:buNone/>
            </a:pPr>
            <a:r>
              <a:rPr lang="en-US" sz="2573">
                <a:latin typeface="Times"/>
                <a:ea typeface="Times"/>
                <a:cs typeface="Times"/>
                <a:sym typeface="Times"/>
              </a:rPr>
              <a:t>-It serves as a </a:t>
            </a:r>
            <a:r>
              <a:rPr b="1" lang="en-US"/>
              <a:t>roadmap</a:t>
            </a:r>
            <a:r>
              <a:rPr lang="en-US" sz="2573">
                <a:latin typeface="Times"/>
                <a:ea typeface="Times"/>
                <a:cs typeface="Times"/>
                <a:sym typeface="Times"/>
              </a:rPr>
              <a:t> for the project team, providing guidelines and instructions on how to achieve project objectives and deliverables.</a:t>
            </a:r>
            <a:endParaRPr/>
          </a:p>
          <a:p>
            <a:pPr indent="0" lvl="0" marL="0" rtl="0" algn="l">
              <a:lnSpc>
                <a:spcPct val="100000"/>
              </a:lnSpc>
              <a:spcBef>
                <a:spcPts val="900"/>
              </a:spcBef>
              <a:spcAft>
                <a:spcPts val="0"/>
              </a:spcAft>
              <a:buClr>
                <a:srgbClr val="000000"/>
              </a:buClr>
              <a:buSzPts val="2573"/>
              <a:buFont typeface="Times"/>
              <a:buNone/>
            </a:pPr>
            <a:r>
              <a:rPr lang="en-US" sz="2573">
                <a:latin typeface="Times"/>
                <a:ea typeface="Times"/>
                <a:cs typeface="Times"/>
                <a:sym typeface="Times"/>
              </a:rPr>
              <a:t>.This integration ensures that compliance is considered from the initiation to the closure of the project, aligning project objectives with BBP  regulatory and organizational requirements </a:t>
            </a:r>
            <a:endParaRPr/>
          </a:p>
        </p:txBody>
      </p:sp>
      <p:sp>
        <p:nvSpPr>
          <p:cNvPr id="269" name="Google Shape;269;p6"/>
          <p:cNvSpPr txBox="1"/>
          <p:nvPr>
            <p:ph idx="12" type="sldNum"/>
          </p:nvPr>
        </p:nvSpPr>
        <p:spPr>
          <a:xfrm>
            <a:off x="11172418" y="6439518"/>
            <a:ext cx="181382" cy="248306"/>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id="274" name="Google Shape;274;p7"/>
          <p:cNvSpPr txBox="1"/>
          <p:nvPr>
            <p:ph type="title"/>
          </p:nvPr>
        </p:nvSpPr>
        <p:spPr>
          <a:xfrm>
            <a:off x="1575308" y="942107"/>
            <a:ext cx="8915006" cy="770394"/>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000000"/>
              </a:buClr>
              <a:buSzPts val="5340"/>
              <a:buFont typeface="Calibri"/>
              <a:buNone/>
            </a:pPr>
            <a:r>
              <a:rPr lang="en-US" sz="5340"/>
              <a:t>Why do we need PJOMP?</a:t>
            </a:r>
            <a:endParaRPr/>
          </a:p>
        </p:txBody>
      </p:sp>
      <p:sp>
        <p:nvSpPr>
          <p:cNvPr id="275" name="Google Shape;275;p7"/>
          <p:cNvSpPr txBox="1"/>
          <p:nvPr>
            <p:ph idx="1" type="body"/>
          </p:nvPr>
        </p:nvSpPr>
        <p:spPr>
          <a:xfrm>
            <a:off x="440166" y="2026991"/>
            <a:ext cx="10854378" cy="4283184"/>
          </a:xfrm>
          <a:prstGeom prst="rect">
            <a:avLst/>
          </a:prstGeom>
          <a:noFill/>
          <a:ln>
            <a:noFill/>
          </a:ln>
        </p:spPr>
        <p:txBody>
          <a:bodyPr anchorCtr="0" anchor="t" bIns="45700" lIns="45700" spcFirstLastPara="1" rIns="45700" wrap="square" tIns="45700">
            <a:normAutofit/>
          </a:bodyPr>
          <a:lstStyle/>
          <a:p>
            <a:pPr indent="0" lvl="0" marL="0" rtl="0" algn="l">
              <a:lnSpc>
                <a:spcPct val="90000"/>
              </a:lnSpc>
              <a:spcBef>
                <a:spcPts val="0"/>
              </a:spcBef>
              <a:spcAft>
                <a:spcPts val="0"/>
              </a:spcAft>
              <a:buClr>
                <a:srgbClr val="000000"/>
              </a:buClr>
              <a:buSzPts val="2500"/>
              <a:buFont typeface="Bodoni"/>
              <a:buNone/>
            </a:pPr>
            <a:r>
              <a:rPr b="0" i="0" lang="en-US" sz="2500" u="none" cap="none" strike="noStrike">
                <a:solidFill>
                  <a:srgbClr val="000000"/>
                </a:solidFill>
                <a:latin typeface="Bodoni"/>
                <a:ea typeface="Bodoni"/>
                <a:cs typeface="Bodoni"/>
                <a:sym typeface="Bodoni"/>
              </a:rPr>
              <a:t>It  plays a crucial role in:</a:t>
            </a:r>
            <a:endParaRPr/>
          </a:p>
          <a:p>
            <a:pPr indent="0" lvl="0" marL="0" rtl="0" algn="l">
              <a:lnSpc>
                <a:spcPct val="90000"/>
              </a:lnSpc>
              <a:spcBef>
                <a:spcPts val="1000"/>
              </a:spcBef>
              <a:spcAft>
                <a:spcPts val="0"/>
              </a:spcAft>
              <a:buClr>
                <a:srgbClr val="000000"/>
              </a:buClr>
              <a:buSzPts val="2500"/>
              <a:buFont typeface="Bodoni"/>
              <a:buNone/>
            </a:pPr>
            <a:r>
              <a:rPr b="0" i="0" lang="en-US" sz="2500" u="none" cap="none" strike="noStrike">
                <a:solidFill>
                  <a:srgbClr val="000000"/>
                </a:solidFill>
                <a:latin typeface="Bodoni"/>
                <a:ea typeface="Bodoni"/>
                <a:cs typeface="Bodoni"/>
                <a:sym typeface="Bodoni"/>
              </a:rPr>
              <a:t>1: ensuring</a:t>
            </a:r>
            <a:r>
              <a:rPr b="1" lang="en-US">
                <a:latin typeface="Bodoni"/>
                <a:ea typeface="Bodoni"/>
                <a:cs typeface="Bodoni"/>
                <a:sym typeface="Bodoni"/>
              </a:rPr>
              <a:t> that the deliverable</a:t>
            </a:r>
            <a:r>
              <a:rPr b="0" i="0" lang="en-US" sz="2500" u="none" cap="none" strike="noStrike">
                <a:solidFill>
                  <a:srgbClr val="000000"/>
                </a:solidFill>
                <a:latin typeface="Bodoni"/>
                <a:ea typeface="Bodoni"/>
                <a:cs typeface="Bodoni"/>
                <a:sym typeface="Bodoni"/>
              </a:rPr>
              <a:t>s are transformed effectively throughout the project life cycle (PLC). </a:t>
            </a:r>
            <a:endParaRPr/>
          </a:p>
          <a:p>
            <a:pPr indent="0" lvl="0" marL="0" rtl="0" algn="l">
              <a:lnSpc>
                <a:spcPct val="90000"/>
              </a:lnSpc>
              <a:spcBef>
                <a:spcPts val="1000"/>
              </a:spcBef>
              <a:spcAft>
                <a:spcPts val="0"/>
              </a:spcAft>
              <a:buClr>
                <a:srgbClr val="000000"/>
              </a:buClr>
              <a:buSzPts val="2500"/>
              <a:buFont typeface="Bodoni"/>
              <a:buNone/>
            </a:pPr>
            <a:r>
              <a:rPr b="0" i="0" lang="en-US" sz="2500" u="none" cap="none" strike="noStrike">
                <a:solidFill>
                  <a:srgbClr val="000000"/>
                </a:solidFill>
                <a:latin typeface="Bodoni"/>
                <a:ea typeface="Bodoni"/>
                <a:cs typeface="Bodoni"/>
                <a:sym typeface="Bodoni"/>
              </a:rPr>
              <a:t>2. By </a:t>
            </a:r>
            <a:r>
              <a:rPr b="1" lang="en-US">
                <a:latin typeface="Bodoni"/>
                <a:ea typeface="Bodoni"/>
                <a:cs typeface="Bodoni"/>
                <a:sym typeface="Bodoni"/>
              </a:rPr>
              <a:t>clearly defining the processes and activities</a:t>
            </a:r>
            <a:r>
              <a:rPr b="0" i="0" lang="en-US" sz="2500" u="none" cap="none" strike="noStrike">
                <a:solidFill>
                  <a:srgbClr val="000000"/>
                </a:solidFill>
                <a:latin typeface="Bodoni"/>
                <a:ea typeface="Bodoni"/>
                <a:cs typeface="Bodoni"/>
                <a:sym typeface="Bodoni"/>
              </a:rPr>
              <a:t>, it helps in streamlining the workflow and ensuring that all necessary resources are allocated appropriately. </a:t>
            </a:r>
            <a:endParaRPr/>
          </a:p>
          <a:p>
            <a:pPr indent="0" lvl="0" marL="0" rtl="0" algn="l">
              <a:lnSpc>
                <a:spcPct val="90000"/>
              </a:lnSpc>
              <a:spcBef>
                <a:spcPts val="1000"/>
              </a:spcBef>
              <a:spcAft>
                <a:spcPts val="0"/>
              </a:spcAft>
              <a:buClr>
                <a:srgbClr val="000000"/>
              </a:buClr>
              <a:buSzPts val="2500"/>
              <a:buFont typeface="Bodoni"/>
              <a:buNone/>
            </a:pPr>
            <a:r>
              <a:rPr b="0" i="0" lang="en-US" sz="2500" u="none" cap="none" strike="noStrike">
                <a:solidFill>
                  <a:srgbClr val="000000"/>
                </a:solidFill>
                <a:latin typeface="Bodoni"/>
                <a:ea typeface="Bodoni"/>
                <a:cs typeface="Bodoni"/>
                <a:sym typeface="Bodoni"/>
              </a:rPr>
              <a:t>3.Identifying potential risks and challenges, allowing the project team to </a:t>
            </a:r>
            <a:r>
              <a:rPr b="1" lang="en-US" u="sng">
                <a:latin typeface="Bodoni"/>
                <a:ea typeface="Bodoni"/>
                <a:cs typeface="Bodoni"/>
                <a:sym typeface="Bodoni"/>
              </a:rPr>
              <a:t>proactively</a:t>
            </a:r>
            <a:r>
              <a:rPr b="0" i="0" lang="en-US" sz="2500" u="none" cap="none" strike="noStrike">
                <a:solidFill>
                  <a:srgbClr val="000000"/>
                </a:solidFill>
                <a:latin typeface="Bodoni"/>
                <a:ea typeface="Bodoni"/>
                <a:cs typeface="Bodoni"/>
                <a:sym typeface="Bodoni"/>
              </a:rPr>
              <a:t> address them and minimize their impact on the deliverables. </a:t>
            </a:r>
            <a:endParaRPr/>
          </a:p>
          <a:p>
            <a:pPr indent="0" lvl="0" marL="0" rtl="0" algn="l">
              <a:lnSpc>
                <a:spcPct val="90000"/>
              </a:lnSpc>
              <a:spcBef>
                <a:spcPts val="1000"/>
              </a:spcBef>
              <a:spcAft>
                <a:spcPts val="0"/>
              </a:spcAft>
              <a:buClr>
                <a:srgbClr val="000000"/>
              </a:buClr>
              <a:buSzPts val="2500"/>
              <a:buFont typeface="Bodoni"/>
              <a:buNone/>
            </a:pPr>
            <a:r>
              <a:rPr b="0" i="0" lang="en-US" sz="2500" u="none" cap="none" strike="noStrike">
                <a:solidFill>
                  <a:srgbClr val="000000"/>
                </a:solidFill>
                <a:latin typeface="Bodoni"/>
                <a:ea typeface="Bodoni"/>
                <a:cs typeface="Bodoni"/>
                <a:sym typeface="Bodoni"/>
              </a:rPr>
              <a:t>So, the project operation management plan serves as </a:t>
            </a:r>
            <a:r>
              <a:rPr b="1" lang="en-US" u="sng">
                <a:latin typeface="Bodoni"/>
                <a:ea typeface="Bodoni"/>
                <a:cs typeface="Bodoni"/>
                <a:sym typeface="Bodoni"/>
              </a:rPr>
              <a:t>a comprehensive guide </a:t>
            </a:r>
            <a:r>
              <a:rPr b="0" i="0" lang="en-US" sz="2500" u="none" cap="none" strike="noStrike">
                <a:solidFill>
                  <a:srgbClr val="000000"/>
                </a:solidFill>
                <a:latin typeface="Bodoni"/>
                <a:ea typeface="Bodoni"/>
                <a:cs typeface="Bodoni"/>
                <a:sym typeface="Bodoni"/>
              </a:rPr>
              <a:t>that ensures the successful completion of the project and the achievement of its objectives.</a:t>
            </a:r>
            <a:endParaRPr/>
          </a:p>
        </p:txBody>
      </p:sp>
      <p:sp>
        <p:nvSpPr>
          <p:cNvPr id="276" name="Google Shape;276;p7"/>
          <p:cNvSpPr txBox="1"/>
          <p:nvPr>
            <p:ph idx="12" type="sldNum"/>
          </p:nvPr>
        </p:nvSpPr>
        <p:spPr>
          <a:xfrm>
            <a:off x="11172418" y="6439518"/>
            <a:ext cx="181382" cy="248306"/>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8"/>
          <p:cNvSpPr txBox="1"/>
          <p:nvPr>
            <p:ph type="title"/>
          </p:nvPr>
        </p:nvSpPr>
        <p:spPr>
          <a:xfrm>
            <a:off x="1575308" y="942107"/>
            <a:ext cx="8915006" cy="770394"/>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000000"/>
              </a:buClr>
              <a:buSzPts val="5340"/>
              <a:buFont typeface="Calibri"/>
              <a:buNone/>
            </a:pPr>
            <a:r>
              <a:rPr lang="en-US" sz="5340"/>
              <a:t>The PJOMP limitations </a:t>
            </a:r>
            <a:endParaRPr/>
          </a:p>
        </p:txBody>
      </p:sp>
      <p:sp>
        <p:nvSpPr>
          <p:cNvPr id="282" name="Google Shape;282;p8"/>
          <p:cNvSpPr txBox="1"/>
          <p:nvPr>
            <p:ph idx="1" type="body"/>
          </p:nvPr>
        </p:nvSpPr>
        <p:spPr>
          <a:xfrm>
            <a:off x="440166" y="2026991"/>
            <a:ext cx="10854378" cy="4283184"/>
          </a:xfrm>
          <a:prstGeom prst="rect">
            <a:avLst/>
          </a:prstGeom>
          <a:noFill/>
          <a:ln>
            <a:noFill/>
          </a:ln>
        </p:spPr>
        <p:txBody>
          <a:bodyPr anchorCtr="0" anchor="t" bIns="45700" lIns="45700" spcFirstLastPara="1" rIns="45700" wrap="square" tIns="45700">
            <a:normAutofit/>
          </a:bodyPr>
          <a:lstStyle/>
          <a:p>
            <a:pPr indent="0" lvl="0" marL="0" rtl="0" algn="l">
              <a:lnSpc>
                <a:spcPct val="90000"/>
              </a:lnSpc>
              <a:spcBef>
                <a:spcPts val="0"/>
              </a:spcBef>
              <a:spcAft>
                <a:spcPts val="0"/>
              </a:spcAft>
              <a:buClr>
                <a:srgbClr val="000000"/>
              </a:buClr>
              <a:buSzPts val="2500"/>
              <a:buFont typeface="Bodoni"/>
              <a:buNone/>
            </a:pPr>
            <a:r>
              <a:rPr b="0" i="0" lang="en-US" sz="2500" u="none" cap="none" strike="noStrike">
                <a:solidFill>
                  <a:srgbClr val="000000"/>
                </a:solidFill>
                <a:latin typeface="Bodoni"/>
                <a:ea typeface="Bodoni"/>
                <a:cs typeface="Bodoni"/>
                <a:sym typeface="Bodoni"/>
              </a:rPr>
              <a:t>While having a project operation management plan can be beneficial, it may also limit flexibility and hinder the ability to adapt to unforeseen changes or opportunities that arise during the project.</a:t>
            </a:r>
            <a:endParaRPr/>
          </a:p>
          <a:p>
            <a:pPr indent="0" lvl="0" marL="0" rtl="0" algn="l">
              <a:lnSpc>
                <a:spcPct val="90000"/>
              </a:lnSpc>
              <a:spcBef>
                <a:spcPts val="1000"/>
              </a:spcBef>
              <a:spcAft>
                <a:spcPts val="0"/>
              </a:spcAft>
              <a:buClr>
                <a:srgbClr val="000000"/>
              </a:buClr>
              <a:buSzPts val="2500"/>
              <a:buFont typeface="Bodoni"/>
              <a:buNone/>
            </a:pPr>
            <a:r>
              <a:rPr b="0" i="0" lang="en-US" sz="2500" u="none" cap="none" strike="noStrike">
                <a:solidFill>
                  <a:srgbClr val="000000"/>
                </a:solidFill>
                <a:latin typeface="Bodoni"/>
                <a:ea typeface="Bodoni"/>
                <a:cs typeface="Bodoni"/>
                <a:sym typeface="Bodoni"/>
              </a:rPr>
              <a:t>2-These changes or opportunities may require a shift in the project's direction or resources, which may not be accounted for in the initial plan.</a:t>
            </a:r>
            <a:endParaRPr/>
          </a:p>
          <a:p>
            <a:pPr indent="0" lvl="0" marL="0" rtl="0" algn="l">
              <a:lnSpc>
                <a:spcPct val="90000"/>
              </a:lnSpc>
              <a:spcBef>
                <a:spcPts val="1000"/>
              </a:spcBef>
              <a:spcAft>
                <a:spcPts val="0"/>
              </a:spcAft>
              <a:buClr>
                <a:srgbClr val="000000"/>
              </a:buClr>
              <a:buSzPts val="2500"/>
              <a:buFont typeface="Bodoni"/>
              <a:buNone/>
            </a:pPr>
            <a:r>
              <a:rPr b="0" i="0" lang="en-US" sz="2500" u="none" cap="none" strike="noStrike">
                <a:solidFill>
                  <a:srgbClr val="000000"/>
                </a:solidFill>
                <a:latin typeface="Bodoni"/>
                <a:ea typeface="Bodoni"/>
                <a:cs typeface="Bodoni"/>
                <a:sym typeface="Bodoni"/>
              </a:rPr>
              <a:t>3-a restrictive project operation management plan may restrict creativity and innovation within the team, as they are bound by predetermined guidelines and processes.</a:t>
            </a:r>
            <a:endParaRPr/>
          </a:p>
          <a:p>
            <a:pPr indent="0" lvl="0" marL="0" rtl="0" algn="l">
              <a:lnSpc>
                <a:spcPct val="90000"/>
              </a:lnSpc>
              <a:spcBef>
                <a:spcPts val="1000"/>
              </a:spcBef>
              <a:spcAft>
                <a:spcPts val="0"/>
              </a:spcAft>
              <a:buClr>
                <a:srgbClr val="000000"/>
              </a:buClr>
              <a:buSzPts val="2500"/>
              <a:buFont typeface="Bodoni"/>
              <a:buNone/>
            </a:pPr>
            <a:r>
              <a:rPr b="0" i="0" lang="en-US" sz="2500" u="none" cap="none" strike="noStrike">
                <a:solidFill>
                  <a:srgbClr val="000000"/>
                </a:solidFill>
                <a:latin typeface="Bodoni"/>
                <a:ea typeface="Bodoni"/>
                <a:cs typeface="Bodoni"/>
                <a:sym typeface="Bodoni"/>
              </a:rPr>
              <a:t>And to deal with it and  eliminate  this limitation of the PJOM ,we did  conducted PCTI .</a:t>
            </a:r>
            <a:endParaRPr/>
          </a:p>
          <a:p>
            <a:pPr indent="0" lvl="0" marL="0" rtl="0" algn="l">
              <a:lnSpc>
                <a:spcPct val="90000"/>
              </a:lnSpc>
              <a:spcBef>
                <a:spcPts val="1000"/>
              </a:spcBef>
              <a:spcAft>
                <a:spcPts val="0"/>
              </a:spcAft>
              <a:buClr>
                <a:srgbClr val="000000"/>
              </a:buClr>
              <a:buSzPts val="2500"/>
              <a:buFont typeface="Bodoni"/>
              <a:buNone/>
            </a:pPr>
            <a:r>
              <a:rPr b="0" i="0" lang="en-US" sz="2500" u="none" cap="none" strike="noStrike">
                <a:solidFill>
                  <a:srgbClr val="000000"/>
                </a:solidFill>
                <a:latin typeface="Bodoni"/>
                <a:ea typeface="Bodoni"/>
                <a:cs typeface="Bodoni"/>
                <a:sym typeface="Bodoni"/>
              </a:rPr>
              <a:t>Therefore, it is crucial to strike a balance between having a structured plan and allowing room for adaptability in order to maximize project success.</a:t>
            </a:r>
            <a:endParaRPr/>
          </a:p>
        </p:txBody>
      </p:sp>
      <p:sp>
        <p:nvSpPr>
          <p:cNvPr id="283" name="Google Shape;283;p8"/>
          <p:cNvSpPr txBox="1"/>
          <p:nvPr>
            <p:ph idx="12" type="sldNum"/>
          </p:nvPr>
        </p:nvSpPr>
        <p:spPr>
          <a:xfrm>
            <a:off x="11172418" y="6439518"/>
            <a:ext cx="181382" cy="248306"/>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9"/>
          <p:cNvSpPr txBox="1"/>
          <p:nvPr>
            <p:ph idx="1" type="body"/>
          </p:nvPr>
        </p:nvSpPr>
        <p:spPr>
          <a:xfrm>
            <a:off x="1552143" y="2261909"/>
            <a:ext cx="9069920" cy="3128058"/>
          </a:xfrm>
          <a:prstGeom prst="rect">
            <a:avLst/>
          </a:prstGeom>
          <a:noFill/>
          <a:ln>
            <a:noFill/>
          </a:ln>
        </p:spPr>
        <p:txBody>
          <a:bodyPr anchorCtr="0" anchor="t" bIns="45700" lIns="45700" spcFirstLastPara="1" rIns="45700" wrap="square" tIns="45700">
            <a:normAutofit/>
          </a:bodyPr>
          <a:lstStyle/>
          <a:p>
            <a:pPr indent="-109727" lvl="0" marL="109727" rtl="0" algn="l">
              <a:lnSpc>
                <a:spcPct val="90000"/>
              </a:lnSpc>
              <a:spcBef>
                <a:spcPts val="0"/>
              </a:spcBef>
              <a:spcAft>
                <a:spcPts val="0"/>
              </a:spcAft>
              <a:buClr>
                <a:srgbClr val="000000"/>
              </a:buClr>
              <a:buSzPts val="1500"/>
              <a:buFont typeface="Bodoni"/>
              <a:buAutoNum type="arabicPeriod"/>
            </a:pPr>
            <a:r>
              <a:rPr b="1" lang="en-US" u="sng">
                <a:latin typeface="Bodoni"/>
                <a:ea typeface="Bodoni"/>
                <a:cs typeface="Bodoni"/>
                <a:sym typeface="Bodoni"/>
              </a:rPr>
              <a:t>Reviewing Estimating </a:t>
            </a:r>
            <a:r>
              <a:rPr lang="en-US" sz="1536"/>
              <a:t> the excepted final cost and schedule of the project performance </a:t>
            </a:r>
            <a:endParaRPr/>
          </a:p>
          <a:p>
            <a:pPr indent="-109727" lvl="0" marL="109727" rtl="0" algn="l">
              <a:lnSpc>
                <a:spcPct val="90000"/>
              </a:lnSpc>
              <a:spcBef>
                <a:spcPts val="400"/>
              </a:spcBef>
              <a:spcAft>
                <a:spcPts val="0"/>
              </a:spcAft>
              <a:buClr>
                <a:srgbClr val="000000"/>
              </a:buClr>
              <a:buSzPts val="1536"/>
              <a:buFont typeface="Bodoni"/>
              <a:buAutoNum type="arabicPeriod"/>
            </a:pPr>
            <a:r>
              <a:rPr lang="en-US" sz="1536"/>
              <a:t>Forecasting and predicting the </a:t>
            </a:r>
            <a:r>
              <a:rPr b="1" lang="en-US" u="sng">
                <a:latin typeface="Bodoni"/>
                <a:ea typeface="Bodoni"/>
                <a:cs typeface="Bodoni"/>
                <a:sym typeface="Bodoni"/>
              </a:rPr>
              <a:t>project’s future progress</a:t>
            </a:r>
            <a:endParaRPr/>
          </a:p>
          <a:p>
            <a:pPr indent="-109727" lvl="0" marL="109727" rtl="0" algn="l">
              <a:lnSpc>
                <a:spcPct val="90000"/>
              </a:lnSpc>
              <a:spcBef>
                <a:spcPts val="400"/>
              </a:spcBef>
              <a:spcAft>
                <a:spcPts val="0"/>
              </a:spcAft>
              <a:buClr>
                <a:srgbClr val="000000"/>
              </a:buClr>
              <a:buSzPts val="1536"/>
              <a:buFont typeface="Bodoni"/>
              <a:buAutoNum type="arabicPeriod"/>
            </a:pPr>
            <a:r>
              <a:rPr lang="en-US" sz="1536"/>
              <a:t>Provide the project manager with the </a:t>
            </a:r>
            <a:r>
              <a:rPr b="1" lang="en-US">
                <a:latin typeface="Bodoni"/>
                <a:ea typeface="Bodoni"/>
                <a:cs typeface="Bodoni"/>
                <a:sym typeface="Bodoni"/>
              </a:rPr>
              <a:t>right  compliance mechanism </a:t>
            </a:r>
            <a:r>
              <a:rPr lang="en-US" sz="1536"/>
              <a:t>for controlling the project performance </a:t>
            </a:r>
            <a:endParaRPr/>
          </a:p>
          <a:p>
            <a:pPr indent="-109727" lvl="0" marL="109727" rtl="0" algn="l">
              <a:lnSpc>
                <a:spcPct val="90000"/>
              </a:lnSpc>
              <a:spcBef>
                <a:spcPts val="400"/>
              </a:spcBef>
              <a:spcAft>
                <a:spcPts val="0"/>
              </a:spcAft>
              <a:buClr>
                <a:srgbClr val="000000"/>
              </a:buClr>
              <a:buSzPts val="1536"/>
              <a:buFont typeface="Bodoni"/>
              <a:buAutoNum type="arabicPeriod"/>
            </a:pPr>
            <a:r>
              <a:rPr lang="en-US" sz="1536"/>
              <a:t>Provide </a:t>
            </a:r>
            <a:r>
              <a:rPr b="1" lang="en-US" u="sng">
                <a:latin typeface="Bodoni"/>
                <a:ea typeface="Bodoni"/>
                <a:cs typeface="Bodoni"/>
                <a:sym typeface="Bodoni"/>
              </a:rPr>
              <a:t>measurable basis</a:t>
            </a:r>
            <a:r>
              <a:rPr lang="en-US" sz="1536"/>
              <a:t> for evaluating the efficiency of the project performance and progress</a:t>
            </a:r>
            <a:endParaRPr/>
          </a:p>
          <a:p>
            <a:pPr indent="-109727" lvl="0" marL="109727" rtl="0" algn="l">
              <a:lnSpc>
                <a:spcPct val="90000"/>
              </a:lnSpc>
              <a:spcBef>
                <a:spcPts val="400"/>
              </a:spcBef>
              <a:spcAft>
                <a:spcPts val="0"/>
              </a:spcAft>
              <a:buClr>
                <a:srgbClr val="000000"/>
              </a:buClr>
              <a:buSzPts val="1536"/>
              <a:buFont typeface="Bodoni"/>
              <a:buAutoNum type="arabicPeriod"/>
            </a:pPr>
            <a:r>
              <a:rPr lang="en-US" sz="1536"/>
              <a:t>Allows the project manager to  anticipate the potential issues and assess the process of t</a:t>
            </a:r>
            <a:r>
              <a:rPr b="1" lang="en-US" u="sng">
                <a:latin typeface="Bodoni"/>
                <a:ea typeface="Bodoni"/>
                <a:cs typeface="Bodoni"/>
                <a:sym typeface="Bodoni"/>
              </a:rPr>
              <a:t>he project change management </a:t>
            </a:r>
            <a:endParaRPr b="1" u="sng">
              <a:latin typeface="Bodoni"/>
              <a:ea typeface="Bodoni"/>
              <a:cs typeface="Bodoni"/>
              <a:sym typeface="Bodoni"/>
            </a:endParaRPr>
          </a:p>
          <a:p>
            <a:pPr indent="-109727" lvl="0" marL="109727" rtl="0" algn="l">
              <a:lnSpc>
                <a:spcPct val="90000"/>
              </a:lnSpc>
              <a:spcBef>
                <a:spcPts val="400"/>
              </a:spcBef>
              <a:spcAft>
                <a:spcPts val="0"/>
              </a:spcAft>
              <a:buClr>
                <a:srgbClr val="000000"/>
              </a:buClr>
              <a:buSzPts val="1536"/>
              <a:buFont typeface="Bodoni"/>
              <a:buAutoNum type="arabicPeriod"/>
            </a:pPr>
            <a:r>
              <a:rPr lang="en-US" sz="1536"/>
              <a:t>Make valuable </a:t>
            </a:r>
            <a:r>
              <a:rPr b="1" lang="en-US">
                <a:latin typeface="Bodoni"/>
                <a:ea typeface="Bodoni"/>
                <a:cs typeface="Bodoni"/>
                <a:sym typeface="Bodoni"/>
              </a:rPr>
              <a:t>informed decisions </a:t>
            </a:r>
            <a:r>
              <a:rPr lang="en-US" sz="1536"/>
              <a:t>and suggestions and recommendations to keep project on track .</a:t>
            </a:r>
            <a:endParaRPr/>
          </a:p>
          <a:p>
            <a:pPr indent="-109727" lvl="0" marL="109727" rtl="0" algn="l">
              <a:lnSpc>
                <a:spcPct val="90000"/>
              </a:lnSpc>
              <a:spcBef>
                <a:spcPts val="400"/>
              </a:spcBef>
              <a:spcAft>
                <a:spcPts val="0"/>
              </a:spcAft>
              <a:buClr>
                <a:srgbClr val="000000"/>
              </a:buClr>
              <a:buSzPts val="1500"/>
              <a:buFont typeface="Bodoni"/>
              <a:buAutoNum type="arabicPeriod"/>
            </a:pPr>
            <a:r>
              <a:rPr b="1" lang="en-US" u="sng">
                <a:latin typeface="Bodoni"/>
                <a:ea typeface="Bodoni"/>
                <a:cs typeface="Bodoni"/>
                <a:sym typeface="Bodoni"/>
              </a:rPr>
              <a:t>Encourage</a:t>
            </a:r>
            <a:r>
              <a:rPr lang="en-US" sz="1536"/>
              <a:t> the project teams and contractors to focus on achieving project objectives and delivering values </a:t>
            </a:r>
            <a:endParaRPr/>
          </a:p>
          <a:p>
            <a:pPr indent="-109727" lvl="0" marL="109727" rtl="0" algn="l">
              <a:lnSpc>
                <a:spcPct val="90000"/>
              </a:lnSpc>
              <a:spcBef>
                <a:spcPts val="400"/>
              </a:spcBef>
              <a:spcAft>
                <a:spcPts val="0"/>
              </a:spcAft>
              <a:buClr>
                <a:srgbClr val="000000"/>
              </a:buClr>
              <a:buSzPts val="1536"/>
              <a:buFont typeface="Bodoni"/>
              <a:buAutoNum type="arabicPeriod"/>
            </a:pPr>
            <a:r>
              <a:rPr lang="en-US" sz="1536"/>
              <a:t>Ensure optimizing </a:t>
            </a:r>
            <a:r>
              <a:rPr b="1" lang="en-US" u="sng">
                <a:latin typeface="Bodoni"/>
                <a:ea typeface="Bodoni"/>
                <a:cs typeface="Bodoni"/>
                <a:sym typeface="Bodoni"/>
              </a:rPr>
              <a:t>resources</a:t>
            </a:r>
            <a:r>
              <a:rPr lang="en-US" sz="1536"/>
              <a:t> utilization</a:t>
            </a:r>
            <a:endParaRPr/>
          </a:p>
          <a:p>
            <a:pPr indent="-109727" lvl="0" marL="109727" rtl="0" algn="l">
              <a:lnSpc>
                <a:spcPct val="90000"/>
              </a:lnSpc>
              <a:spcBef>
                <a:spcPts val="400"/>
              </a:spcBef>
              <a:spcAft>
                <a:spcPts val="0"/>
              </a:spcAft>
              <a:buClr>
                <a:srgbClr val="000000"/>
              </a:buClr>
              <a:buSzPts val="1536"/>
              <a:buFont typeface="Bodoni"/>
              <a:buAutoNum type="arabicPeriod"/>
            </a:pPr>
            <a:r>
              <a:rPr lang="en-US" sz="1536"/>
              <a:t>Identify the areas of </a:t>
            </a:r>
            <a:r>
              <a:rPr b="1" lang="en-US" u="sng">
                <a:latin typeface="Bodoni"/>
                <a:ea typeface="Bodoni"/>
                <a:cs typeface="Bodoni"/>
                <a:sym typeface="Bodoni"/>
              </a:rPr>
              <a:t>improvement</a:t>
            </a:r>
            <a:r>
              <a:rPr lang="en-US" sz="1536"/>
              <a:t> </a:t>
            </a:r>
            <a:endParaRPr/>
          </a:p>
          <a:p>
            <a:pPr indent="-109727" lvl="0" marL="109727" rtl="0" algn="l">
              <a:lnSpc>
                <a:spcPct val="90000"/>
              </a:lnSpc>
              <a:spcBef>
                <a:spcPts val="400"/>
              </a:spcBef>
              <a:spcAft>
                <a:spcPts val="0"/>
              </a:spcAft>
              <a:buClr>
                <a:srgbClr val="000000"/>
              </a:buClr>
              <a:buSzPts val="1500"/>
              <a:buFont typeface="Bodoni"/>
              <a:buAutoNum type="arabicPeriod"/>
            </a:pPr>
            <a:r>
              <a:rPr b="1" lang="en-US">
                <a:latin typeface="Bodoni"/>
                <a:ea typeface="Bodoni"/>
                <a:cs typeface="Bodoni"/>
                <a:sym typeface="Bodoni"/>
              </a:rPr>
              <a:t>Confirming</a:t>
            </a:r>
            <a:r>
              <a:rPr lang="en-US" sz="1536"/>
              <a:t> the conformance of DFT  and compliance of PJFT</a:t>
            </a:r>
            <a:endParaRPr/>
          </a:p>
          <a:p>
            <a:pPr indent="-109727" lvl="0" marL="109727" rtl="0" algn="l">
              <a:lnSpc>
                <a:spcPct val="90000"/>
              </a:lnSpc>
              <a:spcBef>
                <a:spcPts val="400"/>
              </a:spcBef>
              <a:spcAft>
                <a:spcPts val="0"/>
              </a:spcAft>
              <a:buClr>
                <a:srgbClr val="000000"/>
              </a:buClr>
              <a:buSzPts val="1536"/>
              <a:buFont typeface="Bodoni"/>
              <a:buAutoNum type="arabicPeriod"/>
            </a:pPr>
            <a:r>
              <a:rPr lang="en-US" sz="1536"/>
              <a:t>Help project manager in identifying the trends /patterns and reasons</a:t>
            </a:r>
            <a:r>
              <a:rPr b="1" lang="en-US" u="sng">
                <a:latin typeface="Bodoni"/>
                <a:ea typeface="Bodoni"/>
                <a:cs typeface="Bodoni"/>
                <a:sym typeface="Bodoni"/>
              </a:rPr>
              <a:t> learned </a:t>
            </a:r>
            <a:r>
              <a:rPr lang="en-US" sz="1536"/>
              <a:t>from past projects </a:t>
            </a:r>
            <a:endParaRPr/>
          </a:p>
        </p:txBody>
      </p:sp>
      <p:sp>
        <p:nvSpPr>
          <p:cNvPr id="289" name="Google Shape;289;p9"/>
          <p:cNvSpPr txBox="1"/>
          <p:nvPr>
            <p:ph idx="12" type="sldNum"/>
          </p:nvPr>
        </p:nvSpPr>
        <p:spPr>
          <a:xfrm>
            <a:off x="11172418" y="6414760"/>
            <a:ext cx="181382"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290" name="Google Shape;290;p9"/>
          <p:cNvSpPr txBox="1"/>
          <p:nvPr>
            <p:ph type="title"/>
          </p:nvPr>
        </p:nvSpPr>
        <p:spPr>
          <a:xfrm>
            <a:off x="2063836" y="886166"/>
            <a:ext cx="7223230" cy="882276"/>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005493"/>
              </a:buClr>
              <a:buSzPts val="3180"/>
              <a:buFont typeface="Bodoni"/>
              <a:buNone/>
            </a:pPr>
            <a:r>
              <a:rPr lang="en-US" sz="3180"/>
              <a:t>PJOMP and  project manager operational Tasks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10"/>
          <p:cNvSpPr txBox="1"/>
          <p:nvPr>
            <p:ph type="title"/>
          </p:nvPr>
        </p:nvSpPr>
        <p:spPr>
          <a:xfrm>
            <a:off x="1639018" y="1624190"/>
            <a:ext cx="8896169" cy="764340"/>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BC6327"/>
              </a:buClr>
              <a:buSzPts val="3720"/>
              <a:buFont typeface="Arial"/>
              <a:buNone/>
            </a:pPr>
            <a:r>
              <a:rPr lang="en-US" sz="3720"/>
              <a:t>The technical operational value from PJOMP</a:t>
            </a:r>
            <a:endParaRPr/>
          </a:p>
        </p:txBody>
      </p:sp>
      <p:sp>
        <p:nvSpPr>
          <p:cNvPr id="296" name="Google Shape;296;p10"/>
          <p:cNvSpPr txBox="1"/>
          <p:nvPr>
            <p:ph idx="1" type="body"/>
          </p:nvPr>
        </p:nvSpPr>
        <p:spPr>
          <a:xfrm>
            <a:off x="1524000" y="3160453"/>
            <a:ext cx="9231760" cy="1655763"/>
          </a:xfrm>
          <a:prstGeom prst="rect">
            <a:avLst/>
          </a:prstGeom>
          <a:noFill/>
          <a:ln>
            <a:noFill/>
          </a:ln>
        </p:spPr>
        <p:txBody>
          <a:bodyPr anchorCtr="0" anchor="ctr" bIns="45700" lIns="45700" spcFirstLastPara="1" rIns="45700" wrap="square" tIns="45700">
            <a:normAutofit/>
          </a:bodyPr>
          <a:lstStyle/>
          <a:p>
            <a:pPr indent="0" lvl="0" marL="0" rtl="0" algn="l">
              <a:lnSpc>
                <a:spcPct val="90000"/>
              </a:lnSpc>
              <a:spcBef>
                <a:spcPts val="0"/>
              </a:spcBef>
              <a:spcAft>
                <a:spcPts val="0"/>
              </a:spcAft>
              <a:buClr>
                <a:srgbClr val="000000"/>
              </a:buClr>
              <a:buSzPts val="2400"/>
              <a:buFont typeface="Arial"/>
              <a:buNone/>
            </a:pPr>
            <a:r>
              <a:rPr lang="en-US" sz="2400">
                <a:latin typeface="Arial"/>
                <a:ea typeface="Arial"/>
                <a:cs typeface="Arial"/>
                <a:sym typeface="Arial"/>
              </a:rPr>
              <a:t>PIMP is managing  PJFT technicality when we apply PCI with the DFT the result   will success the reject and having (+) PVA and then (+) BVA </a:t>
            </a:r>
            <a:endParaRPr/>
          </a:p>
        </p:txBody>
      </p:sp>
      <p:sp>
        <p:nvSpPr>
          <p:cNvPr id="297" name="Google Shape;297;p10"/>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11"/>
          <p:cNvSpPr txBox="1"/>
          <p:nvPr>
            <p:ph type="title"/>
          </p:nvPr>
        </p:nvSpPr>
        <p:spPr>
          <a:xfrm>
            <a:off x="5215409" y="1373254"/>
            <a:ext cx="5423249" cy="912093"/>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BC6327"/>
              </a:buClr>
              <a:buSzPts val="3059"/>
              <a:buFont typeface="Arial"/>
              <a:buNone/>
            </a:pPr>
            <a:r>
              <a:rPr lang="en-US" sz="3059"/>
              <a:t>The relationships of the  PJOMP</a:t>
            </a:r>
            <a:endParaRPr/>
          </a:p>
        </p:txBody>
      </p:sp>
      <p:sp>
        <p:nvSpPr>
          <p:cNvPr id="303" name="Google Shape;303;p11"/>
          <p:cNvSpPr txBox="1"/>
          <p:nvPr>
            <p:ph idx="1" type="body"/>
          </p:nvPr>
        </p:nvSpPr>
        <p:spPr>
          <a:xfrm>
            <a:off x="1524000" y="3602037"/>
            <a:ext cx="9144000" cy="1655763"/>
          </a:xfrm>
          <a:prstGeom prst="rect">
            <a:avLst/>
          </a:prstGeom>
          <a:noFill/>
          <a:ln>
            <a:noFill/>
          </a:ln>
        </p:spPr>
        <p:txBody>
          <a:bodyPr anchorCtr="0" anchor="ctr" bIns="45700" lIns="45700" spcFirstLastPara="1" rIns="45700" wrap="square" tIns="45700">
            <a:normAutofit/>
          </a:bodyPr>
          <a:lstStyle/>
          <a:p>
            <a:pPr indent="0" lvl="0" marL="0" rtl="0" algn="l">
              <a:lnSpc>
                <a:spcPct val="90000"/>
              </a:lnSpc>
              <a:spcBef>
                <a:spcPts val="0"/>
              </a:spcBef>
              <a:spcAft>
                <a:spcPts val="0"/>
              </a:spcAft>
              <a:buClr>
                <a:srgbClr val="000000"/>
              </a:buClr>
              <a:buSzPts val="2400"/>
              <a:buFont typeface="Arial"/>
              <a:buNone/>
            </a:pPr>
            <a:r>
              <a:rPr lang="en-US" sz="2400">
                <a:latin typeface="Arial"/>
                <a:ea typeface="Arial"/>
                <a:cs typeface="Arial"/>
                <a:sym typeface="Arial"/>
              </a:rPr>
              <a:t>PJOMP and PM  (PJFT)</a:t>
            </a:r>
            <a:endParaRPr/>
          </a:p>
          <a:p>
            <a:pPr indent="0" lvl="0" marL="0" rtl="0" algn="l">
              <a:lnSpc>
                <a:spcPct val="90000"/>
              </a:lnSpc>
              <a:spcBef>
                <a:spcPts val="1000"/>
              </a:spcBef>
              <a:spcAft>
                <a:spcPts val="0"/>
              </a:spcAft>
              <a:buClr>
                <a:srgbClr val="000000"/>
              </a:buClr>
              <a:buSzPts val="2400"/>
              <a:buFont typeface="Arial"/>
              <a:buNone/>
            </a:pPr>
            <a:r>
              <a:rPr lang="en-US" sz="2400">
                <a:latin typeface="Arial"/>
                <a:ea typeface="Arial"/>
                <a:cs typeface="Arial"/>
                <a:sym typeface="Arial"/>
              </a:rPr>
              <a:t>PJOMP and PCI and its impact on PLC and organization </a:t>
            </a:r>
            <a:endParaRPr/>
          </a:p>
        </p:txBody>
      </p:sp>
      <p:sp>
        <p:nvSpPr>
          <p:cNvPr id="304" name="Google Shape;304;p11"/>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p12"/>
          <p:cNvSpPr txBox="1"/>
          <p:nvPr>
            <p:ph type="title"/>
          </p:nvPr>
        </p:nvSpPr>
        <p:spPr>
          <a:xfrm>
            <a:off x="1660460" y="1691146"/>
            <a:ext cx="8853285" cy="726617"/>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000000"/>
              </a:buClr>
              <a:buSzPts val="4980"/>
              <a:buFont typeface="Calibri"/>
              <a:buNone/>
            </a:pPr>
            <a:r>
              <a:rPr lang="en-US" sz="4980"/>
              <a:t>PJOMP</a:t>
            </a:r>
            <a:endParaRPr/>
          </a:p>
        </p:txBody>
      </p:sp>
      <p:sp>
        <p:nvSpPr>
          <p:cNvPr id="310" name="Google Shape;310;p12"/>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pic>
        <p:nvPicPr>
          <p:cNvPr descr="1-IT specifically addresses the operational tasks and activities within the project.… 1-IT specifically addresses the operational tasks and activities within the project. 2-This plan includes detailed information about the operational processes, workflows, and responsibilities of each stakeholder involved in the project. 3-It outlines the sequence of activities, timelines, and dependencies required for the successful completion of operational tasks. 4-It ensures that operational tasks and activities are carried out efficiently and effectively, contributing to the successful completion of the project.Finally ,IT ensures that the project's operational requirements are met, enabling smooth project execution" id="311" name="Google Shape;311;p12"/>
          <p:cNvPicPr preferRelativeResize="0"/>
          <p:nvPr/>
        </p:nvPicPr>
        <p:blipFill rotWithShape="1">
          <a:blip r:embed="rId3">
            <a:alphaModFix/>
          </a:blip>
          <a:srcRect b="0" l="0" r="0" t="0"/>
          <a:stretch/>
        </p:blipFill>
        <p:spPr>
          <a:xfrm>
            <a:off x="1264709" y="3024387"/>
            <a:ext cx="9644787" cy="3300533"/>
          </a:xfrm>
          <a:prstGeom prst="rect">
            <a:avLst/>
          </a:prstGeom>
          <a:noFill/>
          <a:ln>
            <a:noFill/>
          </a:ln>
          <a:effectLst>
            <a:outerShdw blurRad="190500" rotWithShape="0" dir="5400000" dist="101600">
              <a:schemeClr val="accent5">
                <a:alpha val="49411"/>
              </a:schemeClr>
            </a:outerShdw>
          </a:effectLst>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13"/>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317" name="Google Shape;317;p13"/>
          <p:cNvSpPr txBox="1"/>
          <p:nvPr>
            <p:ph type="title"/>
          </p:nvPr>
        </p:nvSpPr>
        <p:spPr>
          <a:xfrm>
            <a:off x="1706857" y="1521130"/>
            <a:ext cx="8760491" cy="970460"/>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941100"/>
              </a:buClr>
              <a:buSzPts val="5820"/>
              <a:buFont typeface="Bodoni"/>
              <a:buNone/>
            </a:pPr>
            <a:r>
              <a:rPr lang="en-US" sz="5820"/>
              <a:t>PMP</a:t>
            </a:r>
            <a:endParaRPr/>
          </a:p>
        </p:txBody>
      </p:sp>
      <p:sp>
        <p:nvSpPr>
          <p:cNvPr id="318" name="Google Shape;318;p13"/>
          <p:cNvSpPr txBox="1"/>
          <p:nvPr>
            <p:ph idx="1" type="body"/>
          </p:nvPr>
        </p:nvSpPr>
        <p:spPr>
          <a:xfrm>
            <a:off x="1515102" y="3087320"/>
            <a:ext cx="9144001" cy="2368223"/>
          </a:xfrm>
          <a:prstGeom prst="rect">
            <a:avLst/>
          </a:prstGeom>
          <a:noFill/>
          <a:ln>
            <a:noFill/>
          </a:ln>
        </p:spPr>
        <p:txBody>
          <a:bodyPr anchorCtr="0" anchor="ctr" bIns="45700" lIns="45700" spcFirstLastPara="1" rIns="45700" wrap="square" tIns="45700">
            <a:normAutofit/>
          </a:bodyPr>
          <a:lstStyle/>
          <a:p>
            <a:pPr indent="0" lvl="0" marL="0" rtl="0" algn="just">
              <a:lnSpc>
                <a:spcPct val="90000"/>
              </a:lnSpc>
              <a:spcBef>
                <a:spcPts val="0"/>
              </a:spcBef>
              <a:spcAft>
                <a:spcPts val="0"/>
              </a:spcAft>
              <a:buClr>
                <a:srgbClr val="000000"/>
              </a:buClr>
              <a:buSzPts val="2400"/>
              <a:buFont typeface="Arial"/>
              <a:buNone/>
            </a:pPr>
            <a:r>
              <a:rPr lang="en-US" sz="2400">
                <a:latin typeface="Arial"/>
                <a:ea typeface="Arial"/>
                <a:cs typeface="Arial"/>
                <a:sym typeface="Arial"/>
              </a:rPr>
              <a:t>The PMP  encompasses all aspects of project management, including scope, time, cost, quality, risk, communication, procurement, and stakeholder management. It serves as a central reference document that guides the overall project management process.</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14"/>
          <p:cNvSpPr txBox="1"/>
          <p:nvPr>
            <p:ph type="title"/>
          </p:nvPr>
        </p:nvSpPr>
        <p:spPr>
          <a:xfrm>
            <a:off x="1575308" y="942107"/>
            <a:ext cx="8915006" cy="770394"/>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000000"/>
              </a:buClr>
              <a:buSzPts val="3959"/>
              <a:buFont typeface="Calibri"/>
              <a:buNone/>
            </a:pPr>
            <a:r>
              <a:rPr lang="en-US" sz="3959"/>
              <a:t>The relationship between PJOMP and  PMP</a:t>
            </a:r>
            <a:endParaRPr/>
          </a:p>
        </p:txBody>
      </p:sp>
      <p:sp>
        <p:nvSpPr>
          <p:cNvPr id="324" name="Google Shape;324;p14"/>
          <p:cNvSpPr txBox="1"/>
          <p:nvPr>
            <p:ph idx="1" type="body"/>
          </p:nvPr>
        </p:nvSpPr>
        <p:spPr>
          <a:xfrm>
            <a:off x="491125" y="1922038"/>
            <a:ext cx="10854377" cy="4283184"/>
          </a:xfrm>
          <a:prstGeom prst="rect">
            <a:avLst/>
          </a:prstGeom>
          <a:noFill/>
          <a:ln>
            <a:noFill/>
          </a:ln>
        </p:spPr>
        <p:txBody>
          <a:bodyPr anchorCtr="0" anchor="t" bIns="45700" lIns="45700" spcFirstLastPara="1" rIns="45700" wrap="square" tIns="45700">
            <a:normAutofit/>
          </a:bodyPr>
          <a:lstStyle/>
          <a:p>
            <a:pPr indent="0" lvl="0" marL="0" rtl="0" algn="l">
              <a:lnSpc>
                <a:spcPct val="90000"/>
              </a:lnSpc>
              <a:spcBef>
                <a:spcPts val="0"/>
              </a:spcBef>
              <a:spcAft>
                <a:spcPts val="0"/>
              </a:spcAft>
              <a:buClr>
                <a:srgbClr val="000000"/>
              </a:buClr>
              <a:buSzPts val="2375"/>
              <a:buFont typeface="Bodoni"/>
              <a:buNone/>
            </a:pPr>
            <a:r>
              <a:rPr lang="en-US" sz="2375"/>
              <a:t>Both plans play a crucial role in achieving project success and are essential components of the comprehensive Project Management Plan.</a:t>
            </a:r>
            <a:endParaRPr/>
          </a:p>
          <a:p>
            <a:pPr indent="0" lvl="0" marL="0" rtl="0" algn="l">
              <a:lnSpc>
                <a:spcPct val="90000"/>
              </a:lnSpc>
              <a:spcBef>
                <a:spcPts val="900"/>
              </a:spcBef>
              <a:spcAft>
                <a:spcPts val="0"/>
              </a:spcAft>
              <a:buClr>
                <a:srgbClr val="000000"/>
              </a:buClr>
              <a:buSzPts val="2375"/>
              <a:buFont typeface="Bodoni"/>
              <a:buNone/>
            </a:pPr>
            <a:r>
              <a:rPr lang="en-US" sz="2375"/>
              <a:t>1-PJOMP is a key </a:t>
            </a:r>
            <a:r>
              <a:rPr b="1" lang="en-US">
                <a:latin typeface="Bodoni"/>
                <a:ea typeface="Bodoni"/>
                <a:cs typeface="Bodoni"/>
                <a:sym typeface="Bodoni"/>
              </a:rPr>
              <a:t>component</a:t>
            </a:r>
            <a:r>
              <a:rPr lang="en-US" sz="2375"/>
              <a:t> of the comprehensive PMP as it  is  supporting the overall success of the project and it is specifically focuses on managing and controlling project operations.</a:t>
            </a:r>
            <a:endParaRPr/>
          </a:p>
          <a:p>
            <a:pPr indent="0" lvl="0" marL="0" rtl="0" algn="l">
              <a:lnSpc>
                <a:spcPct val="90000"/>
              </a:lnSpc>
              <a:spcBef>
                <a:spcPts val="900"/>
              </a:spcBef>
              <a:spcAft>
                <a:spcPts val="0"/>
              </a:spcAft>
              <a:buClr>
                <a:srgbClr val="000000"/>
              </a:buClr>
              <a:buSzPts val="2375"/>
              <a:buFont typeface="Bodoni"/>
              <a:buNone/>
            </a:pPr>
            <a:r>
              <a:rPr lang="en-US" sz="2375"/>
              <a:t>2-PJOMP </a:t>
            </a:r>
            <a:r>
              <a:rPr b="1" lang="en-US">
                <a:latin typeface="Bodoni"/>
                <a:ea typeface="Bodoni"/>
                <a:cs typeface="Bodoni"/>
                <a:sym typeface="Bodoni"/>
              </a:rPr>
              <a:t>aligns</a:t>
            </a:r>
            <a:r>
              <a:rPr lang="en-US" sz="2375"/>
              <a:t> with and supports the overall PMP  by providing detailed strategies, processes, and procedures for executing project operations. </a:t>
            </a:r>
            <a:endParaRPr/>
          </a:p>
          <a:p>
            <a:pPr indent="0" lvl="0" marL="0" rtl="0" algn="l">
              <a:lnSpc>
                <a:spcPct val="90000"/>
              </a:lnSpc>
              <a:spcBef>
                <a:spcPts val="900"/>
              </a:spcBef>
              <a:spcAft>
                <a:spcPts val="0"/>
              </a:spcAft>
              <a:buClr>
                <a:srgbClr val="000000"/>
              </a:buClr>
              <a:buSzPts val="2375"/>
              <a:buFont typeface="Bodoni"/>
              <a:buNone/>
            </a:pPr>
            <a:r>
              <a:rPr lang="en-US" sz="2375"/>
              <a:t>3-</a:t>
            </a:r>
            <a:r>
              <a:rPr b="1" lang="en-US" u="sng">
                <a:latin typeface="Bodoni"/>
                <a:ea typeface="Bodoni"/>
                <a:cs typeface="Bodoni"/>
                <a:sym typeface="Bodoni"/>
              </a:rPr>
              <a:t>PJOMP</a:t>
            </a:r>
            <a:r>
              <a:rPr lang="en-US" sz="2375"/>
              <a:t>  provides a </a:t>
            </a:r>
            <a:r>
              <a:rPr b="1" lang="en-US">
                <a:latin typeface="Bodoni"/>
                <a:ea typeface="Bodoni"/>
                <a:cs typeface="Bodoni"/>
                <a:sym typeface="Bodoni"/>
              </a:rPr>
              <a:t>framework</a:t>
            </a:r>
            <a:r>
              <a:rPr lang="en-US" sz="2375"/>
              <a:t> for the  structure, processes, and procedures for  planning, executing, monitoring, and controlling project operations </a:t>
            </a:r>
            <a:r>
              <a:rPr b="1" lang="en-US">
                <a:latin typeface="Bodoni"/>
                <a:ea typeface="Bodoni"/>
                <a:cs typeface="Bodoni"/>
                <a:sym typeface="Bodoni"/>
              </a:rPr>
              <a:t> and </a:t>
            </a:r>
            <a:r>
              <a:rPr lang="en-US" sz="2375"/>
              <a:t>ensuring that they are carried out in alignment with project objectives.</a:t>
            </a:r>
            <a:endParaRPr/>
          </a:p>
          <a:p>
            <a:pPr indent="0" lvl="0" marL="0" rtl="0" algn="l">
              <a:lnSpc>
                <a:spcPct val="90000"/>
              </a:lnSpc>
              <a:spcBef>
                <a:spcPts val="900"/>
              </a:spcBef>
              <a:spcAft>
                <a:spcPts val="0"/>
              </a:spcAft>
              <a:buClr>
                <a:srgbClr val="000000"/>
              </a:buClr>
              <a:buSzPts val="2300"/>
              <a:buFont typeface="Bodoni"/>
              <a:buNone/>
            </a:pPr>
            <a:r>
              <a:rPr b="1" lang="en-US" u="sng">
                <a:latin typeface="Bodoni"/>
                <a:ea typeface="Bodoni"/>
                <a:cs typeface="Bodoni"/>
                <a:sym typeface="Bodoni"/>
              </a:rPr>
              <a:t>Together,</a:t>
            </a:r>
            <a:r>
              <a:rPr lang="en-US" sz="2375"/>
              <a:t> they contribute to the successful implementation of the project management plan by ensuring that the operational aspects are planned, executed, and monitored effectively.</a:t>
            </a:r>
            <a:endParaRPr/>
          </a:p>
        </p:txBody>
      </p:sp>
      <p:sp>
        <p:nvSpPr>
          <p:cNvPr id="325" name="Google Shape;325;p14"/>
          <p:cNvSpPr txBox="1"/>
          <p:nvPr>
            <p:ph idx="12" type="sldNum"/>
          </p:nvPr>
        </p:nvSpPr>
        <p:spPr>
          <a:xfrm>
            <a:off x="11095176" y="6439518"/>
            <a:ext cx="258624" cy="248306"/>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p15"/>
          <p:cNvSpPr txBox="1"/>
          <p:nvPr>
            <p:ph type="title"/>
          </p:nvPr>
        </p:nvSpPr>
        <p:spPr>
          <a:xfrm>
            <a:off x="3306769" y="2470582"/>
            <a:ext cx="5578462" cy="1681835"/>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365B9B"/>
              </a:buClr>
              <a:buSzPts val="4980"/>
              <a:buFont typeface="Arial"/>
              <a:buNone/>
            </a:pPr>
            <a:r>
              <a:rPr lang="en-US" sz="4980"/>
              <a:t>The PJFT OF the  PJOMP and its  PCI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4" name="Shape 334"/>
        <p:cNvGrpSpPr/>
        <p:nvPr/>
      </p:nvGrpSpPr>
      <p:grpSpPr>
        <a:xfrm>
          <a:off x="0" y="0"/>
          <a:ext cx="0" cy="0"/>
          <a:chOff x="0" y="0"/>
          <a:chExt cx="0" cy="0"/>
        </a:xfrm>
      </p:grpSpPr>
      <p:sp>
        <p:nvSpPr>
          <p:cNvPr id="335" name="Google Shape;335;p16"/>
          <p:cNvSpPr txBox="1"/>
          <p:nvPr>
            <p:ph type="title"/>
          </p:nvPr>
        </p:nvSpPr>
        <p:spPr>
          <a:xfrm>
            <a:off x="1575308" y="942107"/>
            <a:ext cx="8915006" cy="770394"/>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000000"/>
              </a:buClr>
              <a:buSzPts val="5340"/>
              <a:buFont typeface="Calibri"/>
              <a:buNone/>
            </a:pPr>
            <a:r>
              <a:rPr lang="en-US" sz="5340"/>
              <a:t>PCI compliance role </a:t>
            </a:r>
            <a:endParaRPr/>
          </a:p>
        </p:txBody>
      </p:sp>
      <p:sp>
        <p:nvSpPr>
          <p:cNvPr id="336" name="Google Shape;336;p16"/>
          <p:cNvSpPr txBox="1"/>
          <p:nvPr>
            <p:ph idx="1" type="body"/>
          </p:nvPr>
        </p:nvSpPr>
        <p:spPr>
          <a:xfrm>
            <a:off x="440166" y="2026991"/>
            <a:ext cx="10854378" cy="4283184"/>
          </a:xfrm>
          <a:prstGeom prst="rect">
            <a:avLst/>
          </a:prstGeom>
          <a:noFill/>
          <a:ln>
            <a:noFill/>
          </a:ln>
        </p:spPr>
        <p:txBody>
          <a:bodyPr anchorCtr="0" anchor="t" bIns="45700" lIns="45700" spcFirstLastPara="1" rIns="45700" wrap="square" tIns="45700">
            <a:normAutofit/>
          </a:bodyPr>
          <a:lstStyle/>
          <a:p>
            <a:pPr indent="0" lvl="0" marL="0" rtl="0" algn="l">
              <a:lnSpc>
                <a:spcPct val="90000"/>
              </a:lnSpc>
              <a:spcBef>
                <a:spcPts val="0"/>
              </a:spcBef>
              <a:spcAft>
                <a:spcPts val="0"/>
              </a:spcAft>
              <a:buClr>
                <a:srgbClr val="000000"/>
              </a:buClr>
              <a:buSzPts val="2500"/>
              <a:buFont typeface="Bodoni"/>
              <a:buNone/>
            </a:pPr>
            <a:r>
              <a:rPr b="0" i="0" lang="en-US" sz="2500" u="none" cap="none" strike="noStrike">
                <a:solidFill>
                  <a:srgbClr val="000000"/>
                </a:solidFill>
                <a:latin typeface="Bodoni"/>
                <a:ea typeface="Bodoni"/>
                <a:cs typeface="Bodoni"/>
                <a:sym typeface="Bodoni"/>
              </a:rPr>
              <a:t>It is a systematic process of: </a:t>
            </a:r>
            <a:endParaRPr/>
          </a:p>
          <a:p>
            <a:pPr indent="0" lvl="0" marL="0" rtl="0" algn="l">
              <a:lnSpc>
                <a:spcPct val="90000"/>
              </a:lnSpc>
              <a:spcBef>
                <a:spcPts val="1000"/>
              </a:spcBef>
              <a:spcAft>
                <a:spcPts val="0"/>
              </a:spcAft>
              <a:buClr>
                <a:srgbClr val="000000"/>
              </a:buClr>
              <a:buSzPts val="2500"/>
              <a:buFont typeface="Bodoni"/>
              <a:buNone/>
            </a:pPr>
            <a:r>
              <a:rPr b="0" i="0" lang="en-US" sz="2500" u="none" cap="none" strike="noStrike">
                <a:solidFill>
                  <a:srgbClr val="000000"/>
                </a:solidFill>
                <a:latin typeface="Bodoni"/>
                <a:ea typeface="Bodoni"/>
                <a:cs typeface="Bodoni"/>
                <a:sym typeface="Bodoni"/>
              </a:rPr>
              <a:t>1-</a:t>
            </a:r>
            <a:r>
              <a:rPr b="1" lang="en-US">
                <a:latin typeface="Bodoni"/>
                <a:ea typeface="Bodoni"/>
                <a:cs typeface="Bodoni"/>
                <a:sym typeface="Bodoni"/>
              </a:rPr>
              <a:t>integrating</a:t>
            </a:r>
            <a:r>
              <a:rPr b="0" i="0" lang="en-US" sz="2500" u="none" cap="none" strike="noStrike">
                <a:solidFill>
                  <a:srgbClr val="000000"/>
                </a:solidFill>
                <a:latin typeface="Bodoni"/>
                <a:ea typeface="Bodoni"/>
                <a:cs typeface="Bodoni"/>
                <a:sym typeface="Bodoni"/>
              </a:rPr>
              <a:t> the well  </a:t>
            </a:r>
            <a:r>
              <a:rPr b="1" lang="en-US">
                <a:latin typeface="Bodoni"/>
                <a:ea typeface="Bodoni"/>
                <a:cs typeface="Bodoni"/>
                <a:sym typeface="Bodoni"/>
              </a:rPr>
              <a:t>identifying</a:t>
            </a:r>
            <a:r>
              <a:rPr b="0" i="0" lang="en-US" sz="2500" u="none" cap="none" strike="noStrike">
                <a:solidFill>
                  <a:srgbClr val="000000"/>
                </a:solidFill>
                <a:latin typeface="Bodoni"/>
                <a:ea typeface="Bodoni"/>
                <a:cs typeface="Bodoni"/>
                <a:sym typeface="Bodoni"/>
              </a:rPr>
              <a:t> applicable regulations and laws , policies, and organization  standards with the project operations of the PMP </a:t>
            </a:r>
            <a:endParaRPr/>
          </a:p>
          <a:p>
            <a:pPr indent="0" lvl="0" marL="0" rtl="0" algn="l">
              <a:lnSpc>
                <a:spcPct val="90000"/>
              </a:lnSpc>
              <a:spcBef>
                <a:spcPts val="1000"/>
              </a:spcBef>
              <a:spcAft>
                <a:spcPts val="0"/>
              </a:spcAft>
              <a:buClr>
                <a:srgbClr val="000000"/>
              </a:buClr>
              <a:buSzPts val="2500"/>
              <a:buFont typeface="Bodoni"/>
              <a:buNone/>
            </a:pPr>
            <a:r>
              <a:rPr b="0" i="0" lang="en-US" sz="2500" u="none" cap="none" strike="noStrike">
                <a:solidFill>
                  <a:srgbClr val="000000"/>
                </a:solidFill>
                <a:latin typeface="Bodoni"/>
                <a:ea typeface="Bodoni"/>
                <a:cs typeface="Bodoni"/>
                <a:sym typeface="Bodoni"/>
              </a:rPr>
              <a:t>2-  by </a:t>
            </a:r>
            <a:r>
              <a:rPr b="1" lang="en-US">
                <a:latin typeface="Bodoni"/>
                <a:ea typeface="Bodoni"/>
                <a:cs typeface="Bodoni"/>
                <a:sym typeface="Bodoni"/>
              </a:rPr>
              <a:t>establishing</a:t>
            </a:r>
            <a:r>
              <a:rPr b="0" i="0" lang="en-US" sz="2500" u="none" cap="none" strike="noStrike">
                <a:solidFill>
                  <a:srgbClr val="000000"/>
                </a:solidFill>
                <a:latin typeface="Bodoni"/>
                <a:ea typeface="Bodoni"/>
                <a:cs typeface="Bodoni"/>
                <a:sym typeface="Bodoni"/>
              </a:rPr>
              <a:t> processes to meet compliance requirements, monitoring compliance throughout the project and ,</a:t>
            </a:r>
            <a:endParaRPr/>
          </a:p>
          <a:p>
            <a:pPr indent="0" lvl="0" marL="0" rtl="0" algn="l">
              <a:lnSpc>
                <a:spcPct val="90000"/>
              </a:lnSpc>
              <a:spcBef>
                <a:spcPts val="1000"/>
              </a:spcBef>
              <a:spcAft>
                <a:spcPts val="0"/>
              </a:spcAft>
              <a:buClr>
                <a:srgbClr val="000000"/>
              </a:buClr>
              <a:buSzPts val="2500"/>
              <a:buFont typeface="Bodoni"/>
              <a:buNone/>
            </a:pPr>
            <a:r>
              <a:rPr b="0" i="0" lang="en-US" sz="2500" u="none" cap="none" strike="noStrike">
                <a:solidFill>
                  <a:srgbClr val="000000"/>
                </a:solidFill>
                <a:latin typeface="Bodoni"/>
                <a:ea typeface="Bodoni"/>
                <a:cs typeface="Bodoni"/>
                <a:sym typeface="Bodoni"/>
              </a:rPr>
              <a:t>3-  and </a:t>
            </a:r>
            <a:r>
              <a:rPr b="1" lang="en-US">
                <a:latin typeface="Bodoni"/>
                <a:ea typeface="Bodoni"/>
                <a:cs typeface="Bodoni"/>
                <a:sym typeface="Bodoni"/>
              </a:rPr>
              <a:t>taking</a:t>
            </a:r>
            <a:r>
              <a:rPr b="0" i="0" lang="en-US" sz="2500" u="none" cap="none" strike="noStrike">
                <a:solidFill>
                  <a:srgbClr val="000000"/>
                </a:solidFill>
                <a:latin typeface="Bodoni"/>
                <a:ea typeface="Bodoni"/>
                <a:cs typeface="Bodoni"/>
                <a:sym typeface="Bodoni"/>
              </a:rPr>
              <a:t> corrective actions if any deviations occur  compliance requirements and standards into project operations. </a:t>
            </a:r>
            <a:endParaRPr/>
          </a:p>
        </p:txBody>
      </p:sp>
      <p:sp>
        <p:nvSpPr>
          <p:cNvPr id="337" name="Google Shape;337;p16"/>
          <p:cNvSpPr txBox="1"/>
          <p:nvPr>
            <p:ph idx="12" type="sldNum"/>
          </p:nvPr>
        </p:nvSpPr>
        <p:spPr>
          <a:xfrm>
            <a:off x="11095176" y="6439518"/>
            <a:ext cx="258624" cy="248306"/>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sp>
        <p:nvSpPr>
          <p:cNvPr id="342" name="Google Shape;342;p17"/>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343" name="Google Shape;343;p17"/>
          <p:cNvSpPr txBox="1"/>
          <p:nvPr>
            <p:ph type="title"/>
          </p:nvPr>
        </p:nvSpPr>
        <p:spPr>
          <a:xfrm>
            <a:off x="1524000" y="1489059"/>
            <a:ext cx="9144000" cy="928704"/>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BC6327"/>
              </a:buClr>
              <a:buSzPts val="5580"/>
              <a:buFont typeface="Arial"/>
              <a:buNone/>
            </a:pPr>
            <a:r>
              <a:rPr lang="en-US" sz="5580"/>
              <a:t>PCI technical role </a:t>
            </a:r>
            <a:endParaRPr/>
          </a:p>
        </p:txBody>
      </p:sp>
      <p:sp>
        <p:nvSpPr>
          <p:cNvPr id="344" name="Google Shape;344;p17"/>
          <p:cNvSpPr txBox="1"/>
          <p:nvPr>
            <p:ph idx="1" type="body"/>
          </p:nvPr>
        </p:nvSpPr>
        <p:spPr>
          <a:xfrm>
            <a:off x="1635339" y="3150108"/>
            <a:ext cx="9144001" cy="1530187"/>
          </a:xfrm>
          <a:prstGeom prst="rect">
            <a:avLst/>
          </a:prstGeom>
          <a:noFill/>
          <a:ln>
            <a:noFill/>
          </a:ln>
        </p:spPr>
        <p:txBody>
          <a:bodyPr anchorCtr="0" anchor="ctr" bIns="45700" lIns="45700" spcFirstLastPara="1" rIns="45700" wrap="square" tIns="45700">
            <a:normAutofit/>
          </a:bodyPr>
          <a:lstStyle/>
          <a:p>
            <a:pPr indent="0" lvl="0" marL="0" rtl="0" algn="l">
              <a:lnSpc>
                <a:spcPct val="90000"/>
              </a:lnSpc>
              <a:spcBef>
                <a:spcPts val="0"/>
              </a:spcBef>
              <a:spcAft>
                <a:spcPts val="0"/>
              </a:spcAft>
              <a:buClr>
                <a:srgbClr val="000000"/>
              </a:buClr>
              <a:buSzPts val="2000"/>
              <a:buFont typeface="Arial"/>
              <a:buNone/>
            </a:pPr>
            <a:r>
              <a:rPr lang="en-US" sz="2000">
                <a:latin typeface="Arial"/>
                <a:ea typeface="Arial"/>
                <a:cs typeface="Arial"/>
                <a:sym typeface="Arial"/>
              </a:rPr>
              <a:t>Confirming that  the  resultant deliverable is compliance- related to  the (PJOMC)  system  and converting to readiness deliverables throughout the two levels of PCI during  “Deliverables Compliance  transformation process” in order to have compliant project with the BPP requirements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8" name="Shape 348"/>
        <p:cNvGrpSpPr/>
        <p:nvPr/>
      </p:nvGrpSpPr>
      <p:grpSpPr>
        <a:xfrm>
          <a:off x="0" y="0"/>
          <a:ext cx="0" cy="0"/>
          <a:chOff x="0" y="0"/>
          <a:chExt cx="0" cy="0"/>
        </a:xfrm>
      </p:grpSpPr>
      <p:sp>
        <p:nvSpPr>
          <p:cNvPr id="349" name="Google Shape;349;p18"/>
          <p:cNvSpPr txBox="1"/>
          <p:nvPr>
            <p:ph idx="4294967295" type="title"/>
          </p:nvPr>
        </p:nvSpPr>
        <p:spPr>
          <a:xfrm>
            <a:off x="2032012" y="2350086"/>
            <a:ext cx="7552658" cy="1404850"/>
          </a:xfrm>
          <a:prstGeom prst="rect">
            <a:avLst/>
          </a:prstGeom>
          <a:solidFill>
            <a:srgbClr val="FFFB00"/>
          </a:solidFill>
          <a:ln>
            <a:noFill/>
          </a:ln>
          <a:effectLst>
            <a:outerShdw blurRad="190500" rotWithShape="0" dir="5400000" dist="101600">
              <a:srgbClr val="941751"/>
            </a:outerShdw>
          </a:effectLst>
        </p:spPr>
        <p:txBody>
          <a:bodyPr anchorCtr="0" anchor="ctr" bIns="45700" lIns="45700" spcFirstLastPara="1" rIns="45700" wrap="square" tIns="45700">
            <a:normAutofit/>
          </a:bodyPr>
          <a:lstStyle/>
          <a:p>
            <a:pPr indent="0" lvl="0" marL="0" rtl="0" algn="ctr">
              <a:lnSpc>
                <a:spcPct val="90000"/>
              </a:lnSpc>
              <a:spcBef>
                <a:spcPts val="0"/>
              </a:spcBef>
              <a:spcAft>
                <a:spcPts val="0"/>
              </a:spcAft>
              <a:buClr>
                <a:srgbClr val="941100"/>
              </a:buClr>
              <a:buSzPts val="2243"/>
              <a:buFont typeface="Bookman Old Style"/>
              <a:buNone/>
            </a:pPr>
            <a:r>
              <a:rPr b="1" i="1" lang="en-US" sz="2243">
                <a:solidFill>
                  <a:srgbClr val="941100"/>
                </a:solidFill>
                <a:latin typeface="Bookman Old Style"/>
                <a:ea typeface="Bookman Old Style"/>
                <a:cs typeface="Bookman Old Style"/>
                <a:sym typeface="Bookman Old Style"/>
              </a:rPr>
              <a:t>The  13</a:t>
            </a:r>
            <a:r>
              <a:rPr baseline="30000" lang="en-US"/>
              <a:t>th</a:t>
            </a:r>
            <a:r>
              <a:rPr b="1" i="1" lang="en-US" sz="2243">
                <a:solidFill>
                  <a:srgbClr val="941100"/>
                </a:solidFill>
                <a:latin typeface="Bookman Old Style"/>
                <a:ea typeface="Bookman Old Style"/>
                <a:cs typeface="Bookman Old Style"/>
                <a:sym typeface="Bookman Old Style"/>
              </a:rPr>
              <a:t> PJOMP success factors for the First compliance integration level on the PJFT to ensure </a:t>
            </a:r>
            <a:r>
              <a:rPr lang="en-US" u="sng">
                <a:solidFill>
                  <a:srgbClr val="0096FF"/>
                </a:solidFill>
              </a:rPr>
              <a:t>ongoing compliance throughout the project life cycle.</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sp>
        <p:nvSpPr>
          <p:cNvPr id="354" name="Google Shape;354;p19"/>
          <p:cNvSpPr txBox="1"/>
          <p:nvPr>
            <p:ph idx="1" type="body"/>
          </p:nvPr>
        </p:nvSpPr>
        <p:spPr>
          <a:xfrm>
            <a:off x="1479533" y="1970378"/>
            <a:ext cx="9467618" cy="2579905"/>
          </a:xfrm>
          <a:prstGeom prst="rect">
            <a:avLst/>
          </a:prstGeom>
          <a:noFill/>
          <a:ln>
            <a:noFill/>
          </a:ln>
        </p:spPr>
        <p:txBody>
          <a:bodyPr anchorCtr="0" anchor="ctr" bIns="45700" lIns="45700" spcFirstLastPara="1" rIns="45700" wrap="square" tIns="45700">
            <a:normAutofit/>
          </a:bodyPr>
          <a:lstStyle/>
          <a:p>
            <a:pPr indent="0" lvl="0" marL="0" rtl="0" algn="l">
              <a:lnSpc>
                <a:spcPct val="90000"/>
              </a:lnSpc>
              <a:spcBef>
                <a:spcPts val="0"/>
              </a:spcBef>
              <a:spcAft>
                <a:spcPts val="0"/>
              </a:spcAft>
              <a:buClr>
                <a:srgbClr val="000000"/>
              </a:buClr>
              <a:buSzPts val="2064"/>
              <a:buFont typeface="Arial"/>
              <a:buNone/>
            </a:pPr>
            <a:r>
              <a:rPr lang="en-US" sz="2064"/>
              <a:t>PJOMP can effectively address  the  compliance integration processes  throughout the project life cycle by :</a:t>
            </a:r>
            <a:endParaRPr/>
          </a:p>
          <a:p>
            <a:pPr indent="0" lvl="0" marL="0" rtl="0" algn="l">
              <a:lnSpc>
                <a:spcPct val="90000"/>
              </a:lnSpc>
              <a:spcBef>
                <a:spcPts val="800"/>
              </a:spcBef>
              <a:spcAft>
                <a:spcPts val="0"/>
              </a:spcAft>
              <a:buClr>
                <a:srgbClr val="000000"/>
              </a:buClr>
              <a:buSzPts val="2064"/>
              <a:buFont typeface="Arial"/>
              <a:buNone/>
            </a:pPr>
            <a:r>
              <a:rPr lang="en-US" sz="2064"/>
              <a:t>1-Ensuring  proactive management of compliance risks, facilitates compliance monitoring and control, promotes communication and awareness, and address changes in compliance requirements and supports ongoing improvement in compliance practices.</a:t>
            </a:r>
            <a:endParaRPr/>
          </a:p>
          <a:p>
            <a:pPr indent="0" lvl="0" marL="0" rtl="0" algn="l">
              <a:lnSpc>
                <a:spcPct val="90000"/>
              </a:lnSpc>
              <a:spcBef>
                <a:spcPts val="800"/>
              </a:spcBef>
              <a:spcAft>
                <a:spcPts val="0"/>
              </a:spcAft>
              <a:buClr>
                <a:srgbClr val="000000"/>
              </a:buClr>
              <a:buSzPts val="2064"/>
              <a:buFont typeface="Arial"/>
              <a:buNone/>
            </a:pPr>
            <a:r>
              <a:rPr lang="en-US" sz="2064"/>
              <a:t>2-By confirm the effectiveness of th</a:t>
            </a:r>
            <a:r>
              <a:rPr lang="en-US" u="sng"/>
              <a:t>e  integrating compliance into project operations, </a:t>
            </a:r>
            <a:r>
              <a:rPr lang="en-US">
                <a:solidFill>
                  <a:srgbClr val="0096FF"/>
                </a:solidFill>
              </a:rPr>
              <a:t>organizations can mitigate risks, ensure legal and ethical compliance, and enhance project success.</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8" name="Shape 358"/>
        <p:cNvGrpSpPr/>
        <p:nvPr/>
      </p:nvGrpSpPr>
      <p:grpSpPr>
        <a:xfrm>
          <a:off x="0" y="0"/>
          <a:ext cx="0" cy="0"/>
          <a:chOff x="0" y="0"/>
          <a:chExt cx="0" cy="0"/>
        </a:xfrm>
      </p:grpSpPr>
      <p:sp>
        <p:nvSpPr>
          <p:cNvPr id="359" name="Google Shape;359;p20"/>
          <p:cNvSpPr txBox="1"/>
          <p:nvPr>
            <p:ph idx="1" type="body"/>
          </p:nvPr>
        </p:nvSpPr>
        <p:spPr>
          <a:xfrm>
            <a:off x="1552143" y="2261909"/>
            <a:ext cx="9069920" cy="3128058"/>
          </a:xfrm>
          <a:prstGeom prst="rect">
            <a:avLst/>
          </a:prstGeom>
          <a:noFill/>
          <a:ln>
            <a:noFill/>
          </a:ln>
        </p:spPr>
        <p:txBody>
          <a:bodyPr anchorCtr="0" anchor="t" bIns="45700" lIns="45700" spcFirstLastPara="1" rIns="45700" wrap="square" tIns="45700">
            <a:normAutofit/>
          </a:bodyPr>
          <a:lstStyle/>
          <a:p>
            <a:pPr indent="0" lvl="0" marL="0" rtl="0" algn="l">
              <a:lnSpc>
                <a:spcPct val="90000"/>
              </a:lnSpc>
              <a:spcBef>
                <a:spcPts val="0"/>
              </a:spcBef>
              <a:spcAft>
                <a:spcPts val="0"/>
              </a:spcAft>
              <a:buClr>
                <a:srgbClr val="000000"/>
              </a:buClr>
              <a:buSzPts val="2496"/>
              <a:buFont typeface="Bodoni"/>
              <a:buNone/>
            </a:pPr>
            <a:r>
              <a:rPr lang="en-US" sz="2496"/>
              <a:t>»»  The PJOMP should include provisions for integrating compliance requirements into project activities. </a:t>
            </a:r>
            <a:endParaRPr/>
          </a:p>
          <a:p>
            <a:pPr indent="0" lvl="0" marL="0" rtl="0" algn="l">
              <a:lnSpc>
                <a:spcPct val="90000"/>
              </a:lnSpc>
              <a:spcBef>
                <a:spcPts val="700"/>
              </a:spcBef>
              <a:spcAft>
                <a:spcPts val="0"/>
              </a:spcAft>
              <a:buClr>
                <a:srgbClr val="000000"/>
              </a:buClr>
              <a:buSzPts val="2496"/>
              <a:buFont typeface="Bodoni"/>
              <a:buNone/>
            </a:pPr>
            <a:r>
              <a:rPr lang="en-US" sz="2496"/>
              <a:t>-This involves identifying relevant compliance standards, understanding their implications on the project, and developing strategies to meet those requirements. (Done by having PJOMCC in the HPJOCP )</a:t>
            </a:r>
            <a:endParaRPr/>
          </a:p>
          <a:p>
            <a:pPr indent="0" lvl="0" marL="0" rtl="0" algn="l">
              <a:lnSpc>
                <a:spcPct val="90000"/>
              </a:lnSpc>
              <a:spcBef>
                <a:spcPts val="700"/>
              </a:spcBef>
              <a:spcAft>
                <a:spcPts val="0"/>
              </a:spcAft>
              <a:buClr>
                <a:srgbClr val="000000"/>
              </a:buClr>
              <a:buSzPts val="2496"/>
              <a:buFont typeface="Bodoni"/>
              <a:buNone/>
            </a:pPr>
            <a:r>
              <a:rPr lang="en-US" sz="2496"/>
              <a:t>-For example, if a project involves handling hazardous materials, the plan should address compliance with environmental regulations and safety protocols.</a:t>
            </a:r>
            <a:endParaRPr/>
          </a:p>
        </p:txBody>
      </p:sp>
      <p:sp>
        <p:nvSpPr>
          <p:cNvPr id="360" name="Google Shape;360;p20"/>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361" name="Google Shape;361;p20"/>
          <p:cNvSpPr txBox="1"/>
          <p:nvPr>
            <p:ph type="title"/>
          </p:nvPr>
        </p:nvSpPr>
        <p:spPr>
          <a:xfrm>
            <a:off x="2063836" y="886166"/>
            <a:ext cx="7223230" cy="882276"/>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005493"/>
              </a:buClr>
              <a:buSzPts val="3359"/>
              <a:buFont typeface="Bodoni"/>
              <a:buNone/>
            </a:pPr>
            <a:r>
              <a:rPr lang="en-US" sz="3359"/>
              <a:t>a. Incorporating Compliance Requirements: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sp>
        <p:nvSpPr>
          <p:cNvPr id="366" name="Google Shape;366;p21"/>
          <p:cNvSpPr txBox="1"/>
          <p:nvPr>
            <p:ph idx="1" type="body"/>
          </p:nvPr>
        </p:nvSpPr>
        <p:spPr>
          <a:xfrm>
            <a:off x="1552143" y="2261909"/>
            <a:ext cx="9069920" cy="3128058"/>
          </a:xfrm>
          <a:prstGeom prst="rect">
            <a:avLst/>
          </a:prstGeom>
          <a:noFill/>
          <a:ln>
            <a:noFill/>
          </a:ln>
        </p:spPr>
        <p:txBody>
          <a:bodyPr anchorCtr="0" anchor="t" bIns="45700" lIns="45700" spcFirstLastPara="1" rIns="45700" wrap="square" tIns="45700">
            <a:normAutofit/>
          </a:bodyPr>
          <a:lstStyle/>
          <a:p>
            <a:pPr indent="0" lvl="0" marL="0" rtl="0" algn="l">
              <a:lnSpc>
                <a:spcPct val="90000"/>
              </a:lnSpc>
              <a:spcBef>
                <a:spcPts val="0"/>
              </a:spcBef>
              <a:spcAft>
                <a:spcPts val="0"/>
              </a:spcAft>
              <a:buClr>
                <a:srgbClr val="000000"/>
              </a:buClr>
              <a:buSzPts val="2080"/>
              <a:buFont typeface="Bodoni"/>
              <a:buNone/>
            </a:pPr>
            <a:r>
              <a:t/>
            </a:r>
            <a:endParaRPr sz="2080"/>
          </a:p>
          <a:p>
            <a:pPr indent="0" lvl="0" marL="0" rtl="0" algn="l">
              <a:lnSpc>
                <a:spcPct val="90000"/>
              </a:lnSpc>
              <a:spcBef>
                <a:spcPts val="600"/>
              </a:spcBef>
              <a:spcAft>
                <a:spcPts val="0"/>
              </a:spcAft>
              <a:buClr>
                <a:srgbClr val="000000"/>
              </a:buClr>
              <a:buSzPts val="2080"/>
              <a:buFont typeface="Bodoni"/>
              <a:buNone/>
            </a:pPr>
            <a:r>
              <a:rPr lang="en-US" sz="2080"/>
              <a:t>» »PJOMP should define a compliance governance structure. </a:t>
            </a:r>
            <a:endParaRPr/>
          </a:p>
          <a:p>
            <a:pPr indent="0" lvl="0" marL="0" rtl="0" algn="l">
              <a:lnSpc>
                <a:spcPct val="90000"/>
              </a:lnSpc>
              <a:spcBef>
                <a:spcPts val="600"/>
              </a:spcBef>
              <a:spcAft>
                <a:spcPts val="0"/>
              </a:spcAft>
              <a:buClr>
                <a:srgbClr val="000000"/>
              </a:buClr>
              <a:buSzPts val="2080"/>
              <a:buFont typeface="Bodoni"/>
              <a:buNone/>
            </a:pPr>
            <a:r>
              <a:rPr lang="en-US" sz="2080"/>
              <a:t>- This structure outlines the roles and responsibilities of individuals or teams involved in compliance management. (Done by conducing PCTI in the HPJOCP)</a:t>
            </a:r>
            <a:endParaRPr/>
          </a:p>
          <a:p>
            <a:pPr indent="0" lvl="0" marL="0" rtl="0" algn="l">
              <a:lnSpc>
                <a:spcPct val="90000"/>
              </a:lnSpc>
              <a:spcBef>
                <a:spcPts val="600"/>
              </a:spcBef>
              <a:spcAft>
                <a:spcPts val="0"/>
              </a:spcAft>
              <a:buClr>
                <a:srgbClr val="000000"/>
              </a:buClr>
              <a:buSzPts val="2080"/>
              <a:buFont typeface="Bodoni"/>
              <a:buNone/>
            </a:pPr>
            <a:r>
              <a:rPr lang="en-US" sz="2080"/>
              <a:t>-It establishes clear lines o</a:t>
            </a:r>
            <a:r>
              <a:rPr lang="en-US" u="sng"/>
              <a:t>f authority and communication channels</a:t>
            </a:r>
            <a:r>
              <a:rPr lang="en-US" sz="2080"/>
              <a:t> for addressing compliance-related issues. </a:t>
            </a:r>
            <a:endParaRPr/>
          </a:p>
          <a:p>
            <a:pPr indent="0" lvl="0" marL="0" rtl="0" algn="l">
              <a:lnSpc>
                <a:spcPct val="90000"/>
              </a:lnSpc>
              <a:spcBef>
                <a:spcPts val="600"/>
              </a:spcBef>
              <a:spcAft>
                <a:spcPts val="0"/>
              </a:spcAft>
              <a:buClr>
                <a:srgbClr val="000000"/>
              </a:buClr>
              <a:buSzPts val="2080"/>
              <a:buFont typeface="Bodoni"/>
              <a:buNone/>
            </a:pPr>
            <a:r>
              <a:rPr lang="en-US" sz="2080"/>
              <a:t>-The governance structure </a:t>
            </a:r>
            <a:r>
              <a:rPr b="1" lang="en-US" u="sng">
                <a:latin typeface="Bodoni"/>
                <a:ea typeface="Bodoni"/>
                <a:cs typeface="Bodoni"/>
                <a:sym typeface="Bodoni"/>
              </a:rPr>
              <a:t>ensures</a:t>
            </a:r>
            <a:r>
              <a:rPr lang="en-US" sz="2080"/>
              <a:t> that compliance integration is a coordinated </a:t>
            </a:r>
            <a:r>
              <a:rPr b="1" lang="en-US">
                <a:latin typeface="Bodoni"/>
                <a:ea typeface="Bodoni"/>
                <a:cs typeface="Bodoni"/>
                <a:sym typeface="Bodoni"/>
              </a:rPr>
              <a:t>effort</a:t>
            </a:r>
            <a:r>
              <a:rPr lang="en-US" sz="2080"/>
              <a:t> across the project team and that compliance </a:t>
            </a:r>
            <a:r>
              <a:rPr b="1" lang="en-US">
                <a:latin typeface="Bodoni"/>
                <a:ea typeface="Bodoni"/>
                <a:cs typeface="Bodoni"/>
                <a:sym typeface="Bodoni"/>
              </a:rPr>
              <a:t>activities</a:t>
            </a:r>
            <a:r>
              <a:rPr lang="en-US" sz="2080"/>
              <a:t> are aligned with overall project goals</a:t>
            </a:r>
            <a:endParaRPr/>
          </a:p>
        </p:txBody>
      </p:sp>
      <p:sp>
        <p:nvSpPr>
          <p:cNvPr id="367" name="Google Shape;367;p21"/>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368" name="Google Shape;368;p21"/>
          <p:cNvSpPr txBox="1"/>
          <p:nvPr>
            <p:ph type="title"/>
          </p:nvPr>
        </p:nvSpPr>
        <p:spPr>
          <a:xfrm>
            <a:off x="2063836" y="886166"/>
            <a:ext cx="7223230" cy="882276"/>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005493"/>
              </a:buClr>
              <a:buSzPts val="3959"/>
              <a:buFont typeface="Bodoni"/>
              <a:buNone/>
            </a:pPr>
            <a:r>
              <a:rPr lang="en-US" sz="3959"/>
              <a:t>2-Compliance Governance Structure:</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2" name="Shape 372"/>
        <p:cNvGrpSpPr/>
        <p:nvPr/>
      </p:nvGrpSpPr>
      <p:grpSpPr>
        <a:xfrm>
          <a:off x="0" y="0"/>
          <a:ext cx="0" cy="0"/>
          <a:chOff x="0" y="0"/>
          <a:chExt cx="0" cy="0"/>
        </a:xfrm>
      </p:grpSpPr>
      <p:sp>
        <p:nvSpPr>
          <p:cNvPr id="373" name="Google Shape;373;p22"/>
          <p:cNvSpPr txBox="1"/>
          <p:nvPr>
            <p:ph idx="1" type="body"/>
          </p:nvPr>
        </p:nvSpPr>
        <p:spPr>
          <a:xfrm>
            <a:off x="1552143" y="2261909"/>
            <a:ext cx="9069920" cy="3128058"/>
          </a:xfrm>
          <a:prstGeom prst="rect">
            <a:avLst/>
          </a:prstGeom>
          <a:noFill/>
          <a:ln>
            <a:noFill/>
          </a:ln>
        </p:spPr>
        <p:txBody>
          <a:bodyPr anchorCtr="0" anchor="t" bIns="45700" lIns="45700" spcFirstLastPara="1" rIns="45700" wrap="square" tIns="45700">
            <a:normAutofit/>
          </a:bodyPr>
          <a:lstStyle/>
          <a:p>
            <a:pPr indent="0" lvl="0" marL="0" rtl="0" algn="l">
              <a:lnSpc>
                <a:spcPct val="90000"/>
              </a:lnSpc>
              <a:spcBef>
                <a:spcPts val="0"/>
              </a:spcBef>
              <a:spcAft>
                <a:spcPts val="0"/>
              </a:spcAft>
              <a:buClr>
                <a:srgbClr val="000000"/>
              </a:buClr>
              <a:buSzPts val="2816"/>
              <a:buFont typeface="Bodoni"/>
              <a:buNone/>
            </a:pPr>
            <a:r>
              <a:rPr lang="en-US" sz="2816"/>
              <a:t>» » Compliance requirements often necessitate specific resources, expertise, or certifications. </a:t>
            </a:r>
            <a:endParaRPr/>
          </a:p>
          <a:p>
            <a:pPr indent="0" lvl="0" marL="0" rtl="0" algn="l">
              <a:lnSpc>
                <a:spcPct val="90000"/>
              </a:lnSpc>
              <a:spcBef>
                <a:spcPts val="800"/>
              </a:spcBef>
              <a:spcAft>
                <a:spcPts val="0"/>
              </a:spcAft>
              <a:buClr>
                <a:srgbClr val="000000"/>
              </a:buClr>
              <a:buSzPts val="2816"/>
              <a:buFont typeface="Bodoni"/>
              <a:buNone/>
            </a:pPr>
            <a:r>
              <a:rPr lang="en-US" sz="2816"/>
              <a:t>-The PJOMP should account for these requirements during resource planning. </a:t>
            </a:r>
            <a:endParaRPr/>
          </a:p>
          <a:p>
            <a:pPr indent="0" lvl="0" marL="0" rtl="0" algn="l">
              <a:lnSpc>
                <a:spcPct val="90000"/>
              </a:lnSpc>
              <a:spcBef>
                <a:spcPts val="800"/>
              </a:spcBef>
              <a:spcAft>
                <a:spcPts val="0"/>
              </a:spcAft>
              <a:buClr>
                <a:srgbClr val="000000"/>
              </a:buClr>
              <a:buSzPts val="2816"/>
              <a:buFont typeface="Bodoni"/>
              <a:buNone/>
            </a:pPr>
            <a:r>
              <a:rPr lang="en-US" sz="2816"/>
              <a:t>For instance, if a project involves working with sensitive customer data, the plan should allocate resources for implementing data protection measures and ensuring compliance with privacy laws.</a:t>
            </a:r>
            <a:endParaRPr/>
          </a:p>
        </p:txBody>
      </p:sp>
      <p:sp>
        <p:nvSpPr>
          <p:cNvPr id="374" name="Google Shape;374;p22"/>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375" name="Google Shape;375;p22"/>
          <p:cNvSpPr txBox="1"/>
          <p:nvPr>
            <p:ph type="title"/>
          </p:nvPr>
        </p:nvSpPr>
        <p:spPr>
          <a:xfrm>
            <a:off x="2063836" y="886166"/>
            <a:ext cx="7223230" cy="882276"/>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005493"/>
              </a:buClr>
              <a:buSzPts val="5160"/>
              <a:buFont typeface="Bodoni"/>
              <a:buNone/>
            </a:pPr>
            <a:r>
              <a:rPr lang="en-US" sz="5160"/>
              <a:t>3. Resource Planning: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9" name="Shape 379"/>
        <p:cNvGrpSpPr/>
        <p:nvPr/>
      </p:nvGrpSpPr>
      <p:grpSpPr>
        <a:xfrm>
          <a:off x="0" y="0"/>
          <a:ext cx="0" cy="0"/>
          <a:chOff x="0" y="0"/>
          <a:chExt cx="0" cy="0"/>
        </a:xfrm>
      </p:grpSpPr>
      <p:sp>
        <p:nvSpPr>
          <p:cNvPr id="380" name="Google Shape;380;p23"/>
          <p:cNvSpPr txBox="1"/>
          <p:nvPr>
            <p:ph idx="1" type="body"/>
          </p:nvPr>
        </p:nvSpPr>
        <p:spPr>
          <a:xfrm>
            <a:off x="1552143" y="2261909"/>
            <a:ext cx="9069920" cy="3128058"/>
          </a:xfrm>
          <a:prstGeom prst="rect">
            <a:avLst/>
          </a:prstGeom>
          <a:noFill/>
          <a:ln>
            <a:noFill/>
          </a:ln>
        </p:spPr>
        <p:txBody>
          <a:bodyPr anchorCtr="0" anchor="t" bIns="45700" lIns="45700" spcFirstLastPara="1" rIns="45700" wrap="square" tIns="45700">
            <a:normAutofit/>
          </a:bodyPr>
          <a:lstStyle/>
          <a:p>
            <a:pPr indent="0" lvl="0" marL="0" rtl="0" algn="l">
              <a:lnSpc>
                <a:spcPct val="90000"/>
              </a:lnSpc>
              <a:spcBef>
                <a:spcPts val="0"/>
              </a:spcBef>
              <a:spcAft>
                <a:spcPts val="0"/>
              </a:spcAft>
              <a:buClr>
                <a:srgbClr val="000000"/>
              </a:buClr>
              <a:buSzPts val="2816"/>
              <a:buFont typeface="Bodoni"/>
              <a:buNone/>
            </a:pPr>
            <a:r>
              <a:rPr lang="en-US" sz="2816"/>
              <a:t>1—Compliance risks are inherent in any project, and they can have significant consequences if not managed effectively. </a:t>
            </a:r>
            <a:endParaRPr/>
          </a:p>
          <a:p>
            <a:pPr indent="0" lvl="0" marL="0" rtl="0" algn="l">
              <a:lnSpc>
                <a:spcPct val="90000"/>
              </a:lnSpc>
              <a:spcBef>
                <a:spcPts val="800"/>
              </a:spcBef>
              <a:spcAft>
                <a:spcPts val="0"/>
              </a:spcAft>
              <a:buClr>
                <a:srgbClr val="000000"/>
              </a:buClr>
              <a:buSzPts val="2816"/>
              <a:buFont typeface="Bodoni"/>
              <a:buNone/>
            </a:pPr>
            <a:r>
              <a:rPr lang="en-US" sz="2816"/>
              <a:t>2-The PJOMP should identify compliance-related risks and outline mitigation strategies. </a:t>
            </a:r>
            <a:endParaRPr/>
          </a:p>
          <a:p>
            <a:pPr indent="0" lvl="0" marL="0" rtl="0" algn="l">
              <a:lnSpc>
                <a:spcPct val="90000"/>
              </a:lnSpc>
              <a:spcBef>
                <a:spcPts val="800"/>
              </a:spcBef>
              <a:spcAft>
                <a:spcPts val="0"/>
              </a:spcAft>
              <a:buClr>
                <a:srgbClr val="000000"/>
              </a:buClr>
              <a:buSzPts val="2816"/>
              <a:buFont typeface="Bodoni"/>
              <a:buNone/>
            </a:pPr>
            <a:r>
              <a:rPr lang="en-US" sz="2816"/>
              <a:t>3-his may involve regular compliance audits, documentation reviews, or establishing controls to ensure ongoing adherence to compliance requirements.</a:t>
            </a:r>
            <a:endParaRPr/>
          </a:p>
        </p:txBody>
      </p:sp>
      <p:sp>
        <p:nvSpPr>
          <p:cNvPr id="381" name="Google Shape;381;p23"/>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382" name="Google Shape;382;p23"/>
          <p:cNvSpPr txBox="1"/>
          <p:nvPr>
            <p:ph type="title"/>
          </p:nvPr>
        </p:nvSpPr>
        <p:spPr>
          <a:xfrm>
            <a:off x="2063836" y="886166"/>
            <a:ext cx="7223230" cy="882276"/>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005493"/>
              </a:buClr>
              <a:buSzPts val="5160"/>
              <a:buFont typeface="Bodoni"/>
              <a:buNone/>
            </a:pPr>
            <a:r>
              <a:rPr lang="en-US" sz="5160"/>
              <a:t>4- Risk Management:</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sp>
        <p:nvSpPr>
          <p:cNvPr id="387" name="Google Shape;387;p24"/>
          <p:cNvSpPr txBox="1"/>
          <p:nvPr>
            <p:ph idx="1" type="body"/>
          </p:nvPr>
        </p:nvSpPr>
        <p:spPr>
          <a:xfrm>
            <a:off x="1552143" y="2261909"/>
            <a:ext cx="9069920" cy="3128058"/>
          </a:xfrm>
          <a:prstGeom prst="rect">
            <a:avLst/>
          </a:prstGeom>
          <a:noFill/>
          <a:ln>
            <a:noFill/>
          </a:ln>
        </p:spPr>
        <p:txBody>
          <a:bodyPr anchorCtr="0" anchor="t" bIns="45700" lIns="45700" spcFirstLastPara="1" rIns="45700" wrap="square" tIns="45700">
            <a:normAutofit/>
          </a:bodyPr>
          <a:lstStyle/>
          <a:p>
            <a:pPr indent="0" lvl="0" marL="0" rtl="0" algn="l">
              <a:lnSpc>
                <a:spcPct val="90000"/>
              </a:lnSpc>
              <a:spcBef>
                <a:spcPts val="0"/>
              </a:spcBef>
              <a:spcAft>
                <a:spcPts val="0"/>
              </a:spcAft>
              <a:buClr>
                <a:srgbClr val="000000"/>
              </a:buClr>
              <a:buSzPts val="2432"/>
              <a:buFont typeface="Bodoni"/>
              <a:buNone/>
            </a:pPr>
            <a:r>
              <a:t/>
            </a:r>
            <a:endParaRPr sz="2432"/>
          </a:p>
          <a:p>
            <a:pPr indent="0" lvl="0" marL="0" rtl="0" algn="l">
              <a:lnSpc>
                <a:spcPct val="90000"/>
              </a:lnSpc>
              <a:spcBef>
                <a:spcPts val="700"/>
              </a:spcBef>
              <a:spcAft>
                <a:spcPts val="0"/>
              </a:spcAft>
              <a:buClr>
                <a:srgbClr val="000000"/>
              </a:buClr>
              <a:buSzPts val="2432"/>
              <a:buFont typeface="Bodoni"/>
              <a:buNone/>
            </a:pPr>
            <a:r>
              <a:rPr lang="en-US" sz="2432"/>
              <a:t>The PJOMP should outline communication strategies for ensuring compliance awareness and understanding among project stakeholders. </a:t>
            </a:r>
            <a:endParaRPr/>
          </a:p>
          <a:p>
            <a:pPr indent="0" lvl="0" marL="0" rtl="0" algn="l">
              <a:lnSpc>
                <a:spcPct val="90000"/>
              </a:lnSpc>
              <a:spcBef>
                <a:spcPts val="700"/>
              </a:spcBef>
              <a:spcAft>
                <a:spcPts val="0"/>
              </a:spcAft>
              <a:buClr>
                <a:srgbClr val="000000"/>
              </a:buClr>
              <a:buSzPts val="2432"/>
              <a:buFont typeface="Bodoni"/>
              <a:buNone/>
            </a:pPr>
            <a:r>
              <a:rPr lang="en-US" sz="2432"/>
              <a:t>This includes </a:t>
            </a:r>
            <a:r>
              <a:rPr b="1" lang="en-US" u="sng">
                <a:latin typeface="Bodoni"/>
                <a:ea typeface="Bodoni"/>
                <a:cs typeface="Bodoni"/>
                <a:sym typeface="Bodoni"/>
              </a:rPr>
              <a:t>regular communication channels </a:t>
            </a:r>
            <a:r>
              <a:rPr lang="en-US" sz="2432"/>
              <a:t>to disseminate compliance-related information, </a:t>
            </a:r>
            <a:r>
              <a:rPr lang="en-US" u="sng"/>
              <a:t>clarify</a:t>
            </a:r>
            <a:r>
              <a:rPr lang="en-US" sz="2432"/>
              <a:t> expectations, and </a:t>
            </a:r>
            <a:r>
              <a:rPr lang="en-US" u="sng"/>
              <a:t>address</a:t>
            </a:r>
            <a:r>
              <a:rPr lang="en-US" sz="2432"/>
              <a:t> any compliance-related queries or concerns.</a:t>
            </a:r>
            <a:endParaRPr/>
          </a:p>
          <a:p>
            <a:pPr indent="0" lvl="0" marL="0" rtl="0" algn="l">
              <a:lnSpc>
                <a:spcPct val="90000"/>
              </a:lnSpc>
              <a:spcBef>
                <a:spcPts val="700"/>
              </a:spcBef>
              <a:spcAft>
                <a:spcPts val="0"/>
              </a:spcAft>
              <a:buClr>
                <a:srgbClr val="000000"/>
              </a:buClr>
              <a:buSzPts val="2432"/>
              <a:buFont typeface="Bodoni"/>
              <a:buNone/>
            </a:pPr>
            <a:r>
              <a:rPr lang="en-US" sz="2432"/>
              <a:t> Communication helps foster a</a:t>
            </a:r>
            <a:r>
              <a:rPr b="1" lang="en-US" u="sng">
                <a:latin typeface="Bodoni"/>
                <a:ea typeface="Bodoni"/>
                <a:cs typeface="Bodoni"/>
                <a:sym typeface="Bodoni"/>
              </a:rPr>
              <a:t> compliance-oriented culture </a:t>
            </a:r>
            <a:r>
              <a:rPr lang="en-US" sz="2432"/>
              <a:t>within the project team and ensures everyone is aligned with compliance requirements.</a:t>
            </a:r>
            <a:endParaRPr/>
          </a:p>
        </p:txBody>
      </p:sp>
      <p:sp>
        <p:nvSpPr>
          <p:cNvPr id="388" name="Google Shape;388;p24"/>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389" name="Google Shape;389;p24"/>
          <p:cNvSpPr txBox="1"/>
          <p:nvPr>
            <p:ph type="title"/>
          </p:nvPr>
        </p:nvSpPr>
        <p:spPr>
          <a:xfrm>
            <a:off x="2063836" y="886166"/>
            <a:ext cx="7223230" cy="882276"/>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005493"/>
              </a:buClr>
              <a:buSzPts val="4680"/>
              <a:buFont typeface="Bodoni"/>
              <a:buNone/>
            </a:pPr>
            <a:r>
              <a:rPr lang="en-US" sz="4680"/>
              <a:t>5-Compliance Communication:</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3" name="Shape 393"/>
        <p:cNvGrpSpPr/>
        <p:nvPr/>
      </p:nvGrpSpPr>
      <p:grpSpPr>
        <a:xfrm>
          <a:off x="0" y="0"/>
          <a:ext cx="0" cy="0"/>
          <a:chOff x="0" y="0"/>
          <a:chExt cx="0" cy="0"/>
        </a:xfrm>
      </p:grpSpPr>
      <p:sp>
        <p:nvSpPr>
          <p:cNvPr id="394" name="Google Shape;394;p25"/>
          <p:cNvSpPr txBox="1"/>
          <p:nvPr>
            <p:ph idx="1" type="body"/>
          </p:nvPr>
        </p:nvSpPr>
        <p:spPr>
          <a:xfrm>
            <a:off x="1552143" y="2261909"/>
            <a:ext cx="9069920" cy="3128058"/>
          </a:xfrm>
          <a:prstGeom prst="rect">
            <a:avLst/>
          </a:prstGeom>
          <a:noFill/>
          <a:ln>
            <a:noFill/>
          </a:ln>
        </p:spPr>
        <p:txBody>
          <a:bodyPr anchorCtr="0" anchor="t" bIns="45700" lIns="45700" spcFirstLastPara="1" rIns="45700" wrap="square" tIns="45700">
            <a:normAutofit/>
          </a:bodyPr>
          <a:lstStyle/>
          <a:p>
            <a:pPr indent="0" lvl="0" marL="0" rtl="0" algn="l">
              <a:lnSpc>
                <a:spcPct val="90000"/>
              </a:lnSpc>
              <a:spcBef>
                <a:spcPts val="0"/>
              </a:spcBef>
              <a:spcAft>
                <a:spcPts val="0"/>
              </a:spcAft>
              <a:buClr>
                <a:srgbClr val="000000"/>
              </a:buClr>
              <a:buSzPts val="2432"/>
              <a:buFont typeface="Bodoni"/>
              <a:buNone/>
            </a:pPr>
            <a:r>
              <a:rPr lang="en-US" sz="2432"/>
              <a:t>PJOMP  should outline procedures for </a:t>
            </a:r>
            <a:r>
              <a:rPr b="1" lang="en-US" u="sng">
                <a:latin typeface="Bodoni"/>
                <a:ea typeface="Bodoni"/>
                <a:cs typeface="Bodoni"/>
                <a:sym typeface="Bodoni"/>
              </a:rPr>
              <a:t>monitoring and controlling compliance </a:t>
            </a:r>
            <a:r>
              <a:rPr lang="en-US" sz="2432"/>
              <a:t>throughout the project life cycle. </a:t>
            </a:r>
            <a:endParaRPr/>
          </a:p>
          <a:p>
            <a:pPr indent="0" lvl="0" marL="0" rtl="0" algn="l">
              <a:lnSpc>
                <a:spcPct val="90000"/>
              </a:lnSpc>
              <a:spcBef>
                <a:spcPts val="700"/>
              </a:spcBef>
              <a:spcAft>
                <a:spcPts val="0"/>
              </a:spcAft>
              <a:buClr>
                <a:srgbClr val="000000"/>
              </a:buClr>
              <a:buSzPts val="2432"/>
              <a:buFont typeface="Bodoni"/>
              <a:buNone/>
            </a:pPr>
            <a:r>
              <a:rPr lang="en-US" sz="2432"/>
              <a:t>1-This includes </a:t>
            </a:r>
            <a:r>
              <a:rPr b="1" lang="en-US">
                <a:latin typeface="Bodoni"/>
                <a:ea typeface="Bodoni"/>
                <a:cs typeface="Bodoni"/>
                <a:sym typeface="Bodoni"/>
              </a:rPr>
              <a:t>regular</a:t>
            </a:r>
            <a:r>
              <a:rPr lang="en-US" sz="2432"/>
              <a:t> assessments, inspections, or audits to verify compliance with applicable regulations, standards, and policies. </a:t>
            </a:r>
            <a:endParaRPr/>
          </a:p>
          <a:p>
            <a:pPr indent="0" lvl="0" marL="0" rtl="0" algn="l">
              <a:lnSpc>
                <a:spcPct val="90000"/>
              </a:lnSpc>
              <a:spcBef>
                <a:spcPts val="700"/>
              </a:spcBef>
              <a:spcAft>
                <a:spcPts val="0"/>
              </a:spcAft>
              <a:buClr>
                <a:srgbClr val="000000"/>
              </a:buClr>
              <a:buSzPts val="2432"/>
              <a:buFont typeface="Bodoni"/>
              <a:buNone/>
            </a:pPr>
            <a:r>
              <a:rPr lang="en-US" sz="2432"/>
              <a:t>2-The plan should also </a:t>
            </a:r>
            <a:r>
              <a:rPr b="1" lang="en-US">
                <a:latin typeface="Bodoni"/>
                <a:ea typeface="Bodoni"/>
                <a:cs typeface="Bodoni"/>
                <a:sym typeface="Bodoni"/>
              </a:rPr>
              <a:t>define</a:t>
            </a:r>
            <a:r>
              <a:rPr lang="en-US" sz="2432"/>
              <a:t> controls and measures to address any non-compliance issues promptly. </a:t>
            </a:r>
            <a:endParaRPr/>
          </a:p>
          <a:p>
            <a:pPr indent="0" lvl="0" marL="0" rtl="0" algn="l">
              <a:lnSpc>
                <a:spcPct val="90000"/>
              </a:lnSpc>
              <a:spcBef>
                <a:spcPts val="700"/>
              </a:spcBef>
              <a:spcAft>
                <a:spcPts val="0"/>
              </a:spcAft>
              <a:buClr>
                <a:srgbClr val="000000"/>
              </a:buClr>
              <a:buSzPts val="2432"/>
              <a:buFont typeface="Bodoni"/>
              <a:buNone/>
            </a:pPr>
            <a:r>
              <a:rPr lang="en-US" sz="2432"/>
              <a:t>3-</a:t>
            </a:r>
            <a:r>
              <a:rPr b="1" lang="en-US">
                <a:latin typeface="Bodoni"/>
                <a:ea typeface="Bodoni"/>
                <a:cs typeface="Bodoni"/>
                <a:sym typeface="Bodoni"/>
              </a:rPr>
              <a:t>setting</a:t>
            </a:r>
            <a:r>
              <a:rPr lang="en-US" sz="2432"/>
              <a:t> Monitoring and control </a:t>
            </a:r>
            <a:r>
              <a:rPr b="1" lang="en-US">
                <a:latin typeface="Bodoni"/>
                <a:ea typeface="Bodoni"/>
                <a:cs typeface="Bodoni"/>
                <a:sym typeface="Bodoni"/>
              </a:rPr>
              <a:t>mechanisms</a:t>
            </a:r>
            <a:r>
              <a:rPr lang="en-US" sz="2432"/>
              <a:t> help identify deviations from compliance requirements and enable timely corrective actions.</a:t>
            </a:r>
            <a:endParaRPr/>
          </a:p>
        </p:txBody>
      </p:sp>
      <p:sp>
        <p:nvSpPr>
          <p:cNvPr id="395" name="Google Shape;395;p25"/>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396" name="Google Shape;396;p25"/>
          <p:cNvSpPr txBox="1"/>
          <p:nvPr>
            <p:ph type="title"/>
          </p:nvPr>
        </p:nvSpPr>
        <p:spPr>
          <a:xfrm>
            <a:off x="2063836" y="886166"/>
            <a:ext cx="7223230" cy="882276"/>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005493"/>
              </a:buClr>
              <a:buSzPts val="3720"/>
              <a:buFont typeface="Bodoni"/>
              <a:buNone/>
            </a:pPr>
            <a:r>
              <a:rPr lang="en-US" sz="3720"/>
              <a:t>6- Compliance Monitoring and Control:</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0" name="Shape 400"/>
        <p:cNvGrpSpPr/>
        <p:nvPr/>
      </p:nvGrpSpPr>
      <p:grpSpPr>
        <a:xfrm>
          <a:off x="0" y="0"/>
          <a:ext cx="0" cy="0"/>
          <a:chOff x="0" y="0"/>
          <a:chExt cx="0" cy="0"/>
        </a:xfrm>
      </p:grpSpPr>
      <p:sp>
        <p:nvSpPr>
          <p:cNvPr id="401" name="Google Shape;401;p26"/>
          <p:cNvSpPr txBox="1"/>
          <p:nvPr>
            <p:ph idx="1" type="body"/>
          </p:nvPr>
        </p:nvSpPr>
        <p:spPr>
          <a:xfrm>
            <a:off x="1552143" y="2261909"/>
            <a:ext cx="9069920" cy="3128058"/>
          </a:xfrm>
          <a:prstGeom prst="rect">
            <a:avLst/>
          </a:prstGeom>
          <a:noFill/>
          <a:ln>
            <a:noFill/>
          </a:ln>
        </p:spPr>
        <p:txBody>
          <a:bodyPr anchorCtr="0" anchor="t" bIns="45700" lIns="45700" spcFirstLastPara="1" rIns="45700" wrap="square" tIns="45700">
            <a:normAutofit/>
          </a:bodyPr>
          <a:lstStyle/>
          <a:p>
            <a:pPr indent="0" lvl="0" marL="0" rtl="0" algn="l">
              <a:lnSpc>
                <a:spcPct val="90000"/>
              </a:lnSpc>
              <a:spcBef>
                <a:spcPts val="0"/>
              </a:spcBef>
              <a:spcAft>
                <a:spcPts val="0"/>
              </a:spcAft>
              <a:buClr>
                <a:srgbClr val="000000"/>
              </a:buClr>
              <a:buSzPts val="2720"/>
              <a:buFont typeface="Bodoni"/>
              <a:buNone/>
            </a:pPr>
            <a:r>
              <a:rPr lang="en-US" sz="2720"/>
              <a:t>1-The PJOMP should</a:t>
            </a:r>
            <a:r>
              <a:rPr b="1" lang="en-US" u="sng">
                <a:latin typeface="Bodoni"/>
                <a:ea typeface="Bodoni"/>
                <a:cs typeface="Bodoni"/>
                <a:sym typeface="Bodoni"/>
              </a:rPr>
              <a:t> define mechanisms </a:t>
            </a:r>
            <a:r>
              <a:rPr lang="en-US" sz="2720"/>
              <a:t>for monitoring and reporting compliance throughout the project life cycle. </a:t>
            </a:r>
            <a:endParaRPr/>
          </a:p>
          <a:p>
            <a:pPr indent="0" lvl="0" marL="0" rtl="0" algn="l">
              <a:lnSpc>
                <a:spcPct val="90000"/>
              </a:lnSpc>
              <a:spcBef>
                <a:spcPts val="800"/>
              </a:spcBef>
              <a:spcAft>
                <a:spcPts val="0"/>
              </a:spcAft>
              <a:buClr>
                <a:srgbClr val="000000"/>
              </a:buClr>
              <a:buSzPts val="2720"/>
              <a:buFont typeface="Bodoni"/>
              <a:buNone/>
            </a:pPr>
            <a:r>
              <a:rPr lang="en-US" sz="2720"/>
              <a:t>2-This includes establishing key performance indicators (KPIs) to </a:t>
            </a:r>
            <a:r>
              <a:rPr b="1" lang="en-US">
                <a:latin typeface="Bodoni"/>
                <a:ea typeface="Bodoni"/>
                <a:cs typeface="Bodoni"/>
                <a:sym typeface="Bodoni"/>
              </a:rPr>
              <a:t>track</a:t>
            </a:r>
            <a:r>
              <a:rPr lang="en-US" sz="2720"/>
              <a:t> compliance-related metrics, </a:t>
            </a:r>
            <a:r>
              <a:rPr b="1" lang="en-US">
                <a:latin typeface="Bodoni"/>
                <a:ea typeface="Bodoni"/>
                <a:cs typeface="Bodoni"/>
                <a:sym typeface="Bodoni"/>
              </a:rPr>
              <a:t>conducting</a:t>
            </a:r>
            <a:r>
              <a:rPr lang="en-US" sz="2720"/>
              <a:t> periodic assessments, and </a:t>
            </a:r>
            <a:r>
              <a:rPr b="1" lang="en-US">
                <a:latin typeface="Bodoni"/>
                <a:ea typeface="Bodoni"/>
                <a:cs typeface="Bodoni"/>
                <a:sym typeface="Bodoni"/>
              </a:rPr>
              <a:t>reporting</a:t>
            </a:r>
            <a:r>
              <a:rPr lang="en-US" sz="2720"/>
              <a:t> compliance status to relevant stakeholders. </a:t>
            </a:r>
            <a:endParaRPr/>
          </a:p>
          <a:p>
            <a:pPr indent="0" lvl="0" marL="0" rtl="0" algn="l">
              <a:lnSpc>
                <a:spcPct val="90000"/>
              </a:lnSpc>
              <a:spcBef>
                <a:spcPts val="800"/>
              </a:spcBef>
              <a:spcAft>
                <a:spcPts val="0"/>
              </a:spcAft>
              <a:buClr>
                <a:srgbClr val="000000"/>
              </a:buClr>
              <a:buSzPts val="2700"/>
              <a:buFont typeface="Bodoni"/>
              <a:buNone/>
            </a:pPr>
            <a:r>
              <a:rPr b="1" lang="en-US" u="sng">
                <a:latin typeface="Bodoni"/>
                <a:ea typeface="Bodoni"/>
                <a:cs typeface="Bodoni"/>
                <a:sym typeface="Bodoni"/>
              </a:rPr>
              <a:t>3.Compliance-related activities </a:t>
            </a:r>
            <a:r>
              <a:rPr lang="en-US" sz="2720"/>
              <a:t>should be integrated into project monitoring and </a:t>
            </a:r>
            <a:r>
              <a:rPr lang="en-US">
                <a:solidFill>
                  <a:srgbClr val="941751"/>
                </a:solidFill>
              </a:rPr>
              <a:t>reporting processes </a:t>
            </a:r>
            <a:r>
              <a:rPr lang="en-US" sz="2720"/>
              <a:t>to ensure </a:t>
            </a:r>
            <a:r>
              <a:rPr lang="en-US">
                <a:solidFill>
                  <a:srgbClr val="0433FF"/>
                </a:solidFill>
              </a:rPr>
              <a:t>ongoing compliance.</a:t>
            </a:r>
            <a:endParaRPr/>
          </a:p>
        </p:txBody>
      </p:sp>
      <p:sp>
        <p:nvSpPr>
          <p:cNvPr id="402" name="Google Shape;402;p26"/>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403" name="Google Shape;403;p26"/>
          <p:cNvSpPr txBox="1"/>
          <p:nvPr>
            <p:ph type="title"/>
          </p:nvPr>
        </p:nvSpPr>
        <p:spPr>
          <a:xfrm>
            <a:off x="2063836" y="886166"/>
            <a:ext cx="7223230" cy="882276"/>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005493"/>
              </a:buClr>
              <a:buSzPts val="3600"/>
              <a:buFont typeface="Bodoni"/>
              <a:buNone/>
            </a:pPr>
            <a:r>
              <a:rPr lang="en-US" sz="3600"/>
              <a:t>7-compliance Monitoring and Reporting: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7" name="Shape 407"/>
        <p:cNvGrpSpPr/>
        <p:nvPr/>
      </p:nvGrpSpPr>
      <p:grpSpPr>
        <a:xfrm>
          <a:off x="0" y="0"/>
          <a:ext cx="0" cy="0"/>
          <a:chOff x="0" y="0"/>
          <a:chExt cx="0" cy="0"/>
        </a:xfrm>
      </p:grpSpPr>
      <p:sp>
        <p:nvSpPr>
          <p:cNvPr id="408" name="Google Shape;408;p27"/>
          <p:cNvSpPr txBox="1"/>
          <p:nvPr>
            <p:ph idx="1" type="body"/>
          </p:nvPr>
        </p:nvSpPr>
        <p:spPr>
          <a:xfrm>
            <a:off x="1552143" y="2261909"/>
            <a:ext cx="9069920" cy="3128058"/>
          </a:xfrm>
          <a:prstGeom prst="rect">
            <a:avLst/>
          </a:prstGeom>
          <a:noFill/>
          <a:ln>
            <a:noFill/>
          </a:ln>
        </p:spPr>
        <p:txBody>
          <a:bodyPr anchorCtr="0" anchor="t" bIns="45700" lIns="45700" spcFirstLastPara="1" rIns="45700" wrap="square" tIns="45700">
            <a:normAutofit/>
          </a:bodyPr>
          <a:lstStyle/>
          <a:p>
            <a:pPr indent="0" lvl="0" marL="0" rtl="0" algn="l">
              <a:lnSpc>
                <a:spcPct val="90000"/>
              </a:lnSpc>
              <a:spcBef>
                <a:spcPts val="0"/>
              </a:spcBef>
              <a:spcAft>
                <a:spcPts val="0"/>
              </a:spcAft>
              <a:buClr>
                <a:srgbClr val="000000"/>
              </a:buClr>
              <a:buSzPts val="2432"/>
              <a:buFont typeface="Bodoni"/>
              <a:buNone/>
            </a:pPr>
            <a:r>
              <a:t/>
            </a:r>
            <a:endParaRPr sz="2432"/>
          </a:p>
          <a:p>
            <a:pPr indent="0" lvl="0" marL="0" rtl="0" algn="l">
              <a:lnSpc>
                <a:spcPct val="90000"/>
              </a:lnSpc>
              <a:spcBef>
                <a:spcPts val="700"/>
              </a:spcBef>
              <a:spcAft>
                <a:spcPts val="0"/>
              </a:spcAft>
              <a:buClr>
                <a:srgbClr val="000000"/>
              </a:buClr>
              <a:buSzPts val="2432"/>
              <a:buFont typeface="Bodoni"/>
              <a:buNone/>
            </a:pPr>
            <a:r>
              <a:rPr lang="en-US" sz="2432"/>
              <a:t>1-PJOMP should specify the reporting documentation requirements related to compliance. </a:t>
            </a:r>
            <a:endParaRPr/>
          </a:p>
          <a:p>
            <a:pPr indent="0" lvl="0" marL="0" rtl="0" algn="l">
              <a:lnSpc>
                <a:spcPct val="90000"/>
              </a:lnSpc>
              <a:spcBef>
                <a:spcPts val="700"/>
              </a:spcBef>
              <a:spcAft>
                <a:spcPts val="0"/>
              </a:spcAft>
              <a:buClr>
                <a:srgbClr val="000000"/>
              </a:buClr>
              <a:buSzPts val="2432"/>
              <a:buFont typeface="Bodoni"/>
              <a:buNone/>
            </a:pPr>
            <a:r>
              <a:rPr lang="en-US" sz="2432"/>
              <a:t>2-It defines </a:t>
            </a:r>
            <a:r>
              <a:rPr b="1" lang="en-US">
                <a:latin typeface="Bodoni"/>
                <a:ea typeface="Bodoni"/>
                <a:cs typeface="Bodoni"/>
                <a:sym typeface="Bodoni"/>
              </a:rPr>
              <a:t>what</a:t>
            </a:r>
            <a:r>
              <a:rPr lang="en-US" sz="2432"/>
              <a:t> information needs to be captured, </a:t>
            </a:r>
            <a:r>
              <a:rPr b="1" lang="en-US">
                <a:latin typeface="Bodoni"/>
                <a:ea typeface="Bodoni"/>
                <a:cs typeface="Bodoni"/>
                <a:sym typeface="Bodoni"/>
              </a:rPr>
              <a:t>how</a:t>
            </a:r>
            <a:r>
              <a:rPr lang="en-US" sz="2432"/>
              <a:t> it should be documented, and </a:t>
            </a:r>
            <a:r>
              <a:rPr b="1" lang="en-US">
                <a:latin typeface="Bodoni"/>
                <a:ea typeface="Bodoni"/>
                <a:cs typeface="Bodoni"/>
                <a:sym typeface="Bodoni"/>
              </a:rPr>
              <a:t>how</a:t>
            </a:r>
            <a:r>
              <a:rPr lang="en-US" sz="2432"/>
              <a:t> compliance-related reports will be prepared and distributed.</a:t>
            </a:r>
            <a:endParaRPr/>
          </a:p>
          <a:p>
            <a:pPr indent="0" lvl="0" marL="0" rtl="0" algn="l">
              <a:lnSpc>
                <a:spcPct val="90000"/>
              </a:lnSpc>
              <a:spcBef>
                <a:spcPts val="700"/>
              </a:spcBef>
              <a:spcAft>
                <a:spcPts val="0"/>
              </a:spcAft>
              <a:buClr>
                <a:srgbClr val="000000"/>
              </a:buClr>
              <a:buSzPts val="2432"/>
              <a:buFont typeface="Bodoni"/>
              <a:buNone/>
            </a:pPr>
            <a:r>
              <a:rPr lang="en-US" sz="2432"/>
              <a:t>3-  Compliance report  documentation serves as </a:t>
            </a:r>
            <a:r>
              <a:rPr b="1" lang="en-US">
                <a:latin typeface="Bodoni"/>
                <a:ea typeface="Bodoni"/>
                <a:cs typeface="Bodoni"/>
                <a:sym typeface="Bodoni"/>
              </a:rPr>
              <a:t>evidence</a:t>
            </a:r>
            <a:r>
              <a:rPr lang="en-US" sz="2432"/>
              <a:t> of adherence to regulatory requirements, provides transparency, and supports accountability.</a:t>
            </a:r>
            <a:endParaRPr/>
          </a:p>
        </p:txBody>
      </p:sp>
      <p:sp>
        <p:nvSpPr>
          <p:cNvPr id="409" name="Google Shape;409;p27"/>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410" name="Google Shape;410;p27"/>
          <p:cNvSpPr txBox="1"/>
          <p:nvPr>
            <p:ph type="title"/>
          </p:nvPr>
        </p:nvSpPr>
        <p:spPr>
          <a:xfrm>
            <a:off x="2063836" y="886166"/>
            <a:ext cx="7223230" cy="882276"/>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005493"/>
              </a:buClr>
              <a:buSzPts val="3539"/>
              <a:buFont typeface="Bodoni"/>
              <a:buNone/>
            </a:pPr>
            <a:r>
              <a:rPr lang="en-US" sz="3539"/>
              <a:t>8-Compliance Reporting Documentation:</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4" name="Shape 414"/>
        <p:cNvGrpSpPr/>
        <p:nvPr/>
      </p:nvGrpSpPr>
      <p:grpSpPr>
        <a:xfrm>
          <a:off x="0" y="0"/>
          <a:ext cx="0" cy="0"/>
          <a:chOff x="0" y="0"/>
          <a:chExt cx="0" cy="0"/>
        </a:xfrm>
      </p:grpSpPr>
      <p:sp>
        <p:nvSpPr>
          <p:cNvPr id="415" name="Google Shape;415;p28"/>
          <p:cNvSpPr txBox="1"/>
          <p:nvPr>
            <p:ph idx="1" type="body"/>
          </p:nvPr>
        </p:nvSpPr>
        <p:spPr>
          <a:xfrm>
            <a:off x="1552143" y="2261909"/>
            <a:ext cx="9069920" cy="3128058"/>
          </a:xfrm>
          <a:prstGeom prst="rect">
            <a:avLst/>
          </a:prstGeom>
          <a:noFill/>
          <a:ln>
            <a:noFill/>
          </a:ln>
        </p:spPr>
        <p:txBody>
          <a:bodyPr anchorCtr="0" anchor="t" bIns="45700" lIns="45700" spcFirstLastPara="1" rIns="45700" wrap="square" tIns="45700">
            <a:normAutofit/>
          </a:bodyPr>
          <a:lstStyle/>
          <a:p>
            <a:pPr indent="0" lvl="0" marL="0" rtl="0" algn="just">
              <a:lnSpc>
                <a:spcPct val="90000"/>
              </a:lnSpc>
              <a:spcBef>
                <a:spcPts val="0"/>
              </a:spcBef>
              <a:spcAft>
                <a:spcPts val="0"/>
              </a:spcAft>
              <a:buClr>
                <a:srgbClr val="000000"/>
              </a:buClr>
              <a:buSzPts val="1952"/>
              <a:buFont typeface="Bodoni"/>
              <a:buNone/>
            </a:pPr>
            <a:r>
              <a:rPr lang="en-US" sz="1952"/>
              <a:t>Changes in </a:t>
            </a:r>
            <a:r>
              <a:rPr b="1" lang="en-US" u="sng">
                <a:latin typeface="Bodoni"/>
                <a:ea typeface="Bodoni"/>
                <a:cs typeface="Bodoni"/>
                <a:sym typeface="Bodoni"/>
              </a:rPr>
              <a:t>compliance requirements </a:t>
            </a:r>
            <a:r>
              <a:rPr lang="en-US" sz="1952"/>
              <a:t>can occur during the project life cycle, necessitating adjustments to project operations. </a:t>
            </a:r>
            <a:endParaRPr/>
          </a:p>
          <a:p>
            <a:pPr indent="0" lvl="0" marL="0" rtl="0" algn="just">
              <a:lnSpc>
                <a:spcPct val="90000"/>
              </a:lnSpc>
              <a:spcBef>
                <a:spcPts val="600"/>
              </a:spcBef>
              <a:spcAft>
                <a:spcPts val="0"/>
              </a:spcAft>
              <a:buClr>
                <a:srgbClr val="000000"/>
              </a:buClr>
              <a:buSzPts val="1952"/>
              <a:buFont typeface="Bodoni"/>
              <a:buNone/>
            </a:pPr>
            <a:r>
              <a:rPr lang="en-US" sz="1952"/>
              <a:t>AND ,</a:t>
            </a:r>
            <a:r>
              <a:rPr b="1" lang="en-US" u="sng">
                <a:latin typeface="Bodoni"/>
                <a:ea typeface="Bodoni"/>
                <a:cs typeface="Bodoni"/>
                <a:sym typeface="Bodoni"/>
              </a:rPr>
              <a:t>Compliance regulations </a:t>
            </a:r>
            <a:r>
              <a:rPr lang="en-US" sz="1952"/>
              <a:t>can evolve during the course of a project, requiring adjustments to project operations</a:t>
            </a:r>
            <a:endParaRPr/>
          </a:p>
          <a:p>
            <a:pPr indent="0" lvl="0" marL="0" rtl="0" algn="just">
              <a:lnSpc>
                <a:spcPct val="90000"/>
              </a:lnSpc>
              <a:spcBef>
                <a:spcPts val="600"/>
              </a:spcBef>
              <a:spcAft>
                <a:spcPts val="0"/>
              </a:spcAft>
              <a:buClr>
                <a:srgbClr val="000000"/>
              </a:buClr>
              <a:buSzPts val="1952"/>
              <a:buFont typeface="Bodoni"/>
              <a:buNone/>
            </a:pPr>
            <a:r>
              <a:rPr lang="en-US" sz="1952"/>
              <a:t>1-PJOMP should include change management </a:t>
            </a:r>
            <a:r>
              <a:rPr b="1" lang="en-US">
                <a:latin typeface="Bodoni"/>
                <a:ea typeface="Bodoni"/>
                <a:cs typeface="Bodoni"/>
                <a:sym typeface="Bodoni"/>
              </a:rPr>
              <a:t>procedures</a:t>
            </a:r>
            <a:r>
              <a:rPr lang="en-US" sz="1952"/>
              <a:t> to address such situations. </a:t>
            </a:r>
            <a:endParaRPr/>
          </a:p>
          <a:p>
            <a:pPr indent="0" lvl="0" marL="0" rtl="0" algn="just">
              <a:lnSpc>
                <a:spcPct val="90000"/>
              </a:lnSpc>
              <a:spcBef>
                <a:spcPts val="600"/>
              </a:spcBef>
              <a:spcAft>
                <a:spcPts val="0"/>
              </a:spcAft>
              <a:buClr>
                <a:srgbClr val="000000"/>
              </a:buClr>
              <a:buSzPts val="1952"/>
              <a:buFont typeface="Bodoni"/>
              <a:buNone/>
            </a:pPr>
            <a:r>
              <a:rPr lang="en-US" sz="1952"/>
              <a:t>2-plan should include mechanisms for assessing the impact of regulatory changes, involves </a:t>
            </a:r>
            <a:r>
              <a:rPr b="1" lang="en-US">
                <a:latin typeface="Bodoni"/>
                <a:ea typeface="Bodoni"/>
                <a:cs typeface="Bodoni"/>
                <a:sym typeface="Bodoni"/>
              </a:rPr>
              <a:t>assessing</a:t>
            </a:r>
            <a:r>
              <a:rPr lang="en-US" sz="1952"/>
              <a:t> the impact of compliance changes, updating project plans and processes accordingly, and communicating those changes to the project team.</a:t>
            </a:r>
            <a:endParaRPr/>
          </a:p>
          <a:p>
            <a:pPr indent="0" lvl="0" marL="0" rtl="0" algn="l">
              <a:lnSpc>
                <a:spcPct val="90000"/>
              </a:lnSpc>
              <a:spcBef>
                <a:spcPts val="600"/>
              </a:spcBef>
              <a:spcAft>
                <a:spcPts val="0"/>
              </a:spcAft>
              <a:buClr>
                <a:srgbClr val="000000"/>
              </a:buClr>
              <a:buSzPts val="1952"/>
              <a:buFont typeface="Bodoni"/>
              <a:buNone/>
            </a:pPr>
            <a:r>
              <a:rPr lang="en-US" sz="1952"/>
              <a:t>3-Effective change management ensures</a:t>
            </a:r>
            <a:r>
              <a:rPr b="1" lang="en-US" u="sng">
                <a:solidFill>
                  <a:srgbClr val="0096FF"/>
                </a:solidFill>
                <a:latin typeface="Bodoni"/>
                <a:ea typeface="Bodoni"/>
                <a:cs typeface="Bodoni"/>
                <a:sym typeface="Bodoni"/>
              </a:rPr>
              <a:t> ongoing compliance throughout the project life cycle.</a:t>
            </a:r>
            <a:endParaRPr/>
          </a:p>
        </p:txBody>
      </p:sp>
      <p:sp>
        <p:nvSpPr>
          <p:cNvPr id="416" name="Google Shape;416;p28"/>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417" name="Google Shape;417;p28"/>
          <p:cNvSpPr txBox="1"/>
          <p:nvPr>
            <p:ph type="title"/>
          </p:nvPr>
        </p:nvSpPr>
        <p:spPr>
          <a:xfrm>
            <a:off x="2063836" y="886166"/>
            <a:ext cx="7223230" cy="882276"/>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005493"/>
              </a:buClr>
              <a:buSzPts val="5160"/>
              <a:buFont typeface="Bodoni"/>
              <a:buNone/>
            </a:pPr>
            <a:r>
              <a:rPr lang="en-US" sz="5160"/>
              <a:t>9.Change Management: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1" name="Shape 421"/>
        <p:cNvGrpSpPr/>
        <p:nvPr/>
      </p:nvGrpSpPr>
      <p:grpSpPr>
        <a:xfrm>
          <a:off x="0" y="0"/>
          <a:ext cx="0" cy="0"/>
          <a:chOff x="0" y="0"/>
          <a:chExt cx="0" cy="0"/>
        </a:xfrm>
      </p:grpSpPr>
      <p:sp>
        <p:nvSpPr>
          <p:cNvPr id="422" name="Google Shape;422;p29"/>
          <p:cNvSpPr txBox="1"/>
          <p:nvPr>
            <p:ph idx="1" type="body"/>
          </p:nvPr>
        </p:nvSpPr>
        <p:spPr>
          <a:xfrm>
            <a:off x="1552143" y="2261909"/>
            <a:ext cx="9069920" cy="3128058"/>
          </a:xfrm>
          <a:prstGeom prst="rect">
            <a:avLst/>
          </a:prstGeom>
          <a:noFill/>
          <a:ln>
            <a:noFill/>
          </a:ln>
        </p:spPr>
        <p:txBody>
          <a:bodyPr anchorCtr="0" anchor="t" bIns="45700" lIns="45700" spcFirstLastPara="1" rIns="45700" wrap="square" tIns="45700">
            <a:normAutofit/>
          </a:bodyPr>
          <a:lstStyle/>
          <a:p>
            <a:pPr indent="0" lvl="0" marL="0" rtl="0" algn="l">
              <a:lnSpc>
                <a:spcPct val="90000"/>
              </a:lnSpc>
              <a:spcBef>
                <a:spcPts val="0"/>
              </a:spcBef>
              <a:spcAft>
                <a:spcPts val="0"/>
              </a:spcAft>
              <a:buClr>
                <a:srgbClr val="000000"/>
              </a:buClr>
              <a:buSzPts val="2432"/>
              <a:buFont typeface="Bodoni"/>
              <a:buNone/>
            </a:pPr>
            <a:r>
              <a:rPr lang="en-US" sz="2432"/>
              <a:t>The PJOMP should detail how compliance will be </a:t>
            </a:r>
            <a:r>
              <a:rPr lang="en-US">
                <a:solidFill>
                  <a:srgbClr val="0433FF"/>
                </a:solidFill>
              </a:rPr>
              <a:t>verified</a:t>
            </a:r>
            <a:r>
              <a:rPr lang="en-US" sz="2432"/>
              <a:t> and validated. </a:t>
            </a:r>
            <a:endParaRPr/>
          </a:p>
          <a:p>
            <a:pPr indent="0" lvl="0" marL="0" rtl="0" algn="l">
              <a:lnSpc>
                <a:spcPct val="90000"/>
              </a:lnSpc>
              <a:spcBef>
                <a:spcPts val="700"/>
              </a:spcBef>
              <a:spcAft>
                <a:spcPts val="0"/>
              </a:spcAft>
              <a:buClr>
                <a:srgbClr val="000000"/>
              </a:buClr>
              <a:buSzPts val="2432"/>
              <a:buFont typeface="Bodoni"/>
              <a:buNone/>
            </a:pPr>
            <a:r>
              <a:rPr lang="en-US" sz="2432"/>
              <a:t>This involves conducting checks and audits to ensure that compliance requirements are being met.</a:t>
            </a:r>
            <a:endParaRPr/>
          </a:p>
          <a:p>
            <a:pPr indent="0" lvl="0" marL="0" rtl="0" algn="l">
              <a:lnSpc>
                <a:spcPct val="90000"/>
              </a:lnSpc>
              <a:spcBef>
                <a:spcPts val="700"/>
              </a:spcBef>
              <a:spcAft>
                <a:spcPts val="0"/>
              </a:spcAft>
              <a:buClr>
                <a:srgbClr val="0433FF"/>
              </a:buClr>
              <a:buSzPts val="2400"/>
              <a:buFont typeface="Bodoni"/>
              <a:buNone/>
            </a:pPr>
            <a:r>
              <a:rPr b="1" lang="en-US" u="sng">
                <a:solidFill>
                  <a:srgbClr val="0433FF"/>
                </a:solidFill>
                <a:latin typeface="Bodoni"/>
                <a:ea typeface="Bodoni"/>
                <a:cs typeface="Bodoni"/>
                <a:sym typeface="Bodoni"/>
              </a:rPr>
              <a:t> Verification involves</a:t>
            </a:r>
            <a:r>
              <a:rPr lang="en-US" sz="2432"/>
              <a:t> confirming that the project is being </a:t>
            </a:r>
            <a:r>
              <a:rPr lang="en-US" u="sng"/>
              <a:t>implemented</a:t>
            </a:r>
            <a:r>
              <a:rPr lang="en-US" sz="2432"/>
              <a:t> as per the defined BPP compliance standards, </a:t>
            </a:r>
            <a:endParaRPr/>
          </a:p>
          <a:p>
            <a:pPr indent="0" lvl="0" marL="0" rtl="0" algn="l">
              <a:lnSpc>
                <a:spcPct val="90000"/>
              </a:lnSpc>
              <a:spcBef>
                <a:spcPts val="700"/>
              </a:spcBef>
              <a:spcAft>
                <a:spcPts val="0"/>
              </a:spcAft>
              <a:buClr>
                <a:srgbClr val="0433FF"/>
              </a:buClr>
              <a:buSzPts val="2400"/>
              <a:buFont typeface="Bodoni"/>
              <a:buNone/>
            </a:pPr>
            <a:r>
              <a:rPr b="1" lang="en-US" u="sng">
                <a:solidFill>
                  <a:srgbClr val="0433FF"/>
                </a:solidFill>
                <a:latin typeface="Bodoni"/>
                <a:ea typeface="Bodoni"/>
                <a:cs typeface="Bodoni"/>
                <a:sym typeface="Bodoni"/>
              </a:rPr>
              <a:t>while validation</a:t>
            </a:r>
            <a:r>
              <a:rPr lang="en-US" sz="2432"/>
              <a:t> ensures that the project </a:t>
            </a:r>
            <a:r>
              <a:rPr lang="en-US" u="sng"/>
              <a:t> </a:t>
            </a:r>
            <a:r>
              <a:rPr lang="en-US" sz="2432"/>
              <a:t> meet the  BPP compliance requirements. These activities may include inspections, testing, or independent assessments.</a:t>
            </a:r>
            <a:endParaRPr/>
          </a:p>
        </p:txBody>
      </p:sp>
      <p:sp>
        <p:nvSpPr>
          <p:cNvPr id="423" name="Google Shape;423;p29"/>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424" name="Google Shape;424;p29"/>
          <p:cNvSpPr txBox="1"/>
          <p:nvPr>
            <p:ph type="title"/>
          </p:nvPr>
        </p:nvSpPr>
        <p:spPr>
          <a:xfrm>
            <a:off x="2063836" y="886166"/>
            <a:ext cx="7223230" cy="882276"/>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005493"/>
              </a:buClr>
              <a:buSzPts val="3359"/>
              <a:buFont typeface="Bodoni"/>
              <a:buNone/>
            </a:pPr>
            <a:r>
              <a:rPr lang="en-US" sz="3359"/>
              <a:t>10-Compliance Verification and Validation:</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8" name="Shape 428"/>
        <p:cNvGrpSpPr/>
        <p:nvPr/>
      </p:nvGrpSpPr>
      <p:grpSpPr>
        <a:xfrm>
          <a:off x="0" y="0"/>
          <a:ext cx="0" cy="0"/>
          <a:chOff x="0" y="0"/>
          <a:chExt cx="0" cy="0"/>
        </a:xfrm>
      </p:grpSpPr>
      <p:sp>
        <p:nvSpPr>
          <p:cNvPr id="429" name="Google Shape;429;p30"/>
          <p:cNvSpPr txBox="1"/>
          <p:nvPr>
            <p:ph idx="1" type="body"/>
          </p:nvPr>
        </p:nvSpPr>
        <p:spPr>
          <a:xfrm>
            <a:off x="1552143" y="2261909"/>
            <a:ext cx="9069920" cy="3128058"/>
          </a:xfrm>
          <a:prstGeom prst="rect">
            <a:avLst/>
          </a:prstGeom>
          <a:noFill/>
          <a:ln>
            <a:noFill/>
          </a:ln>
        </p:spPr>
        <p:txBody>
          <a:bodyPr anchorCtr="0" anchor="t" bIns="45700" lIns="45700" spcFirstLastPara="1" rIns="45700" wrap="square" tIns="45700">
            <a:normAutofit/>
          </a:bodyPr>
          <a:lstStyle/>
          <a:p>
            <a:pPr indent="0" lvl="0" marL="0" rtl="0" algn="l">
              <a:lnSpc>
                <a:spcPct val="90000"/>
              </a:lnSpc>
              <a:spcBef>
                <a:spcPts val="0"/>
              </a:spcBef>
              <a:spcAft>
                <a:spcPts val="0"/>
              </a:spcAft>
              <a:buClr>
                <a:srgbClr val="000000"/>
              </a:buClr>
              <a:buSzPts val="2432"/>
              <a:buFont typeface="Bodoni"/>
              <a:buNone/>
            </a:pPr>
            <a:r>
              <a:rPr lang="en-US" sz="2432"/>
              <a:t>The PJOMP should incorporate processes for </a:t>
            </a:r>
            <a:r>
              <a:rPr b="1" lang="en-US">
                <a:latin typeface="Bodoni"/>
                <a:ea typeface="Bodoni"/>
                <a:cs typeface="Bodoni"/>
                <a:sym typeface="Bodoni"/>
              </a:rPr>
              <a:t>capturing</a:t>
            </a:r>
            <a:r>
              <a:rPr lang="en-US" sz="2432"/>
              <a:t> lessons learned and </a:t>
            </a:r>
            <a:r>
              <a:rPr b="1" lang="en-US">
                <a:latin typeface="Bodoni"/>
                <a:ea typeface="Bodoni"/>
                <a:cs typeface="Bodoni"/>
                <a:sym typeface="Bodoni"/>
              </a:rPr>
              <a:t>implementing</a:t>
            </a:r>
            <a:r>
              <a:rPr lang="en-US" sz="2432"/>
              <a:t> continuous improvement initiatives regarding compliance integration.</a:t>
            </a:r>
            <a:endParaRPr/>
          </a:p>
          <a:p>
            <a:pPr indent="0" lvl="0" marL="0" rtl="0" algn="l">
              <a:lnSpc>
                <a:spcPct val="90000"/>
              </a:lnSpc>
              <a:spcBef>
                <a:spcPts val="700"/>
              </a:spcBef>
              <a:spcAft>
                <a:spcPts val="0"/>
              </a:spcAft>
              <a:buClr>
                <a:srgbClr val="000000"/>
              </a:buClr>
              <a:buSzPts val="2432"/>
              <a:buFont typeface="Bodoni"/>
              <a:buNone/>
            </a:pPr>
            <a:r>
              <a:rPr lang="en-US" sz="2432"/>
              <a:t> 1-It encourages </a:t>
            </a:r>
            <a:r>
              <a:rPr b="1" lang="en-US">
                <a:latin typeface="Bodoni"/>
                <a:ea typeface="Bodoni"/>
                <a:cs typeface="Bodoni"/>
                <a:sym typeface="Bodoni"/>
              </a:rPr>
              <a:t>reflection</a:t>
            </a:r>
            <a:r>
              <a:rPr lang="en-US" sz="2432"/>
              <a:t> on past projects and experiences, </a:t>
            </a:r>
            <a:r>
              <a:rPr b="1" lang="en-US">
                <a:latin typeface="Bodoni"/>
                <a:ea typeface="Bodoni"/>
                <a:cs typeface="Bodoni"/>
                <a:sym typeface="Bodoni"/>
              </a:rPr>
              <a:t>identifies</a:t>
            </a:r>
            <a:r>
              <a:rPr lang="en-US" sz="2432"/>
              <a:t> areas for improvement, and </a:t>
            </a:r>
            <a:r>
              <a:rPr b="1" lang="en-US">
                <a:latin typeface="Bodoni"/>
                <a:ea typeface="Bodoni"/>
                <a:cs typeface="Bodoni"/>
                <a:sym typeface="Bodoni"/>
              </a:rPr>
              <a:t>facilitates</a:t>
            </a:r>
            <a:r>
              <a:rPr lang="en-US" sz="2432"/>
              <a:t> the transfer of knowledge to future projects.</a:t>
            </a:r>
            <a:endParaRPr/>
          </a:p>
          <a:p>
            <a:pPr indent="0" lvl="0" marL="0" rtl="0" algn="l">
              <a:lnSpc>
                <a:spcPct val="90000"/>
              </a:lnSpc>
              <a:spcBef>
                <a:spcPts val="700"/>
              </a:spcBef>
              <a:spcAft>
                <a:spcPts val="0"/>
              </a:spcAft>
              <a:buClr>
                <a:srgbClr val="000000"/>
              </a:buClr>
              <a:buSzPts val="2432"/>
              <a:buFont typeface="Bodoni"/>
              <a:buNone/>
            </a:pPr>
            <a:r>
              <a:rPr lang="en-US" sz="2432"/>
              <a:t>2- Lessons learned can include knowledge on compliance challenges, best practices, or strategies for enhancing compliance integration in future projects.</a:t>
            </a:r>
            <a:endParaRPr/>
          </a:p>
        </p:txBody>
      </p:sp>
      <p:sp>
        <p:nvSpPr>
          <p:cNvPr id="430" name="Google Shape;430;p30"/>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431" name="Google Shape;431;p30"/>
          <p:cNvSpPr txBox="1"/>
          <p:nvPr>
            <p:ph type="title"/>
          </p:nvPr>
        </p:nvSpPr>
        <p:spPr>
          <a:xfrm>
            <a:off x="2063836" y="886166"/>
            <a:ext cx="7223230" cy="882276"/>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005493"/>
              </a:buClr>
              <a:buSzPts val="2880"/>
              <a:buFont typeface="Bodoni"/>
              <a:buNone/>
            </a:pPr>
            <a:r>
              <a:rPr lang="en-US" sz="2880"/>
              <a:t>11-Lessons Learned and Continuous Improvement:</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5" name="Shape 435"/>
        <p:cNvGrpSpPr/>
        <p:nvPr/>
      </p:nvGrpSpPr>
      <p:grpSpPr>
        <a:xfrm>
          <a:off x="0" y="0"/>
          <a:ext cx="0" cy="0"/>
          <a:chOff x="0" y="0"/>
          <a:chExt cx="0" cy="0"/>
        </a:xfrm>
      </p:grpSpPr>
      <p:sp>
        <p:nvSpPr>
          <p:cNvPr id="436" name="Google Shape;436;p31"/>
          <p:cNvSpPr txBox="1"/>
          <p:nvPr>
            <p:ph idx="1" type="body"/>
          </p:nvPr>
        </p:nvSpPr>
        <p:spPr>
          <a:xfrm>
            <a:off x="1552143" y="2261909"/>
            <a:ext cx="9069920" cy="3128058"/>
          </a:xfrm>
          <a:prstGeom prst="rect">
            <a:avLst/>
          </a:prstGeom>
          <a:noFill/>
          <a:ln>
            <a:noFill/>
          </a:ln>
        </p:spPr>
        <p:txBody>
          <a:bodyPr anchorCtr="0" anchor="t" bIns="45700" lIns="45700" spcFirstLastPara="1" rIns="45700" wrap="square" tIns="45700">
            <a:normAutofit/>
          </a:bodyPr>
          <a:lstStyle/>
          <a:p>
            <a:pPr indent="0" lvl="0" marL="0" rtl="0" algn="l">
              <a:lnSpc>
                <a:spcPct val="90000"/>
              </a:lnSpc>
              <a:spcBef>
                <a:spcPts val="0"/>
              </a:spcBef>
              <a:spcAft>
                <a:spcPts val="0"/>
              </a:spcAft>
              <a:buClr>
                <a:srgbClr val="000000"/>
              </a:buClr>
              <a:buSzPts val="2432"/>
              <a:buFont typeface="Bodoni"/>
              <a:buNone/>
            </a:pPr>
            <a:r>
              <a:t/>
            </a:r>
            <a:endParaRPr sz="2432"/>
          </a:p>
          <a:p>
            <a:pPr indent="0" lvl="0" marL="0" rtl="0" algn="l">
              <a:lnSpc>
                <a:spcPct val="90000"/>
              </a:lnSpc>
              <a:spcBef>
                <a:spcPts val="700"/>
              </a:spcBef>
              <a:spcAft>
                <a:spcPts val="0"/>
              </a:spcAft>
              <a:buClr>
                <a:srgbClr val="000000"/>
              </a:buClr>
              <a:buSzPts val="2432"/>
              <a:buFont typeface="Bodoni"/>
              <a:buNone/>
            </a:pPr>
            <a:r>
              <a:rPr lang="en-US" sz="2432"/>
              <a:t>ThePJOMP includes strategies for engaging relevant stakeholders, including regulatory bodies, auditors, legal teams, and other external entities involved in compliance oversight. </a:t>
            </a:r>
            <a:endParaRPr/>
          </a:p>
          <a:p>
            <a:pPr indent="0" lvl="0" marL="0" rtl="0" algn="l">
              <a:lnSpc>
                <a:spcPct val="90000"/>
              </a:lnSpc>
              <a:spcBef>
                <a:spcPts val="700"/>
              </a:spcBef>
              <a:spcAft>
                <a:spcPts val="0"/>
              </a:spcAft>
              <a:buClr>
                <a:srgbClr val="000000"/>
              </a:buClr>
              <a:buSzPts val="2432"/>
              <a:buFont typeface="Bodoni"/>
              <a:buNone/>
            </a:pPr>
            <a:r>
              <a:rPr lang="en-US" sz="2432"/>
              <a:t>It outlines how communication and collaboration will be managed to address compliance concerns and maintain alignment with external requirements. </a:t>
            </a:r>
            <a:endParaRPr/>
          </a:p>
          <a:p>
            <a:pPr indent="0" lvl="0" marL="0" rtl="0" algn="l">
              <a:lnSpc>
                <a:spcPct val="90000"/>
              </a:lnSpc>
              <a:spcBef>
                <a:spcPts val="700"/>
              </a:spcBef>
              <a:spcAft>
                <a:spcPts val="0"/>
              </a:spcAft>
              <a:buClr>
                <a:srgbClr val="000000"/>
              </a:buClr>
              <a:buSzPts val="2432"/>
              <a:buFont typeface="Bodoni"/>
              <a:buNone/>
            </a:pPr>
            <a:r>
              <a:rPr lang="en-US" sz="2432"/>
              <a:t>Effective stakeholder engagement ensures a holistic approach to compliance integration.</a:t>
            </a:r>
            <a:endParaRPr/>
          </a:p>
        </p:txBody>
      </p:sp>
      <p:sp>
        <p:nvSpPr>
          <p:cNvPr id="437" name="Google Shape;437;p31"/>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438" name="Google Shape;438;p31"/>
          <p:cNvSpPr txBox="1"/>
          <p:nvPr>
            <p:ph type="title"/>
          </p:nvPr>
        </p:nvSpPr>
        <p:spPr>
          <a:xfrm>
            <a:off x="2063836" y="886166"/>
            <a:ext cx="7223230" cy="882276"/>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005493"/>
              </a:buClr>
              <a:buSzPts val="4980"/>
              <a:buFont typeface="Bodoni"/>
              <a:buNone/>
            </a:pPr>
            <a:r>
              <a:rPr lang="en-US" sz="4980"/>
              <a:t>12- Stakeholder Engagement:</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2" name="Shape 442"/>
        <p:cNvGrpSpPr/>
        <p:nvPr/>
      </p:nvGrpSpPr>
      <p:grpSpPr>
        <a:xfrm>
          <a:off x="0" y="0"/>
          <a:ext cx="0" cy="0"/>
          <a:chOff x="0" y="0"/>
          <a:chExt cx="0" cy="0"/>
        </a:xfrm>
      </p:grpSpPr>
      <p:sp>
        <p:nvSpPr>
          <p:cNvPr id="443" name="Google Shape;443;p32"/>
          <p:cNvSpPr txBox="1"/>
          <p:nvPr>
            <p:ph idx="1" type="body"/>
          </p:nvPr>
        </p:nvSpPr>
        <p:spPr>
          <a:xfrm>
            <a:off x="1552143" y="2261909"/>
            <a:ext cx="9069920" cy="3128058"/>
          </a:xfrm>
          <a:prstGeom prst="rect">
            <a:avLst/>
          </a:prstGeom>
          <a:noFill/>
          <a:ln>
            <a:noFill/>
          </a:ln>
        </p:spPr>
        <p:txBody>
          <a:bodyPr anchorCtr="0" anchor="t" bIns="45700" lIns="45700" spcFirstLastPara="1" rIns="45700" wrap="square" tIns="45700">
            <a:normAutofit/>
          </a:bodyPr>
          <a:lstStyle/>
          <a:p>
            <a:pPr indent="0" lvl="0" marL="0" rtl="0" algn="l">
              <a:lnSpc>
                <a:spcPct val="90000"/>
              </a:lnSpc>
              <a:spcBef>
                <a:spcPts val="0"/>
              </a:spcBef>
              <a:spcAft>
                <a:spcPts val="0"/>
              </a:spcAft>
              <a:buClr>
                <a:srgbClr val="000000"/>
              </a:buClr>
              <a:buSzPts val="2496"/>
              <a:buFont typeface="Bodoni"/>
              <a:buNone/>
            </a:pPr>
            <a:r>
              <a:t/>
            </a:r>
            <a:endParaRPr sz="2496"/>
          </a:p>
          <a:p>
            <a:pPr indent="0" lvl="0" marL="0" rtl="0" algn="l">
              <a:lnSpc>
                <a:spcPct val="90000"/>
              </a:lnSpc>
              <a:spcBef>
                <a:spcPts val="700"/>
              </a:spcBef>
              <a:spcAft>
                <a:spcPts val="0"/>
              </a:spcAft>
              <a:buClr>
                <a:srgbClr val="000000"/>
              </a:buClr>
              <a:buSzPts val="2496"/>
              <a:buFont typeface="Bodoni"/>
              <a:buNone/>
            </a:pPr>
            <a:r>
              <a:rPr lang="en-US" sz="2496"/>
              <a:t>Projects often involve contractual agreements with clients, vendors, or other stakeholders. The PJOMP should ensure that compliance with contractual obligations is integrated into project operations.</a:t>
            </a:r>
            <a:endParaRPr/>
          </a:p>
          <a:p>
            <a:pPr indent="0" lvl="0" marL="0" rtl="0" algn="l">
              <a:lnSpc>
                <a:spcPct val="90000"/>
              </a:lnSpc>
              <a:spcBef>
                <a:spcPts val="700"/>
              </a:spcBef>
              <a:spcAft>
                <a:spcPts val="0"/>
              </a:spcAft>
              <a:buClr>
                <a:srgbClr val="000000"/>
              </a:buClr>
              <a:buSzPts val="2496"/>
              <a:buFont typeface="Bodoni"/>
              <a:buNone/>
            </a:pPr>
            <a:r>
              <a:t/>
            </a:r>
            <a:endParaRPr sz="2496"/>
          </a:p>
          <a:p>
            <a:pPr indent="0" lvl="0" marL="0" rtl="0" algn="l">
              <a:lnSpc>
                <a:spcPct val="90000"/>
              </a:lnSpc>
              <a:spcBef>
                <a:spcPts val="700"/>
              </a:spcBef>
              <a:spcAft>
                <a:spcPts val="0"/>
              </a:spcAft>
              <a:buClr>
                <a:srgbClr val="000000"/>
              </a:buClr>
              <a:buSzPts val="2496"/>
              <a:buFont typeface="Bodoni"/>
              <a:buNone/>
            </a:pPr>
            <a:r>
              <a:rPr lang="en-US" sz="2496"/>
              <a:t> This includes monitoring and reporting on compliance-related deliverables, milestones, or performance indicators defined in the contracts.</a:t>
            </a:r>
            <a:endParaRPr/>
          </a:p>
        </p:txBody>
      </p:sp>
      <p:sp>
        <p:nvSpPr>
          <p:cNvPr id="444" name="Google Shape;444;p32"/>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445" name="Google Shape;445;p32"/>
          <p:cNvSpPr txBox="1"/>
          <p:nvPr>
            <p:ph type="title"/>
          </p:nvPr>
        </p:nvSpPr>
        <p:spPr>
          <a:xfrm>
            <a:off x="2063836" y="886166"/>
            <a:ext cx="7223230" cy="882276"/>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005493"/>
              </a:buClr>
              <a:buSzPts val="5040"/>
              <a:buFont typeface="Bodoni"/>
              <a:buNone/>
            </a:pPr>
            <a:r>
              <a:rPr lang="en-US" sz="5040"/>
              <a:t>13=Contractual Compliance:</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9" name="Shape 449"/>
        <p:cNvGrpSpPr/>
        <p:nvPr/>
      </p:nvGrpSpPr>
      <p:grpSpPr>
        <a:xfrm>
          <a:off x="0" y="0"/>
          <a:ext cx="0" cy="0"/>
          <a:chOff x="0" y="0"/>
          <a:chExt cx="0" cy="0"/>
        </a:xfrm>
      </p:grpSpPr>
      <p:sp>
        <p:nvSpPr>
          <p:cNvPr id="450" name="Google Shape;450;p33"/>
          <p:cNvSpPr txBox="1"/>
          <p:nvPr>
            <p:ph idx="4294967295" type="title"/>
          </p:nvPr>
        </p:nvSpPr>
        <p:spPr>
          <a:xfrm>
            <a:off x="2032012" y="2350086"/>
            <a:ext cx="7552658" cy="1404850"/>
          </a:xfrm>
          <a:prstGeom prst="rect">
            <a:avLst/>
          </a:prstGeom>
          <a:solidFill>
            <a:srgbClr val="FFFB00"/>
          </a:solidFill>
          <a:ln>
            <a:noFill/>
          </a:ln>
          <a:effectLst>
            <a:outerShdw blurRad="190500" rotWithShape="0" dir="5400000" dist="101600">
              <a:srgbClr val="941751"/>
            </a:outerShdw>
          </a:effectLst>
        </p:spPr>
        <p:txBody>
          <a:bodyPr anchorCtr="0" anchor="ctr" bIns="45700" lIns="45700" spcFirstLastPara="1" rIns="45700" wrap="square" tIns="45700">
            <a:normAutofit/>
          </a:bodyPr>
          <a:lstStyle/>
          <a:p>
            <a:pPr indent="0" lvl="0" marL="0" rtl="0" algn="ctr">
              <a:lnSpc>
                <a:spcPct val="90000"/>
              </a:lnSpc>
              <a:spcBef>
                <a:spcPts val="0"/>
              </a:spcBef>
              <a:spcAft>
                <a:spcPts val="0"/>
              </a:spcAft>
              <a:buClr>
                <a:srgbClr val="941100"/>
              </a:buClr>
              <a:buSzPts val="2376"/>
              <a:buFont typeface="Bookman Old Style"/>
              <a:buNone/>
            </a:pPr>
            <a:r>
              <a:rPr b="1" i="1" lang="en-US" sz="2376">
                <a:solidFill>
                  <a:srgbClr val="941100"/>
                </a:solidFill>
                <a:latin typeface="Bookman Old Style"/>
                <a:ea typeface="Bookman Old Style"/>
                <a:cs typeface="Bookman Old Style"/>
                <a:sym typeface="Bookman Old Style"/>
              </a:rPr>
              <a:t>The  6</a:t>
            </a:r>
            <a:r>
              <a:rPr baseline="30000" lang="en-US"/>
              <a:t>th</a:t>
            </a:r>
            <a:r>
              <a:rPr b="1" i="1" lang="en-US" sz="2376">
                <a:solidFill>
                  <a:srgbClr val="941100"/>
                </a:solidFill>
                <a:latin typeface="Bookman Old Style"/>
                <a:ea typeface="Bookman Old Style"/>
                <a:cs typeface="Bookman Old Style"/>
                <a:sym typeface="Bookman Old Style"/>
              </a:rPr>
              <a:t> PJOMP success factors for the second  compliance  integration level on the Project  management to ensure </a:t>
            </a:r>
            <a:r>
              <a:rPr lang="en-US" u="sng">
                <a:solidFill>
                  <a:srgbClr val="0096FF"/>
                </a:solidFill>
              </a:rPr>
              <a:t>business  success</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4" name="Shape 454"/>
        <p:cNvGrpSpPr/>
        <p:nvPr/>
      </p:nvGrpSpPr>
      <p:grpSpPr>
        <a:xfrm>
          <a:off x="0" y="0"/>
          <a:ext cx="0" cy="0"/>
          <a:chOff x="0" y="0"/>
          <a:chExt cx="0" cy="0"/>
        </a:xfrm>
      </p:grpSpPr>
      <p:sp>
        <p:nvSpPr>
          <p:cNvPr id="455" name="Google Shape;455;p34"/>
          <p:cNvSpPr txBox="1"/>
          <p:nvPr>
            <p:ph idx="1" type="body"/>
          </p:nvPr>
        </p:nvSpPr>
        <p:spPr>
          <a:xfrm>
            <a:off x="1479533" y="1970378"/>
            <a:ext cx="9467618" cy="2579905"/>
          </a:xfrm>
          <a:prstGeom prst="rect">
            <a:avLst/>
          </a:prstGeom>
          <a:noFill/>
          <a:ln>
            <a:noFill/>
          </a:ln>
        </p:spPr>
        <p:txBody>
          <a:bodyPr anchorCtr="0" anchor="ctr" bIns="45700" lIns="45700" spcFirstLastPara="1" rIns="45700" wrap="square" tIns="45700">
            <a:normAutofit/>
          </a:bodyPr>
          <a:lstStyle/>
          <a:p>
            <a:pPr indent="0" lvl="0" marL="0" rtl="0" algn="l">
              <a:lnSpc>
                <a:spcPct val="90000"/>
              </a:lnSpc>
              <a:spcBef>
                <a:spcPts val="0"/>
              </a:spcBef>
              <a:spcAft>
                <a:spcPts val="0"/>
              </a:spcAft>
              <a:buClr>
                <a:srgbClr val="000000"/>
              </a:buClr>
              <a:buSzPts val="2280"/>
              <a:buFont typeface="Arial"/>
              <a:buNone/>
            </a:pPr>
            <a:r>
              <a:rPr lang="en-US" sz="2280"/>
              <a:t>By pointing up  the relationship between the PJOMP and PCI , organizations can effectively </a:t>
            </a:r>
            <a:r>
              <a:rPr lang="en-US" u="sng"/>
              <a:t>manage</a:t>
            </a:r>
            <a:r>
              <a:rPr lang="en-US" sz="2280"/>
              <a:t> compliance risks, ensure legal and ethical compliance, and enhance project outcomes</a:t>
            </a:r>
            <a:endParaRPr/>
          </a:p>
          <a:p>
            <a:pPr indent="0" lvl="0" marL="0" rtl="0" algn="l">
              <a:lnSpc>
                <a:spcPct val="90000"/>
              </a:lnSpc>
              <a:spcBef>
                <a:spcPts val="900"/>
              </a:spcBef>
              <a:spcAft>
                <a:spcPts val="0"/>
              </a:spcAft>
              <a:buClr>
                <a:srgbClr val="000000"/>
              </a:buClr>
              <a:buSzPts val="2280"/>
              <a:buFont typeface="Arial"/>
              <a:buNone/>
            </a:pPr>
            <a:r>
              <a:rPr lang="en-US" sz="2280"/>
              <a:t> -Integrating compliance considerations into project operations from the outset helps to minimize disruptions, delays, and potential penalties associated with non-compliance.</a:t>
            </a:r>
            <a:endParaRPr/>
          </a:p>
          <a:p>
            <a:pPr indent="0" lvl="0" marL="0" rtl="0" algn="l">
              <a:lnSpc>
                <a:spcPct val="90000"/>
              </a:lnSpc>
              <a:spcBef>
                <a:spcPts val="900"/>
              </a:spcBef>
              <a:spcAft>
                <a:spcPts val="0"/>
              </a:spcAft>
              <a:buClr>
                <a:srgbClr val="000000"/>
              </a:buClr>
              <a:buSzPts val="2280"/>
              <a:buFont typeface="Arial"/>
              <a:buNone/>
            </a:pPr>
            <a:r>
              <a:rPr lang="en-US" sz="2280"/>
              <a:t>And ensure the compliant project (project success +positive PVA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9" name="Shape 459"/>
        <p:cNvGrpSpPr/>
        <p:nvPr/>
      </p:nvGrpSpPr>
      <p:grpSpPr>
        <a:xfrm>
          <a:off x="0" y="0"/>
          <a:ext cx="0" cy="0"/>
          <a:chOff x="0" y="0"/>
          <a:chExt cx="0" cy="0"/>
        </a:xfrm>
      </p:grpSpPr>
      <p:sp>
        <p:nvSpPr>
          <p:cNvPr id="460" name="Google Shape;460;p35"/>
          <p:cNvSpPr txBox="1"/>
          <p:nvPr>
            <p:ph idx="1" type="body"/>
          </p:nvPr>
        </p:nvSpPr>
        <p:spPr>
          <a:xfrm>
            <a:off x="1552143" y="2261909"/>
            <a:ext cx="9069920" cy="3128058"/>
          </a:xfrm>
          <a:prstGeom prst="rect">
            <a:avLst/>
          </a:prstGeom>
          <a:noFill/>
          <a:ln>
            <a:noFill/>
          </a:ln>
        </p:spPr>
        <p:txBody>
          <a:bodyPr anchorCtr="0" anchor="t" bIns="45700" lIns="45700" spcFirstLastPara="1" rIns="45700" wrap="square" tIns="45700">
            <a:normAutofit/>
          </a:bodyPr>
          <a:lstStyle/>
          <a:p>
            <a:pPr indent="0" lvl="0" marL="0" rtl="0" algn="l">
              <a:lnSpc>
                <a:spcPct val="90000"/>
              </a:lnSpc>
              <a:spcBef>
                <a:spcPts val="0"/>
              </a:spcBef>
              <a:spcAft>
                <a:spcPts val="0"/>
              </a:spcAft>
              <a:buClr>
                <a:srgbClr val="000000"/>
              </a:buClr>
              <a:buSzPts val="2816"/>
              <a:buFont typeface="Bodoni"/>
              <a:buNone/>
            </a:pPr>
            <a:r>
              <a:rPr lang="en-US" sz="2816"/>
              <a:t>The PJOMP serves as a central repository for d</a:t>
            </a:r>
            <a:r>
              <a:rPr b="1" lang="en-US" u="sng">
                <a:latin typeface="Bodoni"/>
                <a:ea typeface="Bodoni"/>
                <a:cs typeface="Bodoni"/>
                <a:sym typeface="Bodoni"/>
              </a:rPr>
              <a:t>ocumenting compliance-related policies, procedures, and guidelines. </a:t>
            </a:r>
            <a:endParaRPr/>
          </a:p>
          <a:p>
            <a:pPr indent="0" lvl="0" marL="0" rtl="0" algn="l">
              <a:lnSpc>
                <a:spcPct val="90000"/>
              </a:lnSpc>
              <a:spcBef>
                <a:spcPts val="800"/>
              </a:spcBef>
              <a:spcAft>
                <a:spcPts val="0"/>
              </a:spcAft>
              <a:buClr>
                <a:srgbClr val="000000"/>
              </a:buClr>
              <a:buSzPts val="2816"/>
              <a:buFont typeface="Bodoni"/>
              <a:buNone/>
            </a:pPr>
            <a:r>
              <a:rPr lang="en-US" sz="2816"/>
              <a:t>1-It outlines how these compliance requirements will be addressed throughout the project. </a:t>
            </a:r>
            <a:endParaRPr/>
          </a:p>
          <a:p>
            <a:pPr indent="0" lvl="0" marL="0" rtl="0" algn="l">
              <a:lnSpc>
                <a:spcPct val="90000"/>
              </a:lnSpc>
              <a:spcBef>
                <a:spcPts val="800"/>
              </a:spcBef>
              <a:spcAft>
                <a:spcPts val="0"/>
              </a:spcAft>
              <a:buClr>
                <a:srgbClr val="000000"/>
              </a:buClr>
              <a:buSzPts val="2816"/>
              <a:buFont typeface="Bodoni"/>
              <a:buNone/>
            </a:pPr>
            <a:r>
              <a:rPr lang="en-US" sz="2816"/>
              <a:t>2-This documentation helps ensure that all project team members are </a:t>
            </a:r>
            <a:r>
              <a:rPr b="1" lang="en-US">
                <a:latin typeface="Bodoni"/>
                <a:ea typeface="Bodoni"/>
                <a:cs typeface="Bodoni"/>
                <a:sym typeface="Bodoni"/>
              </a:rPr>
              <a:t>aware </a:t>
            </a:r>
            <a:r>
              <a:rPr lang="en-US" sz="2816"/>
              <a:t>of their responsibilities regarding compliance and provides a reference point for audits or inspections.</a:t>
            </a:r>
            <a:endParaRPr/>
          </a:p>
        </p:txBody>
      </p:sp>
      <p:sp>
        <p:nvSpPr>
          <p:cNvPr id="461" name="Google Shape;461;p35"/>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462" name="Google Shape;462;p35"/>
          <p:cNvSpPr txBox="1"/>
          <p:nvPr>
            <p:ph type="title"/>
          </p:nvPr>
        </p:nvSpPr>
        <p:spPr>
          <a:xfrm>
            <a:off x="2063836" y="886166"/>
            <a:ext cx="7223230" cy="882276"/>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005493"/>
              </a:buClr>
              <a:buSzPts val="4800"/>
              <a:buFont typeface="Bodoni"/>
              <a:buNone/>
            </a:pPr>
            <a:r>
              <a:rPr lang="en-US" sz="4800"/>
              <a:t>1-Documentation and Policies:</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6" name="Shape 466"/>
        <p:cNvGrpSpPr/>
        <p:nvPr/>
      </p:nvGrpSpPr>
      <p:grpSpPr>
        <a:xfrm>
          <a:off x="0" y="0"/>
          <a:ext cx="0" cy="0"/>
          <a:chOff x="0" y="0"/>
          <a:chExt cx="0" cy="0"/>
        </a:xfrm>
      </p:grpSpPr>
      <p:sp>
        <p:nvSpPr>
          <p:cNvPr id="467" name="Google Shape;467;p36"/>
          <p:cNvSpPr txBox="1"/>
          <p:nvPr>
            <p:ph idx="1" type="body"/>
          </p:nvPr>
        </p:nvSpPr>
        <p:spPr>
          <a:xfrm>
            <a:off x="1552143" y="2261909"/>
            <a:ext cx="9069920" cy="3128058"/>
          </a:xfrm>
          <a:prstGeom prst="rect">
            <a:avLst/>
          </a:prstGeom>
          <a:noFill/>
          <a:ln>
            <a:noFill/>
          </a:ln>
        </p:spPr>
        <p:txBody>
          <a:bodyPr anchorCtr="0" anchor="t" bIns="45700" lIns="45700" spcFirstLastPara="1" rIns="45700" wrap="square" tIns="45700">
            <a:normAutofit/>
          </a:bodyPr>
          <a:lstStyle/>
          <a:p>
            <a:pPr indent="0" lvl="0" marL="0" rtl="0" algn="l">
              <a:lnSpc>
                <a:spcPct val="90000"/>
              </a:lnSpc>
              <a:spcBef>
                <a:spcPts val="0"/>
              </a:spcBef>
              <a:spcAft>
                <a:spcPts val="0"/>
              </a:spcAft>
              <a:buClr>
                <a:srgbClr val="000000"/>
              </a:buClr>
              <a:buSzPts val="2816"/>
              <a:buFont typeface="Bodoni"/>
              <a:buNone/>
            </a:pPr>
            <a:r>
              <a:rPr lang="en-US" sz="2816"/>
              <a:t>Compliance often requires the </a:t>
            </a:r>
            <a:r>
              <a:rPr b="1" lang="en-US" u="sng">
                <a:latin typeface="Bodoni"/>
                <a:ea typeface="Bodoni"/>
                <a:cs typeface="Bodoni"/>
                <a:sym typeface="Bodoni"/>
              </a:rPr>
              <a:t>maintenance of detailed documentation </a:t>
            </a:r>
            <a:r>
              <a:rPr lang="en-US" sz="2816"/>
              <a:t>throughout the project life cycle. </a:t>
            </a:r>
            <a:endParaRPr/>
          </a:p>
          <a:p>
            <a:pPr indent="0" lvl="0" marL="0" rtl="0" algn="l">
              <a:lnSpc>
                <a:spcPct val="90000"/>
              </a:lnSpc>
              <a:spcBef>
                <a:spcPts val="800"/>
              </a:spcBef>
              <a:spcAft>
                <a:spcPts val="0"/>
              </a:spcAft>
              <a:buClr>
                <a:srgbClr val="000000"/>
              </a:buClr>
              <a:buSzPts val="2816"/>
              <a:buFont typeface="Bodoni"/>
              <a:buNone/>
            </a:pPr>
            <a:r>
              <a:rPr lang="en-US" sz="2816"/>
              <a:t>1-The PJOMP should address how documentation related to compliance will be created, stored, and managed. </a:t>
            </a:r>
            <a:endParaRPr/>
          </a:p>
          <a:p>
            <a:pPr indent="0" lvl="0" marL="0" rtl="0" algn="l">
              <a:lnSpc>
                <a:spcPct val="90000"/>
              </a:lnSpc>
              <a:spcBef>
                <a:spcPts val="800"/>
              </a:spcBef>
              <a:spcAft>
                <a:spcPts val="0"/>
              </a:spcAft>
              <a:buClr>
                <a:srgbClr val="000000"/>
              </a:buClr>
              <a:buSzPts val="2816"/>
              <a:buFont typeface="Bodoni"/>
              <a:buNone/>
            </a:pPr>
            <a:r>
              <a:rPr lang="en-US" sz="2816"/>
              <a:t>2-This includes records of compliance assessments, permits, licenses, certifications, and any other documentation required to demonstrate compliance.</a:t>
            </a:r>
            <a:endParaRPr/>
          </a:p>
        </p:txBody>
      </p:sp>
      <p:sp>
        <p:nvSpPr>
          <p:cNvPr id="468" name="Google Shape;468;p36"/>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469" name="Google Shape;469;p36"/>
          <p:cNvSpPr txBox="1"/>
          <p:nvPr>
            <p:ph type="title"/>
          </p:nvPr>
        </p:nvSpPr>
        <p:spPr>
          <a:xfrm>
            <a:off x="2063836" y="886166"/>
            <a:ext cx="7223230" cy="882276"/>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005493"/>
              </a:buClr>
              <a:buSzPts val="4619"/>
              <a:buFont typeface="Bodoni"/>
              <a:buNone/>
            </a:pPr>
            <a:r>
              <a:rPr lang="en-US" sz="4619"/>
              <a:t>2-Documentation Management:</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3" name="Shape 473"/>
        <p:cNvGrpSpPr/>
        <p:nvPr/>
      </p:nvGrpSpPr>
      <p:grpSpPr>
        <a:xfrm>
          <a:off x="0" y="0"/>
          <a:ext cx="0" cy="0"/>
          <a:chOff x="0" y="0"/>
          <a:chExt cx="0" cy="0"/>
        </a:xfrm>
      </p:grpSpPr>
      <p:sp>
        <p:nvSpPr>
          <p:cNvPr id="474" name="Google Shape;474;p37"/>
          <p:cNvSpPr txBox="1"/>
          <p:nvPr>
            <p:ph idx="1" type="body"/>
          </p:nvPr>
        </p:nvSpPr>
        <p:spPr>
          <a:xfrm>
            <a:off x="1552143" y="2261909"/>
            <a:ext cx="9069920" cy="3128058"/>
          </a:xfrm>
          <a:prstGeom prst="rect">
            <a:avLst/>
          </a:prstGeom>
          <a:noFill/>
          <a:ln>
            <a:noFill/>
          </a:ln>
        </p:spPr>
        <p:txBody>
          <a:bodyPr anchorCtr="0" anchor="t" bIns="45700" lIns="45700" spcFirstLastPara="1" rIns="45700" wrap="square" tIns="45700">
            <a:normAutofit/>
          </a:bodyPr>
          <a:lstStyle/>
          <a:p>
            <a:pPr indent="0" lvl="0" marL="0" rtl="0" algn="l">
              <a:lnSpc>
                <a:spcPct val="90000"/>
              </a:lnSpc>
              <a:spcBef>
                <a:spcPts val="0"/>
              </a:spcBef>
              <a:spcAft>
                <a:spcPts val="0"/>
              </a:spcAft>
              <a:buClr>
                <a:srgbClr val="000000"/>
              </a:buClr>
              <a:buSzPts val="2816"/>
              <a:buFont typeface="Bodoni"/>
              <a:buNone/>
            </a:pPr>
            <a:r>
              <a:rPr lang="en-US" sz="2816"/>
              <a:t>1-The PJOMP should include provisions for training project team members on compliance requirements and their implications. </a:t>
            </a:r>
            <a:endParaRPr/>
          </a:p>
          <a:p>
            <a:pPr indent="0" lvl="0" marL="0" rtl="0" algn="l">
              <a:lnSpc>
                <a:spcPct val="90000"/>
              </a:lnSpc>
              <a:spcBef>
                <a:spcPts val="800"/>
              </a:spcBef>
              <a:spcAft>
                <a:spcPts val="0"/>
              </a:spcAft>
              <a:buClr>
                <a:srgbClr val="000000"/>
              </a:buClr>
              <a:buSzPts val="2816"/>
              <a:buFont typeface="Bodoni"/>
              <a:buNone/>
            </a:pPr>
            <a:r>
              <a:rPr lang="en-US" sz="2816"/>
              <a:t>2-This ensures that everyone involved in the project has the necessary knowledge and understanding to meet compliance obligations. </a:t>
            </a:r>
            <a:endParaRPr/>
          </a:p>
          <a:p>
            <a:pPr indent="0" lvl="0" marL="0" rtl="0" algn="l">
              <a:lnSpc>
                <a:spcPct val="90000"/>
              </a:lnSpc>
              <a:spcBef>
                <a:spcPts val="800"/>
              </a:spcBef>
              <a:spcAft>
                <a:spcPts val="0"/>
              </a:spcAft>
              <a:buClr>
                <a:srgbClr val="000000"/>
              </a:buClr>
              <a:buSzPts val="2816"/>
              <a:buFont typeface="Bodoni"/>
              <a:buNone/>
            </a:pPr>
            <a:r>
              <a:rPr lang="en-US" sz="2816"/>
              <a:t>3-Training may cover topics such as data privacy, safety protocols, ethical guidelines, or industry-specific regulations.</a:t>
            </a:r>
            <a:endParaRPr/>
          </a:p>
        </p:txBody>
      </p:sp>
      <p:sp>
        <p:nvSpPr>
          <p:cNvPr id="475" name="Google Shape;475;p37"/>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476" name="Google Shape;476;p37"/>
          <p:cNvSpPr txBox="1"/>
          <p:nvPr>
            <p:ph type="title"/>
          </p:nvPr>
        </p:nvSpPr>
        <p:spPr>
          <a:xfrm>
            <a:off x="2063836" y="886166"/>
            <a:ext cx="7223230" cy="882276"/>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005493"/>
              </a:buClr>
              <a:buSzPts val="5160"/>
              <a:buFont typeface="Bodoni"/>
              <a:buNone/>
            </a:pPr>
            <a:r>
              <a:rPr lang="en-US" sz="5160"/>
              <a:t>3-Training and Awareness:</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0" name="Shape 480"/>
        <p:cNvGrpSpPr/>
        <p:nvPr/>
      </p:nvGrpSpPr>
      <p:grpSpPr>
        <a:xfrm>
          <a:off x="0" y="0"/>
          <a:ext cx="0" cy="0"/>
          <a:chOff x="0" y="0"/>
          <a:chExt cx="0" cy="0"/>
        </a:xfrm>
      </p:grpSpPr>
      <p:sp>
        <p:nvSpPr>
          <p:cNvPr id="481" name="Google Shape;481;p38"/>
          <p:cNvSpPr txBox="1"/>
          <p:nvPr>
            <p:ph idx="1" type="body"/>
          </p:nvPr>
        </p:nvSpPr>
        <p:spPr>
          <a:xfrm>
            <a:off x="1552143" y="2261909"/>
            <a:ext cx="9069920" cy="3128058"/>
          </a:xfrm>
          <a:prstGeom prst="rect">
            <a:avLst/>
          </a:prstGeom>
          <a:noFill/>
          <a:ln>
            <a:noFill/>
          </a:ln>
        </p:spPr>
        <p:txBody>
          <a:bodyPr anchorCtr="0" anchor="t" bIns="45700" lIns="45700" spcFirstLastPara="1" rIns="45700" wrap="square" tIns="45700">
            <a:normAutofit/>
          </a:bodyPr>
          <a:lstStyle/>
          <a:p>
            <a:pPr indent="0" lvl="0" marL="0" rtl="0" algn="l">
              <a:lnSpc>
                <a:spcPct val="90000"/>
              </a:lnSpc>
              <a:spcBef>
                <a:spcPts val="0"/>
              </a:spcBef>
              <a:spcAft>
                <a:spcPts val="0"/>
              </a:spcAft>
              <a:buClr>
                <a:srgbClr val="000000"/>
              </a:buClr>
              <a:buSzPts val="2912"/>
              <a:buFont typeface="Bodoni"/>
              <a:buNone/>
            </a:pPr>
            <a:r>
              <a:rPr lang="en-US" sz="2912"/>
              <a:t>Compliance integration may require external audits or assessments conducted by regulatory bodies, external consultants, or auditors. </a:t>
            </a:r>
            <a:endParaRPr/>
          </a:p>
          <a:p>
            <a:pPr indent="0" lvl="0" marL="0" rtl="0" algn="l">
              <a:lnSpc>
                <a:spcPct val="90000"/>
              </a:lnSpc>
              <a:spcBef>
                <a:spcPts val="900"/>
              </a:spcBef>
              <a:spcAft>
                <a:spcPts val="0"/>
              </a:spcAft>
              <a:buClr>
                <a:srgbClr val="000000"/>
              </a:buClr>
              <a:buSzPts val="2912"/>
              <a:buFont typeface="Bodoni"/>
              <a:buNone/>
            </a:pPr>
            <a:r>
              <a:rPr lang="en-US" sz="2912"/>
              <a:t>ThePJOMP should </a:t>
            </a:r>
            <a:r>
              <a:rPr b="1" lang="en-US">
                <a:latin typeface="Bodoni"/>
                <a:ea typeface="Bodoni"/>
                <a:cs typeface="Bodoni"/>
                <a:sym typeface="Bodoni"/>
              </a:rPr>
              <a:t>outline</a:t>
            </a:r>
            <a:r>
              <a:rPr lang="en-US" sz="2912"/>
              <a:t> the process for preparing and facilitating these audits, including providing access to relevant project documentation, coordinating audit activities, and addressing any findings or recommendations.</a:t>
            </a:r>
            <a:endParaRPr/>
          </a:p>
        </p:txBody>
      </p:sp>
      <p:sp>
        <p:nvSpPr>
          <p:cNvPr id="482" name="Google Shape;482;p38"/>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483" name="Google Shape;483;p38"/>
          <p:cNvSpPr txBox="1"/>
          <p:nvPr>
            <p:ph type="title"/>
          </p:nvPr>
        </p:nvSpPr>
        <p:spPr>
          <a:xfrm>
            <a:off x="2063836" y="886166"/>
            <a:ext cx="7223230" cy="882276"/>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005493"/>
              </a:buClr>
              <a:buSzPts val="4080"/>
              <a:buFont typeface="Bodoni"/>
              <a:buNone/>
            </a:pPr>
            <a:r>
              <a:rPr lang="en-US" sz="4080"/>
              <a:t>4=External Audits and Assessments:</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7" name="Shape 487"/>
        <p:cNvGrpSpPr/>
        <p:nvPr/>
      </p:nvGrpSpPr>
      <p:grpSpPr>
        <a:xfrm>
          <a:off x="0" y="0"/>
          <a:ext cx="0" cy="0"/>
          <a:chOff x="0" y="0"/>
          <a:chExt cx="0" cy="0"/>
        </a:xfrm>
      </p:grpSpPr>
      <p:sp>
        <p:nvSpPr>
          <p:cNvPr id="488" name="Google Shape;488;p39"/>
          <p:cNvSpPr txBox="1"/>
          <p:nvPr>
            <p:ph idx="1" type="body"/>
          </p:nvPr>
        </p:nvSpPr>
        <p:spPr>
          <a:xfrm>
            <a:off x="1552143" y="2261909"/>
            <a:ext cx="9069920" cy="3128058"/>
          </a:xfrm>
          <a:prstGeom prst="rect">
            <a:avLst/>
          </a:prstGeom>
          <a:noFill/>
          <a:ln>
            <a:noFill/>
          </a:ln>
        </p:spPr>
        <p:txBody>
          <a:bodyPr anchorCtr="0" anchor="t" bIns="45700" lIns="45700" spcFirstLastPara="1" rIns="45700" wrap="square" tIns="45700">
            <a:normAutofit/>
          </a:bodyPr>
          <a:lstStyle/>
          <a:p>
            <a:pPr indent="0" lvl="0" marL="0" rtl="0" algn="l">
              <a:lnSpc>
                <a:spcPct val="90000"/>
              </a:lnSpc>
              <a:spcBef>
                <a:spcPts val="0"/>
              </a:spcBef>
              <a:spcAft>
                <a:spcPts val="0"/>
              </a:spcAft>
              <a:buClr>
                <a:srgbClr val="000000"/>
              </a:buClr>
              <a:buSzPts val="2720"/>
              <a:buFont typeface="Bodoni"/>
              <a:buNone/>
            </a:pPr>
            <a:r>
              <a:rPr lang="en-US" sz="2720"/>
              <a:t>The PJOMP should integrate  mechanisms for continuous improvement of compliance integration.</a:t>
            </a:r>
            <a:endParaRPr/>
          </a:p>
          <a:p>
            <a:pPr indent="0" lvl="0" marL="0" rtl="0" algn="l">
              <a:lnSpc>
                <a:spcPct val="90000"/>
              </a:lnSpc>
              <a:spcBef>
                <a:spcPts val="800"/>
              </a:spcBef>
              <a:spcAft>
                <a:spcPts val="0"/>
              </a:spcAft>
              <a:buClr>
                <a:srgbClr val="000000"/>
              </a:buClr>
              <a:buSzPts val="2720"/>
              <a:buFont typeface="Bodoni"/>
              <a:buNone/>
            </a:pPr>
            <a:r>
              <a:rPr lang="en-US" sz="2720"/>
              <a:t> 1-This involves regularly reviewing and updating compliance strategies, processes, and procedures based on l</a:t>
            </a:r>
            <a:r>
              <a:rPr b="1" lang="en-US">
                <a:latin typeface="Bodoni"/>
                <a:ea typeface="Bodoni"/>
                <a:cs typeface="Bodoni"/>
                <a:sym typeface="Bodoni"/>
              </a:rPr>
              <a:t>essons learned</a:t>
            </a:r>
            <a:r>
              <a:rPr lang="en-US" sz="2720"/>
              <a:t> and </a:t>
            </a:r>
            <a:r>
              <a:rPr b="1" lang="en-US">
                <a:latin typeface="Bodoni"/>
                <a:ea typeface="Bodoni"/>
                <a:cs typeface="Bodoni"/>
                <a:sym typeface="Bodoni"/>
              </a:rPr>
              <a:t>feedback from audits or inspections.</a:t>
            </a:r>
            <a:endParaRPr b="1">
              <a:latin typeface="Bodoni"/>
              <a:ea typeface="Bodoni"/>
              <a:cs typeface="Bodoni"/>
              <a:sym typeface="Bodoni"/>
            </a:endParaRPr>
          </a:p>
          <a:p>
            <a:pPr indent="0" lvl="0" marL="0" rtl="0" algn="l">
              <a:lnSpc>
                <a:spcPct val="90000"/>
              </a:lnSpc>
              <a:spcBef>
                <a:spcPts val="800"/>
              </a:spcBef>
              <a:spcAft>
                <a:spcPts val="0"/>
              </a:spcAft>
              <a:buClr>
                <a:srgbClr val="000000"/>
              </a:buClr>
              <a:buSzPts val="2720"/>
              <a:buFont typeface="Bodoni"/>
              <a:buNone/>
            </a:pPr>
            <a:r>
              <a:rPr lang="en-US" sz="2720"/>
              <a:t>2— Continuous improvement ensures that compliance efforts </a:t>
            </a:r>
            <a:r>
              <a:rPr b="1" lang="en-US">
                <a:latin typeface="Bodoni"/>
                <a:ea typeface="Bodoni"/>
                <a:cs typeface="Bodoni"/>
                <a:sym typeface="Bodoni"/>
              </a:rPr>
              <a:t>remain</a:t>
            </a:r>
            <a:r>
              <a:rPr lang="en-US" sz="2720"/>
              <a:t> effective and responsive to changing regulatory environments.</a:t>
            </a:r>
            <a:endParaRPr/>
          </a:p>
        </p:txBody>
      </p:sp>
      <p:sp>
        <p:nvSpPr>
          <p:cNvPr id="489" name="Google Shape;489;p39"/>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490" name="Google Shape;490;p39"/>
          <p:cNvSpPr txBox="1"/>
          <p:nvPr>
            <p:ph type="title"/>
          </p:nvPr>
        </p:nvSpPr>
        <p:spPr>
          <a:xfrm>
            <a:off x="2063836" y="886166"/>
            <a:ext cx="7223230" cy="882276"/>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005493"/>
              </a:buClr>
              <a:buSzPts val="4980"/>
              <a:buFont typeface="Bodoni"/>
              <a:buNone/>
            </a:pPr>
            <a:r>
              <a:rPr lang="en-US" sz="4980"/>
              <a:t>5= Continuous Improvement:</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4" name="Shape 494"/>
        <p:cNvGrpSpPr/>
        <p:nvPr/>
      </p:nvGrpSpPr>
      <p:grpSpPr>
        <a:xfrm>
          <a:off x="0" y="0"/>
          <a:ext cx="0" cy="0"/>
          <a:chOff x="0" y="0"/>
          <a:chExt cx="0" cy="0"/>
        </a:xfrm>
      </p:grpSpPr>
      <p:sp>
        <p:nvSpPr>
          <p:cNvPr id="495" name="Google Shape;495;p40"/>
          <p:cNvSpPr txBox="1"/>
          <p:nvPr>
            <p:ph idx="1" type="body"/>
          </p:nvPr>
        </p:nvSpPr>
        <p:spPr>
          <a:xfrm>
            <a:off x="1552143" y="2261909"/>
            <a:ext cx="9069920" cy="3128058"/>
          </a:xfrm>
          <a:prstGeom prst="rect">
            <a:avLst/>
          </a:prstGeom>
          <a:noFill/>
          <a:ln>
            <a:noFill/>
          </a:ln>
        </p:spPr>
        <p:txBody>
          <a:bodyPr anchorCtr="0" anchor="t" bIns="45700" lIns="45700" spcFirstLastPara="1" rIns="45700" wrap="square" tIns="45700">
            <a:normAutofit/>
          </a:bodyPr>
          <a:lstStyle/>
          <a:p>
            <a:pPr indent="0" lvl="0" marL="0" rtl="0" algn="l">
              <a:lnSpc>
                <a:spcPct val="90000"/>
              </a:lnSpc>
              <a:spcBef>
                <a:spcPts val="0"/>
              </a:spcBef>
              <a:spcAft>
                <a:spcPts val="0"/>
              </a:spcAft>
              <a:buClr>
                <a:srgbClr val="000000"/>
              </a:buClr>
              <a:buSzPts val="2624"/>
              <a:buFont typeface="Bodoni"/>
              <a:buNone/>
            </a:pPr>
            <a:r>
              <a:rPr lang="en-US" sz="2624"/>
              <a:t>Compliance integration goes beyond legal and regulatory requirements.</a:t>
            </a:r>
            <a:endParaRPr/>
          </a:p>
          <a:p>
            <a:pPr indent="0" lvl="0" marL="0" rtl="0" algn="l">
              <a:lnSpc>
                <a:spcPct val="90000"/>
              </a:lnSpc>
              <a:spcBef>
                <a:spcPts val="800"/>
              </a:spcBef>
              <a:spcAft>
                <a:spcPts val="0"/>
              </a:spcAft>
              <a:buClr>
                <a:srgbClr val="000000"/>
              </a:buClr>
              <a:buSzPts val="2624"/>
              <a:buFont typeface="Bodoni"/>
              <a:buNone/>
            </a:pPr>
            <a:r>
              <a:rPr lang="en-US" sz="2624"/>
              <a:t> 1-The PJOMP should also </a:t>
            </a:r>
            <a:r>
              <a:rPr b="1" lang="en-US">
                <a:latin typeface="Bodoni"/>
                <a:ea typeface="Bodoni"/>
                <a:cs typeface="Bodoni"/>
                <a:sym typeface="Bodoni"/>
              </a:rPr>
              <a:t>address</a:t>
            </a:r>
            <a:r>
              <a:rPr lang="en-US" sz="2624"/>
              <a:t> ethical considerations and align project activities with organizational values and standards. (As we said before this is a competitive intelligent )</a:t>
            </a:r>
            <a:endParaRPr/>
          </a:p>
          <a:p>
            <a:pPr indent="0" lvl="0" marL="0" rtl="0" algn="l">
              <a:lnSpc>
                <a:spcPct val="90000"/>
              </a:lnSpc>
              <a:spcBef>
                <a:spcPts val="800"/>
              </a:spcBef>
              <a:spcAft>
                <a:spcPts val="0"/>
              </a:spcAft>
              <a:buClr>
                <a:srgbClr val="000000"/>
              </a:buClr>
              <a:buSzPts val="2624"/>
              <a:buFont typeface="Bodoni"/>
              <a:buNone/>
            </a:pPr>
            <a:r>
              <a:rPr lang="en-US" sz="2624"/>
              <a:t>2-This may involve ethical guidelines for decision-making, conflict of interest management, or considerations for social and environmental impact.</a:t>
            </a:r>
            <a:endParaRPr/>
          </a:p>
        </p:txBody>
      </p:sp>
      <p:sp>
        <p:nvSpPr>
          <p:cNvPr id="496" name="Google Shape;496;p40"/>
          <p:cNvSpPr txBox="1"/>
          <p:nvPr>
            <p:ph idx="12" type="sldNum"/>
          </p:nvPr>
        </p:nvSpPr>
        <p:spPr>
          <a:xfrm>
            <a:off x="11095176" y="6414760"/>
            <a:ext cx="258624" cy="248305"/>
          </a:xfrm>
          <a:prstGeom prst="rect">
            <a:avLst/>
          </a:prstGeom>
          <a:noFill/>
          <a:ln>
            <a:noFill/>
          </a:ln>
        </p:spPr>
        <p:txBody>
          <a:bodyPr anchorCtr="0" anchor="ctr" bIns="45700" lIns="45700" spcFirstLastPara="1" rIns="45700" wrap="square" tIns="45700">
            <a:spAutoFit/>
          </a:bodyPr>
          <a:lstStyle/>
          <a:p>
            <a:pPr indent="0" lvl="0" marL="0" rtl="0" algn="r">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a:t>
            </a:fld>
            <a:endParaRPr/>
          </a:p>
        </p:txBody>
      </p:sp>
      <p:sp>
        <p:nvSpPr>
          <p:cNvPr id="497" name="Google Shape;497;p40"/>
          <p:cNvSpPr txBox="1"/>
          <p:nvPr>
            <p:ph type="title"/>
          </p:nvPr>
        </p:nvSpPr>
        <p:spPr>
          <a:xfrm>
            <a:off x="2063836" y="886166"/>
            <a:ext cx="7223230" cy="882276"/>
          </a:xfrm>
          <a:prstGeom prst="rect">
            <a:avLst/>
          </a:prstGeom>
          <a:noFill/>
          <a:ln>
            <a:noFill/>
          </a:ln>
        </p:spPr>
        <p:txBody>
          <a:bodyPr anchorCtr="0" anchor="ctr" bIns="45700" lIns="45700" spcFirstLastPara="1" rIns="45700" wrap="square" tIns="45700">
            <a:normAutofit/>
          </a:bodyPr>
          <a:lstStyle/>
          <a:p>
            <a:pPr indent="0" lvl="0" marL="0" marR="0" rtl="0" algn="ctr">
              <a:lnSpc>
                <a:spcPct val="90000"/>
              </a:lnSpc>
              <a:spcBef>
                <a:spcPts val="0"/>
              </a:spcBef>
              <a:spcAft>
                <a:spcPts val="0"/>
              </a:spcAft>
              <a:buClr>
                <a:srgbClr val="005493"/>
              </a:buClr>
              <a:buSzPts val="4080"/>
              <a:buFont typeface="Bodoni"/>
              <a:buNone/>
            </a:pPr>
            <a:r>
              <a:rPr lang="en-US" sz="4080"/>
              <a:t> 6=Business Ethical Considerations:</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1" name="Shape 501"/>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file>