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9"/>
  </p:notesMasterIdLst>
  <p:handoutMasterIdLst>
    <p:handoutMasterId r:id="rId50"/>
  </p:handoutMasterIdLst>
  <p:sldIdLst>
    <p:sldId id="303" r:id="rId5"/>
    <p:sldId id="313" r:id="rId6"/>
    <p:sldId id="699" r:id="rId7"/>
    <p:sldId id="685" r:id="rId8"/>
    <p:sldId id="682" r:id="rId9"/>
    <p:sldId id="687" r:id="rId10"/>
    <p:sldId id="670" r:id="rId11"/>
    <p:sldId id="728" r:id="rId12"/>
    <p:sldId id="694" r:id="rId13"/>
    <p:sldId id="701" r:id="rId14"/>
    <p:sldId id="702" r:id="rId15"/>
    <p:sldId id="698" r:id="rId16"/>
    <p:sldId id="704" r:id="rId17"/>
    <p:sldId id="705" r:id="rId18"/>
    <p:sldId id="706" r:id="rId19"/>
    <p:sldId id="703" r:id="rId20"/>
    <p:sldId id="695" r:id="rId21"/>
    <p:sldId id="696" r:id="rId22"/>
    <p:sldId id="707" r:id="rId23"/>
    <p:sldId id="680" r:id="rId24"/>
    <p:sldId id="683" r:id="rId25"/>
    <p:sldId id="697" r:id="rId26"/>
    <p:sldId id="708" r:id="rId27"/>
    <p:sldId id="712" r:id="rId28"/>
    <p:sldId id="709" r:id="rId29"/>
    <p:sldId id="715" r:id="rId30"/>
    <p:sldId id="716" r:id="rId31"/>
    <p:sldId id="710" r:id="rId32"/>
    <p:sldId id="718" r:id="rId33"/>
    <p:sldId id="711" r:id="rId34"/>
    <p:sldId id="719" r:id="rId35"/>
    <p:sldId id="720" r:id="rId36"/>
    <p:sldId id="721" r:id="rId37"/>
    <p:sldId id="722" r:id="rId38"/>
    <p:sldId id="723" r:id="rId39"/>
    <p:sldId id="724" r:id="rId40"/>
    <p:sldId id="725" r:id="rId41"/>
    <p:sldId id="726" r:id="rId42"/>
    <p:sldId id="713" r:id="rId43"/>
    <p:sldId id="714" r:id="rId44"/>
    <p:sldId id="727" r:id="rId45"/>
    <p:sldId id="678" r:id="rId46"/>
    <p:sldId id="679" r:id="rId47"/>
    <p:sldId id="349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699"/>
            <p14:sldId id="685"/>
            <p14:sldId id="682"/>
            <p14:sldId id="687"/>
            <p14:sldId id="670"/>
            <p14:sldId id="728"/>
            <p14:sldId id="694"/>
            <p14:sldId id="701"/>
            <p14:sldId id="702"/>
            <p14:sldId id="698"/>
            <p14:sldId id="704"/>
            <p14:sldId id="705"/>
            <p14:sldId id="706"/>
            <p14:sldId id="703"/>
            <p14:sldId id="695"/>
            <p14:sldId id="696"/>
            <p14:sldId id="707"/>
            <p14:sldId id="680"/>
            <p14:sldId id="683"/>
            <p14:sldId id="697"/>
            <p14:sldId id="708"/>
            <p14:sldId id="712"/>
            <p14:sldId id="709"/>
            <p14:sldId id="715"/>
            <p14:sldId id="716"/>
            <p14:sldId id="710"/>
            <p14:sldId id="718"/>
            <p14:sldId id="711"/>
            <p14:sldId id="719"/>
            <p14:sldId id="720"/>
            <p14:sldId id="721"/>
            <p14:sldId id="722"/>
            <p14:sldId id="723"/>
            <p14:sldId id="724"/>
            <p14:sldId id="725"/>
            <p14:sldId id="726"/>
            <p14:sldId id="713"/>
            <p14:sldId id="714"/>
            <p14:sldId id="727"/>
            <p14:sldId id="678"/>
            <p14:sldId id="67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31"/>
    <p:restoredTop sz="94591"/>
  </p:normalViewPr>
  <p:slideViewPr>
    <p:cSldViewPr snapToGrid="0">
      <p:cViewPr>
        <p:scale>
          <a:sx n="60" d="100"/>
          <a:sy n="60" d="100"/>
        </p:scale>
        <p:origin x="1026" y="1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presProps" Target="presProps.xml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8.png"/><Relationship Id="rId4" Type="http://schemas.openxmlformats.org/officeDocument/2006/relationships/image" Target="../media/image9.svg"/></Relationships>
</file>

<file path=ppt/diagrams/_rels/data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svg"/><Relationship Id="rId3" Type="http://schemas.openxmlformats.org/officeDocument/2006/relationships/image" Target="../media/image24.png"/><Relationship Id="rId7" Type="http://schemas.openxmlformats.org/officeDocument/2006/relationships/image" Target="../media/image26.png"/><Relationship Id="rId2" Type="http://schemas.openxmlformats.org/officeDocument/2006/relationships/image" Target="../media/image30.svg"/><Relationship Id="rId1" Type="http://schemas.openxmlformats.org/officeDocument/2006/relationships/image" Target="../media/image23.png"/><Relationship Id="rId6" Type="http://schemas.openxmlformats.org/officeDocument/2006/relationships/image" Target="../media/image34.svg"/><Relationship Id="rId5" Type="http://schemas.openxmlformats.org/officeDocument/2006/relationships/image" Target="../media/image25.png"/><Relationship Id="rId4" Type="http://schemas.openxmlformats.org/officeDocument/2006/relationships/image" Target="../media/image32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8.png"/><Relationship Id="rId4" Type="http://schemas.openxmlformats.org/officeDocument/2006/relationships/image" Target="../media/image9.svg"/></Relationships>
</file>

<file path=ppt/diagrams/_rels/drawing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svg"/><Relationship Id="rId3" Type="http://schemas.openxmlformats.org/officeDocument/2006/relationships/image" Target="../media/image24.png"/><Relationship Id="rId7" Type="http://schemas.openxmlformats.org/officeDocument/2006/relationships/image" Target="../media/image26.png"/><Relationship Id="rId2" Type="http://schemas.openxmlformats.org/officeDocument/2006/relationships/image" Target="../media/image30.svg"/><Relationship Id="rId1" Type="http://schemas.openxmlformats.org/officeDocument/2006/relationships/image" Target="../media/image23.png"/><Relationship Id="rId6" Type="http://schemas.openxmlformats.org/officeDocument/2006/relationships/image" Target="../media/image34.svg"/><Relationship Id="rId5" Type="http://schemas.openxmlformats.org/officeDocument/2006/relationships/image" Target="../media/image25.png"/><Relationship Id="rId4" Type="http://schemas.openxmlformats.org/officeDocument/2006/relationships/image" Target="../media/image3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55906F6-E00C-E543-BA00-62D2FB678E63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B2F649C-284C-2041-B51D-2C2EC209AC84}">
      <dgm:prSet custT="1"/>
      <dgm:spPr/>
      <dgm:t>
        <a:bodyPr/>
        <a:lstStyle/>
        <a:p>
          <a:r>
            <a:rPr lang="en-US" sz="4000" b="1" dirty="0"/>
            <a:t>Aims of Data Science in Business</a:t>
          </a:r>
        </a:p>
      </dgm:t>
    </dgm:pt>
    <dgm:pt modelId="{AAE50873-EA95-7B49-8FA0-DC41D102463A}" type="parTrans" cxnId="{14E70C97-E77C-EE4E-93EB-119E4A570333}">
      <dgm:prSet/>
      <dgm:spPr/>
      <dgm:t>
        <a:bodyPr/>
        <a:lstStyle/>
        <a:p>
          <a:endParaRPr lang="en-US" sz="1400"/>
        </a:p>
      </dgm:t>
    </dgm:pt>
    <dgm:pt modelId="{05C6598D-FABE-2D4C-AE19-DA45F2D09CEA}" type="sibTrans" cxnId="{14E70C97-E77C-EE4E-93EB-119E4A570333}">
      <dgm:prSet/>
      <dgm:spPr/>
      <dgm:t>
        <a:bodyPr/>
        <a:lstStyle/>
        <a:p>
          <a:endParaRPr lang="en-US" sz="1400"/>
        </a:p>
      </dgm:t>
    </dgm:pt>
    <dgm:pt modelId="{1DB4C343-2EDB-FC47-86FD-EA71A5705F1B}">
      <dgm:prSet custT="1"/>
      <dgm:spPr/>
      <dgm:t>
        <a:bodyPr/>
        <a:lstStyle/>
        <a:p>
          <a:r>
            <a:rPr lang="en-US" sz="2800" dirty="0"/>
            <a:t>Improve decisions with data</a:t>
          </a:r>
        </a:p>
      </dgm:t>
    </dgm:pt>
    <dgm:pt modelId="{8338C8A5-8975-D24C-9423-2FF90789D2C0}" type="parTrans" cxnId="{93F37DA5-43F8-9D42-B6A4-B741FFA6C931}">
      <dgm:prSet/>
      <dgm:spPr/>
      <dgm:t>
        <a:bodyPr/>
        <a:lstStyle/>
        <a:p>
          <a:endParaRPr lang="en-US" sz="1400"/>
        </a:p>
      </dgm:t>
    </dgm:pt>
    <dgm:pt modelId="{568FC8AD-25A1-294C-B775-8ED3C3A55BE7}" type="sibTrans" cxnId="{93F37DA5-43F8-9D42-B6A4-B741FFA6C931}">
      <dgm:prSet/>
      <dgm:spPr/>
      <dgm:t>
        <a:bodyPr/>
        <a:lstStyle/>
        <a:p>
          <a:endParaRPr lang="en-US" sz="1400"/>
        </a:p>
      </dgm:t>
    </dgm:pt>
    <dgm:pt modelId="{784A74F9-2985-0542-8733-D95EE41CC234}">
      <dgm:prSet custT="1"/>
      <dgm:spPr/>
      <dgm:t>
        <a:bodyPr/>
        <a:lstStyle/>
        <a:p>
          <a:r>
            <a:rPr lang="en-US" sz="2800" dirty="0"/>
            <a:t>Reduce guesswork by making evidence-based predictions</a:t>
          </a:r>
        </a:p>
      </dgm:t>
    </dgm:pt>
    <dgm:pt modelId="{5D920413-3CCA-A448-9CB9-D6F0606E8158}" type="parTrans" cxnId="{14CFFA3D-99CD-0240-AB57-60D245EE8269}">
      <dgm:prSet/>
      <dgm:spPr/>
      <dgm:t>
        <a:bodyPr/>
        <a:lstStyle/>
        <a:p>
          <a:endParaRPr lang="en-US" sz="1400"/>
        </a:p>
      </dgm:t>
    </dgm:pt>
    <dgm:pt modelId="{57444471-601B-1D42-B5E5-9BE731343C68}" type="sibTrans" cxnId="{14CFFA3D-99CD-0240-AB57-60D245EE8269}">
      <dgm:prSet/>
      <dgm:spPr/>
      <dgm:t>
        <a:bodyPr/>
        <a:lstStyle/>
        <a:p>
          <a:endParaRPr lang="en-US" sz="1400"/>
        </a:p>
      </dgm:t>
    </dgm:pt>
    <dgm:pt modelId="{EC94C9D9-9AD8-924E-BF73-676C8F62DBB3}">
      <dgm:prSet custT="1"/>
      <dgm:spPr/>
      <dgm:t>
        <a:bodyPr/>
        <a:lstStyle/>
        <a:p>
          <a:r>
            <a:rPr lang="en-US" sz="2800" dirty="0"/>
            <a:t>Align technical outputs (models, insights) with actionable business needs</a:t>
          </a:r>
        </a:p>
      </dgm:t>
    </dgm:pt>
    <dgm:pt modelId="{53EE7A43-1C8E-F44E-B749-E1E929D005F2}" type="parTrans" cxnId="{B1FB3C6C-EA55-9747-960E-4FC79186062D}">
      <dgm:prSet/>
      <dgm:spPr/>
      <dgm:t>
        <a:bodyPr/>
        <a:lstStyle/>
        <a:p>
          <a:endParaRPr lang="en-US" sz="1400"/>
        </a:p>
      </dgm:t>
    </dgm:pt>
    <dgm:pt modelId="{7804212E-E2FE-6144-A19F-C64F54CC18A6}" type="sibTrans" cxnId="{B1FB3C6C-EA55-9747-960E-4FC79186062D}">
      <dgm:prSet/>
      <dgm:spPr/>
      <dgm:t>
        <a:bodyPr/>
        <a:lstStyle/>
        <a:p>
          <a:endParaRPr lang="en-US" sz="1400"/>
        </a:p>
      </dgm:t>
    </dgm:pt>
    <dgm:pt modelId="{56A969A7-8241-4A43-94F8-AB56532A160D}" type="pres">
      <dgm:prSet presAssocID="{B55906F6-E00C-E543-BA00-62D2FB678E6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E2D0195-B5E2-2344-8B15-BEDA8BBBD4F7}" type="pres">
      <dgm:prSet presAssocID="{9B2F649C-284C-2041-B51D-2C2EC209AC8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74F093-7BE7-444E-A9C8-113591D5AD88}" type="pres">
      <dgm:prSet presAssocID="{9B2F649C-284C-2041-B51D-2C2EC209AC84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3F37DA5-43F8-9D42-B6A4-B741FFA6C931}" srcId="{9B2F649C-284C-2041-B51D-2C2EC209AC84}" destId="{1DB4C343-2EDB-FC47-86FD-EA71A5705F1B}" srcOrd="0" destOrd="0" parTransId="{8338C8A5-8975-D24C-9423-2FF90789D2C0}" sibTransId="{568FC8AD-25A1-294C-B775-8ED3C3A55BE7}"/>
    <dgm:cxn modelId="{14E70C97-E77C-EE4E-93EB-119E4A570333}" srcId="{B55906F6-E00C-E543-BA00-62D2FB678E63}" destId="{9B2F649C-284C-2041-B51D-2C2EC209AC84}" srcOrd="0" destOrd="0" parTransId="{AAE50873-EA95-7B49-8FA0-DC41D102463A}" sibTransId="{05C6598D-FABE-2D4C-AE19-DA45F2D09CEA}"/>
    <dgm:cxn modelId="{14CFFA3D-99CD-0240-AB57-60D245EE8269}" srcId="{9B2F649C-284C-2041-B51D-2C2EC209AC84}" destId="{784A74F9-2985-0542-8733-D95EE41CC234}" srcOrd="1" destOrd="0" parTransId="{5D920413-3CCA-A448-9CB9-D6F0606E8158}" sibTransId="{57444471-601B-1D42-B5E5-9BE731343C68}"/>
    <dgm:cxn modelId="{DE1FFC59-7A66-2446-B81F-0E801E79E575}" type="presOf" srcId="{9B2F649C-284C-2041-B51D-2C2EC209AC84}" destId="{5E2D0195-B5E2-2344-8B15-BEDA8BBBD4F7}" srcOrd="0" destOrd="0" presId="urn:microsoft.com/office/officeart/2005/8/layout/vList2"/>
    <dgm:cxn modelId="{238F6CE0-D835-A84F-85FA-CEE104C86633}" type="presOf" srcId="{1DB4C343-2EDB-FC47-86FD-EA71A5705F1B}" destId="{3174F093-7BE7-444E-A9C8-113591D5AD88}" srcOrd="0" destOrd="0" presId="urn:microsoft.com/office/officeart/2005/8/layout/vList2"/>
    <dgm:cxn modelId="{B915B07C-E9E8-1848-8BA6-48EF0EF6FF7E}" type="presOf" srcId="{784A74F9-2985-0542-8733-D95EE41CC234}" destId="{3174F093-7BE7-444E-A9C8-113591D5AD88}" srcOrd="0" destOrd="1" presId="urn:microsoft.com/office/officeart/2005/8/layout/vList2"/>
    <dgm:cxn modelId="{9B9DDA93-0897-6F4E-8B51-EE5E0C07BF29}" type="presOf" srcId="{EC94C9D9-9AD8-924E-BF73-676C8F62DBB3}" destId="{3174F093-7BE7-444E-A9C8-113591D5AD88}" srcOrd="0" destOrd="2" presId="urn:microsoft.com/office/officeart/2005/8/layout/vList2"/>
    <dgm:cxn modelId="{B1FB3C6C-EA55-9747-960E-4FC79186062D}" srcId="{9B2F649C-284C-2041-B51D-2C2EC209AC84}" destId="{EC94C9D9-9AD8-924E-BF73-676C8F62DBB3}" srcOrd="2" destOrd="0" parTransId="{53EE7A43-1C8E-F44E-B749-E1E929D005F2}" sibTransId="{7804212E-E2FE-6144-A19F-C64F54CC18A6}"/>
    <dgm:cxn modelId="{F75302F2-E094-434D-8F87-75058D0B7315}" type="presOf" srcId="{B55906F6-E00C-E543-BA00-62D2FB678E63}" destId="{56A969A7-8241-4A43-94F8-AB56532A160D}" srcOrd="0" destOrd="0" presId="urn:microsoft.com/office/officeart/2005/8/layout/vList2"/>
    <dgm:cxn modelId="{F614D8B7-5084-7E46-BA86-905CE18027F2}" type="presParOf" srcId="{56A969A7-8241-4A43-94F8-AB56532A160D}" destId="{5E2D0195-B5E2-2344-8B15-BEDA8BBBD4F7}" srcOrd="0" destOrd="0" presId="urn:microsoft.com/office/officeart/2005/8/layout/vList2"/>
    <dgm:cxn modelId="{680EDA0E-BE6F-7B4E-9F5F-89FBFE891B32}" type="presParOf" srcId="{56A969A7-8241-4A43-94F8-AB56532A160D}" destId="{3174F093-7BE7-444E-A9C8-113591D5AD88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4148F16-E0BD-9449-9078-2C44254A823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EBA5030-CB58-1C49-9B7B-D9E48F0EA0C5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/>
            <a:t>Turning Business Problems into Analytical Tasks</a:t>
          </a:r>
          <a:endParaRPr lang="en-US" dirty="0"/>
        </a:p>
      </dgm:t>
    </dgm:pt>
    <dgm:pt modelId="{21A36875-51FE-2344-B232-46C4CAF42C50}" type="parTrans" cxnId="{E835A8C7-7B2F-164B-9828-7EAFA610458F}">
      <dgm:prSet/>
      <dgm:spPr/>
      <dgm:t>
        <a:bodyPr/>
        <a:lstStyle/>
        <a:p>
          <a:endParaRPr lang="en-US"/>
        </a:p>
      </dgm:t>
    </dgm:pt>
    <dgm:pt modelId="{6036503B-FBAC-ED49-975C-0D357C5F3D3E}" type="sibTrans" cxnId="{E835A8C7-7B2F-164B-9828-7EAFA610458F}">
      <dgm:prSet/>
      <dgm:spPr/>
      <dgm:t>
        <a:bodyPr/>
        <a:lstStyle/>
        <a:p>
          <a:endParaRPr lang="en-US"/>
        </a:p>
      </dgm:t>
    </dgm:pt>
    <dgm:pt modelId="{F38D8BCC-5F05-AC4F-93CA-F6096D54DF93}">
      <dgm:prSet/>
      <dgm:spPr/>
      <dgm:t>
        <a:bodyPr/>
        <a:lstStyle/>
        <a:p>
          <a:r>
            <a:rPr lang="en-US" dirty="0"/>
            <a:t>Effective data science is goal-directed:</a:t>
          </a:r>
        </a:p>
      </dgm:t>
    </dgm:pt>
    <dgm:pt modelId="{43C0DF9C-118B-A84D-B934-545EFB892461}" type="parTrans" cxnId="{F4DB0A7F-4BF6-3043-A57B-327C41EC01ED}">
      <dgm:prSet/>
      <dgm:spPr/>
      <dgm:t>
        <a:bodyPr/>
        <a:lstStyle/>
        <a:p>
          <a:endParaRPr lang="en-US"/>
        </a:p>
      </dgm:t>
    </dgm:pt>
    <dgm:pt modelId="{A02F15A8-69DD-0D42-9862-1807496BDF34}" type="sibTrans" cxnId="{F4DB0A7F-4BF6-3043-A57B-327C41EC01ED}">
      <dgm:prSet/>
      <dgm:spPr/>
      <dgm:t>
        <a:bodyPr/>
        <a:lstStyle/>
        <a:p>
          <a:endParaRPr lang="en-US"/>
        </a:p>
      </dgm:t>
    </dgm:pt>
    <dgm:pt modelId="{FED85D14-7B91-0941-8DBD-7D26980B8E55}">
      <dgm:prSet/>
      <dgm:spPr/>
      <dgm:t>
        <a:bodyPr/>
        <a:lstStyle/>
        <a:p>
          <a:r>
            <a:rPr lang="en-US"/>
            <a:t>Understand what decisions need to be improved</a:t>
          </a:r>
          <a:endParaRPr lang="en-US" dirty="0"/>
        </a:p>
      </dgm:t>
    </dgm:pt>
    <dgm:pt modelId="{414D1D7A-24E5-9143-8573-774F721177A2}" type="parTrans" cxnId="{AABD89D7-C10E-B841-BEEF-4FF84440B04A}">
      <dgm:prSet/>
      <dgm:spPr/>
      <dgm:t>
        <a:bodyPr/>
        <a:lstStyle/>
        <a:p>
          <a:endParaRPr lang="en-US"/>
        </a:p>
      </dgm:t>
    </dgm:pt>
    <dgm:pt modelId="{8ECA69C6-9228-EC4F-BE14-169A5551AC36}" type="sibTrans" cxnId="{AABD89D7-C10E-B841-BEEF-4FF84440B04A}">
      <dgm:prSet/>
      <dgm:spPr/>
      <dgm:t>
        <a:bodyPr/>
        <a:lstStyle/>
        <a:p>
          <a:endParaRPr lang="en-US"/>
        </a:p>
      </dgm:t>
    </dgm:pt>
    <dgm:pt modelId="{F98C0ED5-012C-DD48-8631-5DB53CD2334E}">
      <dgm:prSet/>
      <dgm:spPr/>
      <dgm:t>
        <a:bodyPr/>
        <a:lstStyle/>
        <a:p>
          <a:r>
            <a:rPr lang="en-US"/>
            <a:t>Identify what data can support these decisions</a:t>
          </a:r>
          <a:endParaRPr lang="en-US" dirty="0"/>
        </a:p>
      </dgm:t>
    </dgm:pt>
    <dgm:pt modelId="{DC19AF83-0BCA-344F-8154-386A10EFEE9F}" type="parTrans" cxnId="{63837969-39FE-A94D-BF69-0DD0497AA5C0}">
      <dgm:prSet/>
      <dgm:spPr/>
      <dgm:t>
        <a:bodyPr/>
        <a:lstStyle/>
        <a:p>
          <a:endParaRPr lang="en-US"/>
        </a:p>
      </dgm:t>
    </dgm:pt>
    <dgm:pt modelId="{8A726CA2-9CA8-9F48-982C-A4AA40657BA5}" type="sibTrans" cxnId="{63837969-39FE-A94D-BF69-0DD0497AA5C0}">
      <dgm:prSet/>
      <dgm:spPr/>
      <dgm:t>
        <a:bodyPr/>
        <a:lstStyle/>
        <a:p>
          <a:endParaRPr lang="en-US"/>
        </a:p>
      </dgm:t>
    </dgm:pt>
    <dgm:pt modelId="{73B2A1C2-6D48-7D4E-B34B-AAED3B81CD5C}" type="pres">
      <dgm:prSet presAssocID="{E4148F16-E0BD-9449-9078-2C44254A823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2C102A1-A40E-884A-B45F-9E5D38B5B9B3}" type="pres">
      <dgm:prSet presAssocID="{2EBA5030-CB58-1C49-9B7B-D9E48F0EA0C5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7A7B54-93A3-CF48-B4FA-0F5865BBF406}" type="pres">
      <dgm:prSet presAssocID="{6036503B-FBAC-ED49-975C-0D357C5F3D3E}" presName="spacer" presStyleCnt="0"/>
      <dgm:spPr/>
    </dgm:pt>
    <dgm:pt modelId="{185300C6-D2E3-194D-A8A7-E0A724E80E63}" type="pres">
      <dgm:prSet presAssocID="{F38D8BCC-5F05-AC4F-93CA-F6096D54DF93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2F6503-5776-5D4D-B14C-17CA6ABFE4D5}" type="pres">
      <dgm:prSet presAssocID="{F38D8BCC-5F05-AC4F-93CA-F6096D54DF93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255448D-23E2-0C43-9742-B7EBD77AA8C6}" type="presOf" srcId="{F38D8BCC-5F05-AC4F-93CA-F6096D54DF93}" destId="{185300C6-D2E3-194D-A8A7-E0A724E80E63}" srcOrd="0" destOrd="0" presId="urn:microsoft.com/office/officeart/2005/8/layout/vList2"/>
    <dgm:cxn modelId="{99A5A7D4-BFBF-4243-AACC-A152ED7B8660}" type="presOf" srcId="{2EBA5030-CB58-1C49-9B7B-D9E48F0EA0C5}" destId="{92C102A1-A40E-884A-B45F-9E5D38B5B9B3}" srcOrd="0" destOrd="0" presId="urn:microsoft.com/office/officeart/2005/8/layout/vList2"/>
    <dgm:cxn modelId="{696092BA-1BFE-324E-BFC9-9BF785E3F44E}" type="presOf" srcId="{FED85D14-7B91-0941-8DBD-7D26980B8E55}" destId="{3B2F6503-5776-5D4D-B14C-17CA6ABFE4D5}" srcOrd="0" destOrd="0" presId="urn:microsoft.com/office/officeart/2005/8/layout/vList2"/>
    <dgm:cxn modelId="{E835A8C7-7B2F-164B-9828-7EAFA610458F}" srcId="{E4148F16-E0BD-9449-9078-2C44254A8230}" destId="{2EBA5030-CB58-1C49-9B7B-D9E48F0EA0C5}" srcOrd="0" destOrd="0" parTransId="{21A36875-51FE-2344-B232-46C4CAF42C50}" sibTransId="{6036503B-FBAC-ED49-975C-0D357C5F3D3E}"/>
    <dgm:cxn modelId="{F4DB0A7F-4BF6-3043-A57B-327C41EC01ED}" srcId="{E4148F16-E0BD-9449-9078-2C44254A8230}" destId="{F38D8BCC-5F05-AC4F-93CA-F6096D54DF93}" srcOrd="1" destOrd="0" parTransId="{43C0DF9C-118B-A84D-B934-545EFB892461}" sibTransId="{A02F15A8-69DD-0D42-9862-1807496BDF34}"/>
    <dgm:cxn modelId="{AABD89D7-C10E-B841-BEEF-4FF84440B04A}" srcId="{F38D8BCC-5F05-AC4F-93CA-F6096D54DF93}" destId="{FED85D14-7B91-0941-8DBD-7D26980B8E55}" srcOrd="0" destOrd="0" parTransId="{414D1D7A-24E5-9143-8573-774F721177A2}" sibTransId="{8ECA69C6-9228-EC4F-BE14-169A5551AC36}"/>
    <dgm:cxn modelId="{63837969-39FE-A94D-BF69-0DD0497AA5C0}" srcId="{F38D8BCC-5F05-AC4F-93CA-F6096D54DF93}" destId="{F98C0ED5-012C-DD48-8631-5DB53CD2334E}" srcOrd="1" destOrd="0" parTransId="{DC19AF83-0BCA-344F-8154-386A10EFEE9F}" sibTransId="{8A726CA2-9CA8-9F48-982C-A4AA40657BA5}"/>
    <dgm:cxn modelId="{E52E4542-6B56-254C-BA19-D1AAE66AF5BD}" type="presOf" srcId="{E4148F16-E0BD-9449-9078-2C44254A8230}" destId="{73B2A1C2-6D48-7D4E-B34B-AAED3B81CD5C}" srcOrd="0" destOrd="0" presId="urn:microsoft.com/office/officeart/2005/8/layout/vList2"/>
    <dgm:cxn modelId="{E87C5D5A-A4E2-A74E-9212-98DC6712C398}" type="presOf" srcId="{F98C0ED5-012C-DD48-8631-5DB53CD2334E}" destId="{3B2F6503-5776-5D4D-B14C-17CA6ABFE4D5}" srcOrd="0" destOrd="1" presId="urn:microsoft.com/office/officeart/2005/8/layout/vList2"/>
    <dgm:cxn modelId="{96E283A0-C032-D441-B9E8-4F13280161D9}" type="presParOf" srcId="{73B2A1C2-6D48-7D4E-B34B-AAED3B81CD5C}" destId="{92C102A1-A40E-884A-B45F-9E5D38B5B9B3}" srcOrd="0" destOrd="0" presId="urn:microsoft.com/office/officeart/2005/8/layout/vList2"/>
    <dgm:cxn modelId="{4E488CA4-FE6D-3945-B74C-C31631E5D195}" type="presParOf" srcId="{73B2A1C2-6D48-7D4E-B34B-AAED3B81CD5C}" destId="{D97A7B54-93A3-CF48-B4FA-0F5865BBF406}" srcOrd="1" destOrd="0" presId="urn:microsoft.com/office/officeart/2005/8/layout/vList2"/>
    <dgm:cxn modelId="{05605362-9221-114F-A99D-88A66719F716}" type="presParOf" srcId="{73B2A1C2-6D48-7D4E-B34B-AAED3B81CD5C}" destId="{185300C6-D2E3-194D-A8A7-E0A724E80E63}" srcOrd="2" destOrd="0" presId="urn:microsoft.com/office/officeart/2005/8/layout/vList2"/>
    <dgm:cxn modelId="{14662E3F-F219-1844-835E-9C2919FE00ED}" type="presParOf" srcId="{73B2A1C2-6D48-7D4E-B34B-AAED3B81CD5C}" destId="{3B2F6503-5776-5D4D-B14C-17CA6ABFE4D5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13EB3DB-CB95-48D6-BBFD-03F0A19E73F1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E5AD264-E875-447A-8BB9-8076234EC59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Customer retention and churn management</a:t>
          </a:r>
        </a:p>
      </dgm:t>
    </dgm:pt>
    <dgm:pt modelId="{47FA4103-B60B-4CC3-ACD9-A1C16F778FD7}" type="parTrans" cxnId="{5C5FBFB7-E5B2-4E19-BF70-BF1047A1C36A}">
      <dgm:prSet/>
      <dgm:spPr/>
      <dgm:t>
        <a:bodyPr/>
        <a:lstStyle/>
        <a:p>
          <a:endParaRPr lang="en-US"/>
        </a:p>
      </dgm:t>
    </dgm:pt>
    <dgm:pt modelId="{44FFBDF9-BB1A-4474-87CC-425CB88ECDD3}" type="sibTrans" cxnId="{5C5FBFB7-E5B2-4E19-BF70-BF1047A1C36A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D8A284CD-3C65-44B1-B17D-CB26D6FF299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Fraud and anomaly detection</a:t>
          </a:r>
        </a:p>
      </dgm:t>
    </dgm:pt>
    <dgm:pt modelId="{CF573C9C-D50A-42E7-8DD4-D01F7C09EFBC}" type="parTrans" cxnId="{8938277F-FD3A-4D74-9DAF-E13F4BEDD84F}">
      <dgm:prSet/>
      <dgm:spPr/>
      <dgm:t>
        <a:bodyPr/>
        <a:lstStyle/>
        <a:p>
          <a:endParaRPr lang="en-US"/>
        </a:p>
      </dgm:t>
    </dgm:pt>
    <dgm:pt modelId="{BCEDA938-72B2-4D47-8F3E-5A1DECC1B01E}" type="sibTrans" cxnId="{8938277F-FD3A-4D74-9DAF-E13F4BEDD84F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87E0A605-DBAE-4D38-83D3-BD4BA8CE945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Forecasting and risk analysis</a:t>
          </a:r>
        </a:p>
      </dgm:t>
    </dgm:pt>
    <dgm:pt modelId="{DE85AE90-69A3-43EB-AB6F-ABCB4D46AA27}" type="parTrans" cxnId="{FBEEF16A-3C9D-4432-BDB2-0FF9001405C2}">
      <dgm:prSet/>
      <dgm:spPr/>
      <dgm:t>
        <a:bodyPr/>
        <a:lstStyle/>
        <a:p>
          <a:endParaRPr lang="en-US"/>
        </a:p>
      </dgm:t>
    </dgm:pt>
    <dgm:pt modelId="{46CA302B-987B-45B7-B064-D3DB4E4C8B72}" type="sibTrans" cxnId="{FBEEF16A-3C9D-4432-BDB2-0FF9001405C2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DF4AED67-0CF2-491C-AA4C-F232E344E0B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Recommendation systems and personalization</a:t>
          </a:r>
        </a:p>
      </dgm:t>
    </dgm:pt>
    <dgm:pt modelId="{6BD734B4-206D-4C5F-85F4-24FA0DE0C6A9}" type="parTrans" cxnId="{2842C7A5-EB0D-4B8F-AC03-10206B06FB4E}">
      <dgm:prSet/>
      <dgm:spPr/>
      <dgm:t>
        <a:bodyPr/>
        <a:lstStyle/>
        <a:p>
          <a:endParaRPr lang="en-US"/>
        </a:p>
      </dgm:t>
    </dgm:pt>
    <dgm:pt modelId="{7CACB028-D5E2-43A8-8B95-820CDE81777C}" type="sibTrans" cxnId="{2842C7A5-EB0D-4B8F-AC03-10206B06FB4E}">
      <dgm:prSet/>
      <dgm:spPr/>
      <dgm:t>
        <a:bodyPr/>
        <a:lstStyle/>
        <a:p>
          <a:endParaRPr lang="en-US"/>
        </a:p>
      </dgm:t>
    </dgm:pt>
    <dgm:pt modelId="{29E9B5CE-435A-4626-9825-A414BE378B80}" type="pres">
      <dgm:prSet presAssocID="{813EB3DB-CB95-48D6-BBFD-03F0A19E73F1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FB0B78E-2097-44FD-B2EC-130FBCE065EF}" type="pres">
      <dgm:prSet presAssocID="{813EB3DB-CB95-48D6-BBFD-03F0A19E73F1}" presName="container" presStyleCnt="0">
        <dgm:presLayoutVars>
          <dgm:dir/>
          <dgm:resizeHandles val="exact"/>
        </dgm:presLayoutVars>
      </dgm:prSet>
      <dgm:spPr/>
    </dgm:pt>
    <dgm:pt modelId="{2D4FFA65-9CAC-4327-992A-AE559FA382DF}" type="pres">
      <dgm:prSet presAssocID="{DE5AD264-E875-447A-8BB9-8076234EC593}" presName="compNode" presStyleCnt="0"/>
      <dgm:spPr/>
    </dgm:pt>
    <dgm:pt modelId="{52AC469A-ADBC-458D-A34B-CA5C52819494}" type="pres">
      <dgm:prSet presAssocID="{DE5AD264-E875-447A-8BB9-8076234EC593}" presName="iconBgRect" presStyleLbl="bgShp" presStyleIdx="0" presStyleCnt="4"/>
      <dgm:spPr/>
    </dgm:pt>
    <dgm:pt modelId="{9F1DC0AD-04D7-4B47-BFAE-4A74F92CC011}" type="pres">
      <dgm:prSet presAssocID="{DE5AD264-E875-447A-8BB9-8076234EC593}" presName="iconRect" presStyleLbl="nod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645138F5-011A-4D4C-B192-B275179CAAA9}" type="pres">
      <dgm:prSet presAssocID="{DE5AD264-E875-447A-8BB9-8076234EC593}" presName="spaceRect" presStyleCnt="0"/>
      <dgm:spPr/>
    </dgm:pt>
    <dgm:pt modelId="{52DFD09C-844D-4B06-8816-0E2E62053C07}" type="pres">
      <dgm:prSet presAssocID="{DE5AD264-E875-447A-8BB9-8076234EC593}" presName="textRect" presStyleLbl="revTx" presStyleIdx="0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A2A717E0-F1AC-4462-899E-9861300AE6C8}" type="pres">
      <dgm:prSet presAssocID="{44FFBDF9-BB1A-4474-87CC-425CB88ECDD3}" presName="sibTrans" presStyleLbl="sibTrans2D1" presStyleIdx="0" presStyleCnt="0"/>
      <dgm:spPr/>
      <dgm:t>
        <a:bodyPr/>
        <a:lstStyle/>
        <a:p>
          <a:endParaRPr lang="en-US"/>
        </a:p>
      </dgm:t>
    </dgm:pt>
    <dgm:pt modelId="{A595D770-4396-49CF-A5AB-65647290D084}" type="pres">
      <dgm:prSet presAssocID="{D8A284CD-3C65-44B1-B17D-CB26D6FF2993}" presName="compNode" presStyleCnt="0"/>
      <dgm:spPr/>
    </dgm:pt>
    <dgm:pt modelId="{004278FB-D0EE-43DD-B8CA-6A811B20ACEE}" type="pres">
      <dgm:prSet presAssocID="{D8A284CD-3C65-44B1-B17D-CB26D6FF2993}" presName="iconBgRect" presStyleLbl="bgShp" presStyleIdx="1" presStyleCnt="4"/>
      <dgm:spPr/>
    </dgm:pt>
    <dgm:pt modelId="{7AEC8DA3-0EEE-4A75-8C13-AB51DB912FFD}" type="pres">
      <dgm:prSet presAssocID="{D8A284CD-3C65-44B1-B17D-CB26D6FF2993}" presName="iconRect" presStyleLbl="node1" presStyleIdx="1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BA593EB4-3618-4631-9AA5-975E864E7836}" type="pres">
      <dgm:prSet presAssocID="{D8A284CD-3C65-44B1-B17D-CB26D6FF2993}" presName="spaceRect" presStyleCnt="0"/>
      <dgm:spPr/>
    </dgm:pt>
    <dgm:pt modelId="{B8D08C0E-7708-41FE-8FE2-70E3D6D545F1}" type="pres">
      <dgm:prSet presAssocID="{D8A284CD-3C65-44B1-B17D-CB26D6FF2993}" presName="textRect" presStyleLbl="revTx" presStyleIdx="1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16E1D9CC-F9E3-4D78-9FA9-5C4F7A74D091}" type="pres">
      <dgm:prSet presAssocID="{BCEDA938-72B2-4D47-8F3E-5A1DECC1B01E}" presName="sibTrans" presStyleLbl="sibTrans2D1" presStyleIdx="0" presStyleCnt="0"/>
      <dgm:spPr/>
      <dgm:t>
        <a:bodyPr/>
        <a:lstStyle/>
        <a:p>
          <a:endParaRPr lang="en-US"/>
        </a:p>
      </dgm:t>
    </dgm:pt>
    <dgm:pt modelId="{3E4BA3DF-CCAC-4105-9585-E501C7E05321}" type="pres">
      <dgm:prSet presAssocID="{87E0A605-DBAE-4D38-83D3-BD4BA8CE9454}" presName="compNode" presStyleCnt="0"/>
      <dgm:spPr/>
    </dgm:pt>
    <dgm:pt modelId="{08EF63CA-85EC-4732-B34A-17CA1E802A1A}" type="pres">
      <dgm:prSet presAssocID="{87E0A605-DBAE-4D38-83D3-BD4BA8CE9454}" presName="iconBgRect" presStyleLbl="bgShp" presStyleIdx="2" presStyleCnt="4"/>
      <dgm:spPr/>
    </dgm:pt>
    <dgm:pt modelId="{5FBE02BF-1C44-40E1-B19E-6666950FED00}" type="pres">
      <dgm:prSet presAssocID="{87E0A605-DBAE-4D38-83D3-BD4BA8CE9454}" presName="iconRect" presStyleLbl="node1" presStyleIdx="2" presStyleCnt="4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CEB2C5A2-D40B-42E7-92DB-782648CA7329}" type="pres">
      <dgm:prSet presAssocID="{87E0A605-DBAE-4D38-83D3-BD4BA8CE9454}" presName="spaceRect" presStyleCnt="0"/>
      <dgm:spPr/>
    </dgm:pt>
    <dgm:pt modelId="{75ED22D9-713C-450B-BCF5-B8AC700C9829}" type="pres">
      <dgm:prSet presAssocID="{87E0A605-DBAE-4D38-83D3-BD4BA8CE9454}" presName="textRect" presStyleLbl="revTx" presStyleIdx="2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7A194038-717C-497A-B0E8-FA49CA64861F}" type="pres">
      <dgm:prSet presAssocID="{46CA302B-987B-45B7-B064-D3DB4E4C8B72}" presName="sibTrans" presStyleLbl="sibTrans2D1" presStyleIdx="0" presStyleCnt="0"/>
      <dgm:spPr/>
      <dgm:t>
        <a:bodyPr/>
        <a:lstStyle/>
        <a:p>
          <a:endParaRPr lang="en-US"/>
        </a:p>
      </dgm:t>
    </dgm:pt>
    <dgm:pt modelId="{71056532-8B53-406A-9880-D3869076DFF3}" type="pres">
      <dgm:prSet presAssocID="{DF4AED67-0CF2-491C-AA4C-F232E344E0B2}" presName="compNode" presStyleCnt="0"/>
      <dgm:spPr/>
    </dgm:pt>
    <dgm:pt modelId="{813234B9-D893-4B8C-97D0-BF90CA9CD88F}" type="pres">
      <dgm:prSet presAssocID="{DF4AED67-0CF2-491C-AA4C-F232E344E0B2}" presName="iconBgRect" presStyleLbl="bgShp" presStyleIdx="3" presStyleCnt="4"/>
      <dgm:spPr/>
    </dgm:pt>
    <dgm:pt modelId="{E84D2C73-1E9A-4D13-B65E-D100577198CF}" type="pres">
      <dgm:prSet presAssocID="{DF4AED67-0CF2-491C-AA4C-F232E344E0B2}" presName="iconRect" presStyleLbl="node1" presStyleIdx="3" presStyleCnt="4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User"/>
        </a:ext>
      </dgm:extLst>
    </dgm:pt>
    <dgm:pt modelId="{DE1A2603-83B6-4CCB-BE2E-6BCF3B80D729}" type="pres">
      <dgm:prSet presAssocID="{DF4AED67-0CF2-491C-AA4C-F232E344E0B2}" presName="spaceRect" presStyleCnt="0"/>
      <dgm:spPr/>
    </dgm:pt>
    <dgm:pt modelId="{33F437A8-7C30-4157-82AC-5DDDACBB4223}" type="pres">
      <dgm:prSet presAssocID="{DF4AED67-0CF2-491C-AA4C-F232E344E0B2}" presName="textRect" presStyleLbl="revTx" presStyleIdx="3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C5FBFB7-E5B2-4E19-BF70-BF1047A1C36A}" srcId="{813EB3DB-CB95-48D6-BBFD-03F0A19E73F1}" destId="{DE5AD264-E875-447A-8BB9-8076234EC593}" srcOrd="0" destOrd="0" parTransId="{47FA4103-B60B-4CC3-ACD9-A1C16F778FD7}" sibTransId="{44FFBDF9-BB1A-4474-87CC-425CB88ECDD3}"/>
    <dgm:cxn modelId="{34D096BE-52BD-445E-AE42-2794B7B98C95}" type="presOf" srcId="{46CA302B-987B-45B7-B064-D3DB4E4C8B72}" destId="{7A194038-717C-497A-B0E8-FA49CA64861F}" srcOrd="0" destOrd="0" presId="urn:microsoft.com/office/officeart/2018/2/layout/IconCircleList"/>
    <dgm:cxn modelId="{8BD9EB4A-F2EC-484F-B2FC-6F22BF18A76E}" type="presOf" srcId="{BCEDA938-72B2-4D47-8F3E-5A1DECC1B01E}" destId="{16E1D9CC-F9E3-4D78-9FA9-5C4F7A74D091}" srcOrd="0" destOrd="0" presId="urn:microsoft.com/office/officeart/2018/2/layout/IconCircleList"/>
    <dgm:cxn modelId="{D74E9A5B-EF62-43F3-97D5-1D12A8AE0537}" type="presOf" srcId="{DF4AED67-0CF2-491C-AA4C-F232E344E0B2}" destId="{33F437A8-7C30-4157-82AC-5DDDACBB4223}" srcOrd="0" destOrd="0" presId="urn:microsoft.com/office/officeart/2018/2/layout/IconCircleList"/>
    <dgm:cxn modelId="{2842C7A5-EB0D-4B8F-AC03-10206B06FB4E}" srcId="{813EB3DB-CB95-48D6-BBFD-03F0A19E73F1}" destId="{DF4AED67-0CF2-491C-AA4C-F232E344E0B2}" srcOrd="3" destOrd="0" parTransId="{6BD734B4-206D-4C5F-85F4-24FA0DE0C6A9}" sibTransId="{7CACB028-D5E2-43A8-8B95-820CDE81777C}"/>
    <dgm:cxn modelId="{DB6B2378-F8AB-4B16-BB58-354857BDAE62}" type="presOf" srcId="{44FFBDF9-BB1A-4474-87CC-425CB88ECDD3}" destId="{A2A717E0-F1AC-4462-899E-9861300AE6C8}" srcOrd="0" destOrd="0" presId="urn:microsoft.com/office/officeart/2018/2/layout/IconCircleList"/>
    <dgm:cxn modelId="{30DCCB0E-E654-477A-BE80-600456B9F8C9}" type="presOf" srcId="{DE5AD264-E875-447A-8BB9-8076234EC593}" destId="{52DFD09C-844D-4B06-8816-0E2E62053C07}" srcOrd="0" destOrd="0" presId="urn:microsoft.com/office/officeart/2018/2/layout/IconCircleList"/>
    <dgm:cxn modelId="{5249F71B-AA20-446A-A747-44EB010CB693}" type="presOf" srcId="{87E0A605-DBAE-4D38-83D3-BD4BA8CE9454}" destId="{75ED22D9-713C-450B-BCF5-B8AC700C9829}" srcOrd="0" destOrd="0" presId="urn:microsoft.com/office/officeart/2018/2/layout/IconCircleList"/>
    <dgm:cxn modelId="{FBEEF16A-3C9D-4432-BDB2-0FF9001405C2}" srcId="{813EB3DB-CB95-48D6-BBFD-03F0A19E73F1}" destId="{87E0A605-DBAE-4D38-83D3-BD4BA8CE9454}" srcOrd="2" destOrd="0" parTransId="{DE85AE90-69A3-43EB-AB6F-ABCB4D46AA27}" sibTransId="{46CA302B-987B-45B7-B064-D3DB4E4C8B72}"/>
    <dgm:cxn modelId="{8938277F-FD3A-4D74-9DAF-E13F4BEDD84F}" srcId="{813EB3DB-CB95-48D6-BBFD-03F0A19E73F1}" destId="{D8A284CD-3C65-44B1-B17D-CB26D6FF2993}" srcOrd="1" destOrd="0" parTransId="{CF573C9C-D50A-42E7-8DD4-D01F7C09EFBC}" sibTransId="{BCEDA938-72B2-4D47-8F3E-5A1DECC1B01E}"/>
    <dgm:cxn modelId="{779E55E4-5F32-4D45-8A69-86E50ADDBD46}" type="presOf" srcId="{813EB3DB-CB95-48D6-BBFD-03F0A19E73F1}" destId="{29E9B5CE-435A-4626-9825-A414BE378B80}" srcOrd="0" destOrd="0" presId="urn:microsoft.com/office/officeart/2018/2/layout/IconCircleList"/>
    <dgm:cxn modelId="{8712319D-7A06-4DC3-9199-A48A92CC2413}" type="presOf" srcId="{D8A284CD-3C65-44B1-B17D-CB26D6FF2993}" destId="{B8D08C0E-7708-41FE-8FE2-70E3D6D545F1}" srcOrd="0" destOrd="0" presId="urn:microsoft.com/office/officeart/2018/2/layout/IconCircleList"/>
    <dgm:cxn modelId="{65AB30E6-EB7D-43FD-A975-38A6AF9FE764}" type="presParOf" srcId="{29E9B5CE-435A-4626-9825-A414BE378B80}" destId="{FFB0B78E-2097-44FD-B2EC-130FBCE065EF}" srcOrd="0" destOrd="0" presId="urn:microsoft.com/office/officeart/2018/2/layout/IconCircleList"/>
    <dgm:cxn modelId="{21E877AB-A744-4F85-93C5-A29A2E34AF14}" type="presParOf" srcId="{FFB0B78E-2097-44FD-B2EC-130FBCE065EF}" destId="{2D4FFA65-9CAC-4327-992A-AE559FA382DF}" srcOrd="0" destOrd="0" presId="urn:microsoft.com/office/officeart/2018/2/layout/IconCircleList"/>
    <dgm:cxn modelId="{50CF1AE8-6B92-4C76-B927-CE2335DB695D}" type="presParOf" srcId="{2D4FFA65-9CAC-4327-992A-AE559FA382DF}" destId="{52AC469A-ADBC-458D-A34B-CA5C52819494}" srcOrd="0" destOrd="0" presId="urn:microsoft.com/office/officeart/2018/2/layout/IconCircleList"/>
    <dgm:cxn modelId="{BD0CFE72-068D-4874-A4B7-8575FFE53B1D}" type="presParOf" srcId="{2D4FFA65-9CAC-4327-992A-AE559FA382DF}" destId="{9F1DC0AD-04D7-4B47-BFAE-4A74F92CC011}" srcOrd="1" destOrd="0" presId="urn:microsoft.com/office/officeart/2018/2/layout/IconCircleList"/>
    <dgm:cxn modelId="{28312143-CD33-44D9-A4C1-88C15152A45B}" type="presParOf" srcId="{2D4FFA65-9CAC-4327-992A-AE559FA382DF}" destId="{645138F5-011A-4D4C-B192-B275179CAAA9}" srcOrd="2" destOrd="0" presId="urn:microsoft.com/office/officeart/2018/2/layout/IconCircleList"/>
    <dgm:cxn modelId="{9CE69359-0CF5-40BC-9646-C99EC3B116F5}" type="presParOf" srcId="{2D4FFA65-9CAC-4327-992A-AE559FA382DF}" destId="{52DFD09C-844D-4B06-8816-0E2E62053C07}" srcOrd="3" destOrd="0" presId="urn:microsoft.com/office/officeart/2018/2/layout/IconCircleList"/>
    <dgm:cxn modelId="{59E13A4D-437C-41C5-9BCF-DD130A87ABCD}" type="presParOf" srcId="{FFB0B78E-2097-44FD-B2EC-130FBCE065EF}" destId="{A2A717E0-F1AC-4462-899E-9861300AE6C8}" srcOrd="1" destOrd="0" presId="urn:microsoft.com/office/officeart/2018/2/layout/IconCircleList"/>
    <dgm:cxn modelId="{2EED4AF4-F5A6-4E1F-A855-83EB30A73F15}" type="presParOf" srcId="{FFB0B78E-2097-44FD-B2EC-130FBCE065EF}" destId="{A595D770-4396-49CF-A5AB-65647290D084}" srcOrd="2" destOrd="0" presId="urn:microsoft.com/office/officeart/2018/2/layout/IconCircleList"/>
    <dgm:cxn modelId="{B45CA2DD-319A-400A-8807-ECFA2DD79C8D}" type="presParOf" srcId="{A595D770-4396-49CF-A5AB-65647290D084}" destId="{004278FB-D0EE-43DD-B8CA-6A811B20ACEE}" srcOrd="0" destOrd="0" presId="urn:microsoft.com/office/officeart/2018/2/layout/IconCircleList"/>
    <dgm:cxn modelId="{398A3FEC-2971-4FF5-8829-FDE880E02B2C}" type="presParOf" srcId="{A595D770-4396-49CF-A5AB-65647290D084}" destId="{7AEC8DA3-0EEE-4A75-8C13-AB51DB912FFD}" srcOrd="1" destOrd="0" presId="urn:microsoft.com/office/officeart/2018/2/layout/IconCircleList"/>
    <dgm:cxn modelId="{58387D1F-EEB7-4B0B-A070-A61B1760FF55}" type="presParOf" srcId="{A595D770-4396-49CF-A5AB-65647290D084}" destId="{BA593EB4-3618-4631-9AA5-975E864E7836}" srcOrd="2" destOrd="0" presId="urn:microsoft.com/office/officeart/2018/2/layout/IconCircleList"/>
    <dgm:cxn modelId="{E64504EA-FF1C-4FB8-B2FA-D524AE03A935}" type="presParOf" srcId="{A595D770-4396-49CF-A5AB-65647290D084}" destId="{B8D08C0E-7708-41FE-8FE2-70E3D6D545F1}" srcOrd="3" destOrd="0" presId="urn:microsoft.com/office/officeart/2018/2/layout/IconCircleList"/>
    <dgm:cxn modelId="{E7C25792-AC86-4EEB-B02E-4F954A2E71D6}" type="presParOf" srcId="{FFB0B78E-2097-44FD-B2EC-130FBCE065EF}" destId="{16E1D9CC-F9E3-4D78-9FA9-5C4F7A74D091}" srcOrd="3" destOrd="0" presId="urn:microsoft.com/office/officeart/2018/2/layout/IconCircleList"/>
    <dgm:cxn modelId="{C042F07F-13A9-415A-AA50-3B54C921708E}" type="presParOf" srcId="{FFB0B78E-2097-44FD-B2EC-130FBCE065EF}" destId="{3E4BA3DF-CCAC-4105-9585-E501C7E05321}" srcOrd="4" destOrd="0" presId="urn:microsoft.com/office/officeart/2018/2/layout/IconCircleList"/>
    <dgm:cxn modelId="{A2C889AA-65FA-435A-92EC-DF6306C60030}" type="presParOf" srcId="{3E4BA3DF-CCAC-4105-9585-E501C7E05321}" destId="{08EF63CA-85EC-4732-B34A-17CA1E802A1A}" srcOrd="0" destOrd="0" presId="urn:microsoft.com/office/officeart/2018/2/layout/IconCircleList"/>
    <dgm:cxn modelId="{C8610D30-7803-4877-8133-A7358DE095A3}" type="presParOf" srcId="{3E4BA3DF-CCAC-4105-9585-E501C7E05321}" destId="{5FBE02BF-1C44-40E1-B19E-6666950FED00}" srcOrd="1" destOrd="0" presId="urn:microsoft.com/office/officeart/2018/2/layout/IconCircleList"/>
    <dgm:cxn modelId="{AF2F3EED-21E2-4E91-8853-9034D88F48A5}" type="presParOf" srcId="{3E4BA3DF-CCAC-4105-9585-E501C7E05321}" destId="{CEB2C5A2-D40B-42E7-92DB-782648CA7329}" srcOrd="2" destOrd="0" presId="urn:microsoft.com/office/officeart/2018/2/layout/IconCircleList"/>
    <dgm:cxn modelId="{BD9AE309-898D-4DFD-B8E3-FB05DEA6BCD1}" type="presParOf" srcId="{3E4BA3DF-CCAC-4105-9585-E501C7E05321}" destId="{75ED22D9-713C-450B-BCF5-B8AC700C9829}" srcOrd="3" destOrd="0" presId="urn:microsoft.com/office/officeart/2018/2/layout/IconCircleList"/>
    <dgm:cxn modelId="{B6038D72-5D12-4A65-A398-356B7300B6C8}" type="presParOf" srcId="{FFB0B78E-2097-44FD-B2EC-130FBCE065EF}" destId="{7A194038-717C-497A-B0E8-FA49CA64861F}" srcOrd="5" destOrd="0" presId="urn:microsoft.com/office/officeart/2018/2/layout/IconCircleList"/>
    <dgm:cxn modelId="{A28BE75E-16CA-4C84-8186-3AAF78C07490}" type="presParOf" srcId="{FFB0B78E-2097-44FD-B2EC-130FBCE065EF}" destId="{71056532-8B53-406A-9880-D3869076DFF3}" srcOrd="6" destOrd="0" presId="urn:microsoft.com/office/officeart/2018/2/layout/IconCircleList"/>
    <dgm:cxn modelId="{D795D7A9-6157-4FB0-B5D8-C1F380A6091C}" type="presParOf" srcId="{71056532-8B53-406A-9880-D3869076DFF3}" destId="{813234B9-D893-4B8C-97D0-BF90CA9CD88F}" srcOrd="0" destOrd="0" presId="urn:microsoft.com/office/officeart/2018/2/layout/IconCircleList"/>
    <dgm:cxn modelId="{68B581BF-C3E0-49C1-85F6-32A20C491D9B}" type="presParOf" srcId="{71056532-8B53-406A-9880-D3869076DFF3}" destId="{E84D2C73-1E9A-4D13-B65E-D100577198CF}" srcOrd="1" destOrd="0" presId="urn:microsoft.com/office/officeart/2018/2/layout/IconCircleList"/>
    <dgm:cxn modelId="{6B10950C-B0F3-4C53-AAF5-ABF3AEAEFBE0}" type="presParOf" srcId="{71056532-8B53-406A-9880-D3869076DFF3}" destId="{DE1A2603-83B6-4CCB-BE2E-6BCF3B80D729}" srcOrd="2" destOrd="0" presId="urn:microsoft.com/office/officeart/2018/2/layout/IconCircleList"/>
    <dgm:cxn modelId="{4AD2C13E-A05B-4335-80BD-27A967831035}" type="presParOf" srcId="{71056532-8B53-406A-9880-D3869076DFF3}" destId="{33F437A8-7C30-4157-82AC-5DDDACBB4223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D7C1E1A-202F-164D-ABBE-B1D08CDE0235}" type="doc">
      <dgm:prSet loTypeId="urn:microsoft.com/office/officeart/2005/8/layout/process1" loCatId="" qsTypeId="urn:microsoft.com/office/officeart/2005/8/quickstyle/simple1" qsCatId="simple" csTypeId="urn:microsoft.com/office/officeart/2005/8/colors/accent1_2" csCatId="accent1" phldr="1"/>
      <dgm:spPr/>
    </dgm:pt>
    <dgm:pt modelId="{F93884F2-5722-1240-ADF5-F8C0B184EAF5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400" dirty="0"/>
            <a:t>Begin with a clear business question</a:t>
          </a:r>
        </a:p>
      </dgm:t>
    </dgm:pt>
    <dgm:pt modelId="{E314E965-0224-4A4A-BAF4-34B069C5BDE0}" type="parTrans" cxnId="{1A44325F-F6C0-5B41-9319-EABDCB4A71FF}">
      <dgm:prSet/>
      <dgm:spPr/>
      <dgm:t>
        <a:bodyPr/>
        <a:lstStyle/>
        <a:p>
          <a:endParaRPr lang="en-US" sz="2000"/>
        </a:p>
      </dgm:t>
    </dgm:pt>
    <dgm:pt modelId="{18847B62-F48E-D94F-B9BF-1ED2D51A7D3E}" type="sibTrans" cxnId="{1A44325F-F6C0-5B41-9319-EABDCB4A71FF}">
      <dgm:prSet custT="1"/>
      <dgm:spPr/>
      <dgm:t>
        <a:bodyPr/>
        <a:lstStyle/>
        <a:p>
          <a:endParaRPr lang="en-US" sz="1800"/>
        </a:p>
      </dgm:t>
    </dgm:pt>
    <dgm:pt modelId="{C53DF6C8-556C-3A47-BA7F-8B888ECEEE5B}">
      <dgm:prSet custT="1"/>
      <dgm:spPr/>
      <dgm:t>
        <a:bodyPr/>
        <a:lstStyle/>
        <a:p>
          <a:r>
            <a:rPr lang="en-US" sz="2400"/>
            <a:t>Identify the data needed</a:t>
          </a:r>
          <a:endParaRPr lang="en-US" sz="2400" dirty="0"/>
        </a:p>
      </dgm:t>
    </dgm:pt>
    <dgm:pt modelId="{85647D97-5F2D-0541-9EEB-E1CC17CE5761}" type="parTrans" cxnId="{9CC69DD9-4A7D-4143-809D-1F6EDDFE470E}">
      <dgm:prSet/>
      <dgm:spPr/>
      <dgm:t>
        <a:bodyPr/>
        <a:lstStyle/>
        <a:p>
          <a:endParaRPr lang="en-US" sz="2000"/>
        </a:p>
      </dgm:t>
    </dgm:pt>
    <dgm:pt modelId="{F1048AE2-2A9D-E547-A50E-4D4B8A188B5A}" type="sibTrans" cxnId="{9CC69DD9-4A7D-4143-809D-1F6EDDFE470E}">
      <dgm:prSet custT="1"/>
      <dgm:spPr/>
      <dgm:t>
        <a:bodyPr/>
        <a:lstStyle/>
        <a:p>
          <a:endParaRPr lang="en-US" sz="1800"/>
        </a:p>
      </dgm:t>
    </dgm:pt>
    <dgm:pt modelId="{0A5361CD-C307-9A4A-A106-5CEA16E61FFA}">
      <dgm:prSet custT="1"/>
      <dgm:spPr/>
      <dgm:t>
        <a:bodyPr/>
        <a:lstStyle/>
        <a:p>
          <a:r>
            <a:rPr lang="en-US" sz="2400"/>
            <a:t>Match the question to a data mining task (e.g., classification, clustering)</a:t>
          </a:r>
          <a:endParaRPr lang="en-US" sz="2400" dirty="0"/>
        </a:p>
      </dgm:t>
    </dgm:pt>
    <dgm:pt modelId="{3EC6C507-FD10-4243-9274-A7B25C71D7A6}" type="parTrans" cxnId="{E9AA2DD9-A355-774E-B087-3198F3A9409A}">
      <dgm:prSet/>
      <dgm:spPr/>
      <dgm:t>
        <a:bodyPr/>
        <a:lstStyle/>
        <a:p>
          <a:endParaRPr lang="en-US" sz="2000"/>
        </a:p>
      </dgm:t>
    </dgm:pt>
    <dgm:pt modelId="{F902D6C3-79A9-E24D-BDC2-8C4C94657441}" type="sibTrans" cxnId="{E9AA2DD9-A355-774E-B087-3198F3A9409A}">
      <dgm:prSet/>
      <dgm:spPr/>
      <dgm:t>
        <a:bodyPr/>
        <a:lstStyle/>
        <a:p>
          <a:endParaRPr lang="en-US" sz="2000"/>
        </a:p>
      </dgm:t>
    </dgm:pt>
    <dgm:pt modelId="{11D1ECDC-45F8-8642-AD25-A7249B41B2B9}" type="pres">
      <dgm:prSet presAssocID="{0D7C1E1A-202F-164D-ABBE-B1D08CDE0235}" presName="Name0" presStyleCnt="0">
        <dgm:presLayoutVars>
          <dgm:dir/>
          <dgm:resizeHandles val="exact"/>
        </dgm:presLayoutVars>
      </dgm:prSet>
      <dgm:spPr/>
    </dgm:pt>
    <dgm:pt modelId="{730D22D7-BB6A-7D43-88EB-606E0B54E8E2}" type="pres">
      <dgm:prSet presAssocID="{F93884F2-5722-1240-ADF5-F8C0B184EAF5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BA853B-B4C1-BD43-B2AD-8F6E7E411C85}" type="pres">
      <dgm:prSet presAssocID="{18847B62-F48E-D94F-B9BF-1ED2D51A7D3E}" presName="sibTrans" presStyleLbl="sibTrans2D1" presStyleIdx="0" presStyleCnt="2"/>
      <dgm:spPr/>
      <dgm:t>
        <a:bodyPr/>
        <a:lstStyle/>
        <a:p>
          <a:endParaRPr lang="en-US"/>
        </a:p>
      </dgm:t>
    </dgm:pt>
    <dgm:pt modelId="{0AF16CB8-13C0-E84E-BC74-DBBAE9EBA808}" type="pres">
      <dgm:prSet presAssocID="{18847B62-F48E-D94F-B9BF-1ED2D51A7D3E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F9E63452-71F1-B94C-9670-C4650411CB4C}" type="pres">
      <dgm:prSet presAssocID="{C53DF6C8-556C-3A47-BA7F-8B888ECEEE5B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94CAEE-D92F-584F-971C-881F42D1DDA0}" type="pres">
      <dgm:prSet presAssocID="{F1048AE2-2A9D-E547-A50E-4D4B8A188B5A}" presName="sibTrans" presStyleLbl="sibTrans2D1" presStyleIdx="1" presStyleCnt="2"/>
      <dgm:spPr/>
      <dgm:t>
        <a:bodyPr/>
        <a:lstStyle/>
        <a:p>
          <a:endParaRPr lang="en-US"/>
        </a:p>
      </dgm:t>
    </dgm:pt>
    <dgm:pt modelId="{51883691-90A0-174E-B572-CE9382DED40E}" type="pres">
      <dgm:prSet presAssocID="{F1048AE2-2A9D-E547-A50E-4D4B8A188B5A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A0D484C6-8091-1146-89CF-E2E2324F6371}" type="pres">
      <dgm:prSet presAssocID="{0A5361CD-C307-9A4A-A106-5CEA16E61FF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82410EA-0952-894F-B46A-4AB9C32844AD}" type="presOf" srcId="{0A5361CD-C307-9A4A-A106-5CEA16E61FFA}" destId="{A0D484C6-8091-1146-89CF-E2E2324F6371}" srcOrd="0" destOrd="0" presId="urn:microsoft.com/office/officeart/2005/8/layout/process1"/>
    <dgm:cxn modelId="{29E93145-5B3D-AF44-94D8-46378ABF92C7}" type="presOf" srcId="{18847B62-F48E-D94F-B9BF-1ED2D51A7D3E}" destId="{0AF16CB8-13C0-E84E-BC74-DBBAE9EBA808}" srcOrd="1" destOrd="0" presId="urn:microsoft.com/office/officeart/2005/8/layout/process1"/>
    <dgm:cxn modelId="{0D8F0346-4BC7-EE4C-ADC9-2CB02E32506B}" type="presOf" srcId="{F1048AE2-2A9D-E547-A50E-4D4B8A188B5A}" destId="{5E94CAEE-D92F-584F-971C-881F42D1DDA0}" srcOrd="0" destOrd="0" presId="urn:microsoft.com/office/officeart/2005/8/layout/process1"/>
    <dgm:cxn modelId="{4266A05F-385D-8F48-BF5A-210B8ED59D92}" type="presOf" srcId="{F1048AE2-2A9D-E547-A50E-4D4B8A188B5A}" destId="{51883691-90A0-174E-B572-CE9382DED40E}" srcOrd="1" destOrd="0" presId="urn:microsoft.com/office/officeart/2005/8/layout/process1"/>
    <dgm:cxn modelId="{1A44325F-F6C0-5B41-9319-EABDCB4A71FF}" srcId="{0D7C1E1A-202F-164D-ABBE-B1D08CDE0235}" destId="{F93884F2-5722-1240-ADF5-F8C0B184EAF5}" srcOrd="0" destOrd="0" parTransId="{E314E965-0224-4A4A-BAF4-34B069C5BDE0}" sibTransId="{18847B62-F48E-D94F-B9BF-1ED2D51A7D3E}"/>
    <dgm:cxn modelId="{3B8B588D-C455-FF48-AEAE-659011490B0C}" type="presOf" srcId="{18847B62-F48E-D94F-B9BF-1ED2D51A7D3E}" destId="{67BA853B-B4C1-BD43-B2AD-8F6E7E411C85}" srcOrd="0" destOrd="0" presId="urn:microsoft.com/office/officeart/2005/8/layout/process1"/>
    <dgm:cxn modelId="{FDF8417B-2A12-D848-B7ED-B05E5C77BDEE}" type="presOf" srcId="{0D7C1E1A-202F-164D-ABBE-B1D08CDE0235}" destId="{11D1ECDC-45F8-8642-AD25-A7249B41B2B9}" srcOrd="0" destOrd="0" presId="urn:microsoft.com/office/officeart/2005/8/layout/process1"/>
    <dgm:cxn modelId="{5A674EE7-0EB3-3843-95B5-DA1CE54FA9A0}" type="presOf" srcId="{F93884F2-5722-1240-ADF5-F8C0B184EAF5}" destId="{730D22D7-BB6A-7D43-88EB-606E0B54E8E2}" srcOrd="0" destOrd="0" presId="urn:microsoft.com/office/officeart/2005/8/layout/process1"/>
    <dgm:cxn modelId="{F0446240-3BCE-C74E-BE1A-B66C1BCAADC3}" type="presOf" srcId="{C53DF6C8-556C-3A47-BA7F-8B888ECEEE5B}" destId="{F9E63452-71F1-B94C-9670-C4650411CB4C}" srcOrd="0" destOrd="0" presId="urn:microsoft.com/office/officeart/2005/8/layout/process1"/>
    <dgm:cxn modelId="{9CC69DD9-4A7D-4143-809D-1F6EDDFE470E}" srcId="{0D7C1E1A-202F-164D-ABBE-B1D08CDE0235}" destId="{C53DF6C8-556C-3A47-BA7F-8B888ECEEE5B}" srcOrd="1" destOrd="0" parTransId="{85647D97-5F2D-0541-9EEB-E1CC17CE5761}" sibTransId="{F1048AE2-2A9D-E547-A50E-4D4B8A188B5A}"/>
    <dgm:cxn modelId="{E9AA2DD9-A355-774E-B087-3198F3A9409A}" srcId="{0D7C1E1A-202F-164D-ABBE-B1D08CDE0235}" destId="{0A5361CD-C307-9A4A-A106-5CEA16E61FFA}" srcOrd="2" destOrd="0" parTransId="{3EC6C507-FD10-4243-9274-A7B25C71D7A6}" sibTransId="{F902D6C3-79A9-E24D-BDC2-8C4C94657441}"/>
    <dgm:cxn modelId="{5EB63CFA-78AB-F041-ACAE-2DD5944846EB}" type="presParOf" srcId="{11D1ECDC-45F8-8642-AD25-A7249B41B2B9}" destId="{730D22D7-BB6A-7D43-88EB-606E0B54E8E2}" srcOrd="0" destOrd="0" presId="urn:microsoft.com/office/officeart/2005/8/layout/process1"/>
    <dgm:cxn modelId="{A2FE60C4-7EF2-5448-B097-A64E1F1407AD}" type="presParOf" srcId="{11D1ECDC-45F8-8642-AD25-A7249B41B2B9}" destId="{67BA853B-B4C1-BD43-B2AD-8F6E7E411C85}" srcOrd="1" destOrd="0" presId="urn:microsoft.com/office/officeart/2005/8/layout/process1"/>
    <dgm:cxn modelId="{499D10F5-528D-2B4D-91A5-2288ACEED314}" type="presParOf" srcId="{67BA853B-B4C1-BD43-B2AD-8F6E7E411C85}" destId="{0AF16CB8-13C0-E84E-BC74-DBBAE9EBA808}" srcOrd="0" destOrd="0" presId="urn:microsoft.com/office/officeart/2005/8/layout/process1"/>
    <dgm:cxn modelId="{E7FE8DF5-EE4B-D14F-8255-DB5BBBFF003A}" type="presParOf" srcId="{11D1ECDC-45F8-8642-AD25-A7249B41B2B9}" destId="{F9E63452-71F1-B94C-9670-C4650411CB4C}" srcOrd="2" destOrd="0" presId="urn:microsoft.com/office/officeart/2005/8/layout/process1"/>
    <dgm:cxn modelId="{15AEA070-B9DF-3443-B5E6-34E32C7C7253}" type="presParOf" srcId="{11D1ECDC-45F8-8642-AD25-A7249B41B2B9}" destId="{5E94CAEE-D92F-584F-971C-881F42D1DDA0}" srcOrd="3" destOrd="0" presId="urn:microsoft.com/office/officeart/2005/8/layout/process1"/>
    <dgm:cxn modelId="{F0D31A51-9F9C-9445-B973-C86741E21C7F}" type="presParOf" srcId="{5E94CAEE-D92F-584F-971C-881F42D1DDA0}" destId="{51883691-90A0-174E-B572-CE9382DED40E}" srcOrd="0" destOrd="0" presId="urn:microsoft.com/office/officeart/2005/8/layout/process1"/>
    <dgm:cxn modelId="{3533759A-EFD6-244F-81C7-C1E77CAF74DE}" type="presParOf" srcId="{11D1ECDC-45F8-8642-AD25-A7249B41B2B9}" destId="{A0D484C6-8091-1146-89CF-E2E2324F6371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EC12BAF-8B76-8945-BD7E-32A2D1A7CD9E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7B9F384-0101-C243-BBBE-FA2F705336F7}">
      <dgm:prSet custT="1"/>
      <dgm:spPr/>
      <dgm:t>
        <a:bodyPr/>
        <a:lstStyle/>
        <a:p>
          <a:r>
            <a:rPr lang="en-US" sz="2800" b="1" dirty="0"/>
            <a:t>Classification</a:t>
          </a:r>
          <a:endParaRPr lang="en-EG" sz="2800" dirty="0"/>
        </a:p>
      </dgm:t>
    </dgm:pt>
    <dgm:pt modelId="{91FA5ED4-C156-394E-960A-91AD68492BCC}" type="parTrans" cxnId="{F3A13982-EF5F-A046-8EB6-DC528A88CCF7}">
      <dgm:prSet/>
      <dgm:spPr/>
      <dgm:t>
        <a:bodyPr/>
        <a:lstStyle/>
        <a:p>
          <a:endParaRPr lang="en-US" sz="2400"/>
        </a:p>
      </dgm:t>
    </dgm:pt>
    <dgm:pt modelId="{AAD1EF9D-0474-2F4A-BFDC-7C1574F10F52}" type="sibTrans" cxnId="{F3A13982-EF5F-A046-8EB6-DC528A88CCF7}">
      <dgm:prSet/>
      <dgm:spPr/>
      <dgm:t>
        <a:bodyPr/>
        <a:lstStyle/>
        <a:p>
          <a:endParaRPr lang="en-US" sz="2400"/>
        </a:p>
      </dgm:t>
    </dgm:pt>
    <dgm:pt modelId="{B1AABE60-A826-9D49-A501-1F8514B5954C}">
      <dgm:prSet custT="1"/>
      <dgm:spPr/>
      <dgm:t>
        <a:bodyPr/>
        <a:lstStyle/>
        <a:p>
          <a:r>
            <a:rPr lang="en-US" sz="2800" b="1" dirty="0"/>
            <a:t>Regression</a:t>
          </a:r>
          <a:endParaRPr lang="en-EG" sz="2800" dirty="0"/>
        </a:p>
      </dgm:t>
    </dgm:pt>
    <dgm:pt modelId="{F8DEC74A-73A9-8747-B133-004A77615FAF}" type="parTrans" cxnId="{0E1F6E76-D176-D244-B3F9-877C851978C0}">
      <dgm:prSet/>
      <dgm:spPr/>
      <dgm:t>
        <a:bodyPr/>
        <a:lstStyle/>
        <a:p>
          <a:endParaRPr lang="en-US" sz="2400"/>
        </a:p>
      </dgm:t>
    </dgm:pt>
    <dgm:pt modelId="{A318DE53-3E9B-1744-8359-B3F0F622FFF5}" type="sibTrans" cxnId="{0E1F6E76-D176-D244-B3F9-877C851978C0}">
      <dgm:prSet/>
      <dgm:spPr/>
      <dgm:t>
        <a:bodyPr/>
        <a:lstStyle/>
        <a:p>
          <a:endParaRPr lang="en-US" sz="2400"/>
        </a:p>
      </dgm:t>
    </dgm:pt>
    <dgm:pt modelId="{D5B89682-0D25-9945-AB26-55F958656472}">
      <dgm:prSet custT="1"/>
      <dgm:spPr/>
      <dgm:t>
        <a:bodyPr/>
        <a:lstStyle/>
        <a:p>
          <a:r>
            <a:rPr lang="en-US" sz="2800" b="1" dirty="0"/>
            <a:t>Clustering</a:t>
          </a:r>
          <a:endParaRPr lang="en-EG" sz="2800" dirty="0"/>
        </a:p>
      </dgm:t>
    </dgm:pt>
    <dgm:pt modelId="{623A6EA0-9A69-8644-9C6B-6CF51D22ACC2}" type="parTrans" cxnId="{0BCB1B8F-4CB6-6E45-BF93-FCC1A685A61D}">
      <dgm:prSet/>
      <dgm:spPr/>
      <dgm:t>
        <a:bodyPr/>
        <a:lstStyle/>
        <a:p>
          <a:endParaRPr lang="en-US" sz="2400"/>
        </a:p>
      </dgm:t>
    </dgm:pt>
    <dgm:pt modelId="{FF3CFC0B-0C51-9849-A6D2-313D22050CBB}" type="sibTrans" cxnId="{0BCB1B8F-4CB6-6E45-BF93-FCC1A685A61D}">
      <dgm:prSet/>
      <dgm:spPr/>
      <dgm:t>
        <a:bodyPr/>
        <a:lstStyle/>
        <a:p>
          <a:endParaRPr lang="en-US" sz="2400"/>
        </a:p>
      </dgm:t>
    </dgm:pt>
    <dgm:pt modelId="{C728AD66-8E3B-4D40-BF37-CF8EBAF94E11}">
      <dgm:prSet custT="1"/>
      <dgm:spPr/>
      <dgm:t>
        <a:bodyPr/>
        <a:lstStyle/>
        <a:p>
          <a:r>
            <a:rPr lang="en-US" sz="2800" b="1" dirty="0"/>
            <a:t>Similarity Matching</a:t>
          </a:r>
          <a:endParaRPr lang="en-EG" sz="2800" dirty="0"/>
        </a:p>
      </dgm:t>
    </dgm:pt>
    <dgm:pt modelId="{6B9BB112-FE9C-994C-8634-A879F0AEDABC}" type="parTrans" cxnId="{A1E737F3-D5AD-C445-8E16-68EE711FAAD6}">
      <dgm:prSet/>
      <dgm:spPr/>
      <dgm:t>
        <a:bodyPr/>
        <a:lstStyle/>
        <a:p>
          <a:endParaRPr lang="en-US" sz="2400"/>
        </a:p>
      </dgm:t>
    </dgm:pt>
    <dgm:pt modelId="{7C249A3A-3213-0543-8F10-BF598CB586D3}" type="sibTrans" cxnId="{A1E737F3-D5AD-C445-8E16-68EE711FAAD6}">
      <dgm:prSet/>
      <dgm:spPr/>
      <dgm:t>
        <a:bodyPr/>
        <a:lstStyle/>
        <a:p>
          <a:endParaRPr lang="en-US" sz="2400"/>
        </a:p>
      </dgm:t>
    </dgm:pt>
    <dgm:pt modelId="{3844131B-2319-5B43-B642-11B56D4A947F}">
      <dgm:prSet custT="1"/>
      <dgm:spPr/>
      <dgm:t>
        <a:bodyPr/>
        <a:lstStyle/>
        <a:p>
          <a:r>
            <a:rPr lang="en-US" sz="2400" b="1" dirty="0"/>
            <a:t> </a:t>
          </a:r>
          <a:r>
            <a:rPr lang="en-US" sz="2400" dirty="0"/>
            <a:t>Assign labels to predefined categories (e.g., spam vs. not spam)</a:t>
          </a:r>
          <a:endParaRPr lang="en-EG" sz="2400" dirty="0"/>
        </a:p>
      </dgm:t>
    </dgm:pt>
    <dgm:pt modelId="{A0544C85-CF24-B244-ABC0-547A30742029}" type="parTrans" cxnId="{EBDE1882-BC53-F842-A451-285AB7FB7DB4}">
      <dgm:prSet/>
      <dgm:spPr/>
      <dgm:t>
        <a:bodyPr/>
        <a:lstStyle/>
        <a:p>
          <a:endParaRPr lang="en-US" sz="2400"/>
        </a:p>
      </dgm:t>
    </dgm:pt>
    <dgm:pt modelId="{6422C104-083E-0E49-9C18-840CF0587311}" type="sibTrans" cxnId="{EBDE1882-BC53-F842-A451-285AB7FB7DB4}">
      <dgm:prSet/>
      <dgm:spPr/>
      <dgm:t>
        <a:bodyPr/>
        <a:lstStyle/>
        <a:p>
          <a:endParaRPr lang="en-US" sz="2400"/>
        </a:p>
      </dgm:t>
    </dgm:pt>
    <dgm:pt modelId="{F520DBEB-D076-3840-B768-BE55454F1CD1}">
      <dgm:prSet custT="1"/>
      <dgm:spPr/>
      <dgm:t>
        <a:bodyPr/>
        <a:lstStyle/>
        <a:p>
          <a:r>
            <a:rPr lang="en-US" sz="2400" dirty="0"/>
            <a:t>Predict numeric outcomes (e.g., revenue, prices)</a:t>
          </a:r>
          <a:endParaRPr lang="en-EG" sz="2400" dirty="0"/>
        </a:p>
      </dgm:t>
    </dgm:pt>
    <dgm:pt modelId="{1282FA44-24A5-9643-BDDA-A3D3DCEA405D}" type="parTrans" cxnId="{4B42CCD1-F8F6-9C46-8F1C-6B7719FC9A64}">
      <dgm:prSet/>
      <dgm:spPr/>
      <dgm:t>
        <a:bodyPr/>
        <a:lstStyle/>
        <a:p>
          <a:endParaRPr lang="en-US" sz="2400"/>
        </a:p>
      </dgm:t>
    </dgm:pt>
    <dgm:pt modelId="{5D4A1FCD-DD00-4F4C-97BF-3A0CEA7B113F}" type="sibTrans" cxnId="{4B42CCD1-F8F6-9C46-8F1C-6B7719FC9A64}">
      <dgm:prSet/>
      <dgm:spPr/>
      <dgm:t>
        <a:bodyPr/>
        <a:lstStyle/>
        <a:p>
          <a:endParaRPr lang="en-US" sz="2400"/>
        </a:p>
      </dgm:t>
    </dgm:pt>
    <dgm:pt modelId="{41A5D9C9-219C-1A4E-A12F-CF318ED143B7}">
      <dgm:prSet custT="1"/>
      <dgm:spPr/>
      <dgm:t>
        <a:bodyPr/>
        <a:lstStyle/>
        <a:p>
          <a:r>
            <a:rPr lang="en-US" sz="2400" dirty="0"/>
            <a:t>Group similar records (e.g., customer segmentation)</a:t>
          </a:r>
          <a:endParaRPr lang="en-EG" sz="2400" dirty="0"/>
        </a:p>
      </dgm:t>
    </dgm:pt>
    <dgm:pt modelId="{0BCC88DD-D885-A241-BA93-E6CADCA68996}" type="parTrans" cxnId="{0D3F5D63-12E3-0C4D-B982-8EAC45A80F30}">
      <dgm:prSet/>
      <dgm:spPr/>
      <dgm:t>
        <a:bodyPr/>
        <a:lstStyle/>
        <a:p>
          <a:endParaRPr lang="en-US" sz="2400"/>
        </a:p>
      </dgm:t>
    </dgm:pt>
    <dgm:pt modelId="{4BE85DAA-8FBD-4745-B686-244CCC7B50E7}" type="sibTrans" cxnId="{0D3F5D63-12E3-0C4D-B982-8EAC45A80F30}">
      <dgm:prSet/>
      <dgm:spPr/>
      <dgm:t>
        <a:bodyPr/>
        <a:lstStyle/>
        <a:p>
          <a:endParaRPr lang="en-US" sz="2400"/>
        </a:p>
      </dgm:t>
    </dgm:pt>
    <dgm:pt modelId="{486FEC82-9C2E-1441-930B-9E7F2E1A7DD4}">
      <dgm:prSet custT="1"/>
      <dgm:spPr/>
      <dgm:t>
        <a:bodyPr/>
        <a:lstStyle/>
        <a:p>
          <a:r>
            <a:rPr lang="en-US" sz="2400" dirty="0"/>
            <a:t>Finding items/entities similar to a target (e.g., recommender systems)</a:t>
          </a:r>
          <a:endParaRPr lang="en-EG" sz="2400" dirty="0"/>
        </a:p>
      </dgm:t>
    </dgm:pt>
    <dgm:pt modelId="{572B7CDA-B035-7245-A487-47CC169FB9A9}" type="parTrans" cxnId="{B2B02574-446A-614B-91E3-F4A95D4146DE}">
      <dgm:prSet/>
      <dgm:spPr/>
      <dgm:t>
        <a:bodyPr/>
        <a:lstStyle/>
        <a:p>
          <a:endParaRPr lang="en-US" sz="2400"/>
        </a:p>
      </dgm:t>
    </dgm:pt>
    <dgm:pt modelId="{41AF7C08-34F1-CF4D-86A2-B51E5CF89305}" type="sibTrans" cxnId="{B2B02574-446A-614B-91E3-F4A95D4146DE}">
      <dgm:prSet/>
      <dgm:spPr/>
      <dgm:t>
        <a:bodyPr/>
        <a:lstStyle/>
        <a:p>
          <a:endParaRPr lang="en-US" sz="2400"/>
        </a:p>
      </dgm:t>
    </dgm:pt>
    <dgm:pt modelId="{DF6FEEC5-B9F0-2940-9121-2009239E0346}" type="pres">
      <dgm:prSet presAssocID="{BEC12BAF-8B76-8945-BD7E-32A2D1A7CD9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390D903-88BC-B84D-B5BE-A69E285C1E5D}" type="pres">
      <dgm:prSet presAssocID="{07B9F384-0101-C243-BBBE-FA2F705336F7}" presName="linNode" presStyleCnt="0"/>
      <dgm:spPr/>
    </dgm:pt>
    <dgm:pt modelId="{080E5204-AE7F-4143-BC72-A0931EE1889E}" type="pres">
      <dgm:prSet presAssocID="{07B9F384-0101-C243-BBBE-FA2F705336F7}" presName="parentText" presStyleLbl="node1" presStyleIdx="0" presStyleCnt="4" custScaleX="8757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1F02D9-C782-0647-825A-11CACE839D71}" type="pres">
      <dgm:prSet presAssocID="{07B9F384-0101-C243-BBBE-FA2F705336F7}" presName="descendantText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EADADC-939C-AD40-815E-30120E78B477}" type="pres">
      <dgm:prSet presAssocID="{AAD1EF9D-0474-2F4A-BFDC-7C1574F10F52}" presName="sp" presStyleCnt="0"/>
      <dgm:spPr/>
    </dgm:pt>
    <dgm:pt modelId="{02D2C73C-44B3-C846-8700-63FAA828BFAF}" type="pres">
      <dgm:prSet presAssocID="{B1AABE60-A826-9D49-A501-1F8514B5954C}" presName="linNode" presStyleCnt="0"/>
      <dgm:spPr/>
    </dgm:pt>
    <dgm:pt modelId="{44010BC4-283E-EF43-B25B-0FE0BF8F2911}" type="pres">
      <dgm:prSet presAssocID="{B1AABE60-A826-9D49-A501-1F8514B5954C}" presName="parentText" presStyleLbl="node1" presStyleIdx="1" presStyleCnt="4" custScaleX="8757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E67471-EE46-D249-9722-9CDC30B6618D}" type="pres">
      <dgm:prSet presAssocID="{B1AABE60-A826-9D49-A501-1F8514B5954C}" presName="descendantText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B1C181-2B82-CB4E-A4C2-96EECA0F5992}" type="pres">
      <dgm:prSet presAssocID="{A318DE53-3E9B-1744-8359-B3F0F622FFF5}" presName="sp" presStyleCnt="0"/>
      <dgm:spPr/>
    </dgm:pt>
    <dgm:pt modelId="{02CE8B69-D5CA-3244-BEB4-A9ABC5E9F27F}" type="pres">
      <dgm:prSet presAssocID="{D5B89682-0D25-9945-AB26-55F958656472}" presName="linNode" presStyleCnt="0"/>
      <dgm:spPr/>
    </dgm:pt>
    <dgm:pt modelId="{E9665102-E53D-FF4F-9CA9-118901153791}" type="pres">
      <dgm:prSet presAssocID="{D5B89682-0D25-9945-AB26-55F958656472}" presName="parentText" presStyleLbl="node1" presStyleIdx="2" presStyleCnt="4" custScaleX="8757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8F442A-9EEA-C843-AE10-EB516DD5D239}" type="pres">
      <dgm:prSet presAssocID="{D5B89682-0D25-9945-AB26-55F958656472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2BCA5E-9A94-AF4F-8C29-C40DF15BA80F}" type="pres">
      <dgm:prSet presAssocID="{FF3CFC0B-0C51-9849-A6D2-313D22050CBB}" presName="sp" presStyleCnt="0"/>
      <dgm:spPr/>
    </dgm:pt>
    <dgm:pt modelId="{2D3CBE6E-A518-2144-A9A0-837AAB3F0A12}" type="pres">
      <dgm:prSet presAssocID="{C728AD66-8E3B-4D40-BF37-CF8EBAF94E11}" presName="linNode" presStyleCnt="0"/>
      <dgm:spPr/>
    </dgm:pt>
    <dgm:pt modelId="{455C3D00-51F1-A541-8531-AE770861E847}" type="pres">
      <dgm:prSet presAssocID="{C728AD66-8E3B-4D40-BF37-CF8EBAF94E11}" presName="parentText" presStyleLbl="node1" presStyleIdx="3" presStyleCnt="4" custScaleX="8757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27D1C5-6ED5-1641-8EF3-87410C2E3E6F}" type="pres">
      <dgm:prSet presAssocID="{C728AD66-8E3B-4D40-BF37-CF8EBAF94E11}" presName="descendantText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6C73A34-8419-B24C-BDCA-EC0DF81F5EFC}" type="presOf" srcId="{F520DBEB-D076-3840-B768-BE55454F1CD1}" destId="{E1E67471-EE46-D249-9722-9CDC30B6618D}" srcOrd="0" destOrd="0" presId="urn:microsoft.com/office/officeart/2005/8/layout/vList5"/>
    <dgm:cxn modelId="{F3A13982-EF5F-A046-8EB6-DC528A88CCF7}" srcId="{BEC12BAF-8B76-8945-BD7E-32A2D1A7CD9E}" destId="{07B9F384-0101-C243-BBBE-FA2F705336F7}" srcOrd="0" destOrd="0" parTransId="{91FA5ED4-C156-394E-960A-91AD68492BCC}" sibTransId="{AAD1EF9D-0474-2F4A-BFDC-7C1574F10F52}"/>
    <dgm:cxn modelId="{B2B02574-446A-614B-91E3-F4A95D4146DE}" srcId="{C728AD66-8E3B-4D40-BF37-CF8EBAF94E11}" destId="{486FEC82-9C2E-1441-930B-9E7F2E1A7DD4}" srcOrd="0" destOrd="0" parTransId="{572B7CDA-B035-7245-A487-47CC169FB9A9}" sibTransId="{41AF7C08-34F1-CF4D-86A2-B51E5CF89305}"/>
    <dgm:cxn modelId="{601B09B0-1B80-BA47-B501-A4480C335EF2}" type="presOf" srcId="{41A5D9C9-219C-1A4E-A12F-CF318ED143B7}" destId="{AA8F442A-9EEA-C843-AE10-EB516DD5D239}" srcOrd="0" destOrd="0" presId="urn:microsoft.com/office/officeart/2005/8/layout/vList5"/>
    <dgm:cxn modelId="{0D3F5D63-12E3-0C4D-B982-8EAC45A80F30}" srcId="{D5B89682-0D25-9945-AB26-55F958656472}" destId="{41A5D9C9-219C-1A4E-A12F-CF318ED143B7}" srcOrd="0" destOrd="0" parTransId="{0BCC88DD-D885-A241-BA93-E6CADCA68996}" sibTransId="{4BE85DAA-8FBD-4745-B686-244CCC7B50E7}"/>
    <dgm:cxn modelId="{D59D607E-8253-0E4D-B5DD-046309D1198F}" type="presOf" srcId="{C728AD66-8E3B-4D40-BF37-CF8EBAF94E11}" destId="{455C3D00-51F1-A541-8531-AE770861E847}" srcOrd="0" destOrd="0" presId="urn:microsoft.com/office/officeart/2005/8/layout/vList5"/>
    <dgm:cxn modelId="{AEB49CBD-5ECD-6147-83CF-236394315B0B}" type="presOf" srcId="{486FEC82-9C2E-1441-930B-9E7F2E1A7DD4}" destId="{4227D1C5-6ED5-1641-8EF3-87410C2E3E6F}" srcOrd="0" destOrd="0" presId="urn:microsoft.com/office/officeart/2005/8/layout/vList5"/>
    <dgm:cxn modelId="{FFCCA0EA-B4A6-7141-98E1-71E289B82DF0}" type="presOf" srcId="{BEC12BAF-8B76-8945-BD7E-32A2D1A7CD9E}" destId="{DF6FEEC5-B9F0-2940-9121-2009239E0346}" srcOrd="0" destOrd="0" presId="urn:microsoft.com/office/officeart/2005/8/layout/vList5"/>
    <dgm:cxn modelId="{4B42CCD1-F8F6-9C46-8F1C-6B7719FC9A64}" srcId="{B1AABE60-A826-9D49-A501-1F8514B5954C}" destId="{F520DBEB-D076-3840-B768-BE55454F1CD1}" srcOrd="0" destOrd="0" parTransId="{1282FA44-24A5-9643-BDDA-A3D3DCEA405D}" sibTransId="{5D4A1FCD-DD00-4F4C-97BF-3A0CEA7B113F}"/>
    <dgm:cxn modelId="{4F196925-3FB3-C14E-8827-D96D1CB9D088}" type="presOf" srcId="{B1AABE60-A826-9D49-A501-1F8514B5954C}" destId="{44010BC4-283E-EF43-B25B-0FE0BF8F2911}" srcOrd="0" destOrd="0" presId="urn:microsoft.com/office/officeart/2005/8/layout/vList5"/>
    <dgm:cxn modelId="{37F52CDC-E4CB-0F4C-9DD9-A6BDB87E2436}" type="presOf" srcId="{3844131B-2319-5B43-B642-11B56D4A947F}" destId="{F01F02D9-C782-0647-825A-11CACE839D71}" srcOrd="0" destOrd="0" presId="urn:microsoft.com/office/officeart/2005/8/layout/vList5"/>
    <dgm:cxn modelId="{A1E737F3-D5AD-C445-8E16-68EE711FAAD6}" srcId="{BEC12BAF-8B76-8945-BD7E-32A2D1A7CD9E}" destId="{C728AD66-8E3B-4D40-BF37-CF8EBAF94E11}" srcOrd="3" destOrd="0" parTransId="{6B9BB112-FE9C-994C-8634-A879F0AEDABC}" sibTransId="{7C249A3A-3213-0543-8F10-BF598CB586D3}"/>
    <dgm:cxn modelId="{630BA881-DC10-714E-94AB-6A486DD3F435}" type="presOf" srcId="{D5B89682-0D25-9945-AB26-55F958656472}" destId="{E9665102-E53D-FF4F-9CA9-118901153791}" srcOrd="0" destOrd="0" presId="urn:microsoft.com/office/officeart/2005/8/layout/vList5"/>
    <dgm:cxn modelId="{EBDE1882-BC53-F842-A451-285AB7FB7DB4}" srcId="{07B9F384-0101-C243-BBBE-FA2F705336F7}" destId="{3844131B-2319-5B43-B642-11B56D4A947F}" srcOrd="0" destOrd="0" parTransId="{A0544C85-CF24-B244-ABC0-547A30742029}" sibTransId="{6422C104-083E-0E49-9C18-840CF0587311}"/>
    <dgm:cxn modelId="{24D7B9E0-5B63-AF4C-B5F4-ED0EE88F43BE}" type="presOf" srcId="{07B9F384-0101-C243-BBBE-FA2F705336F7}" destId="{080E5204-AE7F-4143-BC72-A0931EE1889E}" srcOrd="0" destOrd="0" presId="urn:microsoft.com/office/officeart/2005/8/layout/vList5"/>
    <dgm:cxn modelId="{0BCB1B8F-4CB6-6E45-BF93-FCC1A685A61D}" srcId="{BEC12BAF-8B76-8945-BD7E-32A2D1A7CD9E}" destId="{D5B89682-0D25-9945-AB26-55F958656472}" srcOrd="2" destOrd="0" parTransId="{623A6EA0-9A69-8644-9C6B-6CF51D22ACC2}" sibTransId="{FF3CFC0B-0C51-9849-A6D2-313D22050CBB}"/>
    <dgm:cxn modelId="{0E1F6E76-D176-D244-B3F9-877C851978C0}" srcId="{BEC12BAF-8B76-8945-BD7E-32A2D1A7CD9E}" destId="{B1AABE60-A826-9D49-A501-1F8514B5954C}" srcOrd="1" destOrd="0" parTransId="{F8DEC74A-73A9-8747-B133-004A77615FAF}" sibTransId="{A318DE53-3E9B-1744-8359-B3F0F622FFF5}"/>
    <dgm:cxn modelId="{94F4BDF5-5EE8-934C-947F-613431CE329C}" type="presParOf" srcId="{DF6FEEC5-B9F0-2940-9121-2009239E0346}" destId="{2390D903-88BC-B84D-B5BE-A69E285C1E5D}" srcOrd="0" destOrd="0" presId="urn:microsoft.com/office/officeart/2005/8/layout/vList5"/>
    <dgm:cxn modelId="{A3A4BCA1-A492-A846-A364-96CD6B7A066B}" type="presParOf" srcId="{2390D903-88BC-B84D-B5BE-A69E285C1E5D}" destId="{080E5204-AE7F-4143-BC72-A0931EE1889E}" srcOrd="0" destOrd="0" presId="urn:microsoft.com/office/officeart/2005/8/layout/vList5"/>
    <dgm:cxn modelId="{C6B207E4-6A1C-D847-9283-15A64DE782CF}" type="presParOf" srcId="{2390D903-88BC-B84D-B5BE-A69E285C1E5D}" destId="{F01F02D9-C782-0647-825A-11CACE839D71}" srcOrd="1" destOrd="0" presId="urn:microsoft.com/office/officeart/2005/8/layout/vList5"/>
    <dgm:cxn modelId="{AC8C512E-D021-4B4F-99F6-44E315D0FC2A}" type="presParOf" srcId="{DF6FEEC5-B9F0-2940-9121-2009239E0346}" destId="{23EADADC-939C-AD40-815E-30120E78B477}" srcOrd="1" destOrd="0" presId="urn:microsoft.com/office/officeart/2005/8/layout/vList5"/>
    <dgm:cxn modelId="{23019F27-3A10-6040-B11B-A5BC923BDE43}" type="presParOf" srcId="{DF6FEEC5-B9F0-2940-9121-2009239E0346}" destId="{02D2C73C-44B3-C846-8700-63FAA828BFAF}" srcOrd="2" destOrd="0" presId="urn:microsoft.com/office/officeart/2005/8/layout/vList5"/>
    <dgm:cxn modelId="{8AF2C1DE-ECC6-ED4B-972D-E877F5AD6AE0}" type="presParOf" srcId="{02D2C73C-44B3-C846-8700-63FAA828BFAF}" destId="{44010BC4-283E-EF43-B25B-0FE0BF8F2911}" srcOrd="0" destOrd="0" presId="urn:microsoft.com/office/officeart/2005/8/layout/vList5"/>
    <dgm:cxn modelId="{DAEA5F9D-E52A-AA47-BFBD-0C55E2C4996D}" type="presParOf" srcId="{02D2C73C-44B3-C846-8700-63FAA828BFAF}" destId="{E1E67471-EE46-D249-9722-9CDC30B6618D}" srcOrd="1" destOrd="0" presId="urn:microsoft.com/office/officeart/2005/8/layout/vList5"/>
    <dgm:cxn modelId="{1F343B9F-D006-9541-BA8D-6445B8C43715}" type="presParOf" srcId="{DF6FEEC5-B9F0-2940-9121-2009239E0346}" destId="{11B1C181-2B82-CB4E-A4C2-96EECA0F5992}" srcOrd="3" destOrd="0" presId="urn:microsoft.com/office/officeart/2005/8/layout/vList5"/>
    <dgm:cxn modelId="{723F7D2E-ACC2-DD4B-AFCF-D4B2C8FB1A7C}" type="presParOf" srcId="{DF6FEEC5-B9F0-2940-9121-2009239E0346}" destId="{02CE8B69-D5CA-3244-BEB4-A9ABC5E9F27F}" srcOrd="4" destOrd="0" presId="urn:microsoft.com/office/officeart/2005/8/layout/vList5"/>
    <dgm:cxn modelId="{698DBB28-E43E-6A4B-9B19-02D2DB7B30A9}" type="presParOf" srcId="{02CE8B69-D5CA-3244-BEB4-A9ABC5E9F27F}" destId="{E9665102-E53D-FF4F-9CA9-118901153791}" srcOrd="0" destOrd="0" presId="urn:microsoft.com/office/officeart/2005/8/layout/vList5"/>
    <dgm:cxn modelId="{D3EA27AC-7A20-404D-8437-B5096FBD6C52}" type="presParOf" srcId="{02CE8B69-D5CA-3244-BEB4-A9ABC5E9F27F}" destId="{AA8F442A-9EEA-C843-AE10-EB516DD5D239}" srcOrd="1" destOrd="0" presId="urn:microsoft.com/office/officeart/2005/8/layout/vList5"/>
    <dgm:cxn modelId="{6CB5CFB8-B183-FA47-95B6-E5B208211351}" type="presParOf" srcId="{DF6FEEC5-B9F0-2940-9121-2009239E0346}" destId="{4A2BCA5E-9A94-AF4F-8C29-C40DF15BA80F}" srcOrd="5" destOrd="0" presId="urn:microsoft.com/office/officeart/2005/8/layout/vList5"/>
    <dgm:cxn modelId="{9C021995-6181-DA4A-B387-F5ADF9A1C0BE}" type="presParOf" srcId="{DF6FEEC5-B9F0-2940-9121-2009239E0346}" destId="{2D3CBE6E-A518-2144-A9A0-837AAB3F0A12}" srcOrd="6" destOrd="0" presId="urn:microsoft.com/office/officeart/2005/8/layout/vList5"/>
    <dgm:cxn modelId="{21C13A35-EA53-8C40-8C4C-D17678AEAB0D}" type="presParOf" srcId="{2D3CBE6E-A518-2144-A9A0-837AAB3F0A12}" destId="{455C3D00-51F1-A541-8531-AE770861E847}" srcOrd="0" destOrd="0" presId="urn:microsoft.com/office/officeart/2005/8/layout/vList5"/>
    <dgm:cxn modelId="{D4F93459-12D8-0949-8781-017F1393538C}" type="presParOf" srcId="{2D3CBE6E-A518-2144-A9A0-837AAB3F0A12}" destId="{4227D1C5-6ED5-1641-8EF3-87410C2E3E6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EC12BAF-8B76-8945-BD7E-32A2D1A7CD9E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34999A6-9CE7-BB4F-9769-8CDE6868FC57}">
      <dgm:prSet custT="1"/>
      <dgm:spPr/>
      <dgm:t>
        <a:bodyPr/>
        <a:lstStyle/>
        <a:p>
          <a:r>
            <a:rPr lang="en-US" sz="2800" b="1" dirty="0"/>
            <a:t>Co-occurrence Grouping</a:t>
          </a:r>
          <a:endParaRPr lang="en-EG" sz="2800" dirty="0"/>
        </a:p>
      </dgm:t>
    </dgm:pt>
    <dgm:pt modelId="{674F855B-BC60-A841-84F0-CE938EB62EBA}" type="parTrans" cxnId="{DC15E909-A651-0C4E-A71B-A3CC55729895}">
      <dgm:prSet/>
      <dgm:spPr/>
      <dgm:t>
        <a:bodyPr/>
        <a:lstStyle/>
        <a:p>
          <a:endParaRPr lang="en-US" sz="2400"/>
        </a:p>
      </dgm:t>
    </dgm:pt>
    <dgm:pt modelId="{BC2E3B03-AFEF-8743-998A-B1EB4C7E65A1}" type="sibTrans" cxnId="{DC15E909-A651-0C4E-A71B-A3CC55729895}">
      <dgm:prSet/>
      <dgm:spPr/>
      <dgm:t>
        <a:bodyPr/>
        <a:lstStyle/>
        <a:p>
          <a:endParaRPr lang="en-US" sz="2400"/>
        </a:p>
      </dgm:t>
    </dgm:pt>
    <dgm:pt modelId="{8FE85352-8CA1-2640-A8F6-F3E400764060}">
      <dgm:prSet custT="1"/>
      <dgm:spPr/>
      <dgm:t>
        <a:bodyPr/>
        <a:lstStyle/>
        <a:p>
          <a:r>
            <a:rPr lang="en-US" sz="2800" b="1" dirty="0"/>
            <a:t>Profiling</a:t>
          </a:r>
          <a:endParaRPr lang="en-EG" sz="2800" dirty="0"/>
        </a:p>
      </dgm:t>
    </dgm:pt>
    <dgm:pt modelId="{1F0E0AE9-68F3-9D41-A1C6-A2E5295A8287}" type="parTrans" cxnId="{B6AB8BCC-E4DF-F345-9A17-6CA344B04019}">
      <dgm:prSet/>
      <dgm:spPr/>
      <dgm:t>
        <a:bodyPr/>
        <a:lstStyle/>
        <a:p>
          <a:endParaRPr lang="en-US" sz="2400"/>
        </a:p>
      </dgm:t>
    </dgm:pt>
    <dgm:pt modelId="{6F8216F6-C5C9-6445-9414-88A50591A39B}" type="sibTrans" cxnId="{B6AB8BCC-E4DF-F345-9A17-6CA344B04019}">
      <dgm:prSet/>
      <dgm:spPr/>
      <dgm:t>
        <a:bodyPr/>
        <a:lstStyle/>
        <a:p>
          <a:endParaRPr lang="en-US" sz="2400"/>
        </a:p>
      </dgm:t>
    </dgm:pt>
    <dgm:pt modelId="{808E6DA9-B2FF-4848-AA52-75CB25EF4B86}">
      <dgm:prSet custT="1"/>
      <dgm:spPr/>
      <dgm:t>
        <a:bodyPr/>
        <a:lstStyle/>
        <a:p>
          <a:r>
            <a:rPr lang="en-US" sz="2800" b="1" dirty="0"/>
            <a:t>Link Prediction</a:t>
          </a:r>
          <a:endParaRPr lang="en-EG" sz="2800" dirty="0"/>
        </a:p>
      </dgm:t>
    </dgm:pt>
    <dgm:pt modelId="{A7B06CC5-3D9E-F342-9E50-4DF611165E39}" type="parTrans" cxnId="{6E42CF1C-E50D-F44A-9E01-4024E51F345D}">
      <dgm:prSet/>
      <dgm:spPr/>
      <dgm:t>
        <a:bodyPr/>
        <a:lstStyle/>
        <a:p>
          <a:endParaRPr lang="en-US" sz="2400"/>
        </a:p>
      </dgm:t>
    </dgm:pt>
    <dgm:pt modelId="{BD514878-A239-2246-9BCF-9C1E4E3F3FAF}" type="sibTrans" cxnId="{6E42CF1C-E50D-F44A-9E01-4024E51F345D}">
      <dgm:prSet/>
      <dgm:spPr/>
      <dgm:t>
        <a:bodyPr/>
        <a:lstStyle/>
        <a:p>
          <a:endParaRPr lang="en-US" sz="2400"/>
        </a:p>
      </dgm:t>
    </dgm:pt>
    <dgm:pt modelId="{D88A546E-46F4-8B4E-A758-A15A8AF066B8}">
      <dgm:prSet custT="1"/>
      <dgm:spPr/>
      <dgm:t>
        <a:bodyPr/>
        <a:lstStyle/>
        <a:p>
          <a:r>
            <a:rPr lang="en-US" sz="2800" b="1" dirty="0"/>
            <a:t>Data Reduction</a:t>
          </a:r>
          <a:endParaRPr lang="en-EG" sz="2800" dirty="0"/>
        </a:p>
      </dgm:t>
    </dgm:pt>
    <dgm:pt modelId="{777BAA8F-CF64-5B4E-9BFB-C5A1ECBC2BB9}" type="parTrans" cxnId="{EA10A3F7-8CF7-E940-A316-2C69B2C9CFEA}">
      <dgm:prSet/>
      <dgm:spPr/>
      <dgm:t>
        <a:bodyPr/>
        <a:lstStyle/>
        <a:p>
          <a:endParaRPr lang="en-US" sz="2400"/>
        </a:p>
      </dgm:t>
    </dgm:pt>
    <dgm:pt modelId="{4788B9BA-F993-B241-93AA-9B4700B7FF95}" type="sibTrans" cxnId="{EA10A3F7-8CF7-E940-A316-2C69B2C9CFEA}">
      <dgm:prSet/>
      <dgm:spPr/>
      <dgm:t>
        <a:bodyPr/>
        <a:lstStyle/>
        <a:p>
          <a:endParaRPr lang="en-US" sz="2400"/>
        </a:p>
      </dgm:t>
    </dgm:pt>
    <dgm:pt modelId="{79B58667-E525-4C4C-99F0-80A2A53A7DDD}">
      <dgm:prSet custT="1"/>
      <dgm:spPr/>
      <dgm:t>
        <a:bodyPr/>
        <a:lstStyle/>
        <a:p>
          <a:r>
            <a:rPr lang="en-US" sz="2400" dirty="0"/>
            <a:t>Discover patterns in frequently co-occurring items (e.g., market basket analysis)</a:t>
          </a:r>
          <a:endParaRPr lang="en-EG" sz="2400" dirty="0"/>
        </a:p>
      </dgm:t>
    </dgm:pt>
    <dgm:pt modelId="{79EB9308-1CF9-7349-8FF2-D174D5076A42}" type="parTrans" cxnId="{ACE1BF3E-F778-4F45-8C5B-8F6E1B35A44A}">
      <dgm:prSet/>
      <dgm:spPr/>
      <dgm:t>
        <a:bodyPr/>
        <a:lstStyle/>
        <a:p>
          <a:endParaRPr lang="en-US" sz="2400"/>
        </a:p>
      </dgm:t>
    </dgm:pt>
    <dgm:pt modelId="{88276336-FF64-674A-B2BE-BD11F9CB5DBD}" type="sibTrans" cxnId="{ACE1BF3E-F778-4F45-8C5B-8F6E1B35A44A}">
      <dgm:prSet/>
      <dgm:spPr/>
      <dgm:t>
        <a:bodyPr/>
        <a:lstStyle/>
        <a:p>
          <a:endParaRPr lang="en-US" sz="2400"/>
        </a:p>
      </dgm:t>
    </dgm:pt>
    <dgm:pt modelId="{7CCB26F0-B278-E24A-A4BE-BA1D06D6A0B3}">
      <dgm:prSet custT="1"/>
      <dgm:spPr/>
      <dgm:t>
        <a:bodyPr/>
        <a:lstStyle/>
        <a:p>
          <a:r>
            <a:rPr lang="en-US" sz="2400" dirty="0"/>
            <a:t>Identify typical characteristics or behaviors of groups (e.g., loyal customers)</a:t>
          </a:r>
          <a:endParaRPr lang="en-EG" sz="2400" dirty="0"/>
        </a:p>
      </dgm:t>
    </dgm:pt>
    <dgm:pt modelId="{BB894F2B-3BD3-264E-A714-14FADE68179A}" type="parTrans" cxnId="{2EE79449-E03F-CD41-A31D-2570E34EDE5F}">
      <dgm:prSet/>
      <dgm:spPr/>
      <dgm:t>
        <a:bodyPr/>
        <a:lstStyle/>
        <a:p>
          <a:endParaRPr lang="en-US" sz="2400"/>
        </a:p>
      </dgm:t>
    </dgm:pt>
    <dgm:pt modelId="{F9DB29F2-D71F-0944-8266-8B98F6DCE087}" type="sibTrans" cxnId="{2EE79449-E03F-CD41-A31D-2570E34EDE5F}">
      <dgm:prSet/>
      <dgm:spPr/>
      <dgm:t>
        <a:bodyPr/>
        <a:lstStyle/>
        <a:p>
          <a:endParaRPr lang="en-US" sz="2400"/>
        </a:p>
      </dgm:t>
    </dgm:pt>
    <dgm:pt modelId="{B15A8161-A2F5-0B4D-8F08-A41609F8E5B9}">
      <dgm:prSet custT="1"/>
      <dgm:spPr/>
      <dgm:t>
        <a:bodyPr/>
        <a:lstStyle/>
        <a:p>
          <a:r>
            <a:rPr lang="en-US" sz="2400" dirty="0"/>
            <a:t>Anticipate connections between entities (e.g., friend recommendations)</a:t>
          </a:r>
          <a:endParaRPr lang="en-EG" sz="2400" dirty="0"/>
        </a:p>
      </dgm:t>
    </dgm:pt>
    <dgm:pt modelId="{06DF14C6-FFDD-9942-B4CC-F50B1C99C35A}" type="parTrans" cxnId="{6094BBEE-8567-1A4A-9951-BC107B813AD0}">
      <dgm:prSet/>
      <dgm:spPr/>
      <dgm:t>
        <a:bodyPr/>
        <a:lstStyle/>
        <a:p>
          <a:endParaRPr lang="en-US" sz="2400"/>
        </a:p>
      </dgm:t>
    </dgm:pt>
    <dgm:pt modelId="{056B3067-665E-6646-9036-68AE48CB4165}" type="sibTrans" cxnId="{6094BBEE-8567-1A4A-9951-BC107B813AD0}">
      <dgm:prSet/>
      <dgm:spPr/>
      <dgm:t>
        <a:bodyPr/>
        <a:lstStyle/>
        <a:p>
          <a:endParaRPr lang="en-US" sz="2400"/>
        </a:p>
      </dgm:t>
    </dgm:pt>
    <dgm:pt modelId="{A92D8C11-B599-7F48-AB6D-CE3DF17483ED}">
      <dgm:prSet custT="1"/>
      <dgm:spPr/>
      <dgm:t>
        <a:bodyPr/>
        <a:lstStyle/>
        <a:p>
          <a:r>
            <a:rPr lang="en-US" sz="2400" dirty="0"/>
            <a:t>Simplify datasets to essential variables (e.g., dimensionality reduction)</a:t>
          </a:r>
          <a:endParaRPr lang="en-EG" sz="2400" dirty="0"/>
        </a:p>
      </dgm:t>
    </dgm:pt>
    <dgm:pt modelId="{38AA43DB-366C-2E47-A58D-5826C627ECD2}" type="parTrans" cxnId="{6C352D74-3CA4-1147-AB99-33AE7DF68AAF}">
      <dgm:prSet/>
      <dgm:spPr/>
      <dgm:t>
        <a:bodyPr/>
        <a:lstStyle/>
        <a:p>
          <a:endParaRPr lang="en-US" sz="2400"/>
        </a:p>
      </dgm:t>
    </dgm:pt>
    <dgm:pt modelId="{080F1A1B-773F-5749-81C1-D26AA6FFB6F2}" type="sibTrans" cxnId="{6C352D74-3CA4-1147-AB99-33AE7DF68AAF}">
      <dgm:prSet/>
      <dgm:spPr/>
      <dgm:t>
        <a:bodyPr/>
        <a:lstStyle/>
        <a:p>
          <a:endParaRPr lang="en-US" sz="2400"/>
        </a:p>
      </dgm:t>
    </dgm:pt>
    <dgm:pt modelId="{DF6FEEC5-B9F0-2940-9121-2009239E0346}" type="pres">
      <dgm:prSet presAssocID="{BEC12BAF-8B76-8945-BD7E-32A2D1A7CD9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FCB55EA-2A5A-0144-A669-6E570E985940}" type="pres">
      <dgm:prSet presAssocID="{E34999A6-9CE7-BB4F-9769-8CDE6868FC57}" presName="linNode" presStyleCnt="0"/>
      <dgm:spPr/>
    </dgm:pt>
    <dgm:pt modelId="{E2B1AB48-A7CF-5E4B-A0B1-92E703FBFD36}" type="pres">
      <dgm:prSet presAssocID="{E34999A6-9CE7-BB4F-9769-8CDE6868FC57}" presName="parentText" presStyleLbl="node1" presStyleIdx="0" presStyleCnt="4" custScaleX="8757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20295D-52C7-AA43-8B21-5DE15AC4C890}" type="pres">
      <dgm:prSet presAssocID="{E34999A6-9CE7-BB4F-9769-8CDE6868FC57}" presName="descendantText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121599-51DD-BC46-9486-CD920808EB15}" type="pres">
      <dgm:prSet presAssocID="{BC2E3B03-AFEF-8743-998A-B1EB4C7E65A1}" presName="sp" presStyleCnt="0"/>
      <dgm:spPr/>
    </dgm:pt>
    <dgm:pt modelId="{6A008304-F17C-0549-93A7-35AE44A9FF8F}" type="pres">
      <dgm:prSet presAssocID="{8FE85352-8CA1-2640-A8F6-F3E400764060}" presName="linNode" presStyleCnt="0"/>
      <dgm:spPr/>
    </dgm:pt>
    <dgm:pt modelId="{7C1CF25B-E91A-514E-A7C1-292468F1082C}" type="pres">
      <dgm:prSet presAssocID="{8FE85352-8CA1-2640-A8F6-F3E400764060}" presName="parentText" presStyleLbl="node1" presStyleIdx="1" presStyleCnt="4" custScaleX="8757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A680E3-69D3-294B-BD81-1877AD6B1EFF}" type="pres">
      <dgm:prSet presAssocID="{8FE85352-8CA1-2640-A8F6-F3E400764060}" presName="descendantText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0DC2DA-B3D6-DB44-A889-6FF4B7AB367F}" type="pres">
      <dgm:prSet presAssocID="{6F8216F6-C5C9-6445-9414-88A50591A39B}" presName="sp" presStyleCnt="0"/>
      <dgm:spPr/>
    </dgm:pt>
    <dgm:pt modelId="{407DAEFF-BECE-BC4A-8541-978D6B464726}" type="pres">
      <dgm:prSet presAssocID="{808E6DA9-B2FF-4848-AA52-75CB25EF4B86}" presName="linNode" presStyleCnt="0"/>
      <dgm:spPr/>
    </dgm:pt>
    <dgm:pt modelId="{65C12878-1B51-834C-BDF4-CA4C923614ED}" type="pres">
      <dgm:prSet presAssocID="{808E6DA9-B2FF-4848-AA52-75CB25EF4B86}" presName="parentText" presStyleLbl="node1" presStyleIdx="2" presStyleCnt="4" custScaleX="8757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A4A208-F364-F845-82A0-96A42A7B8256}" type="pres">
      <dgm:prSet presAssocID="{808E6DA9-B2FF-4848-AA52-75CB25EF4B86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AD37F4-9B75-6645-B2AC-11B9D0929458}" type="pres">
      <dgm:prSet presAssocID="{BD514878-A239-2246-9BCF-9C1E4E3F3FAF}" presName="sp" presStyleCnt="0"/>
      <dgm:spPr/>
    </dgm:pt>
    <dgm:pt modelId="{08CE3FFE-E792-4648-A0B7-182590AF8044}" type="pres">
      <dgm:prSet presAssocID="{D88A546E-46F4-8B4E-A758-A15A8AF066B8}" presName="linNode" presStyleCnt="0"/>
      <dgm:spPr/>
    </dgm:pt>
    <dgm:pt modelId="{129DD745-7693-0A45-AE0D-71FB5333AB7B}" type="pres">
      <dgm:prSet presAssocID="{D88A546E-46F4-8B4E-A758-A15A8AF066B8}" presName="parentText" presStyleLbl="node1" presStyleIdx="3" presStyleCnt="4" custScaleX="8757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416627-752B-7347-A64A-8E35F3C8B891}" type="pres">
      <dgm:prSet presAssocID="{D88A546E-46F4-8B4E-A758-A15A8AF066B8}" presName="descendantText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2AA1DA5-905C-3E41-BDE4-A282F8752A5D}" type="presOf" srcId="{A92D8C11-B599-7F48-AB6D-CE3DF17483ED}" destId="{5B416627-752B-7347-A64A-8E35F3C8B891}" srcOrd="0" destOrd="0" presId="urn:microsoft.com/office/officeart/2005/8/layout/vList5"/>
    <dgm:cxn modelId="{A8894019-5C1B-0F48-8624-FE338988AD0A}" type="presOf" srcId="{D88A546E-46F4-8B4E-A758-A15A8AF066B8}" destId="{129DD745-7693-0A45-AE0D-71FB5333AB7B}" srcOrd="0" destOrd="0" presId="urn:microsoft.com/office/officeart/2005/8/layout/vList5"/>
    <dgm:cxn modelId="{EA10A3F7-8CF7-E940-A316-2C69B2C9CFEA}" srcId="{BEC12BAF-8B76-8945-BD7E-32A2D1A7CD9E}" destId="{D88A546E-46F4-8B4E-A758-A15A8AF066B8}" srcOrd="3" destOrd="0" parTransId="{777BAA8F-CF64-5B4E-9BFB-C5A1ECBC2BB9}" sibTransId="{4788B9BA-F993-B241-93AA-9B4700B7FF95}"/>
    <dgm:cxn modelId="{320F5AE4-945C-A340-B485-F73738B32F04}" type="presOf" srcId="{E34999A6-9CE7-BB4F-9769-8CDE6868FC57}" destId="{E2B1AB48-A7CF-5E4B-A0B1-92E703FBFD36}" srcOrd="0" destOrd="0" presId="urn:microsoft.com/office/officeart/2005/8/layout/vList5"/>
    <dgm:cxn modelId="{88DDA8CF-C0DB-A14F-8F86-CC89463FB30D}" type="presOf" srcId="{8FE85352-8CA1-2640-A8F6-F3E400764060}" destId="{7C1CF25B-E91A-514E-A7C1-292468F1082C}" srcOrd="0" destOrd="0" presId="urn:microsoft.com/office/officeart/2005/8/layout/vList5"/>
    <dgm:cxn modelId="{B6AB8BCC-E4DF-F345-9A17-6CA344B04019}" srcId="{BEC12BAF-8B76-8945-BD7E-32A2D1A7CD9E}" destId="{8FE85352-8CA1-2640-A8F6-F3E400764060}" srcOrd="1" destOrd="0" parTransId="{1F0E0AE9-68F3-9D41-A1C6-A2E5295A8287}" sibTransId="{6F8216F6-C5C9-6445-9414-88A50591A39B}"/>
    <dgm:cxn modelId="{DC15E909-A651-0C4E-A71B-A3CC55729895}" srcId="{BEC12BAF-8B76-8945-BD7E-32A2D1A7CD9E}" destId="{E34999A6-9CE7-BB4F-9769-8CDE6868FC57}" srcOrd="0" destOrd="0" parTransId="{674F855B-BC60-A841-84F0-CE938EB62EBA}" sibTransId="{BC2E3B03-AFEF-8743-998A-B1EB4C7E65A1}"/>
    <dgm:cxn modelId="{6C352D74-3CA4-1147-AB99-33AE7DF68AAF}" srcId="{D88A546E-46F4-8B4E-A758-A15A8AF066B8}" destId="{A92D8C11-B599-7F48-AB6D-CE3DF17483ED}" srcOrd="0" destOrd="0" parTransId="{38AA43DB-366C-2E47-A58D-5826C627ECD2}" sibTransId="{080F1A1B-773F-5749-81C1-D26AA6FFB6F2}"/>
    <dgm:cxn modelId="{ACE1BF3E-F778-4F45-8C5B-8F6E1B35A44A}" srcId="{E34999A6-9CE7-BB4F-9769-8CDE6868FC57}" destId="{79B58667-E525-4C4C-99F0-80A2A53A7DDD}" srcOrd="0" destOrd="0" parTransId="{79EB9308-1CF9-7349-8FF2-D174D5076A42}" sibTransId="{88276336-FF64-674A-B2BE-BD11F9CB5DBD}"/>
    <dgm:cxn modelId="{FFCCA0EA-B4A6-7141-98E1-71E289B82DF0}" type="presOf" srcId="{BEC12BAF-8B76-8945-BD7E-32A2D1A7CD9E}" destId="{DF6FEEC5-B9F0-2940-9121-2009239E0346}" srcOrd="0" destOrd="0" presId="urn:microsoft.com/office/officeart/2005/8/layout/vList5"/>
    <dgm:cxn modelId="{53CBAE0B-8325-F64D-B6CC-77D76C8B0989}" type="presOf" srcId="{808E6DA9-B2FF-4848-AA52-75CB25EF4B86}" destId="{65C12878-1B51-834C-BDF4-CA4C923614ED}" srcOrd="0" destOrd="0" presId="urn:microsoft.com/office/officeart/2005/8/layout/vList5"/>
    <dgm:cxn modelId="{6E42CF1C-E50D-F44A-9E01-4024E51F345D}" srcId="{BEC12BAF-8B76-8945-BD7E-32A2D1A7CD9E}" destId="{808E6DA9-B2FF-4848-AA52-75CB25EF4B86}" srcOrd="2" destOrd="0" parTransId="{A7B06CC5-3D9E-F342-9E50-4DF611165E39}" sibTransId="{BD514878-A239-2246-9BCF-9C1E4E3F3FAF}"/>
    <dgm:cxn modelId="{6094BBEE-8567-1A4A-9951-BC107B813AD0}" srcId="{808E6DA9-B2FF-4848-AA52-75CB25EF4B86}" destId="{B15A8161-A2F5-0B4D-8F08-A41609F8E5B9}" srcOrd="0" destOrd="0" parTransId="{06DF14C6-FFDD-9942-B4CC-F50B1C99C35A}" sibTransId="{056B3067-665E-6646-9036-68AE48CB4165}"/>
    <dgm:cxn modelId="{2EE79449-E03F-CD41-A31D-2570E34EDE5F}" srcId="{8FE85352-8CA1-2640-A8F6-F3E400764060}" destId="{7CCB26F0-B278-E24A-A4BE-BA1D06D6A0B3}" srcOrd="0" destOrd="0" parTransId="{BB894F2B-3BD3-264E-A714-14FADE68179A}" sibTransId="{F9DB29F2-D71F-0944-8266-8B98F6DCE087}"/>
    <dgm:cxn modelId="{92CD2A23-A0FB-CA46-B1EB-02ECE0860520}" type="presOf" srcId="{B15A8161-A2F5-0B4D-8F08-A41609F8E5B9}" destId="{BBA4A208-F364-F845-82A0-96A42A7B8256}" srcOrd="0" destOrd="0" presId="urn:microsoft.com/office/officeart/2005/8/layout/vList5"/>
    <dgm:cxn modelId="{65203990-7B34-F64A-9086-6F7C14922297}" type="presOf" srcId="{7CCB26F0-B278-E24A-A4BE-BA1D06D6A0B3}" destId="{8FA680E3-69D3-294B-BD81-1877AD6B1EFF}" srcOrd="0" destOrd="0" presId="urn:microsoft.com/office/officeart/2005/8/layout/vList5"/>
    <dgm:cxn modelId="{F62F945D-270A-5043-A9AB-9F92D282BADC}" type="presOf" srcId="{79B58667-E525-4C4C-99F0-80A2A53A7DDD}" destId="{4D20295D-52C7-AA43-8B21-5DE15AC4C890}" srcOrd="0" destOrd="0" presId="urn:microsoft.com/office/officeart/2005/8/layout/vList5"/>
    <dgm:cxn modelId="{36316E2C-ADE0-2C43-A15B-83B9DB2F9D23}" type="presParOf" srcId="{DF6FEEC5-B9F0-2940-9121-2009239E0346}" destId="{1FCB55EA-2A5A-0144-A669-6E570E985940}" srcOrd="0" destOrd="0" presId="urn:microsoft.com/office/officeart/2005/8/layout/vList5"/>
    <dgm:cxn modelId="{454FBDD5-8814-9543-A372-048151775155}" type="presParOf" srcId="{1FCB55EA-2A5A-0144-A669-6E570E985940}" destId="{E2B1AB48-A7CF-5E4B-A0B1-92E703FBFD36}" srcOrd="0" destOrd="0" presId="urn:microsoft.com/office/officeart/2005/8/layout/vList5"/>
    <dgm:cxn modelId="{0D3E1828-B9BC-F043-B92C-EDFFB48A6613}" type="presParOf" srcId="{1FCB55EA-2A5A-0144-A669-6E570E985940}" destId="{4D20295D-52C7-AA43-8B21-5DE15AC4C890}" srcOrd="1" destOrd="0" presId="urn:microsoft.com/office/officeart/2005/8/layout/vList5"/>
    <dgm:cxn modelId="{AC92A8C8-EB74-224E-8352-1E700767B8AD}" type="presParOf" srcId="{DF6FEEC5-B9F0-2940-9121-2009239E0346}" destId="{F0121599-51DD-BC46-9486-CD920808EB15}" srcOrd="1" destOrd="0" presId="urn:microsoft.com/office/officeart/2005/8/layout/vList5"/>
    <dgm:cxn modelId="{C4F1CFC3-CFE8-F746-AA87-55F88B1421B2}" type="presParOf" srcId="{DF6FEEC5-B9F0-2940-9121-2009239E0346}" destId="{6A008304-F17C-0549-93A7-35AE44A9FF8F}" srcOrd="2" destOrd="0" presId="urn:microsoft.com/office/officeart/2005/8/layout/vList5"/>
    <dgm:cxn modelId="{8FC7AD3B-5D6E-644D-8591-EF7BBF2CA576}" type="presParOf" srcId="{6A008304-F17C-0549-93A7-35AE44A9FF8F}" destId="{7C1CF25B-E91A-514E-A7C1-292468F1082C}" srcOrd="0" destOrd="0" presId="urn:microsoft.com/office/officeart/2005/8/layout/vList5"/>
    <dgm:cxn modelId="{C077CC19-78A3-9F4C-BE81-513568F3EA50}" type="presParOf" srcId="{6A008304-F17C-0549-93A7-35AE44A9FF8F}" destId="{8FA680E3-69D3-294B-BD81-1877AD6B1EFF}" srcOrd="1" destOrd="0" presId="urn:microsoft.com/office/officeart/2005/8/layout/vList5"/>
    <dgm:cxn modelId="{2D120CF9-95E7-9A4D-BBD1-596B537B6BD9}" type="presParOf" srcId="{DF6FEEC5-B9F0-2940-9121-2009239E0346}" destId="{C70DC2DA-B3D6-DB44-A889-6FF4B7AB367F}" srcOrd="3" destOrd="0" presId="urn:microsoft.com/office/officeart/2005/8/layout/vList5"/>
    <dgm:cxn modelId="{921732E8-E472-E548-A2FB-92B821686B29}" type="presParOf" srcId="{DF6FEEC5-B9F0-2940-9121-2009239E0346}" destId="{407DAEFF-BECE-BC4A-8541-978D6B464726}" srcOrd="4" destOrd="0" presId="urn:microsoft.com/office/officeart/2005/8/layout/vList5"/>
    <dgm:cxn modelId="{CF4A5BF5-B4E0-6749-8E27-DE5098DEC60B}" type="presParOf" srcId="{407DAEFF-BECE-BC4A-8541-978D6B464726}" destId="{65C12878-1B51-834C-BDF4-CA4C923614ED}" srcOrd="0" destOrd="0" presId="urn:microsoft.com/office/officeart/2005/8/layout/vList5"/>
    <dgm:cxn modelId="{43D91B22-24B1-4542-B897-4E9189CA407F}" type="presParOf" srcId="{407DAEFF-BECE-BC4A-8541-978D6B464726}" destId="{BBA4A208-F364-F845-82A0-96A42A7B8256}" srcOrd="1" destOrd="0" presId="urn:microsoft.com/office/officeart/2005/8/layout/vList5"/>
    <dgm:cxn modelId="{406DAD26-3376-2847-B321-B1868E468BD3}" type="presParOf" srcId="{DF6FEEC5-B9F0-2940-9121-2009239E0346}" destId="{F4AD37F4-9B75-6645-B2AC-11B9D0929458}" srcOrd="5" destOrd="0" presId="urn:microsoft.com/office/officeart/2005/8/layout/vList5"/>
    <dgm:cxn modelId="{AD3D21EA-CFB0-124D-B5C5-F4FAF662D705}" type="presParOf" srcId="{DF6FEEC5-B9F0-2940-9121-2009239E0346}" destId="{08CE3FFE-E792-4648-A0B7-182590AF8044}" srcOrd="6" destOrd="0" presId="urn:microsoft.com/office/officeart/2005/8/layout/vList5"/>
    <dgm:cxn modelId="{F7B2FA52-D463-D44F-8A4C-50D7846C23AA}" type="presParOf" srcId="{08CE3FFE-E792-4648-A0B7-182590AF8044}" destId="{129DD745-7693-0A45-AE0D-71FB5333AB7B}" srcOrd="0" destOrd="0" presId="urn:microsoft.com/office/officeart/2005/8/layout/vList5"/>
    <dgm:cxn modelId="{1CF98577-3DDC-2549-904E-769DF1F3D6A3}" type="presParOf" srcId="{08CE3FFE-E792-4648-A0B7-182590AF8044}" destId="{5B416627-752B-7347-A64A-8E35F3C8B89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9E6FF51-4AFD-4541-9F50-8412549899CF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7357685-14DC-F743-8665-89FB9FEC63D1}">
      <dgm:prSet/>
      <dgm:spPr/>
      <dgm:t>
        <a:bodyPr/>
        <a:lstStyle/>
        <a:p>
          <a:r>
            <a:rPr lang="en-US" b="0" dirty="0"/>
            <a:t>Business Problem</a:t>
          </a:r>
        </a:p>
        <a:p>
          <a:r>
            <a:rPr lang="en-US" b="1" dirty="0"/>
            <a:t>“Which customers are likely to leave when their contracts expire?”</a:t>
          </a:r>
        </a:p>
        <a:p>
          <a:endParaRPr lang="en-EG" dirty="0"/>
        </a:p>
      </dgm:t>
    </dgm:pt>
    <dgm:pt modelId="{F457578D-FE49-3F4A-B86E-29C5A26B67C0}" type="parTrans" cxnId="{E319FFA2-25CF-3A41-8F48-414C46EC88FD}">
      <dgm:prSet/>
      <dgm:spPr/>
      <dgm:t>
        <a:bodyPr/>
        <a:lstStyle/>
        <a:p>
          <a:endParaRPr lang="en-US"/>
        </a:p>
      </dgm:t>
    </dgm:pt>
    <dgm:pt modelId="{D832730E-AE81-DF4F-8B0A-9C4B7804CD76}" type="sibTrans" cxnId="{E319FFA2-25CF-3A41-8F48-414C46EC88FD}">
      <dgm:prSet/>
      <dgm:spPr/>
      <dgm:t>
        <a:bodyPr/>
        <a:lstStyle/>
        <a:p>
          <a:endParaRPr lang="en-US"/>
        </a:p>
      </dgm:t>
    </dgm:pt>
    <dgm:pt modelId="{17E0D438-E258-2E4B-A0CB-205C1ACB2342}" type="pres">
      <dgm:prSet presAssocID="{C9E6FF51-4AFD-4541-9F50-8412549899C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2EB1700-F9AC-DD45-9C64-215CC1826B99}" type="pres">
      <dgm:prSet presAssocID="{37357685-14DC-F743-8665-89FB9FEC63D1}" presName="parentText" presStyleLbl="node1" presStyleIdx="0" presStyleCnt="1" custLinFactNeighborX="3659" custLinFactNeighborY="72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C855C1F-A44E-4C48-8F6D-09547F77BED7}" type="presOf" srcId="{C9E6FF51-4AFD-4541-9F50-8412549899CF}" destId="{17E0D438-E258-2E4B-A0CB-205C1ACB2342}" srcOrd="0" destOrd="0" presId="urn:microsoft.com/office/officeart/2005/8/layout/vList2"/>
    <dgm:cxn modelId="{E319FFA2-25CF-3A41-8F48-414C46EC88FD}" srcId="{C9E6FF51-4AFD-4541-9F50-8412549899CF}" destId="{37357685-14DC-F743-8665-89FB9FEC63D1}" srcOrd="0" destOrd="0" parTransId="{F457578D-FE49-3F4A-B86E-29C5A26B67C0}" sibTransId="{D832730E-AE81-DF4F-8B0A-9C4B7804CD76}"/>
    <dgm:cxn modelId="{F7F2908B-79E4-934F-817D-B8E8CBE2053C}" type="presOf" srcId="{37357685-14DC-F743-8665-89FB9FEC63D1}" destId="{D2EB1700-F9AC-DD45-9C64-215CC1826B99}" srcOrd="0" destOrd="0" presId="urn:microsoft.com/office/officeart/2005/8/layout/vList2"/>
    <dgm:cxn modelId="{CD793D1C-F130-7246-B5D5-BAC2C8E7F89A}" type="presParOf" srcId="{17E0D438-E258-2E4B-A0CB-205C1ACB2342}" destId="{D2EB1700-F9AC-DD45-9C64-215CC1826B9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9E6FF51-4AFD-4541-9F50-8412549899CF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7357685-14DC-F743-8665-89FB9FEC63D1}">
      <dgm:prSet/>
      <dgm:spPr/>
      <dgm:t>
        <a:bodyPr/>
        <a:lstStyle/>
        <a:p>
          <a:r>
            <a:rPr lang="en-US" b="0" dirty="0"/>
            <a:t>Business Problem</a:t>
          </a:r>
        </a:p>
        <a:p>
          <a:r>
            <a:rPr lang="en-US" b="1" dirty="0"/>
            <a:t>“Which customers are likely to generate the most revenue?”</a:t>
          </a:r>
        </a:p>
      </dgm:t>
    </dgm:pt>
    <dgm:pt modelId="{F457578D-FE49-3F4A-B86E-29C5A26B67C0}" type="parTrans" cxnId="{E319FFA2-25CF-3A41-8F48-414C46EC88FD}">
      <dgm:prSet/>
      <dgm:spPr/>
      <dgm:t>
        <a:bodyPr/>
        <a:lstStyle/>
        <a:p>
          <a:endParaRPr lang="en-US"/>
        </a:p>
      </dgm:t>
    </dgm:pt>
    <dgm:pt modelId="{D832730E-AE81-DF4F-8B0A-9C4B7804CD76}" type="sibTrans" cxnId="{E319FFA2-25CF-3A41-8F48-414C46EC88FD}">
      <dgm:prSet/>
      <dgm:spPr/>
      <dgm:t>
        <a:bodyPr/>
        <a:lstStyle/>
        <a:p>
          <a:endParaRPr lang="en-US"/>
        </a:p>
      </dgm:t>
    </dgm:pt>
    <dgm:pt modelId="{17E0D438-E258-2E4B-A0CB-205C1ACB2342}" type="pres">
      <dgm:prSet presAssocID="{C9E6FF51-4AFD-4541-9F50-8412549899C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2EB1700-F9AC-DD45-9C64-215CC1826B99}" type="pres">
      <dgm:prSet presAssocID="{37357685-14DC-F743-8665-89FB9FEC63D1}" presName="parentText" presStyleLbl="node1" presStyleIdx="0" presStyleCnt="1" custLinFactNeighborX="3659" custLinFactNeighborY="72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C855C1F-A44E-4C48-8F6D-09547F77BED7}" type="presOf" srcId="{C9E6FF51-4AFD-4541-9F50-8412549899CF}" destId="{17E0D438-E258-2E4B-A0CB-205C1ACB2342}" srcOrd="0" destOrd="0" presId="urn:microsoft.com/office/officeart/2005/8/layout/vList2"/>
    <dgm:cxn modelId="{E319FFA2-25CF-3A41-8F48-414C46EC88FD}" srcId="{C9E6FF51-4AFD-4541-9F50-8412549899CF}" destId="{37357685-14DC-F743-8665-89FB9FEC63D1}" srcOrd="0" destOrd="0" parTransId="{F457578D-FE49-3F4A-B86E-29C5A26B67C0}" sibTransId="{D832730E-AE81-DF4F-8B0A-9C4B7804CD76}"/>
    <dgm:cxn modelId="{F7F2908B-79E4-934F-817D-B8E8CBE2053C}" type="presOf" srcId="{37357685-14DC-F743-8665-89FB9FEC63D1}" destId="{D2EB1700-F9AC-DD45-9C64-215CC1826B99}" srcOrd="0" destOrd="0" presId="urn:microsoft.com/office/officeart/2005/8/layout/vList2"/>
    <dgm:cxn modelId="{CD793D1C-F130-7246-B5D5-BAC2C8E7F89A}" type="presParOf" srcId="{17E0D438-E258-2E4B-A0CB-205C1ACB2342}" destId="{D2EB1700-F9AC-DD45-9C64-215CC1826B9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707351B-E8DB-AF43-A06F-54F2E4B02AFA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A04DA1-6D9E-B948-B092-AB2DB8A9A09A}">
      <dgm:prSet/>
      <dgm:spPr/>
      <dgm:t>
        <a:bodyPr/>
        <a:lstStyle/>
        <a:p>
          <a:r>
            <a:rPr lang="en-US"/>
            <a:t>Prediction Scores</a:t>
          </a:r>
          <a:endParaRPr lang="en-EG"/>
        </a:p>
      </dgm:t>
    </dgm:pt>
    <dgm:pt modelId="{E68FBDD8-4A22-634D-A4AC-8F783BB32CD8}" type="parTrans" cxnId="{4C643894-D4E5-744F-9E86-5E28A0BD82AA}">
      <dgm:prSet/>
      <dgm:spPr/>
      <dgm:t>
        <a:bodyPr/>
        <a:lstStyle/>
        <a:p>
          <a:endParaRPr lang="en-US"/>
        </a:p>
      </dgm:t>
    </dgm:pt>
    <dgm:pt modelId="{E93A2B81-1CA4-DE4A-9F2D-1BA092CD3F98}" type="sibTrans" cxnId="{4C643894-D4E5-744F-9E86-5E28A0BD82AA}">
      <dgm:prSet/>
      <dgm:spPr/>
      <dgm:t>
        <a:bodyPr/>
        <a:lstStyle/>
        <a:p>
          <a:endParaRPr lang="en-US"/>
        </a:p>
      </dgm:t>
    </dgm:pt>
    <dgm:pt modelId="{33A00286-09CC-CA40-9653-B2774FBD4717}">
      <dgm:prSet/>
      <dgm:spPr/>
      <dgm:t>
        <a:bodyPr/>
        <a:lstStyle/>
        <a:p>
          <a:r>
            <a:rPr lang="en-US" dirty="0"/>
            <a:t>E.g., “Customer A has a 78% chance of churning.”</a:t>
          </a:r>
          <a:endParaRPr lang="en-EG" dirty="0"/>
        </a:p>
      </dgm:t>
    </dgm:pt>
    <dgm:pt modelId="{3A4A2639-5205-9B46-9EFF-F55E8CDB947B}" type="parTrans" cxnId="{C8F81C7F-393D-9E43-84A9-61FE8C892DC1}">
      <dgm:prSet/>
      <dgm:spPr/>
      <dgm:t>
        <a:bodyPr/>
        <a:lstStyle/>
        <a:p>
          <a:endParaRPr lang="en-US"/>
        </a:p>
      </dgm:t>
    </dgm:pt>
    <dgm:pt modelId="{9451D20D-5CFA-F543-9F8F-AABE285EFDFE}" type="sibTrans" cxnId="{C8F81C7F-393D-9E43-84A9-61FE8C892DC1}">
      <dgm:prSet/>
      <dgm:spPr/>
      <dgm:t>
        <a:bodyPr/>
        <a:lstStyle/>
        <a:p>
          <a:endParaRPr lang="en-US"/>
        </a:p>
      </dgm:t>
    </dgm:pt>
    <dgm:pt modelId="{02D400C7-9FB7-A44D-A046-8C8041625E41}">
      <dgm:prSet/>
      <dgm:spPr/>
      <dgm:t>
        <a:bodyPr/>
        <a:lstStyle/>
        <a:p>
          <a:r>
            <a:rPr lang="en-US" dirty="0"/>
            <a:t>Class Labels</a:t>
          </a:r>
          <a:endParaRPr lang="en-EG" dirty="0"/>
        </a:p>
      </dgm:t>
    </dgm:pt>
    <dgm:pt modelId="{F43438A5-B7DE-924A-AE1C-9422879DE764}" type="parTrans" cxnId="{623A53FF-C99D-7842-A028-B82E6610BCDD}">
      <dgm:prSet/>
      <dgm:spPr/>
      <dgm:t>
        <a:bodyPr/>
        <a:lstStyle/>
        <a:p>
          <a:endParaRPr lang="en-US"/>
        </a:p>
      </dgm:t>
    </dgm:pt>
    <dgm:pt modelId="{DCB7AFD6-0FB4-4B48-9051-4F673C015461}" type="sibTrans" cxnId="{623A53FF-C99D-7842-A028-B82E6610BCDD}">
      <dgm:prSet/>
      <dgm:spPr/>
      <dgm:t>
        <a:bodyPr/>
        <a:lstStyle/>
        <a:p>
          <a:endParaRPr lang="en-US"/>
        </a:p>
      </dgm:t>
    </dgm:pt>
    <dgm:pt modelId="{A5F9A434-390C-D040-A230-814915749B0E}">
      <dgm:prSet/>
      <dgm:spPr/>
      <dgm:t>
        <a:bodyPr/>
        <a:lstStyle/>
        <a:p>
          <a:r>
            <a:rPr lang="en-US" dirty="0"/>
            <a:t>E.g., “This transaction is classified as fraudulent.”</a:t>
          </a:r>
          <a:endParaRPr lang="en-EG" dirty="0"/>
        </a:p>
      </dgm:t>
    </dgm:pt>
    <dgm:pt modelId="{AAFAC359-5792-F747-ABEE-F6BB29B9E227}" type="parTrans" cxnId="{0AC2B86E-6998-784A-B43B-3866B7B2DA96}">
      <dgm:prSet/>
      <dgm:spPr/>
      <dgm:t>
        <a:bodyPr/>
        <a:lstStyle/>
        <a:p>
          <a:endParaRPr lang="en-US"/>
        </a:p>
      </dgm:t>
    </dgm:pt>
    <dgm:pt modelId="{509588FF-9A5A-8C46-B934-C2925339A898}" type="sibTrans" cxnId="{0AC2B86E-6998-784A-B43B-3866B7B2DA96}">
      <dgm:prSet/>
      <dgm:spPr/>
      <dgm:t>
        <a:bodyPr/>
        <a:lstStyle/>
        <a:p>
          <a:endParaRPr lang="en-US"/>
        </a:p>
      </dgm:t>
    </dgm:pt>
    <dgm:pt modelId="{D49AE644-D917-1442-A2FF-D1B9DF17065F}">
      <dgm:prSet/>
      <dgm:spPr/>
      <dgm:t>
        <a:bodyPr/>
        <a:lstStyle/>
        <a:p>
          <a:r>
            <a:rPr lang="en-US" dirty="0"/>
            <a:t>Segments or Clusters</a:t>
          </a:r>
          <a:endParaRPr lang="en-EG" dirty="0"/>
        </a:p>
      </dgm:t>
    </dgm:pt>
    <dgm:pt modelId="{A7AEF479-4D25-9845-A825-2669EB8DD597}" type="parTrans" cxnId="{8B6DE9D2-29A8-094F-9307-B9F910BEF5FC}">
      <dgm:prSet/>
      <dgm:spPr/>
      <dgm:t>
        <a:bodyPr/>
        <a:lstStyle/>
        <a:p>
          <a:endParaRPr lang="en-US"/>
        </a:p>
      </dgm:t>
    </dgm:pt>
    <dgm:pt modelId="{2409D44B-8FA5-9943-8DC9-0A3F2BB829B4}" type="sibTrans" cxnId="{8B6DE9D2-29A8-094F-9307-B9F910BEF5FC}">
      <dgm:prSet/>
      <dgm:spPr/>
      <dgm:t>
        <a:bodyPr/>
        <a:lstStyle/>
        <a:p>
          <a:endParaRPr lang="en-US"/>
        </a:p>
      </dgm:t>
    </dgm:pt>
    <dgm:pt modelId="{87456DA7-FF3D-DD45-A0CE-424747DD0095}">
      <dgm:prSet/>
      <dgm:spPr/>
      <dgm:t>
        <a:bodyPr/>
        <a:lstStyle/>
        <a:p>
          <a:r>
            <a:rPr lang="en-US" dirty="0"/>
            <a:t>E.g., “These 3 customer types differ in spending behavior.”</a:t>
          </a:r>
          <a:endParaRPr lang="en-EG" dirty="0"/>
        </a:p>
      </dgm:t>
    </dgm:pt>
    <dgm:pt modelId="{C53A125E-5249-8049-A7E8-990229CEA6DF}" type="parTrans" cxnId="{E70FB993-495F-F14F-80B1-C4B679D5AD7A}">
      <dgm:prSet/>
      <dgm:spPr/>
      <dgm:t>
        <a:bodyPr/>
        <a:lstStyle/>
        <a:p>
          <a:endParaRPr lang="en-US"/>
        </a:p>
      </dgm:t>
    </dgm:pt>
    <dgm:pt modelId="{2DEAAD00-EF86-8A46-9560-6858A06B54DF}" type="sibTrans" cxnId="{E70FB993-495F-F14F-80B1-C4B679D5AD7A}">
      <dgm:prSet/>
      <dgm:spPr/>
      <dgm:t>
        <a:bodyPr/>
        <a:lstStyle/>
        <a:p>
          <a:endParaRPr lang="en-US"/>
        </a:p>
      </dgm:t>
    </dgm:pt>
    <dgm:pt modelId="{EF3176F1-300C-244C-8796-4D98D03B4CDF}">
      <dgm:prSet/>
      <dgm:spPr/>
      <dgm:t>
        <a:bodyPr/>
        <a:lstStyle/>
        <a:p>
          <a:r>
            <a:rPr lang="en-US" dirty="0"/>
            <a:t>Action Rules</a:t>
          </a:r>
          <a:endParaRPr lang="en-EG" dirty="0"/>
        </a:p>
      </dgm:t>
    </dgm:pt>
    <dgm:pt modelId="{70F936CA-E4C5-9845-8F68-F778607B6ED0}" type="parTrans" cxnId="{4AE6CBDF-60C4-044F-BFD0-7226B812A104}">
      <dgm:prSet/>
      <dgm:spPr/>
      <dgm:t>
        <a:bodyPr/>
        <a:lstStyle/>
        <a:p>
          <a:endParaRPr lang="en-US"/>
        </a:p>
      </dgm:t>
    </dgm:pt>
    <dgm:pt modelId="{C7289C0F-8111-CA43-9E14-73A2C9D344A4}" type="sibTrans" cxnId="{4AE6CBDF-60C4-044F-BFD0-7226B812A104}">
      <dgm:prSet/>
      <dgm:spPr/>
      <dgm:t>
        <a:bodyPr/>
        <a:lstStyle/>
        <a:p>
          <a:endParaRPr lang="en-US"/>
        </a:p>
      </dgm:t>
    </dgm:pt>
    <dgm:pt modelId="{BD2BCEEA-75EE-424B-8264-63AFB5E008FC}">
      <dgm:prSet/>
      <dgm:spPr/>
      <dgm:t>
        <a:bodyPr/>
        <a:lstStyle/>
        <a:p>
          <a:r>
            <a:rPr lang="en-US" dirty="0"/>
            <a:t>E.g., “Offer Plan B if usage drops below 500 mins.”</a:t>
          </a:r>
          <a:endParaRPr lang="en-EG" dirty="0"/>
        </a:p>
      </dgm:t>
    </dgm:pt>
    <dgm:pt modelId="{BF052FD9-EC71-DA4B-A15D-89BE9BAA9946}" type="parTrans" cxnId="{B3CE47A0-0CA0-1B4F-A99A-7349CCCF7F28}">
      <dgm:prSet/>
      <dgm:spPr/>
      <dgm:t>
        <a:bodyPr/>
        <a:lstStyle/>
        <a:p>
          <a:endParaRPr lang="en-US"/>
        </a:p>
      </dgm:t>
    </dgm:pt>
    <dgm:pt modelId="{B4B1759D-84CE-4C48-9B70-BE66B2E13A79}" type="sibTrans" cxnId="{B3CE47A0-0CA0-1B4F-A99A-7349CCCF7F28}">
      <dgm:prSet/>
      <dgm:spPr/>
      <dgm:t>
        <a:bodyPr/>
        <a:lstStyle/>
        <a:p>
          <a:endParaRPr lang="en-US"/>
        </a:p>
      </dgm:t>
    </dgm:pt>
    <dgm:pt modelId="{0CD5DF05-80DE-1542-A879-560F24B21963}" type="pres">
      <dgm:prSet presAssocID="{3707351B-E8DB-AF43-A06F-54F2E4B02AF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E6A0FCE-8712-D24C-8920-AA195DD59927}" type="pres">
      <dgm:prSet presAssocID="{A8A04DA1-6D9E-B948-B092-AB2DB8A9A09A}" presName="linNode" presStyleCnt="0"/>
      <dgm:spPr/>
    </dgm:pt>
    <dgm:pt modelId="{9678C06E-2699-5B40-BEA8-89F95DE935AD}" type="pres">
      <dgm:prSet presAssocID="{A8A04DA1-6D9E-B948-B092-AB2DB8A9A09A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400CDF-0309-9445-8D22-FF50545A7C1F}" type="pres">
      <dgm:prSet presAssocID="{A8A04DA1-6D9E-B948-B092-AB2DB8A9A09A}" presName="descendantText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E7876B-7FFA-8B48-A5AD-98ADB36C7700}" type="pres">
      <dgm:prSet presAssocID="{E93A2B81-1CA4-DE4A-9F2D-1BA092CD3F98}" presName="sp" presStyleCnt="0"/>
      <dgm:spPr/>
    </dgm:pt>
    <dgm:pt modelId="{617E90C1-FFE2-E843-9F0E-AD01B2D44821}" type="pres">
      <dgm:prSet presAssocID="{02D400C7-9FB7-A44D-A046-8C8041625E41}" presName="linNode" presStyleCnt="0"/>
      <dgm:spPr/>
    </dgm:pt>
    <dgm:pt modelId="{8F8C8E69-881C-0C4F-946E-E7BB181A868C}" type="pres">
      <dgm:prSet presAssocID="{02D400C7-9FB7-A44D-A046-8C8041625E41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B48C16-BEBC-0D42-B189-80F51309AB2C}" type="pres">
      <dgm:prSet presAssocID="{02D400C7-9FB7-A44D-A046-8C8041625E41}" presName="descendantText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5A89EF-E36B-4D49-B275-F0D70DE2C5E7}" type="pres">
      <dgm:prSet presAssocID="{DCB7AFD6-0FB4-4B48-9051-4F673C015461}" presName="sp" presStyleCnt="0"/>
      <dgm:spPr/>
    </dgm:pt>
    <dgm:pt modelId="{C3410EA1-C507-014B-AA7F-5D2495557C5F}" type="pres">
      <dgm:prSet presAssocID="{D49AE644-D917-1442-A2FF-D1B9DF17065F}" presName="linNode" presStyleCnt="0"/>
      <dgm:spPr/>
    </dgm:pt>
    <dgm:pt modelId="{653D2E4B-3ABC-D34A-97B5-445AF14D7523}" type="pres">
      <dgm:prSet presAssocID="{D49AE644-D917-1442-A2FF-D1B9DF17065F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431C63-F56E-EF48-A2FD-AC50F9840124}" type="pres">
      <dgm:prSet presAssocID="{D49AE644-D917-1442-A2FF-D1B9DF17065F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3D8F13-3740-E74B-B363-1A20BF4F17B7}" type="pres">
      <dgm:prSet presAssocID="{2409D44B-8FA5-9943-8DC9-0A3F2BB829B4}" presName="sp" presStyleCnt="0"/>
      <dgm:spPr/>
    </dgm:pt>
    <dgm:pt modelId="{DE557587-5C56-A644-96D5-E2D0C8DA360E}" type="pres">
      <dgm:prSet presAssocID="{EF3176F1-300C-244C-8796-4D98D03B4CDF}" presName="linNode" presStyleCnt="0"/>
      <dgm:spPr/>
    </dgm:pt>
    <dgm:pt modelId="{609C7F54-ADE5-E240-AF9B-CC87598ABDBC}" type="pres">
      <dgm:prSet presAssocID="{EF3176F1-300C-244C-8796-4D98D03B4CDF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FF4210-4C1A-C843-BCB6-CE986841A2DC}" type="pres">
      <dgm:prSet presAssocID="{EF3176F1-300C-244C-8796-4D98D03B4CDF}" presName="descendantText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B6DE9D2-29A8-094F-9307-B9F910BEF5FC}" srcId="{3707351B-E8DB-AF43-A06F-54F2E4B02AFA}" destId="{D49AE644-D917-1442-A2FF-D1B9DF17065F}" srcOrd="2" destOrd="0" parTransId="{A7AEF479-4D25-9845-A825-2669EB8DD597}" sibTransId="{2409D44B-8FA5-9943-8DC9-0A3F2BB829B4}"/>
    <dgm:cxn modelId="{92DDFB7C-CCE0-8E4B-BFE4-311A66B38C3C}" type="presOf" srcId="{A5F9A434-390C-D040-A230-814915749B0E}" destId="{5FB48C16-BEBC-0D42-B189-80F51309AB2C}" srcOrd="0" destOrd="0" presId="urn:microsoft.com/office/officeart/2005/8/layout/vList5"/>
    <dgm:cxn modelId="{4AE6CBDF-60C4-044F-BFD0-7226B812A104}" srcId="{3707351B-E8DB-AF43-A06F-54F2E4B02AFA}" destId="{EF3176F1-300C-244C-8796-4D98D03B4CDF}" srcOrd="3" destOrd="0" parTransId="{70F936CA-E4C5-9845-8F68-F778607B6ED0}" sibTransId="{C7289C0F-8111-CA43-9E14-73A2C9D344A4}"/>
    <dgm:cxn modelId="{623A53FF-C99D-7842-A028-B82E6610BCDD}" srcId="{3707351B-E8DB-AF43-A06F-54F2E4B02AFA}" destId="{02D400C7-9FB7-A44D-A046-8C8041625E41}" srcOrd="1" destOrd="0" parTransId="{F43438A5-B7DE-924A-AE1C-9422879DE764}" sibTransId="{DCB7AFD6-0FB4-4B48-9051-4F673C015461}"/>
    <dgm:cxn modelId="{C17EA837-90FC-BF4B-8AC8-7A27FF3CCC77}" type="presOf" srcId="{87456DA7-FF3D-DD45-A0CE-424747DD0095}" destId="{38431C63-F56E-EF48-A2FD-AC50F9840124}" srcOrd="0" destOrd="0" presId="urn:microsoft.com/office/officeart/2005/8/layout/vList5"/>
    <dgm:cxn modelId="{6AFEA407-900F-DA4F-B098-8374445EACB1}" type="presOf" srcId="{33A00286-09CC-CA40-9653-B2774FBD4717}" destId="{31400CDF-0309-9445-8D22-FF50545A7C1F}" srcOrd="0" destOrd="0" presId="urn:microsoft.com/office/officeart/2005/8/layout/vList5"/>
    <dgm:cxn modelId="{1DF9FDCE-5690-F74C-B042-6E72D731F925}" type="presOf" srcId="{02D400C7-9FB7-A44D-A046-8C8041625E41}" destId="{8F8C8E69-881C-0C4F-946E-E7BB181A868C}" srcOrd="0" destOrd="0" presId="urn:microsoft.com/office/officeart/2005/8/layout/vList5"/>
    <dgm:cxn modelId="{8200F01D-C5C9-994B-B727-D4CF5038DD0A}" type="presOf" srcId="{3707351B-E8DB-AF43-A06F-54F2E4B02AFA}" destId="{0CD5DF05-80DE-1542-A879-560F24B21963}" srcOrd="0" destOrd="0" presId="urn:microsoft.com/office/officeart/2005/8/layout/vList5"/>
    <dgm:cxn modelId="{B3CE47A0-0CA0-1B4F-A99A-7349CCCF7F28}" srcId="{EF3176F1-300C-244C-8796-4D98D03B4CDF}" destId="{BD2BCEEA-75EE-424B-8264-63AFB5E008FC}" srcOrd="0" destOrd="0" parTransId="{BF052FD9-EC71-DA4B-A15D-89BE9BAA9946}" sibTransId="{B4B1759D-84CE-4C48-9B70-BE66B2E13A79}"/>
    <dgm:cxn modelId="{8355BDC7-29D0-BE4D-BE14-D84DAADDC5E7}" type="presOf" srcId="{BD2BCEEA-75EE-424B-8264-63AFB5E008FC}" destId="{8AFF4210-4C1A-C843-BCB6-CE986841A2DC}" srcOrd="0" destOrd="0" presId="urn:microsoft.com/office/officeart/2005/8/layout/vList5"/>
    <dgm:cxn modelId="{6981F96E-24DC-5542-B8D9-99AB5CC52B08}" type="presOf" srcId="{EF3176F1-300C-244C-8796-4D98D03B4CDF}" destId="{609C7F54-ADE5-E240-AF9B-CC87598ABDBC}" srcOrd="0" destOrd="0" presId="urn:microsoft.com/office/officeart/2005/8/layout/vList5"/>
    <dgm:cxn modelId="{C8F81C7F-393D-9E43-84A9-61FE8C892DC1}" srcId="{A8A04DA1-6D9E-B948-B092-AB2DB8A9A09A}" destId="{33A00286-09CC-CA40-9653-B2774FBD4717}" srcOrd="0" destOrd="0" parTransId="{3A4A2639-5205-9B46-9EFF-F55E8CDB947B}" sibTransId="{9451D20D-5CFA-F543-9F8F-AABE285EFDFE}"/>
    <dgm:cxn modelId="{4C643894-D4E5-744F-9E86-5E28A0BD82AA}" srcId="{3707351B-E8DB-AF43-A06F-54F2E4B02AFA}" destId="{A8A04DA1-6D9E-B948-B092-AB2DB8A9A09A}" srcOrd="0" destOrd="0" parTransId="{E68FBDD8-4A22-634D-A4AC-8F783BB32CD8}" sibTransId="{E93A2B81-1CA4-DE4A-9F2D-1BA092CD3F98}"/>
    <dgm:cxn modelId="{0AC2B86E-6998-784A-B43B-3866B7B2DA96}" srcId="{02D400C7-9FB7-A44D-A046-8C8041625E41}" destId="{A5F9A434-390C-D040-A230-814915749B0E}" srcOrd="0" destOrd="0" parTransId="{AAFAC359-5792-F747-ABEE-F6BB29B9E227}" sibTransId="{509588FF-9A5A-8C46-B934-C2925339A898}"/>
    <dgm:cxn modelId="{D4237E25-0159-0948-A5DF-DC0E360AF794}" type="presOf" srcId="{A8A04DA1-6D9E-B948-B092-AB2DB8A9A09A}" destId="{9678C06E-2699-5B40-BEA8-89F95DE935AD}" srcOrd="0" destOrd="0" presId="urn:microsoft.com/office/officeart/2005/8/layout/vList5"/>
    <dgm:cxn modelId="{9FAA3643-17F2-2540-8DB9-AB17FD3969F3}" type="presOf" srcId="{D49AE644-D917-1442-A2FF-D1B9DF17065F}" destId="{653D2E4B-3ABC-D34A-97B5-445AF14D7523}" srcOrd="0" destOrd="0" presId="urn:microsoft.com/office/officeart/2005/8/layout/vList5"/>
    <dgm:cxn modelId="{E70FB993-495F-F14F-80B1-C4B679D5AD7A}" srcId="{D49AE644-D917-1442-A2FF-D1B9DF17065F}" destId="{87456DA7-FF3D-DD45-A0CE-424747DD0095}" srcOrd="0" destOrd="0" parTransId="{C53A125E-5249-8049-A7E8-990229CEA6DF}" sibTransId="{2DEAAD00-EF86-8A46-9560-6858A06B54DF}"/>
    <dgm:cxn modelId="{B76015D1-B349-054D-846D-742A88D9DAE8}" type="presParOf" srcId="{0CD5DF05-80DE-1542-A879-560F24B21963}" destId="{2E6A0FCE-8712-D24C-8920-AA195DD59927}" srcOrd="0" destOrd="0" presId="urn:microsoft.com/office/officeart/2005/8/layout/vList5"/>
    <dgm:cxn modelId="{133D60F6-7630-774A-A0E5-D271C1BCB0F3}" type="presParOf" srcId="{2E6A0FCE-8712-D24C-8920-AA195DD59927}" destId="{9678C06E-2699-5B40-BEA8-89F95DE935AD}" srcOrd="0" destOrd="0" presId="urn:microsoft.com/office/officeart/2005/8/layout/vList5"/>
    <dgm:cxn modelId="{EB7A4BFE-F0D5-FB46-B798-99E9DB25C51D}" type="presParOf" srcId="{2E6A0FCE-8712-D24C-8920-AA195DD59927}" destId="{31400CDF-0309-9445-8D22-FF50545A7C1F}" srcOrd="1" destOrd="0" presId="urn:microsoft.com/office/officeart/2005/8/layout/vList5"/>
    <dgm:cxn modelId="{512CFD6E-3E29-1044-B1B4-1CC774A252A3}" type="presParOf" srcId="{0CD5DF05-80DE-1542-A879-560F24B21963}" destId="{0EE7876B-7FFA-8B48-A5AD-98ADB36C7700}" srcOrd="1" destOrd="0" presId="urn:microsoft.com/office/officeart/2005/8/layout/vList5"/>
    <dgm:cxn modelId="{BD3E2BF7-355F-3F44-954B-C46CE21C101D}" type="presParOf" srcId="{0CD5DF05-80DE-1542-A879-560F24B21963}" destId="{617E90C1-FFE2-E843-9F0E-AD01B2D44821}" srcOrd="2" destOrd="0" presId="urn:microsoft.com/office/officeart/2005/8/layout/vList5"/>
    <dgm:cxn modelId="{D951A220-BBAF-8F42-9B1D-F293AA825EE3}" type="presParOf" srcId="{617E90C1-FFE2-E843-9F0E-AD01B2D44821}" destId="{8F8C8E69-881C-0C4F-946E-E7BB181A868C}" srcOrd="0" destOrd="0" presId="urn:microsoft.com/office/officeart/2005/8/layout/vList5"/>
    <dgm:cxn modelId="{057F5D2C-B20F-D346-8CCA-ED84091C69F7}" type="presParOf" srcId="{617E90C1-FFE2-E843-9F0E-AD01B2D44821}" destId="{5FB48C16-BEBC-0D42-B189-80F51309AB2C}" srcOrd="1" destOrd="0" presId="urn:microsoft.com/office/officeart/2005/8/layout/vList5"/>
    <dgm:cxn modelId="{6181194E-05F2-1E40-BA63-8045653B9DB2}" type="presParOf" srcId="{0CD5DF05-80DE-1542-A879-560F24B21963}" destId="{925A89EF-E36B-4D49-B275-F0D70DE2C5E7}" srcOrd="3" destOrd="0" presId="urn:microsoft.com/office/officeart/2005/8/layout/vList5"/>
    <dgm:cxn modelId="{8A4A852E-03AA-4E48-9D4B-2593C0FB3F4B}" type="presParOf" srcId="{0CD5DF05-80DE-1542-A879-560F24B21963}" destId="{C3410EA1-C507-014B-AA7F-5D2495557C5F}" srcOrd="4" destOrd="0" presId="urn:microsoft.com/office/officeart/2005/8/layout/vList5"/>
    <dgm:cxn modelId="{3FF8DE5B-9702-E049-99F9-030C8B2B06BC}" type="presParOf" srcId="{C3410EA1-C507-014B-AA7F-5D2495557C5F}" destId="{653D2E4B-3ABC-D34A-97B5-445AF14D7523}" srcOrd="0" destOrd="0" presId="urn:microsoft.com/office/officeart/2005/8/layout/vList5"/>
    <dgm:cxn modelId="{99BB1B7E-022B-9F4C-BCD0-80478B6E1667}" type="presParOf" srcId="{C3410EA1-C507-014B-AA7F-5D2495557C5F}" destId="{38431C63-F56E-EF48-A2FD-AC50F9840124}" srcOrd="1" destOrd="0" presId="urn:microsoft.com/office/officeart/2005/8/layout/vList5"/>
    <dgm:cxn modelId="{53E30A37-BC7B-0F4C-91C7-3A63BA7110AF}" type="presParOf" srcId="{0CD5DF05-80DE-1542-A879-560F24B21963}" destId="{853D8F13-3740-E74B-B363-1A20BF4F17B7}" srcOrd="5" destOrd="0" presId="urn:microsoft.com/office/officeart/2005/8/layout/vList5"/>
    <dgm:cxn modelId="{A91B3269-C8D9-1042-935D-7F158C3CF196}" type="presParOf" srcId="{0CD5DF05-80DE-1542-A879-560F24B21963}" destId="{DE557587-5C56-A644-96D5-E2D0C8DA360E}" srcOrd="6" destOrd="0" presId="urn:microsoft.com/office/officeart/2005/8/layout/vList5"/>
    <dgm:cxn modelId="{6EE3F31B-05AB-674E-8BF5-1076B785E2A1}" type="presParOf" srcId="{DE557587-5C56-A644-96D5-E2D0C8DA360E}" destId="{609C7F54-ADE5-E240-AF9B-CC87598ABDBC}" srcOrd="0" destOrd="0" presId="urn:microsoft.com/office/officeart/2005/8/layout/vList5"/>
    <dgm:cxn modelId="{7C26DCA4-5EC4-AB4E-9143-AEADFE6E7DD5}" type="presParOf" srcId="{DE557587-5C56-A644-96D5-E2D0C8DA360E}" destId="{8AFF4210-4C1A-C843-BCB6-CE986841A2D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B8C0C5A-5E87-D548-9592-21052ABA6158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DC1C9D9-8584-C341-9561-E1B55898393E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/>
            <a:t>Support a decision or action</a:t>
          </a:r>
          <a:endParaRPr lang="en-US" dirty="0"/>
        </a:p>
      </dgm:t>
    </dgm:pt>
    <dgm:pt modelId="{0EE96699-00E9-5B44-9F11-427E5F4B7A59}" type="parTrans" cxnId="{D8E668BF-BCF8-1347-A8E2-59CCEEA2F200}">
      <dgm:prSet/>
      <dgm:spPr/>
      <dgm:t>
        <a:bodyPr/>
        <a:lstStyle/>
        <a:p>
          <a:endParaRPr lang="en-US"/>
        </a:p>
      </dgm:t>
    </dgm:pt>
    <dgm:pt modelId="{9FDDF24C-95B7-2B46-A103-C9CDEDC7BDC8}" type="sibTrans" cxnId="{D8E668BF-BCF8-1347-A8E2-59CCEEA2F200}">
      <dgm:prSet/>
      <dgm:spPr/>
      <dgm:t>
        <a:bodyPr/>
        <a:lstStyle/>
        <a:p>
          <a:endParaRPr lang="en-US"/>
        </a:p>
      </dgm:t>
    </dgm:pt>
    <dgm:pt modelId="{0D3E04CA-B8A6-ED43-92FD-8765E4F4D58E}">
      <dgm:prSet/>
      <dgm:spPr/>
      <dgm:t>
        <a:bodyPr/>
        <a:lstStyle/>
        <a:p>
          <a:r>
            <a:rPr lang="en-US"/>
            <a:t>Be easy to implement or integrate</a:t>
          </a:r>
          <a:endParaRPr lang="en-US" dirty="0"/>
        </a:p>
      </dgm:t>
    </dgm:pt>
    <dgm:pt modelId="{82EA5142-179E-CE48-A152-0473EBF3BDBF}" type="parTrans" cxnId="{718F4B41-A8CF-484B-A6EA-5EE27FEF55F0}">
      <dgm:prSet/>
      <dgm:spPr/>
      <dgm:t>
        <a:bodyPr/>
        <a:lstStyle/>
        <a:p>
          <a:endParaRPr lang="en-US"/>
        </a:p>
      </dgm:t>
    </dgm:pt>
    <dgm:pt modelId="{D968D0A5-831F-7C4F-9EC6-1BB1094577D4}" type="sibTrans" cxnId="{718F4B41-A8CF-484B-A6EA-5EE27FEF55F0}">
      <dgm:prSet/>
      <dgm:spPr/>
      <dgm:t>
        <a:bodyPr/>
        <a:lstStyle/>
        <a:p>
          <a:endParaRPr lang="en-US"/>
        </a:p>
      </dgm:t>
    </dgm:pt>
    <dgm:pt modelId="{83030020-213B-1040-AD9C-BFE0B922590A}">
      <dgm:prSet/>
      <dgm:spPr/>
      <dgm:t>
        <a:bodyPr/>
        <a:lstStyle/>
        <a:p>
          <a:r>
            <a:rPr lang="en-US"/>
            <a:t>Reflect operational constraints</a:t>
          </a:r>
          <a:endParaRPr lang="en-US" dirty="0"/>
        </a:p>
      </dgm:t>
    </dgm:pt>
    <dgm:pt modelId="{07202B1C-FBDF-2F44-8E41-BAEF5760D1AE}" type="parTrans" cxnId="{F26A0732-715D-264D-B31F-B92C7BEAE70F}">
      <dgm:prSet/>
      <dgm:spPr/>
      <dgm:t>
        <a:bodyPr/>
        <a:lstStyle/>
        <a:p>
          <a:endParaRPr lang="en-US"/>
        </a:p>
      </dgm:t>
    </dgm:pt>
    <dgm:pt modelId="{DE6A296B-5B0E-274E-A59A-42D484902FFA}" type="sibTrans" cxnId="{F26A0732-715D-264D-B31F-B92C7BEAE70F}">
      <dgm:prSet/>
      <dgm:spPr/>
      <dgm:t>
        <a:bodyPr/>
        <a:lstStyle/>
        <a:p>
          <a:endParaRPr lang="en-US"/>
        </a:p>
      </dgm:t>
    </dgm:pt>
    <dgm:pt modelId="{6CDF5697-EE17-214B-86BC-8F9EFAC35482}" type="pres">
      <dgm:prSet presAssocID="{DB8C0C5A-5E87-D548-9592-21052ABA615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C9633B1-F186-8E41-BD52-279D91FB3310}" type="pres">
      <dgm:prSet presAssocID="{EDC1C9D9-8584-C341-9561-E1B55898393E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893089-7904-B54B-ADA3-7A1B7D2AF9C0}" type="pres">
      <dgm:prSet presAssocID="{9FDDF24C-95B7-2B46-A103-C9CDEDC7BDC8}" presName="sibTrans" presStyleCnt="0"/>
      <dgm:spPr/>
    </dgm:pt>
    <dgm:pt modelId="{6203914A-05E8-0748-A355-F48D3C16BD2B}" type="pres">
      <dgm:prSet presAssocID="{0D3E04CA-B8A6-ED43-92FD-8765E4F4D58E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E8781B-CD3E-0E41-A564-4BA4ECDCB26A}" type="pres">
      <dgm:prSet presAssocID="{D968D0A5-831F-7C4F-9EC6-1BB1094577D4}" presName="sibTrans" presStyleCnt="0"/>
      <dgm:spPr/>
    </dgm:pt>
    <dgm:pt modelId="{B3511F34-6242-E441-8CED-F4D40A047C92}" type="pres">
      <dgm:prSet presAssocID="{83030020-213B-1040-AD9C-BFE0B922590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26A0732-715D-264D-B31F-B92C7BEAE70F}" srcId="{DB8C0C5A-5E87-D548-9592-21052ABA6158}" destId="{83030020-213B-1040-AD9C-BFE0B922590A}" srcOrd="2" destOrd="0" parTransId="{07202B1C-FBDF-2F44-8E41-BAEF5760D1AE}" sibTransId="{DE6A296B-5B0E-274E-A59A-42D484902FFA}"/>
    <dgm:cxn modelId="{718F4B41-A8CF-484B-A6EA-5EE27FEF55F0}" srcId="{DB8C0C5A-5E87-D548-9592-21052ABA6158}" destId="{0D3E04CA-B8A6-ED43-92FD-8765E4F4D58E}" srcOrd="1" destOrd="0" parTransId="{82EA5142-179E-CE48-A152-0473EBF3BDBF}" sibTransId="{D968D0A5-831F-7C4F-9EC6-1BB1094577D4}"/>
    <dgm:cxn modelId="{D8E668BF-BCF8-1347-A8E2-59CCEEA2F200}" srcId="{DB8C0C5A-5E87-D548-9592-21052ABA6158}" destId="{EDC1C9D9-8584-C341-9561-E1B55898393E}" srcOrd="0" destOrd="0" parTransId="{0EE96699-00E9-5B44-9F11-427E5F4B7A59}" sibTransId="{9FDDF24C-95B7-2B46-A103-C9CDEDC7BDC8}"/>
    <dgm:cxn modelId="{73EFB26B-409E-BD44-B6C1-F57FDF681AB9}" type="presOf" srcId="{EDC1C9D9-8584-C341-9561-E1B55898393E}" destId="{8C9633B1-F186-8E41-BD52-279D91FB3310}" srcOrd="0" destOrd="0" presId="urn:microsoft.com/office/officeart/2005/8/layout/default"/>
    <dgm:cxn modelId="{88573FFF-45F4-0A4C-83CA-701CFBC24441}" type="presOf" srcId="{0D3E04CA-B8A6-ED43-92FD-8765E4F4D58E}" destId="{6203914A-05E8-0748-A355-F48D3C16BD2B}" srcOrd="0" destOrd="0" presId="urn:microsoft.com/office/officeart/2005/8/layout/default"/>
    <dgm:cxn modelId="{50633D71-DAE4-F04B-B759-70AA9C5711C2}" type="presOf" srcId="{DB8C0C5A-5E87-D548-9592-21052ABA6158}" destId="{6CDF5697-EE17-214B-86BC-8F9EFAC35482}" srcOrd="0" destOrd="0" presId="urn:microsoft.com/office/officeart/2005/8/layout/default"/>
    <dgm:cxn modelId="{1393091C-DF4A-E84C-8FBC-8FCB35DB30AF}" type="presOf" srcId="{83030020-213B-1040-AD9C-BFE0B922590A}" destId="{B3511F34-6242-E441-8CED-F4D40A047C92}" srcOrd="0" destOrd="0" presId="urn:microsoft.com/office/officeart/2005/8/layout/default"/>
    <dgm:cxn modelId="{2EE4058B-BA68-404E-A715-47BC2325504C}" type="presParOf" srcId="{6CDF5697-EE17-214B-86BC-8F9EFAC35482}" destId="{8C9633B1-F186-8E41-BD52-279D91FB3310}" srcOrd="0" destOrd="0" presId="urn:microsoft.com/office/officeart/2005/8/layout/default"/>
    <dgm:cxn modelId="{B3CFAE53-8D4A-5D4D-9AEB-07235054A7A2}" type="presParOf" srcId="{6CDF5697-EE17-214B-86BC-8F9EFAC35482}" destId="{63893089-7904-B54B-ADA3-7A1B7D2AF9C0}" srcOrd="1" destOrd="0" presId="urn:microsoft.com/office/officeart/2005/8/layout/default"/>
    <dgm:cxn modelId="{1DF6A464-3EE3-D345-8D88-8C1ED6F6BC67}" type="presParOf" srcId="{6CDF5697-EE17-214B-86BC-8F9EFAC35482}" destId="{6203914A-05E8-0748-A355-F48D3C16BD2B}" srcOrd="2" destOrd="0" presId="urn:microsoft.com/office/officeart/2005/8/layout/default"/>
    <dgm:cxn modelId="{07A05691-593D-7747-A6B0-5EAEA0B4589F}" type="presParOf" srcId="{6CDF5697-EE17-214B-86BC-8F9EFAC35482}" destId="{CAE8781B-CD3E-0E41-A564-4BA4ECDCB26A}" srcOrd="3" destOrd="0" presId="urn:microsoft.com/office/officeart/2005/8/layout/default"/>
    <dgm:cxn modelId="{2637DAFB-C076-0C45-A601-F04B4C4EC8B1}" type="presParOf" srcId="{6CDF5697-EE17-214B-86BC-8F9EFAC35482}" destId="{B3511F34-6242-E441-8CED-F4D40A047C92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0F51950-7CB4-C942-A77C-094ABC3F44B2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57FAFBD-3BA4-B641-A5D2-33C3E047362C}">
      <dgm:prSet custT="1"/>
      <dgm:spPr/>
      <dgm:t>
        <a:bodyPr/>
        <a:lstStyle/>
        <a:p>
          <a:r>
            <a:rPr lang="en-US" sz="3800" b="1" dirty="0"/>
            <a:t>Supervised Learning </a:t>
          </a:r>
        </a:p>
        <a:p>
          <a:r>
            <a:rPr lang="en-US" sz="3200" dirty="0"/>
            <a:t>Learns from labeled examples</a:t>
          </a:r>
        </a:p>
      </dgm:t>
    </dgm:pt>
    <dgm:pt modelId="{39F0D4B7-77C7-9C4A-8D5C-AA4FA2880C15}" type="parTrans" cxnId="{A8FAD95D-3C8E-0E43-B4FA-120828AFA811}">
      <dgm:prSet/>
      <dgm:spPr/>
      <dgm:t>
        <a:bodyPr/>
        <a:lstStyle/>
        <a:p>
          <a:endParaRPr lang="en-US"/>
        </a:p>
      </dgm:t>
    </dgm:pt>
    <dgm:pt modelId="{58DC3D13-383A-6E44-BA0C-F0FD65561454}" type="sibTrans" cxnId="{A8FAD95D-3C8E-0E43-B4FA-120828AFA811}">
      <dgm:prSet/>
      <dgm:spPr/>
      <dgm:t>
        <a:bodyPr/>
        <a:lstStyle/>
        <a:p>
          <a:endParaRPr lang="en-US"/>
        </a:p>
      </dgm:t>
    </dgm:pt>
    <dgm:pt modelId="{D57DCB1B-3100-8949-A241-F19E1E904999}">
      <dgm:prSet custT="1"/>
      <dgm:spPr/>
      <dgm:t>
        <a:bodyPr/>
        <a:lstStyle/>
        <a:p>
          <a:r>
            <a:rPr lang="en-US" sz="3400" b="1" dirty="0"/>
            <a:t>Unsupervised Learning</a:t>
          </a:r>
        </a:p>
        <a:p>
          <a:r>
            <a:rPr lang="en-US" sz="3200" dirty="0"/>
            <a:t>Finds structure without labeled outcomes</a:t>
          </a:r>
        </a:p>
      </dgm:t>
    </dgm:pt>
    <dgm:pt modelId="{D0F600D8-C7E9-9849-9D59-E6F20F99595B}" type="parTrans" cxnId="{33DC1478-6DF3-784D-B853-72E5D2E878D0}">
      <dgm:prSet/>
      <dgm:spPr/>
      <dgm:t>
        <a:bodyPr/>
        <a:lstStyle/>
        <a:p>
          <a:endParaRPr lang="en-US"/>
        </a:p>
      </dgm:t>
    </dgm:pt>
    <dgm:pt modelId="{D04CC019-F705-7946-88F2-E03870F576AD}" type="sibTrans" cxnId="{33DC1478-6DF3-784D-B853-72E5D2E878D0}">
      <dgm:prSet/>
      <dgm:spPr/>
      <dgm:t>
        <a:bodyPr/>
        <a:lstStyle/>
        <a:p>
          <a:endParaRPr lang="en-US"/>
        </a:p>
      </dgm:t>
    </dgm:pt>
    <dgm:pt modelId="{D6F11C7C-2FD3-F34F-806E-997BF3CB5EBF}" type="pres">
      <dgm:prSet presAssocID="{00F51950-7CB4-C942-A77C-094ABC3F44B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5786C35-F33F-6647-805A-37A3747A9F63}" type="pres">
      <dgm:prSet presAssocID="{457FAFBD-3BA4-B641-A5D2-33C3E047362C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FE4509-1FBD-5940-A98A-9B6BD0D08E4F}" type="pres">
      <dgm:prSet presAssocID="{58DC3D13-383A-6E44-BA0C-F0FD65561454}" presName="sibTrans" presStyleCnt="0"/>
      <dgm:spPr/>
    </dgm:pt>
    <dgm:pt modelId="{40C0F622-BC6E-944B-829A-BC4C697B874B}" type="pres">
      <dgm:prSet presAssocID="{D57DCB1B-3100-8949-A241-F19E1E904999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6C77F95-CEAA-0740-86E2-482A9D718677}" type="presOf" srcId="{457FAFBD-3BA4-B641-A5D2-33C3E047362C}" destId="{D5786C35-F33F-6647-805A-37A3747A9F63}" srcOrd="0" destOrd="0" presId="urn:microsoft.com/office/officeart/2005/8/layout/default"/>
    <dgm:cxn modelId="{CB3754C3-6AE9-A349-A4EF-57A1800B4F35}" type="presOf" srcId="{D57DCB1B-3100-8949-A241-F19E1E904999}" destId="{40C0F622-BC6E-944B-829A-BC4C697B874B}" srcOrd="0" destOrd="0" presId="urn:microsoft.com/office/officeart/2005/8/layout/default"/>
    <dgm:cxn modelId="{883C24EA-DEF4-FE43-9DFC-AA3A37062E93}" type="presOf" srcId="{00F51950-7CB4-C942-A77C-094ABC3F44B2}" destId="{D6F11C7C-2FD3-F34F-806E-997BF3CB5EBF}" srcOrd="0" destOrd="0" presId="urn:microsoft.com/office/officeart/2005/8/layout/default"/>
    <dgm:cxn modelId="{A8FAD95D-3C8E-0E43-B4FA-120828AFA811}" srcId="{00F51950-7CB4-C942-A77C-094ABC3F44B2}" destId="{457FAFBD-3BA4-B641-A5D2-33C3E047362C}" srcOrd="0" destOrd="0" parTransId="{39F0D4B7-77C7-9C4A-8D5C-AA4FA2880C15}" sibTransId="{58DC3D13-383A-6E44-BA0C-F0FD65561454}"/>
    <dgm:cxn modelId="{33DC1478-6DF3-784D-B853-72E5D2E878D0}" srcId="{00F51950-7CB4-C942-A77C-094ABC3F44B2}" destId="{D57DCB1B-3100-8949-A241-F19E1E904999}" srcOrd="1" destOrd="0" parTransId="{D0F600D8-C7E9-9849-9D59-E6F20F99595B}" sibTransId="{D04CC019-F705-7946-88F2-E03870F576AD}"/>
    <dgm:cxn modelId="{4443C570-A3FE-1E47-99D5-A8A25F73EC12}" type="presParOf" srcId="{D6F11C7C-2FD3-F34F-806E-997BF3CB5EBF}" destId="{D5786C35-F33F-6647-805A-37A3747A9F63}" srcOrd="0" destOrd="0" presId="urn:microsoft.com/office/officeart/2005/8/layout/default"/>
    <dgm:cxn modelId="{504ABEF7-E647-6D4E-8AB4-D5B9C17D8C41}" type="presParOf" srcId="{D6F11C7C-2FD3-F34F-806E-997BF3CB5EBF}" destId="{64FE4509-1FBD-5940-A98A-9B6BD0D08E4F}" srcOrd="1" destOrd="0" presId="urn:microsoft.com/office/officeart/2005/8/layout/default"/>
    <dgm:cxn modelId="{92DF2058-C371-6D4A-995D-BF3DBEBC51AB}" type="presParOf" srcId="{D6F11C7C-2FD3-F34F-806E-997BF3CB5EBF}" destId="{40C0F622-BC6E-944B-829A-BC4C697B874B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368681F0-FF42-9C45-A9A0-E74A1ADF5F65}" type="doc">
      <dgm:prSet loTypeId="urn:microsoft.com/office/officeart/2005/8/layout/vList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6AC85E6-4559-6046-8D39-764CE6F860A2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Overfitting</a:t>
          </a:r>
        </a:p>
      </dgm:t>
    </dgm:pt>
    <dgm:pt modelId="{78C77997-FB89-6C4F-8EFA-59079E800D8B}" type="parTrans" cxnId="{E1C44503-A44B-9B45-B0CD-A974B5D45F34}">
      <dgm:prSet/>
      <dgm:spPr/>
      <dgm:t>
        <a:bodyPr/>
        <a:lstStyle/>
        <a:p>
          <a:endParaRPr lang="en-US"/>
        </a:p>
      </dgm:t>
    </dgm:pt>
    <dgm:pt modelId="{D16B238F-CE63-2144-B843-BE626DB5D98D}" type="sibTrans" cxnId="{E1C44503-A44B-9B45-B0CD-A974B5D45F34}">
      <dgm:prSet/>
      <dgm:spPr/>
      <dgm:t>
        <a:bodyPr/>
        <a:lstStyle/>
        <a:p>
          <a:endParaRPr lang="en-US"/>
        </a:p>
      </dgm:t>
    </dgm:pt>
    <dgm:pt modelId="{1E8B8D62-8F69-774D-BDBB-05A39BFE7C85}">
      <dgm:prSet/>
      <dgm:spPr/>
      <dgm:t>
        <a:bodyPr/>
        <a:lstStyle/>
        <a:p>
          <a:r>
            <a:rPr lang="en-US" dirty="0"/>
            <a:t>Leakage</a:t>
          </a:r>
        </a:p>
      </dgm:t>
    </dgm:pt>
    <dgm:pt modelId="{5594E455-B8C9-004C-A0DF-AA5B76B5B6DB}" type="parTrans" cxnId="{2EA86943-2E92-6C48-84F0-D22233F9B075}">
      <dgm:prSet/>
      <dgm:spPr/>
      <dgm:t>
        <a:bodyPr/>
        <a:lstStyle/>
        <a:p>
          <a:endParaRPr lang="en-US"/>
        </a:p>
      </dgm:t>
    </dgm:pt>
    <dgm:pt modelId="{60A5A9E2-6F3F-2445-98D0-16FB1ECF591D}" type="sibTrans" cxnId="{2EA86943-2E92-6C48-84F0-D22233F9B075}">
      <dgm:prSet/>
      <dgm:spPr/>
      <dgm:t>
        <a:bodyPr/>
        <a:lstStyle/>
        <a:p>
          <a:endParaRPr lang="en-US"/>
        </a:p>
      </dgm:t>
    </dgm:pt>
    <dgm:pt modelId="{752B72EE-5B30-A94A-9999-4E6C15545366}">
      <dgm:prSet/>
      <dgm:spPr/>
      <dgm:t>
        <a:bodyPr/>
        <a:lstStyle/>
        <a:p>
          <a:r>
            <a:rPr lang="en-US" dirty="0"/>
            <a:t>Biased metrics</a:t>
          </a:r>
        </a:p>
      </dgm:t>
    </dgm:pt>
    <dgm:pt modelId="{79575703-DE1A-DF4E-971B-1A77A31DDFE3}" type="parTrans" cxnId="{A41F96D8-77AB-4D47-B090-AD8CAF149C23}">
      <dgm:prSet/>
      <dgm:spPr/>
      <dgm:t>
        <a:bodyPr/>
        <a:lstStyle/>
        <a:p>
          <a:endParaRPr lang="en-US"/>
        </a:p>
      </dgm:t>
    </dgm:pt>
    <dgm:pt modelId="{5211AAD9-C57F-1747-8924-DD25565150D2}" type="sibTrans" cxnId="{A41F96D8-77AB-4D47-B090-AD8CAF149C23}">
      <dgm:prSet/>
      <dgm:spPr/>
      <dgm:t>
        <a:bodyPr/>
        <a:lstStyle/>
        <a:p>
          <a:endParaRPr lang="en-US"/>
        </a:p>
      </dgm:t>
    </dgm:pt>
    <dgm:pt modelId="{8756AB2D-4C6C-064A-BEBA-13DF93E89720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Model performs well on training data but fails on new data</a:t>
          </a:r>
        </a:p>
      </dgm:t>
    </dgm:pt>
    <dgm:pt modelId="{5F8EB09A-7F95-0F4C-A29E-243374584308}" type="parTrans" cxnId="{03675F7D-0C24-464D-AB52-BD97660AA8ED}">
      <dgm:prSet/>
      <dgm:spPr/>
      <dgm:t>
        <a:bodyPr/>
        <a:lstStyle/>
        <a:p>
          <a:endParaRPr lang="en-US"/>
        </a:p>
      </dgm:t>
    </dgm:pt>
    <dgm:pt modelId="{1F6C8431-1939-2F4B-AAE7-F0DBF5274ADB}" type="sibTrans" cxnId="{03675F7D-0C24-464D-AB52-BD97660AA8ED}">
      <dgm:prSet/>
      <dgm:spPr/>
      <dgm:t>
        <a:bodyPr/>
        <a:lstStyle/>
        <a:p>
          <a:endParaRPr lang="en-US"/>
        </a:p>
      </dgm:t>
    </dgm:pt>
    <dgm:pt modelId="{C927FBB9-E006-DE49-9A38-1A1D4876431A}">
      <dgm:prSet/>
      <dgm:spPr/>
      <dgm:t>
        <a:bodyPr/>
        <a:lstStyle/>
        <a:p>
          <a:r>
            <a:rPr lang="en-US" dirty="0"/>
            <a:t>Future data mistakenly used in training</a:t>
          </a:r>
        </a:p>
      </dgm:t>
    </dgm:pt>
    <dgm:pt modelId="{202F9E4D-2523-8A4E-8DCA-E73DAB3BA913}" type="parTrans" cxnId="{86A41E4F-FEF0-2541-A5D1-97D0619BE38B}">
      <dgm:prSet/>
      <dgm:spPr/>
      <dgm:t>
        <a:bodyPr/>
        <a:lstStyle/>
        <a:p>
          <a:endParaRPr lang="en-US"/>
        </a:p>
      </dgm:t>
    </dgm:pt>
    <dgm:pt modelId="{35440D73-A50E-F642-B76A-9DF9514FBBFB}" type="sibTrans" cxnId="{86A41E4F-FEF0-2541-A5D1-97D0619BE38B}">
      <dgm:prSet/>
      <dgm:spPr/>
      <dgm:t>
        <a:bodyPr/>
        <a:lstStyle/>
        <a:p>
          <a:endParaRPr lang="en-US"/>
        </a:p>
      </dgm:t>
    </dgm:pt>
    <dgm:pt modelId="{E599CCFC-C5A0-0344-8DD9-A9FB96EE3287}">
      <dgm:prSet/>
      <dgm:spPr/>
      <dgm:t>
        <a:bodyPr/>
        <a:lstStyle/>
        <a:p>
          <a:r>
            <a:rPr lang="en-US" dirty="0"/>
            <a:t>Accuracy can be misleading on imbalanced data</a:t>
          </a:r>
        </a:p>
      </dgm:t>
    </dgm:pt>
    <dgm:pt modelId="{ABA34D9A-1629-AB43-A050-BF6CE9FCCD1D}" type="parTrans" cxnId="{31E9404B-1FCD-4B42-9977-5C162DA83395}">
      <dgm:prSet/>
      <dgm:spPr/>
      <dgm:t>
        <a:bodyPr/>
        <a:lstStyle/>
        <a:p>
          <a:endParaRPr lang="en-US"/>
        </a:p>
      </dgm:t>
    </dgm:pt>
    <dgm:pt modelId="{DA81B3D1-602E-524C-84FA-0D46DB0E5E73}" type="sibTrans" cxnId="{31E9404B-1FCD-4B42-9977-5C162DA83395}">
      <dgm:prSet/>
      <dgm:spPr/>
      <dgm:t>
        <a:bodyPr/>
        <a:lstStyle/>
        <a:p>
          <a:endParaRPr lang="en-US"/>
        </a:p>
      </dgm:t>
    </dgm:pt>
    <dgm:pt modelId="{D47782F0-5D92-9E4E-AE8A-FD515BC0DCEC}" type="pres">
      <dgm:prSet presAssocID="{368681F0-FF42-9C45-A9A0-E74A1ADF5F6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0ABD139-7989-384E-8E60-6E6D5E14A135}" type="pres">
      <dgm:prSet presAssocID="{76AC85E6-4559-6046-8D39-764CE6F860A2}" presName="linNode" presStyleCnt="0"/>
      <dgm:spPr/>
    </dgm:pt>
    <dgm:pt modelId="{E92BA6A0-B6DD-AA4A-A627-EF1080FB514C}" type="pres">
      <dgm:prSet presAssocID="{76AC85E6-4559-6046-8D39-764CE6F860A2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1522E3-45B9-4D48-9BB1-FBD6D33F857F}" type="pres">
      <dgm:prSet presAssocID="{76AC85E6-4559-6046-8D39-764CE6F860A2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7DB3D1-6EEF-3942-B029-9AE14456BD2F}" type="pres">
      <dgm:prSet presAssocID="{D16B238F-CE63-2144-B843-BE626DB5D98D}" presName="sp" presStyleCnt="0"/>
      <dgm:spPr/>
    </dgm:pt>
    <dgm:pt modelId="{F5BB6C56-B204-0D4B-A606-33B3960B3CF8}" type="pres">
      <dgm:prSet presAssocID="{1E8B8D62-8F69-774D-BDBB-05A39BFE7C85}" presName="linNode" presStyleCnt="0"/>
      <dgm:spPr/>
    </dgm:pt>
    <dgm:pt modelId="{43BFCD63-735E-0B48-8D8A-EBA69BCFFC9A}" type="pres">
      <dgm:prSet presAssocID="{1E8B8D62-8F69-774D-BDBB-05A39BFE7C85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5B1A4F-5BB4-034D-91CA-A077AC474F48}" type="pres">
      <dgm:prSet presAssocID="{1E8B8D62-8F69-774D-BDBB-05A39BFE7C85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BEC5D6-8BD9-5F4B-BDC7-F6160D2C3C97}" type="pres">
      <dgm:prSet presAssocID="{60A5A9E2-6F3F-2445-98D0-16FB1ECF591D}" presName="sp" presStyleCnt="0"/>
      <dgm:spPr/>
    </dgm:pt>
    <dgm:pt modelId="{6735963E-7AAD-2A44-BB2E-406BA75C00BA}" type="pres">
      <dgm:prSet presAssocID="{752B72EE-5B30-A94A-9999-4E6C15545366}" presName="linNode" presStyleCnt="0"/>
      <dgm:spPr/>
    </dgm:pt>
    <dgm:pt modelId="{845EB480-5392-5A45-B131-C61DC763BEB0}" type="pres">
      <dgm:prSet presAssocID="{752B72EE-5B30-A94A-9999-4E6C1554536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A24F64-CD2A-584E-AB48-7E00E92ACA53}" type="pres">
      <dgm:prSet presAssocID="{752B72EE-5B30-A94A-9999-4E6C15545366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390FE7E-7D3B-2B43-9271-2ADB3A9BD8B6}" type="presOf" srcId="{752B72EE-5B30-A94A-9999-4E6C15545366}" destId="{845EB480-5392-5A45-B131-C61DC763BEB0}" srcOrd="0" destOrd="0" presId="urn:microsoft.com/office/officeart/2005/8/layout/vList5"/>
    <dgm:cxn modelId="{78827142-4D2C-1C48-9214-20272C3B28B7}" type="presOf" srcId="{E599CCFC-C5A0-0344-8DD9-A9FB96EE3287}" destId="{2EA24F64-CD2A-584E-AB48-7E00E92ACA53}" srcOrd="0" destOrd="0" presId="urn:microsoft.com/office/officeart/2005/8/layout/vList5"/>
    <dgm:cxn modelId="{E1C44503-A44B-9B45-B0CD-A974B5D45F34}" srcId="{368681F0-FF42-9C45-A9A0-E74A1ADF5F65}" destId="{76AC85E6-4559-6046-8D39-764CE6F860A2}" srcOrd="0" destOrd="0" parTransId="{78C77997-FB89-6C4F-8EFA-59079E800D8B}" sibTransId="{D16B238F-CE63-2144-B843-BE626DB5D98D}"/>
    <dgm:cxn modelId="{F8D42669-F823-2641-B688-9E66F1D4DB99}" type="presOf" srcId="{C927FBB9-E006-DE49-9A38-1A1D4876431A}" destId="{CC5B1A4F-5BB4-034D-91CA-A077AC474F48}" srcOrd="0" destOrd="0" presId="urn:microsoft.com/office/officeart/2005/8/layout/vList5"/>
    <dgm:cxn modelId="{E2EA3A0D-BBB9-CE44-9640-542DBB1F0BAD}" type="presOf" srcId="{8756AB2D-4C6C-064A-BEBA-13DF93E89720}" destId="{881522E3-45B9-4D48-9BB1-FBD6D33F857F}" srcOrd="0" destOrd="0" presId="urn:microsoft.com/office/officeart/2005/8/layout/vList5"/>
    <dgm:cxn modelId="{81DC5248-9602-F140-99D0-E4AF878A36BE}" type="presOf" srcId="{1E8B8D62-8F69-774D-BDBB-05A39BFE7C85}" destId="{43BFCD63-735E-0B48-8D8A-EBA69BCFFC9A}" srcOrd="0" destOrd="0" presId="urn:microsoft.com/office/officeart/2005/8/layout/vList5"/>
    <dgm:cxn modelId="{31E9404B-1FCD-4B42-9977-5C162DA83395}" srcId="{752B72EE-5B30-A94A-9999-4E6C15545366}" destId="{E599CCFC-C5A0-0344-8DD9-A9FB96EE3287}" srcOrd="0" destOrd="0" parTransId="{ABA34D9A-1629-AB43-A050-BF6CE9FCCD1D}" sibTransId="{DA81B3D1-602E-524C-84FA-0D46DB0E5E73}"/>
    <dgm:cxn modelId="{A41F96D8-77AB-4D47-B090-AD8CAF149C23}" srcId="{368681F0-FF42-9C45-A9A0-E74A1ADF5F65}" destId="{752B72EE-5B30-A94A-9999-4E6C15545366}" srcOrd="2" destOrd="0" parTransId="{79575703-DE1A-DF4E-971B-1A77A31DDFE3}" sibTransId="{5211AAD9-C57F-1747-8924-DD25565150D2}"/>
    <dgm:cxn modelId="{03675F7D-0C24-464D-AB52-BD97660AA8ED}" srcId="{76AC85E6-4559-6046-8D39-764CE6F860A2}" destId="{8756AB2D-4C6C-064A-BEBA-13DF93E89720}" srcOrd="0" destOrd="0" parTransId="{5F8EB09A-7F95-0F4C-A29E-243374584308}" sibTransId="{1F6C8431-1939-2F4B-AAE7-F0DBF5274ADB}"/>
    <dgm:cxn modelId="{4D812CD9-3A52-D64C-889F-E5FA2823782D}" type="presOf" srcId="{76AC85E6-4559-6046-8D39-764CE6F860A2}" destId="{E92BA6A0-B6DD-AA4A-A627-EF1080FB514C}" srcOrd="0" destOrd="0" presId="urn:microsoft.com/office/officeart/2005/8/layout/vList5"/>
    <dgm:cxn modelId="{2EA86943-2E92-6C48-84F0-D22233F9B075}" srcId="{368681F0-FF42-9C45-A9A0-E74A1ADF5F65}" destId="{1E8B8D62-8F69-774D-BDBB-05A39BFE7C85}" srcOrd="1" destOrd="0" parTransId="{5594E455-B8C9-004C-A0DF-AA5B76B5B6DB}" sibTransId="{60A5A9E2-6F3F-2445-98D0-16FB1ECF591D}"/>
    <dgm:cxn modelId="{86A41E4F-FEF0-2541-A5D1-97D0619BE38B}" srcId="{1E8B8D62-8F69-774D-BDBB-05A39BFE7C85}" destId="{C927FBB9-E006-DE49-9A38-1A1D4876431A}" srcOrd="0" destOrd="0" parTransId="{202F9E4D-2523-8A4E-8DCA-E73DAB3BA913}" sibTransId="{35440D73-A50E-F642-B76A-9DF9514FBBFB}"/>
    <dgm:cxn modelId="{4E50F106-EE3B-D644-AE81-CC0FF4B48BD6}" type="presOf" srcId="{368681F0-FF42-9C45-A9A0-E74A1ADF5F65}" destId="{D47782F0-5D92-9E4E-AE8A-FD515BC0DCEC}" srcOrd="0" destOrd="0" presId="urn:microsoft.com/office/officeart/2005/8/layout/vList5"/>
    <dgm:cxn modelId="{BCDA616F-6D58-E543-A468-C948FBDF8037}" type="presParOf" srcId="{D47782F0-5D92-9E4E-AE8A-FD515BC0DCEC}" destId="{A0ABD139-7989-384E-8E60-6E6D5E14A135}" srcOrd="0" destOrd="0" presId="urn:microsoft.com/office/officeart/2005/8/layout/vList5"/>
    <dgm:cxn modelId="{74429FC5-4764-0A4D-8A6C-243E9A5191DD}" type="presParOf" srcId="{A0ABD139-7989-384E-8E60-6E6D5E14A135}" destId="{E92BA6A0-B6DD-AA4A-A627-EF1080FB514C}" srcOrd="0" destOrd="0" presId="urn:microsoft.com/office/officeart/2005/8/layout/vList5"/>
    <dgm:cxn modelId="{2B1C0C40-50E7-5945-8BD1-DE002D363E57}" type="presParOf" srcId="{A0ABD139-7989-384E-8E60-6E6D5E14A135}" destId="{881522E3-45B9-4D48-9BB1-FBD6D33F857F}" srcOrd="1" destOrd="0" presId="urn:microsoft.com/office/officeart/2005/8/layout/vList5"/>
    <dgm:cxn modelId="{262D311F-DA04-4343-A3F5-AF0E5AB08DAA}" type="presParOf" srcId="{D47782F0-5D92-9E4E-AE8A-FD515BC0DCEC}" destId="{EC7DB3D1-6EEF-3942-B029-9AE14456BD2F}" srcOrd="1" destOrd="0" presId="urn:microsoft.com/office/officeart/2005/8/layout/vList5"/>
    <dgm:cxn modelId="{5B9E664D-6556-A047-AC36-0DCDEF123FB6}" type="presParOf" srcId="{D47782F0-5D92-9E4E-AE8A-FD515BC0DCEC}" destId="{F5BB6C56-B204-0D4B-A606-33B3960B3CF8}" srcOrd="2" destOrd="0" presId="urn:microsoft.com/office/officeart/2005/8/layout/vList5"/>
    <dgm:cxn modelId="{99C5C168-AB95-5848-A9E6-233F4CE61C30}" type="presParOf" srcId="{F5BB6C56-B204-0D4B-A606-33B3960B3CF8}" destId="{43BFCD63-735E-0B48-8D8A-EBA69BCFFC9A}" srcOrd="0" destOrd="0" presId="urn:microsoft.com/office/officeart/2005/8/layout/vList5"/>
    <dgm:cxn modelId="{AD0AA67E-46BB-294F-B9AE-B85422FE639D}" type="presParOf" srcId="{F5BB6C56-B204-0D4B-A606-33B3960B3CF8}" destId="{CC5B1A4F-5BB4-034D-91CA-A077AC474F48}" srcOrd="1" destOrd="0" presId="urn:microsoft.com/office/officeart/2005/8/layout/vList5"/>
    <dgm:cxn modelId="{9E411A91-1F95-FE48-8F2D-445B6549A9D4}" type="presParOf" srcId="{D47782F0-5D92-9E4E-AE8A-FD515BC0DCEC}" destId="{43BEC5D6-8BD9-5F4B-BDC7-F6160D2C3C97}" srcOrd="3" destOrd="0" presId="urn:microsoft.com/office/officeart/2005/8/layout/vList5"/>
    <dgm:cxn modelId="{57CA5726-9E1F-5B45-A3F0-5F8B4A94F7EE}" type="presParOf" srcId="{D47782F0-5D92-9E4E-AE8A-FD515BC0DCEC}" destId="{6735963E-7AAD-2A44-BB2E-406BA75C00BA}" srcOrd="4" destOrd="0" presId="urn:microsoft.com/office/officeart/2005/8/layout/vList5"/>
    <dgm:cxn modelId="{14A2E776-9A35-F249-91BA-56F99626467F}" type="presParOf" srcId="{6735963E-7AAD-2A44-BB2E-406BA75C00BA}" destId="{845EB480-5392-5A45-B131-C61DC763BEB0}" srcOrd="0" destOrd="0" presId="urn:microsoft.com/office/officeart/2005/8/layout/vList5"/>
    <dgm:cxn modelId="{C3DF7924-52AE-AF47-AB72-526B8EE48F40}" type="presParOf" srcId="{6735963E-7AAD-2A44-BB2E-406BA75C00BA}" destId="{2EA24F64-CD2A-584E-AB48-7E00E92ACA5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E724D10-33A3-B040-8BFB-C5B18BCEAF95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FDD80F6-2AD8-CE48-BE88-A78BC6C6819D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/>
            <a:t>Statistics</a:t>
          </a:r>
          <a:endParaRPr lang="en-US" dirty="0"/>
        </a:p>
      </dgm:t>
    </dgm:pt>
    <dgm:pt modelId="{03AFD434-5E7B-F643-AB5E-EA190FFA57B0}" type="parTrans" cxnId="{208D1686-D524-094C-8EEC-1C4F2CE2F451}">
      <dgm:prSet/>
      <dgm:spPr/>
      <dgm:t>
        <a:bodyPr/>
        <a:lstStyle/>
        <a:p>
          <a:endParaRPr lang="en-US"/>
        </a:p>
      </dgm:t>
    </dgm:pt>
    <dgm:pt modelId="{617BB822-C9DF-024F-B7BC-EA5C4C175406}" type="sibTrans" cxnId="{208D1686-D524-094C-8EEC-1C4F2CE2F451}">
      <dgm:prSet/>
      <dgm:spPr/>
      <dgm:t>
        <a:bodyPr/>
        <a:lstStyle/>
        <a:p>
          <a:endParaRPr lang="en-US"/>
        </a:p>
      </dgm:t>
    </dgm:pt>
    <dgm:pt modelId="{110DC29B-BED4-6B4C-A5EC-C21A0C262CF6}">
      <dgm:prSet/>
      <dgm:spPr/>
      <dgm:t>
        <a:bodyPr/>
        <a:lstStyle/>
        <a:p>
          <a:r>
            <a:rPr lang="en-US"/>
            <a:t>Database querying</a:t>
          </a:r>
          <a:endParaRPr lang="en-US" dirty="0"/>
        </a:p>
      </dgm:t>
    </dgm:pt>
    <dgm:pt modelId="{724A0EBF-90A2-7843-B944-DC9AC0E2BE5C}" type="parTrans" cxnId="{A7FF8B7D-3B56-3B40-8F8F-9B0EC8331831}">
      <dgm:prSet/>
      <dgm:spPr/>
      <dgm:t>
        <a:bodyPr/>
        <a:lstStyle/>
        <a:p>
          <a:endParaRPr lang="en-US"/>
        </a:p>
      </dgm:t>
    </dgm:pt>
    <dgm:pt modelId="{CF03EEA5-1F12-6C4E-A1F1-DD68D980092B}" type="sibTrans" cxnId="{A7FF8B7D-3B56-3B40-8F8F-9B0EC8331831}">
      <dgm:prSet/>
      <dgm:spPr/>
      <dgm:t>
        <a:bodyPr/>
        <a:lstStyle/>
        <a:p>
          <a:endParaRPr lang="en-US"/>
        </a:p>
      </dgm:t>
    </dgm:pt>
    <dgm:pt modelId="{CFBD7A5F-228B-4B49-88BE-10231B03C5E7}">
      <dgm:prSet/>
      <dgm:spPr/>
      <dgm:t>
        <a:bodyPr/>
        <a:lstStyle/>
        <a:p>
          <a:r>
            <a:rPr lang="en-US"/>
            <a:t>Data warehousing</a:t>
          </a:r>
          <a:endParaRPr lang="en-US" dirty="0"/>
        </a:p>
      </dgm:t>
    </dgm:pt>
    <dgm:pt modelId="{295FAFF2-F5A2-484A-A5CC-A53F59BD3227}" type="parTrans" cxnId="{C98D8ECB-5712-0540-AB06-23FCF2BA351A}">
      <dgm:prSet/>
      <dgm:spPr/>
      <dgm:t>
        <a:bodyPr/>
        <a:lstStyle/>
        <a:p>
          <a:endParaRPr lang="en-US"/>
        </a:p>
      </dgm:t>
    </dgm:pt>
    <dgm:pt modelId="{80BCC42A-617C-9446-A67C-E0BF3F541DFD}" type="sibTrans" cxnId="{C98D8ECB-5712-0540-AB06-23FCF2BA351A}">
      <dgm:prSet/>
      <dgm:spPr/>
      <dgm:t>
        <a:bodyPr/>
        <a:lstStyle/>
        <a:p>
          <a:endParaRPr lang="en-US"/>
        </a:p>
      </dgm:t>
    </dgm:pt>
    <dgm:pt modelId="{F9DD6CFF-F37B-784A-9179-E44938165E91}">
      <dgm:prSet/>
      <dgm:spPr/>
      <dgm:t>
        <a:bodyPr/>
        <a:lstStyle/>
        <a:p>
          <a:r>
            <a:rPr lang="en-US"/>
            <a:t>Machine learning</a:t>
          </a:r>
          <a:endParaRPr lang="en-US" dirty="0"/>
        </a:p>
      </dgm:t>
    </dgm:pt>
    <dgm:pt modelId="{10B22361-707C-6841-A2A4-F6C0272BF02F}" type="parTrans" cxnId="{633728C9-C762-924E-A79D-A3E80DA4DABA}">
      <dgm:prSet/>
      <dgm:spPr/>
      <dgm:t>
        <a:bodyPr/>
        <a:lstStyle/>
        <a:p>
          <a:endParaRPr lang="en-US"/>
        </a:p>
      </dgm:t>
    </dgm:pt>
    <dgm:pt modelId="{584F8975-FC25-EF4C-93CC-1846D1B0B520}" type="sibTrans" cxnId="{633728C9-C762-924E-A79D-A3E80DA4DABA}">
      <dgm:prSet/>
      <dgm:spPr/>
      <dgm:t>
        <a:bodyPr/>
        <a:lstStyle/>
        <a:p>
          <a:endParaRPr lang="en-US"/>
        </a:p>
      </dgm:t>
    </dgm:pt>
    <dgm:pt modelId="{877A1C8B-5F08-AA43-A460-6714D2B19DAE}">
      <dgm:prSet/>
      <dgm:spPr/>
      <dgm:t>
        <a:bodyPr/>
        <a:lstStyle/>
        <a:p>
          <a:r>
            <a:rPr lang="en-US"/>
            <a:t>Regression analysis</a:t>
          </a:r>
          <a:endParaRPr lang="en-US" dirty="0"/>
        </a:p>
      </dgm:t>
    </dgm:pt>
    <dgm:pt modelId="{67417000-493A-F342-9B20-2BF655EA0329}" type="parTrans" cxnId="{EDF0DA10-8DD9-C846-88A9-685FA2B7872A}">
      <dgm:prSet/>
      <dgm:spPr/>
      <dgm:t>
        <a:bodyPr/>
        <a:lstStyle/>
        <a:p>
          <a:endParaRPr lang="en-US"/>
        </a:p>
      </dgm:t>
    </dgm:pt>
    <dgm:pt modelId="{7C1692A0-8BAE-B340-A8D3-7E68E359CB95}" type="sibTrans" cxnId="{EDF0DA10-8DD9-C846-88A9-685FA2B7872A}">
      <dgm:prSet/>
      <dgm:spPr/>
      <dgm:t>
        <a:bodyPr/>
        <a:lstStyle/>
        <a:p>
          <a:endParaRPr lang="en-US"/>
        </a:p>
      </dgm:t>
    </dgm:pt>
    <dgm:pt modelId="{51ACDED3-6176-E54F-8252-E89E3028CB91}" type="pres">
      <dgm:prSet presAssocID="{9E724D10-33A3-B040-8BFB-C5B18BCEAF9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8CDD9BF-E5E3-0A4B-B700-7C21CDFDF561}" type="pres">
      <dgm:prSet presAssocID="{DFDD80F6-2AD8-CE48-BE88-A78BC6C6819D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F5F06C-0BF1-044C-A4D5-44CF5C80D8FA}" type="pres">
      <dgm:prSet presAssocID="{617BB822-C9DF-024F-B7BC-EA5C4C175406}" presName="sibTrans" presStyleCnt="0"/>
      <dgm:spPr/>
    </dgm:pt>
    <dgm:pt modelId="{051D37D4-4882-0C42-B676-FFF31164D377}" type="pres">
      <dgm:prSet presAssocID="{110DC29B-BED4-6B4C-A5EC-C21A0C262CF6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120D1C-79BB-B943-AE6E-C6D95FE6F484}" type="pres">
      <dgm:prSet presAssocID="{CF03EEA5-1F12-6C4E-A1F1-DD68D980092B}" presName="sibTrans" presStyleCnt="0"/>
      <dgm:spPr/>
    </dgm:pt>
    <dgm:pt modelId="{91887768-DDF3-8A45-8693-EF3DB91A0B54}" type="pres">
      <dgm:prSet presAssocID="{CFBD7A5F-228B-4B49-88BE-10231B03C5E7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E44025-C364-3C46-9C61-9DED66B56D25}" type="pres">
      <dgm:prSet presAssocID="{80BCC42A-617C-9446-A67C-E0BF3F541DFD}" presName="sibTrans" presStyleCnt="0"/>
      <dgm:spPr/>
    </dgm:pt>
    <dgm:pt modelId="{BAAC51D5-54FF-1540-BA4E-46B7D0B88A05}" type="pres">
      <dgm:prSet presAssocID="{F9DD6CFF-F37B-784A-9179-E44938165E91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F2CDF1-18FB-6A47-8FA4-46396CDD673D}" type="pres">
      <dgm:prSet presAssocID="{584F8975-FC25-EF4C-93CC-1846D1B0B520}" presName="sibTrans" presStyleCnt="0"/>
      <dgm:spPr/>
    </dgm:pt>
    <dgm:pt modelId="{54A49D9B-144D-C244-99A2-7E2FB90FF9EC}" type="pres">
      <dgm:prSet presAssocID="{877A1C8B-5F08-AA43-A460-6714D2B19DAE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7FF8B7D-3B56-3B40-8F8F-9B0EC8331831}" srcId="{9E724D10-33A3-B040-8BFB-C5B18BCEAF95}" destId="{110DC29B-BED4-6B4C-A5EC-C21A0C262CF6}" srcOrd="1" destOrd="0" parTransId="{724A0EBF-90A2-7843-B944-DC9AC0E2BE5C}" sibTransId="{CF03EEA5-1F12-6C4E-A1F1-DD68D980092B}"/>
    <dgm:cxn modelId="{8967619A-0AB3-F944-AFE4-FC71B236E0A3}" type="presOf" srcId="{DFDD80F6-2AD8-CE48-BE88-A78BC6C6819D}" destId="{58CDD9BF-E5E3-0A4B-B700-7C21CDFDF561}" srcOrd="0" destOrd="0" presId="urn:microsoft.com/office/officeart/2005/8/layout/default"/>
    <dgm:cxn modelId="{AC547DDF-FA3B-D149-A91E-504ECC1ACB28}" type="presOf" srcId="{9E724D10-33A3-B040-8BFB-C5B18BCEAF95}" destId="{51ACDED3-6176-E54F-8252-E89E3028CB91}" srcOrd="0" destOrd="0" presId="urn:microsoft.com/office/officeart/2005/8/layout/default"/>
    <dgm:cxn modelId="{208D1686-D524-094C-8EEC-1C4F2CE2F451}" srcId="{9E724D10-33A3-B040-8BFB-C5B18BCEAF95}" destId="{DFDD80F6-2AD8-CE48-BE88-A78BC6C6819D}" srcOrd="0" destOrd="0" parTransId="{03AFD434-5E7B-F643-AB5E-EA190FFA57B0}" sibTransId="{617BB822-C9DF-024F-B7BC-EA5C4C175406}"/>
    <dgm:cxn modelId="{4FCBC711-4C03-854A-910F-B6AE5CE30112}" type="presOf" srcId="{F9DD6CFF-F37B-784A-9179-E44938165E91}" destId="{BAAC51D5-54FF-1540-BA4E-46B7D0B88A05}" srcOrd="0" destOrd="0" presId="urn:microsoft.com/office/officeart/2005/8/layout/default"/>
    <dgm:cxn modelId="{EDF0DA10-8DD9-C846-88A9-685FA2B7872A}" srcId="{9E724D10-33A3-B040-8BFB-C5B18BCEAF95}" destId="{877A1C8B-5F08-AA43-A460-6714D2B19DAE}" srcOrd="4" destOrd="0" parTransId="{67417000-493A-F342-9B20-2BF655EA0329}" sibTransId="{7C1692A0-8BAE-B340-A8D3-7E68E359CB95}"/>
    <dgm:cxn modelId="{633728C9-C762-924E-A79D-A3E80DA4DABA}" srcId="{9E724D10-33A3-B040-8BFB-C5B18BCEAF95}" destId="{F9DD6CFF-F37B-784A-9179-E44938165E91}" srcOrd="3" destOrd="0" parTransId="{10B22361-707C-6841-A2A4-F6C0272BF02F}" sibTransId="{584F8975-FC25-EF4C-93CC-1846D1B0B520}"/>
    <dgm:cxn modelId="{3EA935D0-4F06-0741-A48C-0EA7E0A37EA6}" type="presOf" srcId="{877A1C8B-5F08-AA43-A460-6714D2B19DAE}" destId="{54A49D9B-144D-C244-99A2-7E2FB90FF9EC}" srcOrd="0" destOrd="0" presId="urn:microsoft.com/office/officeart/2005/8/layout/default"/>
    <dgm:cxn modelId="{0886959D-192D-FB46-8CBA-969A5A1863A2}" type="presOf" srcId="{110DC29B-BED4-6B4C-A5EC-C21A0C262CF6}" destId="{051D37D4-4882-0C42-B676-FFF31164D377}" srcOrd="0" destOrd="0" presId="urn:microsoft.com/office/officeart/2005/8/layout/default"/>
    <dgm:cxn modelId="{8156778D-5A74-7D48-934A-4960E8FEF319}" type="presOf" srcId="{CFBD7A5F-228B-4B49-88BE-10231B03C5E7}" destId="{91887768-DDF3-8A45-8693-EF3DB91A0B54}" srcOrd="0" destOrd="0" presId="urn:microsoft.com/office/officeart/2005/8/layout/default"/>
    <dgm:cxn modelId="{C98D8ECB-5712-0540-AB06-23FCF2BA351A}" srcId="{9E724D10-33A3-B040-8BFB-C5B18BCEAF95}" destId="{CFBD7A5F-228B-4B49-88BE-10231B03C5E7}" srcOrd="2" destOrd="0" parTransId="{295FAFF2-F5A2-484A-A5CC-A53F59BD3227}" sibTransId="{80BCC42A-617C-9446-A67C-E0BF3F541DFD}"/>
    <dgm:cxn modelId="{DD4EABE7-B0EA-AF45-9834-94E04182D63E}" type="presParOf" srcId="{51ACDED3-6176-E54F-8252-E89E3028CB91}" destId="{58CDD9BF-E5E3-0A4B-B700-7C21CDFDF561}" srcOrd="0" destOrd="0" presId="urn:microsoft.com/office/officeart/2005/8/layout/default"/>
    <dgm:cxn modelId="{54CCCB1C-2021-E440-8681-926918CA10AE}" type="presParOf" srcId="{51ACDED3-6176-E54F-8252-E89E3028CB91}" destId="{F4F5F06C-0BF1-044C-A4D5-44CF5C80D8FA}" srcOrd="1" destOrd="0" presId="urn:microsoft.com/office/officeart/2005/8/layout/default"/>
    <dgm:cxn modelId="{787EB645-E363-C142-9B89-FDCB631CFF88}" type="presParOf" srcId="{51ACDED3-6176-E54F-8252-E89E3028CB91}" destId="{051D37D4-4882-0C42-B676-FFF31164D377}" srcOrd="2" destOrd="0" presId="urn:microsoft.com/office/officeart/2005/8/layout/default"/>
    <dgm:cxn modelId="{00607E3A-A06E-E942-9B3A-78D27F5C4A64}" type="presParOf" srcId="{51ACDED3-6176-E54F-8252-E89E3028CB91}" destId="{90120D1C-79BB-B943-AE6E-C6D95FE6F484}" srcOrd="3" destOrd="0" presId="urn:microsoft.com/office/officeart/2005/8/layout/default"/>
    <dgm:cxn modelId="{953EE584-2791-EF43-991B-64C23F3459B9}" type="presParOf" srcId="{51ACDED3-6176-E54F-8252-E89E3028CB91}" destId="{91887768-DDF3-8A45-8693-EF3DB91A0B54}" srcOrd="4" destOrd="0" presId="urn:microsoft.com/office/officeart/2005/8/layout/default"/>
    <dgm:cxn modelId="{AC69F93E-9D06-904C-9B09-BAF6053DF754}" type="presParOf" srcId="{51ACDED3-6176-E54F-8252-E89E3028CB91}" destId="{22E44025-C364-3C46-9C61-9DED66B56D25}" srcOrd="5" destOrd="0" presId="urn:microsoft.com/office/officeart/2005/8/layout/default"/>
    <dgm:cxn modelId="{FAD3AAA9-4672-1647-93C8-8171EB5CAEAD}" type="presParOf" srcId="{51ACDED3-6176-E54F-8252-E89E3028CB91}" destId="{BAAC51D5-54FF-1540-BA4E-46B7D0B88A05}" srcOrd="6" destOrd="0" presId="urn:microsoft.com/office/officeart/2005/8/layout/default"/>
    <dgm:cxn modelId="{2F8EE8E2-D260-F948-8C98-F7415A8358CF}" type="presParOf" srcId="{51ACDED3-6176-E54F-8252-E89E3028CB91}" destId="{A2F2CDF1-18FB-6A47-8FA4-46396CDD673D}" srcOrd="7" destOrd="0" presId="urn:microsoft.com/office/officeart/2005/8/layout/default"/>
    <dgm:cxn modelId="{B047A07E-20D9-8440-809E-0B49BD7EED99}" type="presParOf" srcId="{51ACDED3-6176-E54F-8252-E89E3028CB91}" destId="{54A49D9B-144D-C244-99A2-7E2FB90FF9EC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FBB0F3E-839B-45F1-845B-377BE1D64F99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1F4DE08-984C-43C9-BE7A-27BD384F528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800" b="1" dirty="0"/>
            <a:t>Business Stakeholder </a:t>
          </a:r>
        </a:p>
        <a:p>
          <a:pPr>
            <a:lnSpc>
              <a:spcPct val="100000"/>
            </a:lnSpc>
          </a:pPr>
          <a:r>
            <a:rPr lang="en-US" sz="2400" dirty="0"/>
            <a:t>defines the decision need</a:t>
          </a:r>
        </a:p>
      </dgm:t>
    </dgm:pt>
    <dgm:pt modelId="{0F832848-6E73-4DD9-A0D2-F6D2086ACEE9}" type="parTrans" cxnId="{D93C44E5-DCDF-4DA2-AF09-3D2EABDE4720}">
      <dgm:prSet/>
      <dgm:spPr/>
      <dgm:t>
        <a:bodyPr/>
        <a:lstStyle/>
        <a:p>
          <a:endParaRPr lang="en-US" sz="3200"/>
        </a:p>
      </dgm:t>
    </dgm:pt>
    <dgm:pt modelId="{A44CFC1A-4B59-4027-8E0A-C3AAD05733BF}" type="sibTrans" cxnId="{D93C44E5-DCDF-4DA2-AF09-3D2EABDE4720}">
      <dgm:prSet/>
      <dgm:spPr/>
      <dgm:t>
        <a:bodyPr/>
        <a:lstStyle/>
        <a:p>
          <a:endParaRPr lang="en-US" sz="3200"/>
        </a:p>
      </dgm:t>
    </dgm:pt>
    <dgm:pt modelId="{F05DB480-A7BC-4983-8622-A7112412DC1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800" b="1" dirty="0"/>
            <a:t>Data scientist/ analyst </a:t>
          </a:r>
        </a:p>
        <a:p>
          <a:pPr>
            <a:lnSpc>
              <a:spcPct val="100000"/>
            </a:lnSpc>
          </a:pPr>
          <a:r>
            <a:rPr lang="en-US" sz="2400" dirty="0"/>
            <a:t>leads modeling and evaluation</a:t>
          </a:r>
        </a:p>
      </dgm:t>
    </dgm:pt>
    <dgm:pt modelId="{BDBCDF9B-7561-4EC8-9FC5-6AB6C42DDFC0}" type="parTrans" cxnId="{6D9CC4A4-2857-4B66-9981-6EEE637F38FC}">
      <dgm:prSet/>
      <dgm:spPr/>
      <dgm:t>
        <a:bodyPr/>
        <a:lstStyle/>
        <a:p>
          <a:endParaRPr lang="en-US" sz="3200"/>
        </a:p>
      </dgm:t>
    </dgm:pt>
    <dgm:pt modelId="{BC85315B-EDE6-4E65-8CFA-3371C1D27C75}" type="sibTrans" cxnId="{6D9CC4A4-2857-4B66-9981-6EEE637F38FC}">
      <dgm:prSet/>
      <dgm:spPr/>
      <dgm:t>
        <a:bodyPr/>
        <a:lstStyle/>
        <a:p>
          <a:endParaRPr lang="en-US" sz="3200"/>
        </a:p>
      </dgm:t>
    </dgm:pt>
    <dgm:pt modelId="{B2F7C573-EEF7-4217-BF0C-BB1419DAB9F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800" b="1" dirty="0"/>
            <a:t>Data engineer </a:t>
          </a:r>
        </a:p>
        <a:p>
          <a:pPr>
            <a:lnSpc>
              <a:spcPct val="100000"/>
            </a:lnSpc>
          </a:pPr>
          <a:r>
            <a:rPr lang="en-US" sz="2400" dirty="0"/>
            <a:t>manages access and transformation</a:t>
          </a:r>
        </a:p>
      </dgm:t>
    </dgm:pt>
    <dgm:pt modelId="{FD2424EE-906C-45B9-A51C-C610E46CC82C}" type="parTrans" cxnId="{75C984FA-7787-46DF-95DA-05F5C1196DDF}">
      <dgm:prSet/>
      <dgm:spPr/>
      <dgm:t>
        <a:bodyPr/>
        <a:lstStyle/>
        <a:p>
          <a:endParaRPr lang="en-US" sz="3200"/>
        </a:p>
      </dgm:t>
    </dgm:pt>
    <dgm:pt modelId="{D3FE2833-E3E8-4208-856E-2CD3C5B2B2F5}" type="sibTrans" cxnId="{75C984FA-7787-46DF-95DA-05F5C1196DDF}">
      <dgm:prSet/>
      <dgm:spPr/>
      <dgm:t>
        <a:bodyPr/>
        <a:lstStyle/>
        <a:p>
          <a:endParaRPr lang="en-US" sz="3200"/>
        </a:p>
      </dgm:t>
    </dgm:pt>
    <dgm:pt modelId="{645A561B-F225-48A7-A9AE-011F4578431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800" b="1" dirty="0"/>
            <a:t>Deployment/ IT </a:t>
          </a:r>
          <a:r>
            <a:rPr lang="en-US" sz="2800" dirty="0"/>
            <a:t> </a:t>
          </a:r>
        </a:p>
        <a:p>
          <a:pPr>
            <a:lnSpc>
              <a:spcPct val="100000"/>
            </a:lnSpc>
          </a:pPr>
          <a:r>
            <a:rPr lang="en-US" sz="2400" dirty="0"/>
            <a:t>implements model in production</a:t>
          </a:r>
        </a:p>
      </dgm:t>
    </dgm:pt>
    <dgm:pt modelId="{E975010F-B54F-4798-9A93-1DB70F28BB42}" type="parTrans" cxnId="{05C8FCB0-177F-4F8A-9C29-224B6047C878}">
      <dgm:prSet/>
      <dgm:spPr/>
      <dgm:t>
        <a:bodyPr/>
        <a:lstStyle/>
        <a:p>
          <a:endParaRPr lang="en-US" sz="3200"/>
        </a:p>
      </dgm:t>
    </dgm:pt>
    <dgm:pt modelId="{BF89C781-470D-4F1B-9FE1-48B8FD41A009}" type="sibTrans" cxnId="{05C8FCB0-177F-4F8A-9C29-224B6047C878}">
      <dgm:prSet/>
      <dgm:spPr/>
      <dgm:t>
        <a:bodyPr/>
        <a:lstStyle/>
        <a:p>
          <a:endParaRPr lang="en-US" sz="3200"/>
        </a:p>
      </dgm:t>
    </dgm:pt>
    <dgm:pt modelId="{A33C9933-739F-4763-A40F-41CD2E936AEB}" type="pres">
      <dgm:prSet presAssocID="{DFBB0F3E-839B-45F1-845B-377BE1D64F99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DABD453-A115-49D0-88AD-61A5B6DE9DD8}" type="pres">
      <dgm:prSet presAssocID="{21F4DE08-984C-43C9-BE7A-27BD384F528E}" presName="compNode" presStyleCnt="0"/>
      <dgm:spPr/>
    </dgm:pt>
    <dgm:pt modelId="{F150FE24-BA5D-4C91-8977-68D03AFE774B}" type="pres">
      <dgm:prSet presAssocID="{21F4DE08-984C-43C9-BE7A-27BD384F528E}" presName="iconRect" presStyleLbl="node1" presStyleIdx="0" presStyleCnt="4" custScaleX="184774" custScaleY="15806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481BC696-67B6-4F32-8769-E851FCF896A0}" type="pres">
      <dgm:prSet presAssocID="{21F4DE08-984C-43C9-BE7A-27BD384F528E}" presName="spaceRect" presStyleCnt="0"/>
      <dgm:spPr/>
    </dgm:pt>
    <dgm:pt modelId="{0EF11ECE-521E-4503-ABF5-01F5F63FB397}" type="pres">
      <dgm:prSet presAssocID="{21F4DE08-984C-43C9-BE7A-27BD384F528E}" presName="textRect" presStyleLbl="revTx" presStyleIdx="0" presStyleCnt="4" custScaleX="151697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7BAA7009-9E92-401A-B94D-144D2F48345B}" type="pres">
      <dgm:prSet presAssocID="{A44CFC1A-4B59-4027-8E0A-C3AAD05733BF}" presName="sibTrans" presStyleCnt="0"/>
      <dgm:spPr/>
    </dgm:pt>
    <dgm:pt modelId="{AC5FB51B-CF71-49DE-B098-DB758F805894}" type="pres">
      <dgm:prSet presAssocID="{F05DB480-A7BC-4983-8622-A7112412DC10}" presName="compNode" presStyleCnt="0"/>
      <dgm:spPr/>
    </dgm:pt>
    <dgm:pt modelId="{364932EA-5C58-4DCC-8597-AA8DA1DD6BED}" type="pres">
      <dgm:prSet presAssocID="{F05DB480-A7BC-4983-8622-A7112412DC10}" presName="iconRect" presStyleLbl="node1" presStyleIdx="1" presStyleCnt="4" custScaleX="184774" custScaleY="15806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Programmer"/>
        </a:ext>
      </dgm:extLst>
    </dgm:pt>
    <dgm:pt modelId="{6CF56E2C-06F5-43A1-875E-F19A4072CCA8}" type="pres">
      <dgm:prSet presAssocID="{F05DB480-A7BC-4983-8622-A7112412DC10}" presName="spaceRect" presStyleCnt="0"/>
      <dgm:spPr/>
    </dgm:pt>
    <dgm:pt modelId="{7619B48D-A1EC-4662-9BBA-7AF5011195AA}" type="pres">
      <dgm:prSet presAssocID="{F05DB480-A7BC-4983-8622-A7112412DC10}" presName="textRect" presStyleLbl="revTx" presStyleIdx="1" presStyleCnt="4" custScaleX="186143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DCB5854F-71B4-4FE4-BF94-140510D5C4BA}" type="pres">
      <dgm:prSet presAssocID="{BC85315B-EDE6-4E65-8CFA-3371C1D27C75}" presName="sibTrans" presStyleCnt="0"/>
      <dgm:spPr/>
    </dgm:pt>
    <dgm:pt modelId="{562B5E1B-7150-4053-BD80-F0FE85A35D9D}" type="pres">
      <dgm:prSet presAssocID="{B2F7C573-EEF7-4217-BF0C-BB1419DAB9F5}" presName="compNode" presStyleCnt="0"/>
      <dgm:spPr/>
    </dgm:pt>
    <dgm:pt modelId="{EA2B7E22-54D7-4006-8029-EEB513F66D18}" type="pres">
      <dgm:prSet presAssocID="{B2F7C573-EEF7-4217-BF0C-BB1419DAB9F5}" presName="iconRect" presStyleLbl="node1" presStyleIdx="2" presStyleCnt="4" custScaleX="184774" custScaleY="15806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6D3F0BB5-1E1D-4A16-85E7-CB8888C9ACD4}" type="pres">
      <dgm:prSet presAssocID="{B2F7C573-EEF7-4217-BF0C-BB1419DAB9F5}" presName="spaceRect" presStyleCnt="0"/>
      <dgm:spPr/>
    </dgm:pt>
    <dgm:pt modelId="{963EB486-6325-454E-BF1C-871CBBDF9251}" type="pres">
      <dgm:prSet presAssocID="{B2F7C573-EEF7-4217-BF0C-BB1419DAB9F5}" presName="textRect" presStyleLbl="revTx" presStyleIdx="2" presStyleCnt="4" custScaleX="151697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2B9192F3-3A2A-4DAA-9C96-00BA3F7AA90F}" type="pres">
      <dgm:prSet presAssocID="{D3FE2833-E3E8-4208-856E-2CD3C5B2B2F5}" presName="sibTrans" presStyleCnt="0"/>
      <dgm:spPr/>
    </dgm:pt>
    <dgm:pt modelId="{B3E88D58-F683-44EE-A3AF-969CEA030E66}" type="pres">
      <dgm:prSet presAssocID="{645A561B-F225-48A7-A9AE-011F45784317}" presName="compNode" presStyleCnt="0"/>
      <dgm:spPr/>
    </dgm:pt>
    <dgm:pt modelId="{1B4A9B68-E1CC-4A91-8DEC-D1CA53CA9602}" type="pres">
      <dgm:prSet presAssocID="{645A561B-F225-48A7-A9AE-011F45784317}" presName="iconRect" presStyleLbl="node1" presStyleIdx="3" presStyleCnt="4" custScaleX="184774" custScaleY="158063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0A0AC2CD-4A82-4C74-AEFE-462E7C9593DD}" type="pres">
      <dgm:prSet presAssocID="{645A561B-F225-48A7-A9AE-011F45784317}" presName="spaceRect" presStyleCnt="0"/>
      <dgm:spPr/>
    </dgm:pt>
    <dgm:pt modelId="{08430242-CFCB-401E-8693-252AFFAE222E}" type="pres">
      <dgm:prSet presAssocID="{645A561B-F225-48A7-A9AE-011F45784317}" presName="textRect" presStyleLbl="revTx" presStyleIdx="3" presStyleCnt="4" custScaleX="154242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5C8FCB0-177F-4F8A-9C29-224B6047C878}" srcId="{DFBB0F3E-839B-45F1-845B-377BE1D64F99}" destId="{645A561B-F225-48A7-A9AE-011F45784317}" srcOrd="3" destOrd="0" parTransId="{E975010F-B54F-4798-9A93-1DB70F28BB42}" sibTransId="{BF89C781-470D-4F1B-9FE1-48B8FD41A009}"/>
    <dgm:cxn modelId="{D93C44E5-DCDF-4DA2-AF09-3D2EABDE4720}" srcId="{DFBB0F3E-839B-45F1-845B-377BE1D64F99}" destId="{21F4DE08-984C-43C9-BE7A-27BD384F528E}" srcOrd="0" destOrd="0" parTransId="{0F832848-6E73-4DD9-A0D2-F6D2086ACEE9}" sibTransId="{A44CFC1A-4B59-4027-8E0A-C3AAD05733BF}"/>
    <dgm:cxn modelId="{C5594C0E-3FA0-440A-8A04-D63E316CA41F}" type="presOf" srcId="{B2F7C573-EEF7-4217-BF0C-BB1419DAB9F5}" destId="{963EB486-6325-454E-BF1C-871CBBDF9251}" srcOrd="0" destOrd="0" presId="urn:microsoft.com/office/officeart/2018/2/layout/IconLabelList"/>
    <dgm:cxn modelId="{E98204A7-F1A0-41B8-9B6D-47132889FB90}" type="presOf" srcId="{DFBB0F3E-839B-45F1-845B-377BE1D64F99}" destId="{A33C9933-739F-4763-A40F-41CD2E936AEB}" srcOrd="0" destOrd="0" presId="urn:microsoft.com/office/officeart/2018/2/layout/IconLabelList"/>
    <dgm:cxn modelId="{D3F4B340-8B05-46A4-AE78-490A9A70E195}" type="presOf" srcId="{F05DB480-A7BC-4983-8622-A7112412DC10}" destId="{7619B48D-A1EC-4662-9BBA-7AF5011195AA}" srcOrd="0" destOrd="0" presId="urn:microsoft.com/office/officeart/2018/2/layout/IconLabelList"/>
    <dgm:cxn modelId="{75C984FA-7787-46DF-95DA-05F5C1196DDF}" srcId="{DFBB0F3E-839B-45F1-845B-377BE1D64F99}" destId="{B2F7C573-EEF7-4217-BF0C-BB1419DAB9F5}" srcOrd="2" destOrd="0" parTransId="{FD2424EE-906C-45B9-A51C-C610E46CC82C}" sibTransId="{D3FE2833-E3E8-4208-856E-2CD3C5B2B2F5}"/>
    <dgm:cxn modelId="{91DE076D-E417-4998-B142-8010567DEE2F}" type="presOf" srcId="{21F4DE08-984C-43C9-BE7A-27BD384F528E}" destId="{0EF11ECE-521E-4503-ABF5-01F5F63FB397}" srcOrd="0" destOrd="0" presId="urn:microsoft.com/office/officeart/2018/2/layout/IconLabelList"/>
    <dgm:cxn modelId="{6D9CC4A4-2857-4B66-9981-6EEE637F38FC}" srcId="{DFBB0F3E-839B-45F1-845B-377BE1D64F99}" destId="{F05DB480-A7BC-4983-8622-A7112412DC10}" srcOrd="1" destOrd="0" parTransId="{BDBCDF9B-7561-4EC8-9FC5-6AB6C42DDFC0}" sibTransId="{BC85315B-EDE6-4E65-8CFA-3371C1D27C75}"/>
    <dgm:cxn modelId="{882717F4-A5AD-4787-B4C4-8C419953386D}" type="presOf" srcId="{645A561B-F225-48A7-A9AE-011F45784317}" destId="{08430242-CFCB-401E-8693-252AFFAE222E}" srcOrd="0" destOrd="0" presId="urn:microsoft.com/office/officeart/2018/2/layout/IconLabelList"/>
    <dgm:cxn modelId="{21302697-2A4D-4437-82DE-50EB3DF7E6F0}" type="presParOf" srcId="{A33C9933-739F-4763-A40F-41CD2E936AEB}" destId="{FDABD453-A115-49D0-88AD-61A5B6DE9DD8}" srcOrd="0" destOrd="0" presId="urn:microsoft.com/office/officeart/2018/2/layout/IconLabelList"/>
    <dgm:cxn modelId="{B05EC58E-2FC0-4E18-A979-C9B0DFA61C56}" type="presParOf" srcId="{FDABD453-A115-49D0-88AD-61A5B6DE9DD8}" destId="{F150FE24-BA5D-4C91-8977-68D03AFE774B}" srcOrd="0" destOrd="0" presId="urn:microsoft.com/office/officeart/2018/2/layout/IconLabelList"/>
    <dgm:cxn modelId="{FF946664-FC2B-49D9-A5A6-E8E3359678E6}" type="presParOf" srcId="{FDABD453-A115-49D0-88AD-61A5B6DE9DD8}" destId="{481BC696-67B6-4F32-8769-E851FCF896A0}" srcOrd="1" destOrd="0" presId="urn:microsoft.com/office/officeart/2018/2/layout/IconLabelList"/>
    <dgm:cxn modelId="{25D08BDC-64FC-4EB9-AF19-019A960365B1}" type="presParOf" srcId="{FDABD453-A115-49D0-88AD-61A5B6DE9DD8}" destId="{0EF11ECE-521E-4503-ABF5-01F5F63FB397}" srcOrd="2" destOrd="0" presId="urn:microsoft.com/office/officeart/2018/2/layout/IconLabelList"/>
    <dgm:cxn modelId="{96AD086E-173B-4D7E-BD47-6EF6D1E914A8}" type="presParOf" srcId="{A33C9933-739F-4763-A40F-41CD2E936AEB}" destId="{7BAA7009-9E92-401A-B94D-144D2F48345B}" srcOrd="1" destOrd="0" presId="urn:microsoft.com/office/officeart/2018/2/layout/IconLabelList"/>
    <dgm:cxn modelId="{20AC265B-66E5-4628-B6BF-B70B627B3BA2}" type="presParOf" srcId="{A33C9933-739F-4763-A40F-41CD2E936AEB}" destId="{AC5FB51B-CF71-49DE-B098-DB758F805894}" srcOrd="2" destOrd="0" presId="urn:microsoft.com/office/officeart/2018/2/layout/IconLabelList"/>
    <dgm:cxn modelId="{8346BE2E-65BD-4A07-95AF-1902EB7BC7AA}" type="presParOf" srcId="{AC5FB51B-CF71-49DE-B098-DB758F805894}" destId="{364932EA-5C58-4DCC-8597-AA8DA1DD6BED}" srcOrd="0" destOrd="0" presId="urn:microsoft.com/office/officeart/2018/2/layout/IconLabelList"/>
    <dgm:cxn modelId="{B7495BE9-A193-4987-B76A-533D5508415E}" type="presParOf" srcId="{AC5FB51B-CF71-49DE-B098-DB758F805894}" destId="{6CF56E2C-06F5-43A1-875E-F19A4072CCA8}" srcOrd="1" destOrd="0" presId="urn:microsoft.com/office/officeart/2018/2/layout/IconLabelList"/>
    <dgm:cxn modelId="{5DB94B1A-E741-4C08-B41C-B43C557143A8}" type="presParOf" srcId="{AC5FB51B-CF71-49DE-B098-DB758F805894}" destId="{7619B48D-A1EC-4662-9BBA-7AF5011195AA}" srcOrd="2" destOrd="0" presId="urn:microsoft.com/office/officeart/2018/2/layout/IconLabelList"/>
    <dgm:cxn modelId="{1DDEFD08-15E2-499D-871C-F73B5FBA47BC}" type="presParOf" srcId="{A33C9933-739F-4763-A40F-41CD2E936AEB}" destId="{DCB5854F-71B4-4FE4-BF94-140510D5C4BA}" srcOrd="3" destOrd="0" presId="urn:microsoft.com/office/officeart/2018/2/layout/IconLabelList"/>
    <dgm:cxn modelId="{547C5D79-53D9-45F1-B13B-60B5C2C384A7}" type="presParOf" srcId="{A33C9933-739F-4763-A40F-41CD2E936AEB}" destId="{562B5E1B-7150-4053-BD80-F0FE85A35D9D}" srcOrd="4" destOrd="0" presId="urn:microsoft.com/office/officeart/2018/2/layout/IconLabelList"/>
    <dgm:cxn modelId="{9955A9BE-82A2-45A5-B2C4-8FDBB2A0438F}" type="presParOf" srcId="{562B5E1B-7150-4053-BD80-F0FE85A35D9D}" destId="{EA2B7E22-54D7-4006-8029-EEB513F66D18}" srcOrd="0" destOrd="0" presId="urn:microsoft.com/office/officeart/2018/2/layout/IconLabelList"/>
    <dgm:cxn modelId="{43EBA60F-1484-4448-9D2B-2F29E81A737C}" type="presParOf" srcId="{562B5E1B-7150-4053-BD80-F0FE85A35D9D}" destId="{6D3F0BB5-1E1D-4A16-85E7-CB8888C9ACD4}" srcOrd="1" destOrd="0" presId="urn:microsoft.com/office/officeart/2018/2/layout/IconLabelList"/>
    <dgm:cxn modelId="{B855216C-00DF-40E7-A7A3-AB3CE02ED174}" type="presParOf" srcId="{562B5E1B-7150-4053-BD80-F0FE85A35D9D}" destId="{963EB486-6325-454E-BF1C-871CBBDF9251}" srcOrd="2" destOrd="0" presId="urn:microsoft.com/office/officeart/2018/2/layout/IconLabelList"/>
    <dgm:cxn modelId="{344F5B25-9922-4AE9-BB03-365C1E922A6B}" type="presParOf" srcId="{A33C9933-739F-4763-A40F-41CD2E936AEB}" destId="{2B9192F3-3A2A-4DAA-9C96-00BA3F7AA90F}" srcOrd="5" destOrd="0" presId="urn:microsoft.com/office/officeart/2018/2/layout/IconLabelList"/>
    <dgm:cxn modelId="{191EB819-1491-48D9-8064-05A7DA87F288}" type="presParOf" srcId="{A33C9933-739F-4763-A40F-41CD2E936AEB}" destId="{B3E88D58-F683-44EE-A3AF-969CEA030E66}" srcOrd="6" destOrd="0" presId="urn:microsoft.com/office/officeart/2018/2/layout/IconLabelList"/>
    <dgm:cxn modelId="{27707C47-0570-4888-903B-4135E5334485}" type="presParOf" srcId="{B3E88D58-F683-44EE-A3AF-969CEA030E66}" destId="{1B4A9B68-E1CC-4A91-8DEC-D1CA53CA9602}" srcOrd="0" destOrd="0" presId="urn:microsoft.com/office/officeart/2018/2/layout/IconLabelList"/>
    <dgm:cxn modelId="{0F31FF4C-3D33-457B-889F-5B079A66B434}" type="presParOf" srcId="{B3E88D58-F683-44EE-A3AF-969CEA030E66}" destId="{0A0AC2CD-4A82-4C74-AEFE-462E7C9593DD}" srcOrd="1" destOrd="0" presId="urn:microsoft.com/office/officeart/2018/2/layout/IconLabelList"/>
    <dgm:cxn modelId="{E14C7330-8118-4B36-9049-E87122DF8FBD}" type="presParOf" srcId="{B3E88D58-F683-44EE-A3AF-969CEA030E66}" destId="{08430242-CFCB-401E-8693-252AFFAE222E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9E85AA41-4669-3C41-88D3-7C460A3CB315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F229999-CADC-DC45-8399-606D5BB6CAD9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/>
            <a:t>Clear business understanding</a:t>
          </a:r>
          <a:endParaRPr lang="en-US" dirty="0"/>
        </a:p>
      </dgm:t>
    </dgm:pt>
    <dgm:pt modelId="{77CD5C94-98DF-8345-B6C3-C87D15E8FCBC}" type="parTrans" cxnId="{397A1A04-C64B-A44D-BAFA-F743EAA9C7EC}">
      <dgm:prSet/>
      <dgm:spPr/>
      <dgm:t>
        <a:bodyPr/>
        <a:lstStyle/>
        <a:p>
          <a:endParaRPr lang="en-US"/>
        </a:p>
      </dgm:t>
    </dgm:pt>
    <dgm:pt modelId="{1B655600-0EAD-0A41-AEE3-1B800C18186D}" type="sibTrans" cxnId="{397A1A04-C64B-A44D-BAFA-F743EAA9C7EC}">
      <dgm:prSet/>
      <dgm:spPr/>
      <dgm:t>
        <a:bodyPr/>
        <a:lstStyle/>
        <a:p>
          <a:endParaRPr lang="en-US"/>
        </a:p>
      </dgm:t>
    </dgm:pt>
    <dgm:pt modelId="{1F087D48-B3E8-1948-8633-F0379CFDE9F6}">
      <dgm:prSet/>
      <dgm:spPr/>
      <dgm:t>
        <a:bodyPr/>
        <a:lstStyle/>
        <a:p>
          <a:r>
            <a:rPr lang="en-US"/>
            <a:t>Proper task framing</a:t>
          </a:r>
          <a:endParaRPr lang="en-US" dirty="0"/>
        </a:p>
      </dgm:t>
    </dgm:pt>
    <dgm:pt modelId="{45DB36C4-5904-DA4E-B42C-984A7986CBD9}" type="parTrans" cxnId="{932B6F4C-6E44-844E-BD77-C463B26C09C6}">
      <dgm:prSet/>
      <dgm:spPr/>
      <dgm:t>
        <a:bodyPr/>
        <a:lstStyle/>
        <a:p>
          <a:endParaRPr lang="en-US"/>
        </a:p>
      </dgm:t>
    </dgm:pt>
    <dgm:pt modelId="{441E9547-70EE-174C-9E64-AB652F6D9FBF}" type="sibTrans" cxnId="{932B6F4C-6E44-844E-BD77-C463B26C09C6}">
      <dgm:prSet/>
      <dgm:spPr/>
      <dgm:t>
        <a:bodyPr/>
        <a:lstStyle/>
        <a:p>
          <a:endParaRPr lang="en-US"/>
        </a:p>
      </dgm:t>
    </dgm:pt>
    <dgm:pt modelId="{25BF930C-FDC7-D84F-9076-0C0BFD00AA0A}">
      <dgm:prSet/>
      <dgm:spPr/>
      <dgm:t>
        <a:bodyPr/>
        <a:lstStyle/>
        <a:p>
          <a:r>
            <a:rPr lang="en-US"/>
            <a:t>Clean and relevant data</a:t>
          </a:r>
          <a:endParaRPr lang="en-US" dirty="0"/>
        </a:p>
      </dgm:t>
    </dgm:pt>
    <dgm:pt modelId="{1B39BDE5-F94E-F24C-97D7-C305C494380B}" type="parTrans" cxnId="{D84BE091-2F2B-6045-8CF3-C64A5B7D981A}">
      <dgm:prSet/>
      <dgm:spPr/>
      <dgm:t>
        <a:bodyPr/>
        <a:lstStyle/>
        <a:p>
          <a:endParaRPr lang="en-US"/>
        </a:p>
      </dgm:t>
    </dgm:pt>
    <dgm:pt modelId="{ED90CE11-8933-5A47-A84B-3D4ABD15E919}" type="sibTrans" cxnId="{D84BE091-2F2B-6045-8CF3-C64A5B7D981A}">
      <dgm:prSet/>
      <dgm:spPr/>
      <dgm:t>
        <a:bodyPr/>
        <a:lstStyle/>
        <a:p>
          <a:endParaRPr lang="en-US"/>
        </a:p>
      </dgm:t>
    </dgm:pt>
    <dgm:pt modelId="{3A616A00-9480-4B40-B7E9-A2899FD280ED}">
      <dgm:prSet/>
      <dgm:spPr/>
      <dgm:t>
        <a:bodyPr/>
        <a:lstStyle/>
        <a:p>
          <a:r>
            <a:rPr lang="en-US" dirty="0"/>
            <a:t>Iterative modeling and evaluation</a:t>
          </a:r>
        </a:p>
      </dgm:t>
    </dgm:pt>
    <dgm:pt modelId="{44876E23-9ECE-BC41-9D0B-31099F38ECC1}" type="parTrans" cxnId="{B6D5E965-654A-9646-BEC8-6216BADD422D}">
      <dgm:prSet/>
      <dgm:spPr/>
      <dgm:t>
        <a:bodyPr/>
        <a:lstStyle/>
        <a:p>
          <a:endParaRPr lang="en-US"/>
        </a:p>
      </dgm:t>
    </dgm:pt>
    <dgm:pt modelId="{08A3DD65-E714-AC4B-A0B3-C1B95BA1AAD0}" type="sibTrans" cxnId="{B6D5E965-654A-9646-BEC8-6216BADD422D}">
      <dgm:prSet/>
      <dgm:spPr/>
      <dgm:t>
        <a:bodyPr/>
        <a:lstStyle/>
        <a:p>
          <a:endParaRPr lang="en-US"/>
        </a:p>
      </dgm:t>
    </dgm:pt>
    <dgm:pt modelId="{40CF64BE-DB87-3B45-90C3-6AA3173556A9}">
      <dgm:prSet/>
      <dgm:spPr/>
      <dgm:t>
        <a:bodyPr/>
        <a:lstStyle/>
        <a:p>
          <a:r>
            <a:rPr lang="en-US"/>
            <a:t>Deployment that enables action</a:t>
          </a:r>
          <a:endParaRPr lang="en-US" dirty="0"/>
        </a:p>
      </dgm:t>
    </dgm:pt>
    <dgm:pt modelId="{E1B3D011-D7D0-DA4B-89C8-697ED54397BB}" type="parTrans" cxnId="{328E29A8-EB28-294B-BF91-B9AF1B20C728}">
      <dgm:prSet/>
      <dgm:spPr/>
      <dgm:t>
        <a:bodyPr/>
        <a:lstStyle/>
        <a:p>
          <a:endParaRPr lang="en-US"/>
        </a:p>
      </dgm:t>
    </dgm:pt>
    <dgm:pt modelId="{802AE238-2DAF-3041-AB0A-B54E3DC0414F}" type="sibTrans" cxnId="{328E29A8-EB28-294B-BF91-B9AF1B20C728}">
      <dgm:prSet/>
      <dgm:spPr/>
      <dgm:t>
        <a:bodyPr/>
        <a:lstStyle/>
        <a:p>
          <a:endParaRPr lang="en-US"/>
        </a:p>
      </dgm:t>
    </dgm:pt>
    <dgm:pt modelId="{809CFF94-F6B0-A54F-802D-4F94C346F37D}" type="pres">
      <dgm:prSet presAssocID="{9E85AA41-4669-3C41-88D3-7C460A3CB31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2DE5A8D-B3C7-1D45-860F-E48CECE1525F}" type="pres">
      <dgm:prSet presAssocID="{1F229999-CADC-DC45-8399-606D5BB6CAD9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58C4D5-A494-8249-93A5-BAD345AFC8DC}" type="pres">
      <dgm:prSet presAssocID="{1B655600-0EAD-0A41-AEE3-1B800C18186D}" presName="sibTrans" presStyleCnt="0"/>
      <dgm:spPr/>
    </dgm:pt>
    <dgm:pt modelId="{6A748C3A-7452-054C-9CDA-622CD7FA8723}" type="pres">
      <dgm:prSet presAssocID="{1F087D48-B3E8-1948-8633-F0379CFDE9F6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D72F72-D34F-2144-BFE3-C820BA80B0EF}" type="pres">
      <dgm:prSet presAssocID="{441E9547-70EE-174C-9E64-AB652F6D9FBF}" presName="sibTrans" presStyleCnt="0"/>
      <dgm:spPr/>
    </dgm:pt>
    <dgm:pt modelId="{AB2D9321-557B-4649-AEBD-C88B645EC90F}" type="pres">
      <dgm:prSet presAssocID="{25BF930C-FDC7-D84F-9076-0C0BFD00AA0A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7A9D255-CC90-0343-8A3E-5E6F1D15B82B}" type="pres">
      <dgm:prSet presAssocID="{ED90CE11-8933-5A47-A84B-3D4ABD15E919}" presName="sibTrans" presStyleCnt="0"/>
      <dgm:spPr/>
    </dgm:pt>
    <dgm:pt modelId="{33834A92-8832-224B-AB18-F43E052D9F01}" type="pres">
      <dgm:prSet presAssocID="{3A616A00-9480-4B40-B7E9-A2899FD280ED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6EFBA1-70F7-4641-A751-D745B3783CAD}" type="pres">
      <dgm:prSet presAssocID="{08A3DD65-E714-AC4B-A0B3-C1B95BA1AAD0}" presName="sibTrans" presStyleCnt="0"/>
      <dgm:spPr/>
    </dgm:pt>
    <dgm:pt modelId="{59E7503B-B77E-9E47-A741-E59F11C32868}" type="pres">
      <dgm:prSet presAssocID="{40CF64BE-DB87-3B45-90C3-6AA3173556A9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619E4B9-4CCF-5D4A-9FF4-E29BBFD9C12E}" type="presOf" srcId="{1F229999-CADC-DC45-8399-606D5BB6CAD9}" destId="{E2DE5A8D-B3C7-1D45-860F-E48CECE1525F}" srcOrd="0" destOrd="0" presId="urn:microsoft.com/office/officeart/2005/8/layout/default"/>
    <dgm:cxn modelId="{932B6F4C-6E44-844E-BD77-C463B26C09C6}" srcId="{9E85AA41-4669-3C41-88D3-7C460A3CB315}" destId="{1F087D48-B3E8-1948-8633-F0379CFDE9F6}" srcOrd="1" destOrd="0" parTransId="{45DB36C4-5904-DA4E-B42C-984A7986CBD9}" sibTransId="{441E9547-70EE-174C-9E64-AB652F6D9FBF}"/>
    <dgm:cxn modelId="{15ACDD6A-0F6F-3A4A-A4E5-1C5144620E57}" type="presOf" srcId="{40CF64BE-DB87-3B45-90C3-6AA3173556A9}" destId="{59E7503B-B77E-9E47-A741-E59F11C32868}" srcOrd="0" destOrd="0" presId="urn:microsoft.com/office/officeart/2005/8/layout/default"/>
    <dgm:cxn modelId="{B5349BEA-A616-A645-A619-55FD40A97A30}" type="presOf" srcId="{1F087D48-B3E8-1948-8633-F0379CFDE9F6}" destId="{6A748C3A-7452-054C-9CDA-622CD7FA8723}" srcOrd="0" destOrd="0" presId="urn:microsoft.com/office/officeart/2005/8/layout/default"/>
    <dgm:cxn modelId="{8436E23E-FC3B-364D-AF77-9500E1D24391}" type="presOf" srcId="{25BF930C-FDC7-D84F-9076-0C0BFD00AA0A}" destId="{AB2D9321-557B-4649-AEBD-C88B645EC90F}" srcOrd="0" destOrd="0" presId="urn:microsoft.com/office/officeart/2005/8/layout/default"/>
    <dgm:cxn modelId="{F055DA3A-E772-7244-9C20-226105D2BCFB}" type="presOf" srcId="{3A616A00-9480-4B40-B7E9-A2899FD280ED}" destId="{33834A92-8832-224B-AB18-F43E052D9F01}" srcOrd="0" destOrd="0" presId="urn:microsoft.com/office/officeart/2005/8/layout/default"/>
    <dgm:cxn modelId="{B6D5E965-654A-9646-BEC8-6216BADD422D}" srcId="{9E85AA41-4669-3C41-88D3-7C460A3CB315}" destId="{3A616A00-9480-4B40-B7E9-A2899FD280ED}" srcOrd="3" destOrd="0" parTransId="{44876E23-9ECE-BC41-9D0B-31099F38ECC1}" sibTransId="{08A3DD65-E714-AC4B-A0B3-C1B95BA1AAD0}"/>
    <dgm:cxn modelId="{397A1A04-C64B-A44D-BAFA-F743EAA9C7EC}" srcId="{9E85AA41-4669-3C41-88D3-7C460A3CB315}" destId="{1F229999-CADC-DC45-8399-606D5BB6CAD9}" srcOrd="0" destOrd="0" parTransId="{77CD5C94-98DF-8345-B6C3-C87D15E8FCBC}" sibTransId="{1B655600-0EAD-0A41-AEE3-1B800C18186D}"/>
    <dgm:cxn modelId="{D84BE091-2F2B-6045-8CF3-C64A5B7D981A}" srcId="{9E85AA41-4669-3C41-88D3-7C460A3CB315}" destId="{25BF930C-FDC7-D84F-9076-0C0BFD00AA0A}" srcOrd="2" destOrd="0" parTransId="{1B39BDE5-F94E-F24C-97D7-C305C494380B}" sibTransId="{ED90CE11-8933-5A47-A84B-3D4ABD15E919}"/>
    <dgm:cxn modelId="{7397DE18-6241-8C4C-85A4-D8E9DDFFB18A}" type="presOf" srcId="{9E85AA41-4669-3C41-88D3-7C460A3CB315}" destId="{809CFF94-F6B0-A54F-802D-4F94C346F37D}" srcOrd="0" destOrd="0" presId="urn:microsoft.com/office/officeart/2005/8/layout/default"/>
    <dgm:cxn modelId="{328E29A8-EB28-294B-BF91-B9AF1B20C728}" srcId="{9E85AA41-4669-3C41-88D3-7C460A3CB315}" destId="{40CF64BE-DB87-3B45-90C3-6AA3173556A9}" srcOrd="4" destOrd="0" parTransId="{E1B3D011-D7D0-DA4B-89C8-697ED54397BB}" sibTransId="{802AE238-2DAF-3041-AB0A-B54E3DC0414F}"/>
    <dgm:cxn modelId="{6CBC42FC-CFA1-C747-9678-DD965F736088}" type="presParOf" srcId="{809CFF94-F6B0-A54F-802D-4F94C346F37D}" destId="{E2DE5A8D-B3C7-1D45-860F-E48CECE1525F}" srcOrd="0" destOrd="0" presId="urn:microsoft.com/office/officeart/2005/8/layout/default"/>
    <dgm:cxn modelId="{F75105EC-FA54-6248-B711-E004B7A6DC53}" type="presParOf" srcId="{809CFF94-F6B0-A54F-802D-4F94C346F37D}" destId="{2258C4D5-A494-8249-93A5-BAD345AFC8DC}" srcOrd="1" destOrd="0" presId="urn:microsoft.com/office/officeart/2005/8/layout/default"/>
    <dgm:cxn modelId="{8D5F96AB-2BDD-4948-9C42-F745EE6EFD29}" type="presParOf" srcId="{809CFF94-F6B0-A54F-802D-4F94C346F37D}" destId="{6A748C3A-7452-054C-9CDA-622CD7FA8723}" srcOrd="2" destOrd="0" presId="urn:microsoft.com/office/officeart/2005/8/layout/default"/>
    <dgm:cxn modelId="{B08FD045-8E37-5B4A-99B8-F3524778E1AF}" type="presParOf" srcId="{809CFF94-F6B0-A54F-802D-4F94C346F37D}" destId="{3CD72F72-D34F-2144-BFE3-C820BA80B0EF}" srcOrd="3" destOrd="0" presId="urn:microsoft.com/office/officeart/2005/8/layout/default"/>
    <dgm:cxn modelId="{9AE80BB1-3F17-A84C-9391-0AAD33C9C7BD}" type="presParOf" srcId="{809CFF94-F6B0-A54F-802D-4F94C346F37D}" destId="{AB2D9321-557B-4649-AEBD-C88B645EC90F}" srcOrd="4" destOrd="0" presId="urn:microsoft.com/office/officeart/2005/8/layout/default"/>
    <dgm:cxn modelId="{B4A4BD3D-105A-3647-993E-530AEDD3CA4C}" type="presParOf" srcId="{809CFF94-F6B0-A54F-802D-4F94C346F37D}" destId="{27A9D255-CC90-0343-8A3E-5E6F1D15B82B}" srcOrd="5" destOrd="0" presId="urn:microsoft.com/office/officeart/2005/8/layout/default"/>
    <dgm:cxn modelId="{6A1C3033-2514-6245-BDAE-F85EA07EDA9A}" type="presParOf" srcId="{809CFF94-F6B0-A54F-802D-4F94C346F37D}" destId="{33834A92-8832-224B-AB18-F43E052D9F01}" srcOrd="6" destOrd="0" presId="urn:microsoft.com/office/officeart/2005/8/layout/default"/>
    <dgm:cxn modelId="{05649D6C-23B6-6147-9402-CBA96A9F4FCC}" type="presParOf" srcId="{809CFF94-F6B0-A54F-802D-4F94C346F37D}" destId="{A26EFBA1-70F7-4641-A751-D745B3783CAD}" srcOrd="7" destOrd="0" presId="urn:microsoft.com/office/officeart/2005/8/layout/default"/>
    <dgm:cxn modelId="{81D418D7-D271-2B49-B7AD-30AE4AB16B8C}" type="presParOf" srcId="{809CFF94-F6B0-A54F-802D-4F94C346F37D}" destId="{59E7503B-B77E-9E47-A741-E59F11C32868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EDBDFBD-32A2-4049-AE15-599150A3757F}">
      <dgm:prSet phldrT="[Text]"/>
      <dgm:spPr>
        <a:solidFill>
          <a:srgbClr val="4472C4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>
              <a:latin typeface="+mn-lt"/>
            </a:rPr>
            <a:t>Effective data science = Alignment of data, technique, and decision-making</a:t>
          </a:r>
          <a:endParaRPr lang="en-US" dirty="0"/>
        </a:p>
      </dgm:t>
    </dgm:pt>
    <dgm:pt modelId="{620E93D6-177D-0849-AAB4-118F8A90225A}" type="parTrans" cxnId="{C7FE2030-5773-204C-A9CE-B18625E33530}">
      <dgm:prSet/>
      <dgm:spPr/>
      <dgm:t>
        <a:bodyPr/>
        <a:lstStyle/>
        <a:p>
          <a:endParaRPr lang="en-US"/>
        </a:p>
      </dgm:t>
    </dgm:pt>
    <dgm:pt modelId="{0649DDD7-630E-8243-81CE-A6E93242D045}" type="sibTrans" cxnId="{C7FE2030-5773-204C-A9CE-B18625E33530}">
      <dgm:prSet/>
      <dgm:spPr/>
      <dgm:t>
        <a:bodyPr/>
        <a:lstStyle/>
        <a:p>
          <a:endParaRPr lang="en-US"/>
        </a:p>
      </dgm:t>
    </dgm:pt>
    <dgm:pt modelId="{9A6CF631-E5B7-3647-A422-D3FD0A9CC745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/>
            <a:t>Business problems must be reframed as </a:t>
          </a:r>
          <a:r>
            <a:rPr lang="en-US" b="1"/>
            <a:t>data mining tasks</a:t>
          </a:r>
          <a:endParaRPr lang="en-US" dirty="0"/>
        </a:p>
      </dgm:t>
    </dgm:pt>
    <dgm:pt modelId="{308D4DC2-8F67-2049-B62C-4EF61903041E}" type="parTrans" cxnId="{D864269F-20E0-0D45-922A-2AC0A5F819B4}">
      <dgm:prSet/>
      <dgm:spPr/>
      <dgm:t>
        <a:bodyPr/>
        <a:lstStyle/>
        <a:p>
          <a:endParaRPr lang="en-US"/>
        </a:p>
      </dgm:t>
    </dgm:pt>
    <dgm:pt modelId="{C721E050-4CE3-594D-821B-94A8C6429DEB}" type="sibTrans" cxnId="{D864269F-20E0-0D45-922A-2AC0A5F819B4}">
      <dgm:prSet/>
      <dgm:spPr/>
      <dgm:t>
        <a:bodyPr/>
        <a:lstStyle/>
        <a:p>
          <a:endParaRPr lang="en-US"/>
        </a:p>
      </dgm:t>
    </dgm:pt>
    <dgm:pt modelId="{CE259D16-B8E2-1749-BCDB-B3392AD62475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Understand the distinction between:</a:t>
          </a:r>
        </a:p>
      </dgm:t>
    </dgm:pt>
    <dgm:pt modelId="{E93CB45D-7840-7544-82CF-55C2D6119525}" type="parTrans" cxnId="{99791025-0046-1C42-9F61-6D54A4EB4088}">
      <dgm:prSet/>
      <dgm:spPr/>
      <dgm:t>
        <a:bodyPr/>
        <a:lstStyle/>
        <a:p>
          <a:endParaRPr lang="en-US"/>
        </a:p>
      </dgm:t>
    </dgm:pt>
    <dgm:pt modelId="{10B5F8D6-6E24-F349-95D6-5A802900B7FC}" type="sibTrans" cxnId="{99791025-0046-1C42-9F61-6D54A4EB4088}">
      <dgm:prSet/>
      <dgm:spPr/>
      <dgm:t>
        <a:bodyPr/>
        <a:lstStyle/>
        <a:p>
          <a:endParaRPr lang="en-US"/>
        </a:p>
      </dgm:t>
    </dgm:pt>
    <dgm:pt modelId="{43C97005-2930-6E47-A280-C04E5C935257}">
      <dgm:prSet phldrT="[Text]"/>
      <dgm:spPr>
        <a:solidFill>
          <a:srgbClr val="4472C4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>
              <a:latin typeface="+mn-lt"/>
            </a:rPr>
            <a:t>CRISP-DM provides a proven, structured approach to projects</a:t>
          </a:r>
          <a:endParaRPr lang="en-US" dirty="0"/>
        </a:p>
      </dgm:t>
    </dgm:pt>
    <dgm:pt modelId="{12471E83-F89E-1D4C-A9CA-90292FAEAAD5}" type="parTrans" cxnId="{EA133D5D-9DAC-F840-8DAE-2051EDACC665}">
      <dgm:prSet/>
      <dgm:spPr/>
      <dgm:t>
        <a:bodyPr/>
        <a:lstStyle/>
        <a:p>
          <a:endParaRPr lang="en-US"/>
        </a:p>
      </dgm:t>
    </dgm:pt>
    <dgm:pt modelId="{FD80700C-6CD7-2740-A328-B71795D986ED}" type="sibTrans" cxnId="{EA133D5D-9DAC-F840-8DAE-2051EDACC665}">
      <dgm:prSet/>
      <dgm:spPr/>
      <dgm:t>
        <a:bodyPr/>
        <a:lstStyle/>
        <a:p>
          <a:endParaRPr lang="en-US"/>
        </a:p>
      </dgm:t>
    </dgm:pt>
    <dgm:pt modelId="{534759A1-7DD9-F748-B15F-60C38F918FBA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dirty="0"/>
            <a:t>Supervised</a:t>
          </a:r>
          <a:r>
            <a:rPr lang="en-US" dirty="0"/>
            <a:t> vs. </a:t>
          </a:r>
          <a:r>
            <a:rPr lang="en-US" b="1" dirty="0"/>
            <a:t>unsupervised</a:t>
          </a:r>
          <a:r>
            <a:rPr lang="en-US" dirty="0"/>
            <a:t> methods</a:t>
          </a:r>
        </a:p>
      </dgm:t>
    </dgm:pt>
    <dgm:pt modelId="{F722333B-3E28-2A47-9904-164DE8842E2A}" type="parTrans" cxnId="{817478D5-4D31-4E4D-A17A-40B429D0962C}">
      <dgm:prSet/>
      <dgm:spPr/>
      <dgm:t>
        <a:bodyPr/>
        <a:lstStyle/>
        <a:p>
          <a:endParaRPr lang="en-US"/>
        </a:p>
      </dgm:t>
    </dgm:pt>
    <dgm:pt modelId="{2C83B92D-F973-5740-B4FC-7AD3DB0141A6}" type="sibTrans" cxnId="{817478D5-4D31-4E4D-A17A-40B429D0962C}">
      <dgm:prSet/>
      <dgm:spPr/>
      <dgm:t>
        <a:bodyPr/>
        <a:lstStyle/>
        <a:p>
          <a:endParaRPr lang="en-US"/>
        </a:p>
      </dgm:t>
    </dgm:pt>
    <dgm:pt modelId="{63CF6242-8F88-8D4E-8C34-EE625C8D57A1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dirty="0"/>
            <a:t>Modeling</a:t>
          </a:r>
          <a:r>
            <a:rPr lang="en-US" dirty="0"/>
            <a:t> vs. </a:t>
          </a:r>
          <a:r>
            <a:rPr lang="en-US" b="1" dirty="0"/>
            <a:t>deployment</a:t>
          </a:r>
          <a:endParaRPr lang="en-US" dirty="0"/>
        </a:p>
      </dgm:t>
    </dgm:pt>
    <dgm:pt modelId="{33D6FE81-1888-454B-98BA-29C2510F3A30}" type="parTrans" cxnId="{B6FB88D8-98FE-7048-95F8-DA82130FE77E}">
      <dgm:prSet/>
      <dgm:spPr/>
      <dgm:t>
        <a:bodyPr/>
        <a:lstStyle/>
        <a:p>
          <a:endParaRPr lang="en-US"/>
        </a:p>
      </dgm:t>
    </dgm:pt>
    <dgm:pt modelId="{2A114669-FD86-F04D-A9D6-76FC60FD0B6D}" type="sibTrans" cxnId="{B6FB88D8-98FE-7048-95F8-DA82130FE77E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E88216E-06BA-E943-8426-70F9B112BDC7}" type="pres">
      <dgm:prSet presAssocID="{9A6CF631-E5B7-3647-A422-D3FD0A9CC745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F16E88-21D9-8F45-8D2B-86914B29E838}" type="pres">
      <dgm:prSet presAssocID="{C721E050-4CE3-594D-821B-94A8C6429DEB}" presName="spacer" presStyleCnt="0"/>
      <dgm:spPr/>
    </dgm:pt>
    <dgm:pt modelId="{F00F0846-267D-2741-8739-62954D5EB476}" type="pres">
      <dgm:prSet presAssocID="{CE259D16-B8E2-1749-BCDB-B3392AD62475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B04C94-5862-AA4D-BACA-B7900248CD47}" type="pres">
      <dgm:prSet presAssocID="{CE259D16-B8E2-1749-BCDB-B3392AD62475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74AA957-A32A-B745-BF16-211345D6249B}" type="pres">
      <dgm:prSet presAssocID="{43C97005-2930-6E47-A280-C04E5C935257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5AA4E25-2F40-9046-A5D7-293AF5368089}" type="pres">
      <dgm:prSet presAssocID="{FD80700C-6CD7-2740-A328-B71795D986ED}" presName="spacer" presStyleCnt="0"/>
      <dgm:spPr/>
    </dgm:pt>
    <dgm:pt modelId="{F9136934-25F7-CE4A-9295-F7D7D7C262AC}" type="pres">
      <dgm:prSet presAssocID="{0EDBDFBD-32A2-4049-AE15-599150A3757F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864269F-20E0-0D45-922A-2AC0A5F819B4}" srcId="{86B1F3D8-D957-B14D-87E1-B0D1D6D72F90}" destId="{9A6CF631-E5B7-3647-A422-D3FD0A9CC745}" srcOrd="0" destOrd="0" parTransId="{308D4DC2-8F67-2049-B62C-4EF61903041E}" sibTransId="{C721E050-4CE3-594D-821B-94A8C6429DEB}"/>
    <dgm:cxn modelId="{C742F72D-4D6B-6547-A5DF-D7CA95C91FB8}" type="presOf" srcId="{63CF6242-8F88-8D4E-8C34-EE625C8D57A1}" destId="{79B04C94-5862-AA4D-BACA-B7900248CD47}" srcOrd="0" destOrd="1" presId="urn:microsoft.com/office/officeart/2005/8/layout/vList2"/>
    <dgm:cxn modelId="{D30BBBD7-2D9B-7B4D-A38E-E4B85AC14F70}" type="presOf" srcId="{0EDBDFBD-32A2-4049-AE15-599150A3757F}" destId="{F9136934-25F7-CE4A-9295-F7D7D7C262AC}" srcOrd="0" destOrd="0" presId="urn:microsoft.com/office/officeart/2005/8/layout/vList2"/>
    <dgm:cxn modelId="{68A92E19-9BD4-F944-B7AA-7333BD1C77CE}" type="presOf" srcId="{43C97005-2930-6E47-A280-C04E5C935257}" destId="{274AA957-A32A-B745-BF16-211345D6249B}" srcOrd="0" destOrd="0" presId="urn:microsoft.com/office/officeart/2005/8/layout/vList2"/>
    <dgm:cxn modelId="{99791025-0046-1C42-9F61-6D54A4EB4088}" srcId="{86B1F3D8-D957-B14D-87E1-B0D1D6D72F90}" destId="{CE259D16-B8E2-1749-BCDB-B3392AD62475}" srcOrd="1" destOrd="0" parTransId="{E93CB45D-7840-7544-82CF-55C2D6119525}" sibTransId="{10B5F8D6-6E24-F349-95D6-5A802900B7FC}"/>
    <dgm:cxn modelId="{7BC224F6-3FD6-F448-B970-D40447403772}" type="presOf" srcId="{534759A1-7DD9-F748-B15F-60C38F918FBA}" destId="{79B04C94-5862-AA4D-BACA-B7900248CD47}" srcOrd="0" destOrd="0" presId="urn:microsoft.com/office/officeart/2005/8/layout/vList2"/>
    <dgm:cxn modelId="{C7FE2030-5773-204C-A9CE-B18625E33530}" srcId="{86B1F3D8-D957-B14D-87E1-B0D1D6D72F90}" destId="{0EDBDFBD-32A2-4049-AE15-599150A3757F}" srcOrd="3" destOrd="0" parTransId="{620E93D6-177D-0849-AAB4-118F8A90225A}" sibTransId="{0649DDD7-630E-8243-81CE-A6E93242D045}"/>
    <dgm:cxn modelId="{EA133D5D-9DAC-F840-8DAE-2051EDACC665}" srcId="{86B1F3D8-D957-B14D-87E1-B0D1D6D72F90}" destId="{43C97005-2930-6E47-A280-C04E5C935257}" srcOrd="2" destOrd="0" parTransId="{12471E83-F89E-1D4C-A9CA-90292FAEAAD5}" sibTransId="{FD80700C-6CD7-2740-A328-B71795D986ED}"/>
    <dgm:cxn modelId="{6CCBCF6E-7410-B24C-9D83-EDE49A8DF425}" type="presOf" srcId="{9A6CF631-E5B7-3647-A422-D3FD0A9CC745}" destId="{8E88216E-06BA-E943-8426-70F9B112BDC7}" srcOrd="0" destOrd="0" presId="urn:microsoft.com/office/officeart/2005/8/layout/vList2"/>
    <dgm:cxn modelId="{817478D5-4D31-4E4D-A17A-40B429D0962C}" srcId="{CE259D16-B8E2-1749-BCDB-B3392AD62475}" destId="{534759A1-7DD9-F748-B15F-60C38F918FBA}" srcOrd="0" destOrd="0" parTransId="{F722333B-3E28-2A47-9904-164DE8842E2A}" sibTransId="{2C83B92D-F973-5740-B4FC-7AD3DB0141A6}"/>
    <dgm:cxn modelId="{60E017BD-7504-C84F-8531-7E0D611625AF}" type="presOf" srcId="{CE259D16-B8E2-1749-BCDB-B3392AD62475}" destId="{F00F0846-267D-2741-8739-62954D5EB476}" srcOrd="0" destOrd="0" presId="urn:microsoft.com/office/officeart/2005/8/layout/vList2"/>
    <dgm:cxn modelId="{B6FB88D8-98FE-7048-95F8-DA82130FE77E}" srcId="{CE259D16-B8E2-1749-BCDB-B3392AD62475}" destId="{63CF6242-8F88-8D4E-8C34-EE625C8D57A1}" srcOrd="1" destOrd="0" parTransId="{33D6FE81-1888-454B-98BA-29C2510F3A30}" sibTransId="{2A114669-FD86-F04D-A9D6-76FC60FD0B6D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86CD2A0E-1A38-A04F-B834-43D95BAD64F4}" type="presParOf" srcId="{D80DA091-FED0-1B4D-827F-FFA5C4DA7BE3}" destId="{8E88216E-06BA-E943-8426-70F9B112BDC7}" srcOrd="0" destOrd="0" presId="urn:microsoft.com/office/officeart/2005/8/layout/vList2"/>
    <dgm:cxn modelId="{21BF2E18-0C7E-3F4A-A815-9FB0093C2D8A}" type="presParOf" srcId="{D80DA091-FED0-1B4D-827F-FFA5C4DA7BE3}" destId="{DBF16E88-21D9-8F45-8D2B-86914B29E838}" srcOrd="1" destOrd="0" presId="urn:microsoft.com/office/officeart/2005/8/layout/vList2"/>
    <dgm:cxn modelId="{6672800B-B59B-FA4C-A6ED-C3DE497BCFBB}" type="presParOf" srcId="{D80DA091-FED0-1B4D-827F-FFA5C4DA7BE3}" destId="{F00F0846-267D-2741-8739-62954D5EB476}" srcOrd="2" destOrd="0" presId="urn:microsoft.com/office/officeart/2005/8/layout/vList2"/>
    <dgm:cxn modelId="{588E98D3-36B3-D345-B19E-E2D2FE01B3F8}" type="presParOf" srcId="{D80DA091-FED0-1B4D-827F-FFA5C4DA7BE3}" destId="{79B04C94-5862-AA4D-BACA-B7900248CD47}" srcOrd="3" destOrd="0" presId="urn:microsoft.com/office/officeart/2005/8/layout/vList2"/>
    <dgm:cxn modelId="{87EC9E88-D9BA-1B4C-AA11-981598C572BD}" type="presParOf" srcId="{D80DA091-FED0-1B4D-827F-FFA5C4DA7BE3}" destId="{274AA957-A32A-B745-BF16-211345D6249B}" srcOrd="4" destOrd="0" presId="urn:microsoft.com/office/officeart/2005/8/layout/vList2"/>
    <dgm:cxn modelId="{EEA3A8E4-CD4B-EC48-828D-A52397376EA2}" type="presParOf" srcId="{D80DA091-FED0-1B4D-827F-FFA5C4DA7BE3}" destId="{D5AA4E25-2F40-9046-A5D7-293AF5368089}" srcOrd="5" destOrd="0" presId="urn:microsoft.com/office/officeart/2005/8/layout/vList2"/>
    <dgm:cxn modelId="{78D6AA16-A78A-D947-B5C3-A34CA87ACA36}" type="presParOf" srcId="{D80DA091-FED0-1B4D-827F-FFA5C4DA7BE3}" destId="{F9136934-25F7-CE4A-9295-F7D7D7C262AC}" srcOrd="6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2D0195-B5E2-2344-8B15-BEDA8BBBD4F7}">
      <dsp:nvSpPr>
        <dsp:cNvPr id="0" name=""/>
        <dsp:cNvSpPr/>
      </dsp:nvSpPr>
      <dsp:spPr>
        <a:xfrm>
          <a:off x="0" y="377374"/>
          <a:ext cx="5537200" cy="15970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/>
            <a:t>Aims of Data Science in Business</a:t>
          </a:r>
        </a:p>
      </dsp:txBody>
      <dsp:txXfrm>
        <a:off x="77962" y="455336"/>
        <a:ext cx="5381276" cy="1441126"/>
      </dsp:txXfrm>
    </dsp:sp>
    <dsp:sp modelId="{3174F093-7BE7-444E-A9C8-113591D5AD88}">
      <dsp:nvSpPr>
        <dsp:cNvPr id="0" name=""/>
        <dsp:cNvSpPr/>
      </dsp:nvSpPr>
      <dsp:spPr>
        <a:xfrm>
          <a:off x="0" y="1974424"/>
          <a:ext cx="5537200" cy="26237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806" tIns="35560" rIns="199136" bIns="3556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800" kern="1200" dirty="0"/>
            <a:t>Improve decisions with data</a:t>
          </a: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800" kern="1200" dirty="0"/>
            <a:t>Reduce guesswork by making evidence-based predictions</a:t>
          </a: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800" kern="1200" dirty="0"/>
            <a:t>Align technical outputs (models, insights) with actionable business needs</a:t>
          </a:r>
        </a:p>
      </dsp:txBody>
      <dsp:txXfrm>
        <a:off x="0" y="1974424"/>
        <a:ext cx="5537200" cy="26237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C102A1-A40E-884A-B45F-9E5D38B5B9B3}">
      <dsp:nvSpPr>
        <dsp:cNvPr id="0" name=""/>
        <dsp:cNvSpPr/>
      </dsp:nvSpPr>
      <dsp:spPr>
        <a:xfrm>
          <a:off x="0" y="82901"/>
          <a:ext cx="5090885" cy="1272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3200" b="1" kern="1200"/>
            <a:t>Turning Business Problems into Analytical Tasks</a:t>
          </a:r>
          <a:endParaRPr lang="en-US" sz="3200" kern="1200" dirty="0"/>
        </a:p>
      </dsp:txBody>
      <dsp:txXfrm>
        <a:off x="62141" y="145042"/>
        <a:ext cx="4966603" cy="1148678"/>
      </dsp:txXfrm>
    </dsp:sp>
    <dsp:sp modelId="{185300C6-D2E3-194D-A8A7-E0A724E80E63}">
      <dsp:nvSpPr>
        <dsp:cNvPr id="0" name=""/>
        <dsp:cNvSpPr/>
      </dsp:nvSpPr>
      <dsp:spPr>
        <a:xfrm>
          <a:off x="0" y="1448021"/>
          <a:ext cx="5090885" cy="1272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/>
            <a:t>Effective data science is goal-directed:</a:t>
          </a:r>
        </a:p>
      </dsp:txBody>
      <dsp:txXfrm>
        <a:off x="62141" y="1510162"/>
        <a:ext cx="4966603" cy="1148678"/>
      </dsp:txXfrm>
    </dsp:sp>
    <dsp:sp modelId="{3B2F6503-5776-5D4D-B14C-17CA6ABFE4D5}">
      <dsp:nvSpPr>
        <dsp:cNvPr id="0" name=""/>
        <dsp:cNvSpPr/>
      </dsp:nvSpPr>
      <dsp:spPr>
        <a:xfrm>
          <a:off x="0" y="2720981"/>
          <a:ext cx="5090885" cy="1556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636" tIns="40640" rIns="227584" bIns="40640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500" kern="1200"/>
            <a:t>Understand what decisions need to be improved</a:t>
          </a:r>
          <a:endParaRPr lang="en-US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500" kern="1200"/>
            <a:t>Identify what data can support these decisions</a:t>
          </a:r>
          <a:endParaRPr lang="en-US" sz="2500" kern="1200" dirty="0"/>
        </a:p>
      </dsp:txBody>
      <dsp:txXfrm>
        <a:off x="0" y="2720981"/>
        <a:ext cx="5090885" cy="15566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AC469A-ADBC-458D-A34B-CA5C52819494}">
      <dsp:nvSpPr>
        <dsp:cNvPr id="0" name=""/>
        <dsp:cNvSpPr/>
      </dsp:nvSpPr>
      <dsp:spPr>
        <a:xfrm>
          <a:off x="212335" y="307208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1DC0AD-04D7-4B47-BFAE-4A74F92CC011}">
      <dsp:nvSpPr>
        <dsp:cNvPr id="0" name=""/>
        <dsp:cNvSpPr/>
      </dsp:nvSpPr>
      <dsp:spPr>
        <a:xfrm>
          <a:off x="492877" y="587750"/>
          <a:ext cx="774830" cy="774830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DFD09C-844D-4B06-8816-0E2E62053C07}">
      <dsp:nvSpPr>
        <dsp:cNvPr id="0" name=""/>
        <dsp:cNvSpPr/>
      </dsp:nvSpPr>
      <dsp:spPr>
        <a:xfrm>
          <a:off x="1834517" y="307208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Customer retention and churn management</a:t>
          </a:r>
        </a:p>
      </dsp:txBody>
      <dsp:txXfrm>
        <a:off x="1834517" y="307208"/>
        <a:ext cx="3148942" cy="1335915"/>
      </dsp:txXfrm>
    </dsp:sp>
    <dsp:sp modelId="{004278FB-D0EE-43DD-B8CA-6A811B20ACEE}">
      <dsp:nvSpPr>
        <dsp:cNvPr id="0" name=""/>
        <dsp:cNvSpPr/>
      </dsp:nvSpPr>
      <dsp:spPr>
        <a:xfrm>
          <a:off x="5532139" y="307208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EC8DA3-0EEE-4A75-8C13-AB51DB912FFD}">
      <dsp:nvSpPr>
        <dsp:cNvPr id="0" name=""/>
        <dsp:cNvSpPr/>
      </dsp:nvSpPr>
      <dsp:spPr>
        <a:xfrm>
          <a:off x="5812681" y="587750"/>
          <a:ext cx="774830" cy="774830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D08C0E-7708-41FE-8FE2-70E3D6D545F1}">
      <dsp:nvSpPr>
        <dsp:cNvPr id="0" name=""/>
        <dsp:cNvSpPr/>
      </dsp:nvSpPr>
      <dsp:spPr>
        <a:xfrm>
          <a:off x="7154322" y="307208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Fraud and anomaly detection</a:t>
          </a:r>
        </a:p>
      </dsp:txBody>
      <dsp:txXfrm>
        <a:off x="7154322" y="307208"/>
        <a:ext cx="3148942" cy="1335915"/>
      </dsp:txXfrm>
    </dsp:sp>
    <dsp:sp modelId="{08EF63CA-85EC-4732-B34A-17CA1E802A1A}">
      <dsp:nvSpPr>
        <dsp:cNvPr id="0" name=""/>
        <dsp:cNvSpPr/>
      </dsp:nvSpPr>
      <dsp:spPr>
        <a:xfrm>
          <a:off x="212335" y="2316209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BE02BF-1C44-40E1-B19E-6666950FED00}">
      <dsp:nvSpPr>
        <dsp:cNvPr id="0" name=""/>
        <dsp:cNvSpPr/>
      </dsp:nvSpPr>
      <dsp:spPr>
        <a:xfrm>
          <a:off x="492877" y="2596751"/>
          <a:ext cx="774830" cy="774830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ED22D9-713C-450B-BCF5-B8AC700C9829}">
      <dsp:nvSpPr>
        <dsp:cNvPr id="0" name=""/>
        <dsp:cNvSpPr/>
      </dsp:nvSpPr>
      <dsp:spPr>
        <a:xfrm>
          <a:off x="1834517" y="2316209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Forecasting and risk analysis</a:t>
          </a:r>
        </a:p>
      </dsp:txBody>
      <dsp:txXfrm>
        <a:off x="1834517" y="2316209"/>
        <a:ext cx="3148942" cy="1335915"/>
      </dsp:txXfrm>
    </dsp:sp>
    <dsp:sp modelId="{813234B9-D893-4B8C-97D0-BF90CA9CD88F}">
      <dsp:nvSpPr>
        <dsp:cNvPr id="0" name=""/>
        <dsp:cNvSpPr/>
      </dsp:nvSpPr>
      <dsp:spPr>
        <a:xfrm>
          <a:off x="5532139" y="2316209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4D2C73-1E9A-4D13-B65E-D100577198CF}">
      <dsp:nvSpPr>
        <dsp:cNvPr id="0" name=""/>
        <dsp:cNvSpPr/>
      </dsp:nvSpPr>
      <dsp:spPr>
        <a:xfrm>
          <a:off x="5812681" y="2596751"/>
          <a:ext cx="774830" cy="774830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F437A8-7C30-4157-82AC-5DDDACBB4223}">
      <dsp:nvSpPr>
        <dsp:cNvPr id="0" name=""/>
        <dsp:cNvSpPr/>
      </dsp:nvSpPr>
      <dsp:spPr>
        <a:xfrm>
          <a:off x="7154322" y="2316209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Recommendation systems and personalization</a:t>
          </a:r>
        </a:p>
      </dsp:txBody>
      <dsp:txXfrm>
        <a:off x="7154322" y="2316209"/>
        <a:ext cx="3148942" cy="133591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0D22D7-BB6A-7D43-88EB-606E0B54E8E2}">
      <dsp:nvSpPr>
        <dsp:cNvPr id="0" name=""/>
        <dsp:cNvSpPr/>
      </dsp:nvSpPr>
      <dsp:spPr>
        <a:xfrm>
          <a:off x="9363" y="995226"/>
          <a:ext cx="2798509" cy="19939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400" kern="1200" dirty="0"/>
            <a:t>Begin with a clear business question</a:t>
          </a:r>
        </a:p>
      </dsp:txBody>
      <dsp:txXfrm>
        <a:off x="67763" y="1053626"/>
        <a:ext cx="2681709" cy="1877137"/>
      </dsp:txXfrm>
    </dsp:sp>
    <dsp:sp modelId="{67BA853B-B4C1-BD43-B2AD-8F6E7E411C85}">
      <dsp:nvSpPr>
        <dsp:cNvPr id="0" name=""/>
        <dsp:cNvSpPr/>
      </dsp:nvSpPr>
      <dsp:spPr>
        <a:xfrm>
          <a:off x="3087723" y="1645180"/>
          <a:ext cx="593284" cy="69403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3087723" y="1783986"/>
        <a:ext cx="415299" cy="416418"/>
      </dsp:txXfrm>
    </dsp:sp>
    <dsp:sp modelId="{F9E63452-71F1-B94C-9670-C4650411CB4C}">
      <dsp:nvSpPr>
        <dsp:cNvPr id="0" name=""/>
        <dsp:cNvSpPr/>
      </dsp:nvSpPr>
      <dsp:spPr>
        <a:xfrm>
          <a:off x="3927276" y="995226"/>
          <a:ext cx="2798509" cy="19939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Identify the data needed</a:t>
          </a:r>
          <a:endParaRPr lang="en-US" sz="2400" kern="1200" dirty="0"/>
        </a:p>
      </dsp:txBody>
      <dsp:txXfrm>
        <a:off x="3985676" y="1053626"/>
        <a:ext cx="2681709" cy="1877137"/>
      </dsp:txXfrm>
    </dsp:sp>
    <dsp:sp modelId="{5E94CAEE-D92F-584F-971C-881F42D1DDA0}">
      <dsp:nvSpPr>
        <dsp:cNvPr id="0" name=""/>
        <dsp:cNvSpPr/>
      </dsp:nvSpPr>
      <dsp:spPr>
        <a:xfrm>
          <a:off x="7005636" y="1645180"/>
          <a:ext cx="593284" cy="69403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7005636" y="1783986"/>
        <a:ext cx="415299" cy="416418"/>
      </dsp:txXfrm>
    </dsp:sp>
    <dsp:sp modelId="{A0D484C6-8091-1146-89CF-E2E2324F6371}">
      <dsp:nvSpPr>
        <dsp:cNvPr id="0" name=""/>
        <dsp:cNvSpPr/>
      </dsp:nvSpPr>
      <dsp:spPr>
        <a:xfrm>
          <a:off x="7845189" y="995226"/>
          <a:ext cx="2798509" cy="19939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Match the question to a data mining task (e.g., classification, clustering)</a:t>
          </a:r>
          <a:endParaRPr lang="en-US" sz="2400" kern="1200" dirty="0"/>
        </a:p>
      </dsp:txBody>
      <dsp:txXfrm>
        <a:off x="7903589" y="1053626"/>
        <a:ext cx="2681709" cy="187713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1F02D9-C782-0647-825A-11CACE839D71}">
      <dsp:nvSpPr>
        <dsp:cNvPr id="0" name=""/>
        <dsp:cNvSpPr/>
      </dsp:nvSpPr>
      <dsp:spPr>
        <a:xfrm rot="5400000">
          <a:off x="6476343" y="-2813903"/>
          <a:ext cx="878090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b="1" kern="1200" dirty="0"/>
            <a:t> </a:t>
          </a:r>
          <a:r>
            <a:rPr lang="en-US" sz="2400" kern="1200" dirty="0"/>
            <a:t>Assign labels to predefined categories (e.g., spam vs. not spam)</a:t>
          </a:r>
          <a:endParaRPr lang="en-EG" sz="2400" kern="1200" dirty="0"/>
        </a:p>
      </dsp:txBody>
      <dsp:txXfrm rot="-5400000">
        <a:off x="3550397" y="154908"/>
        <a:ext cx="6687119" cy="792360"/>
      </dsp:txXfrm>
    </dsp:sp>
    <dsp:sp modelId="{080E5204-AE7F-4143-BC72-A0931EE1889E}">
      <dsp:nvSpPr>
        <dsp:cNvPr id="0" name=""/>
        <dsp:cNvSpPr/>
      </dsp:nvSpPr>
      <dsp:spPr>
        <a:xfrm>
          <a:off x="235219" y="2282"/>
          <a:ext cx="3315177" cy="1097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/>
            <a:t>Classification</a:t>
          </a:r>
          <a:endParaRPr lang="en-EG" sz="2800" kern="1200" dirty="0"/>
        </a:p>
      </dsp:txBody>
      <dsp:txXfrm>
        <a:off x="288800" y="55863"/>
        <a:ext cx="3208015" cy="990450"/>
      </dsp:txXfrm>
    </dsp:sp>
    <dsp:sp modelId="{E1E67471-EE46-D249-9722-9CDC30B6618D}">
      <dsp:nvSpPr>
        <dsp:cNvPr id="0" name=""/>
        <dsp:cNvSpPr/>
      </dsp:nvSpPr>
      <dsp:spPr>
        <a:xfrm rot="5400000">
          <a:off x="6476343" y="-1661409"/>
          <a:ext cx="878090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/>
            <a:t>Predict numeric outcomes (e.g., revenue, prices)</a:t>
          </a:r>
          <a:endParaRPr lang="en-EG" sz="2400" kern="1200" dirty="0"/>
        </a:p>
      </dsp:txBody>
      <dsp:txXfrm rot="-5400000">
        <a:off x="3550397" y="1307402"/>
        <a:ext cx="6687119" cy="792360"/>
      </dsp:txXfrm>
    </dsp:sp>
    <dsp:sp modelId="{44010BC4-283E-EF43-B25B-0FE0BF8F2911}">
      <dsp:nvSpPr>
        <dsp:cNvPr id="0" name=""/>
        <dsp:cNvSpPr/>
      </dsp:nvSpPr>
      <dsp:spPr>
        <a:xfrm>
          <a:off x="235219" y="1154775"/>
          <a:ext cx="3315177" cy="1097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/>
            <a:t>Regression</a:t>
          </a:r>
          <a:endParaRPr lang="en-EG" sz="2800" kern="1200" dirty="0"/>
        </a:p>
      </dsp:txBody>
      <dsp:txXfrm>
        <a:off x="288800" y="1208356"/>
        <a:ext cx="3208015" cy="990450"/>
      </dsp:txXfrm>
    </dsp:sp>
    <dsp:sp modelId="{AA8F442A-9EEA-C843-AE10-EB516DD5D239}">
      <dsp:nvSpPr>
        <dsp:cNvPr id="0" name=""/>
        <dsp:cNvSpPr/>
      </dsp:nvSpPr>
      <dsp:spPr>
        <a:xfrm rot="5400000">
          <a:off x="6476343" y="-508916"/>
          <a:ext cx="878090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/>
            <a:t>Group similar records (e.g., customer segmentation)</a:t>
          </a:r>
          <a:endParaRPr lang="en-EG" sz="2400" kern="1200" dirty="0"/>
        </a:p>
      </dsp:txBody>
      <dsp:txXfrm rot="-5400000">
        <a:off x="3550397" y="2459895"/>
        <a:ext cx="6687119" cy="792360"/>
      </dsp:txXfrm>
    </dsp:sp>
    <dsp:sp modelId="{E9665102-E53D-FF4F-9CA9-118901153791}">
      <dsp:nvSpPr>
        <dsp:cNvPr id="0" name=""/>
        <dsp:cNvSpPr/>
      </dsp:nvSpPr>
      <dsp:spPr>
        <a:xfrm>
          <a:off x="235219" y="2307269"/>
          <a:ext cx="3315177" cy="1097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/>
            <a:t>Clustering</a:t>
          </a:r>
          <a:endParaRPr lang="en-EG" sz="2800" kern="1200" dirty="0"/>
        </a:p>
      </dsp:txBody>
      <dsp:txXfrm>
        <a:off x="288800" y="2360850"/>
        <a:ext cx="3208015" cy="990450"/>
      </dsp:txXfrm>
    </dsp:sp>
    <dsp:sp modelId="{4227D1C5-6ED5-1641-8EF3-87410C2E3E6F}">
      <dsp:nvSpPr>
        <dsp:cNvPr id="0" name=""/>
        <dsp:cNvSpPr/>
      </dsp:nvSpPr>
      <dsp:spPr>
        <a:xfrm rot="5400000">
          <a:off x="6476343" y="643577"/>
          <a:ext cx="878090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/>
            <a:t>Finding items/entities similar to a target (e.g., recommender systems)</a:t>
          </a:r>
          <a:endParaRPr lang="en-EG" sz="2400" kern="1200" dirty="0"/>
        </a:p>
      </dsp:txBody>
      <dsp:txXfrm rot="-5400000">
        <a:off x="3550397" y="3612389"/>
        <a:ext cx="6687119" cy="792360"/>
      </dsp:txXfrm>
    </dsp:sp>
    <dsp:sp modelId="{455C3D00-51F1-A541-8531-AE770861E847}">
      <dsp:nvSpPr>
        <dsp:cNvPr id="0" name=""/>
        <dsp:cNvSpPr/>
      </dsp:nvSpPr>
      <dsp:spPr>
        <a:xfrm>
          <a:off x="235219" y="3459762"/>
          <a:ext cx="3315177" cy="1097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/>
            <a:t>Similarity Matching</a:t>
          </a:r>
          <a:endParaRPr lang="en-EG" sz="2800" kern="1200" dirty="0"/>
        </a:p>
      </dsp:txBody>
      <dsp:txXfrm>
        <a:off x="288800" y="3513343"/>
        <a:ext cx="3208015" cy="99045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20295D-52C7-AA43-8B21-5DE15AC4C890}">
      <dsp:nvSpPr>
        <dsp:cNvPr id="0" name=""/>
        <dsp:cNvSpPr/>
      </dsp:nvSpPr>
      <dsp:spPr>
        <a:xfrm rot="5400000">
          <a:off x="6476343" y="-2813903"/>
          <a:ext cx="878090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/>
            <a:t>Discover patterns in frequently co-occurring items (e.g., market basket analysis)</a:t>
          </a:r>
          <a:endParaRPr lang="en-EG" sz="2400" kern="1200" dirty="0"/>
        </a:p>
      </dsp:txBody>
      <dsp:txXfrm rot="-5400000">
        <a:off x="3550397" y="154908"/>
        <a:ext cx="6687119" cy="792360"/>
      </dsp:txXfrm>
    </dsp:sp>
    <dsp:sp modelId="{E2B1AB48-A7CF-5E4B-A0B1-92E703FBFD36}">
      <dsp:nvSpPr>
        <dsp:cNvPr id="0" name=""/>
        <dsp:cNvSpPr/>
      </dsp:nvSpPr>
      <dsp:spPr>
        <a:xfrm>
          <a:off x="235219" y="2282"/>
          <a:ext cx="3315177" cy="1097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/>
            <a:t>Co-occurrence Grouping</a:t>
          </a:r>
          <a:endParaRPr lang="en-EG" sz="2800" kern="1200" dirty="0"/>
        </a:p>
      </dsp:txBody>
      <dsp:txXfrm>
        <a:off x="288800" y="55863"/>
        <a:ext cx="3208015" cy="990450"/>
      </dsp:txXfrm>
    </dsp:sp>
    <dsp:sp modelId="{8FA680E3-69D3-294B-BD81-1877AD6B1EFF}">
      <dsp:nvSpPr>
        <dsp:cNvPr id="0" name=""/>
        <dsp:cNvSpPr/>
      </dsp:nvSpPr>
      <dsp:spPr>
        <a:xfrm rot="5400000">
          <a:off x="6476343" y="-1661409"/>
          <a:ext cx="878090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/>
            <a:t>Identify typical characteristics or behaviors of groups (e.g., loyal customers)</a:t>
          </a:r>
          <a:endParaRPr lang="en-EG" sz="2400" kern="1200" dirty="0"/>
        </a:p>
      </dsp:txBody>
      <dsp:txXfrm rot="-5400000">
        <a:off x="3550397" y="1307402"/>
        <a:ext cx="6687119" cy="792360"/>
      </dsp:txXfrm>
    </dsp:sp>
    <dsp:sp modelId="{7C1CF25B-E91A-514E-A7C1-292468F1082C}">
      <dsp:nvSpPr>
        <dsp:cNvPr id="0" name=""/>
        <dsp:cNvSpPr/>
      </dsp:nvSpPr>
      <dsp:spPr>
        <a:xfrm>
          <a:off x="235219" y="1154775"/>
          <a:ext cx="3315177" cy="1097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/>
            <a:t>Profiling</a:t>
          </a:r>
          <a:endParaRPr lang="en-EG" sz="2800" kern="1200" dirty="0"/>
        </a:p>
      </dsp:txBody>
      <dsp:txXfrm>
        <a:off x="288800" y="1208356"/>
        <a:ext cx="3208015" cy="990450"/>
      </dsp:txXfrm>
    </dsp:sp>
    <dsp:sp modelId="{BBA4A208-F364-F845-82A0-96A42A7B8256}">
      <dsp:nvSpPr>
        <dsp:cNvPr id="0" name=""/>
        <dsp:cNvSpPr/>
      </dsp:nvSpPr>
      <dsp:spPr>
        <a:xfrm rot="5400000">
          <a:off x="6476343" y="-508916"/>
          <a:ext cx="878090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/>
            <a:t>Anticipate connections between entities (e.g., friend recommendations)</a:t>
          </a:r>
          <a:endParaRPr lang="en-EG" sz="2400" kern="1200" dirty="0"/>
        </a:p>
      </dsp:txBody>
      <dsp:txXfrm rot="-5400000">
        <a:off x="3550397" y="2459895"/>
        <a:ext cx="6687119" cy="792360"/>
      </dsp:txXfrm>
    </dsp:sp>
    <dsp:sp modelId="{65C12878-1B51-834C-BDF4-CA4C923614ED}">
      <dsp:nvSpPr>
        <dsp:cNvPr id="0" name=""/>
        <dsp:cNvSpPr/>
      </dsp:nvSpPr>
      <dsp:spPr>
        <a:xfrm>
          <a:off x="235219" y="2307269"/>
          <a:ext cx="3315177" cy="1097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/>
            <a:t>Link Prediction</a:t>
          </a:r>
          <a:endParaRPr lang="en-EG" sz="2800" kern="1200" dirty="0"/>
        </a:p>
      </dsp:txBody>
      <dsp:txXfrm>
        <a:off x="288800" y="2360850"/>
        <a:ext cx="3208015" cy="990450"/>
      </dsp:txXfrm>
    </dsp:sp>
    <dsp:sp modelId="{5B416627-752B-7347-A64A-8E35F3C8B891}">
      <dsp:nvSpPr>
        <dsp:cNvPr id="0" name=""/>
        <dsp:cNvSpPr/>
      </dsp:nvSpPr>
      <dsp:spPr>
        <a:xfrm rot="5400000">
          <a:off x="6476343" y="643577"/>
          <a:ext cx="878090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/>
            <a:t>Simplify datasets to essential variables (e.g., dimensionality reduction)</a:t>
          </a:r>
          <a:endParaRPr lang="en-EG" sz="2400" kern="1200" dirty="0"/>
        </a:p>
      </dsp:txBody>
      <dsp:txXfrm rot="-5400000">
        <a:off x="3550397" y="3612389"/>
        <a:ext cx="6687119" cy="792360"/>
      </dsp:txXfrm>
    </dsp:sp>
    <dsp:sp modelId="{129DD745-7693-0A45-AE0D-71FB5333AB7B}">
      <dsp:nvSpPr>
        <dsp:cNvPr id="0" name=""/>
        <dsp:cNvSpPr/>
      </dsp:nvSpPr>
      <dsp:spPr>
        <a:xfrm>
          <a:off x="235219" y="3459762"/>
          <a:ext cx="3315177" cy="1097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/>
            <a:t>Data Reduction</a:t>
          </a:r>
          <a:endParaRPr lang="en-EG" sz="2800" kern="1200" dirty="0"/>
        </a:p>
      </dsp:txBody>
      <dsp:txXfrm>
        <a:off x="288800" y="3513343"/>
        <a:ext cx="3208015" cy="99045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EB1700-F9AC-DD45-9C64-215CC1826B99}">
      <dsp:nvSpPr>
        <dsp:cNvPr id="0" name=""/>
        <dsp:cNvSpPr/>
      </dsp:nvSpPr>
      <dsp:spPr>
        <a:xfrm>
          <a:off x="0" y="64358"/>
          <a:ext cx="4020458" cy="3898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0" kern="1200" dirty="0"/>
            <a:t>Business Problem</a:t>
          </a:r>
        </a:p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/>
            <a:t>“Which customers are likely to leave when their contracts expire?”</a:t>
          </a:r>
        </a:p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EG" sz="3400" kern="1200" dirty="0"/>
        </a:p>
      </dsp:txBody>
      <dsp:txXfrm>
        <a:off x="190306" y="254664"/>
        <a:ext cx="3639846" cy="351782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EB1700-F9AC-DD45-9C64-215CC1826B99}">
      <dsp:nvSpPr>
        <dsp:cNvPr id="0" name=""/>
        <dsp:cNvSpPr/>
      </dsp:nvSpPr>
      <dsp:spPr>
        <a:xfrm>
          <a:off x="0" y="75888"/>
          <a:ext cx="4020458" cy="38750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0" kern="1200" dirty="0"/>
            <a:t>Business Problem</a:t>
          </a:r>
        </a:p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/>
            <a:t>“Which customers are likely to generate the most revenue?”</a:t>
          </a:r>
        </a:p>
      </dsp:txBody>
      <dsp:txXfrm>
        <a:off x="189164" y="265052"/>
        <a:ext cx="3642130" cy="349671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400CDF-0309-9445-8D22-FF50545A7C1F}">
      <dsp:nvSpPr>
        <dsp:cNvPr id="0" name=""/>
        <dsp:cNvSpPr/>
      </dsp:nvSpPr>
      <dsp:spPr>
        <a:xfrm rot="5400000">
          <a:off x="6535915" y="-2808323"/>
          <a:ext cx="681616" cy="647221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/>
            <a:t>E.g., “Customer A has a 78% chance of churning.”</a:t>
          </a:r>
          <a:endParaRPr lang="en-EG" sz="2000" kern="1200" dirty="0"/>
        </a:p>
      </dsp:txBody>
      <dsp:txXfrm rot="-5400000">
        <a:off x="3640618" y="120248"/>
        <a:ext cx="6438936" cy="615068"/>
      </dsp:txXfrm>
    </dsp:sp>
    <dsp:sp modelId="{9678C06E-2699-5B40-BEA8-89F95DE935AD}">
      <dsp:nvSpPr>
        <dsp:cNvPr id="0" name=""/>
        <dsp:cNvSpPr/>
      </dsp:nvSpPr>
      <dsp:spPr>
        <a:xfrm>
          <a:off x="0" y="1771"/>
          <a:ext cx="3640618" cy="8520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/>
            <a:t>Prediction Scores</a:t>
          </a:r>
          <a:endParaRPr lang="en-EG" sz="3000" kern="1200"/>
        </a:p>
      </dsp:txBody>
      <dsp:txXfrm>
        <a:off x="41592" y="43363"/>
        <a:ext cx="3557434" cy="768836"/>
      </dsp:txXfrm>
    </dsp:sp>
    <dsp:sp modelId="{5FB48C16-BEBC-0D42-B189-80F51309AB2C}">
      <dsp:nvSpPr>
        <dsp:cNvPr id="0" name=""/>
        <dsp:cNvSpPr/>
      </dsp:nvSpPr>
      <dsp:spPr>
        <a:xfrm rot="5400000">
          <a:off x="6535915" y="-1913701"/>
          <a:ext cx="681616" cy="647221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/>
            <a:t>E.g., “This transaction is classified as fraudulent.”</a:t>
          </a:r>
          <a:endParaRPr lang="en-EG" sz="2000" kern="1200" dirty="0"/>
        </a:p>
      </dsp:txBody>
      <dsp:txXfrm rot="-5400000">
        <a:off x="3640618" y="1014870"/>
        <a:ext cx="6438936" cy="615068"/>
      </dsp:txXfrm>
    </dsp:sp>
    <dsp:sp modelId="{8F8C8E69-881C-0C4F-946E-E7BB181A868C}">
      <dsp:nvSpPr>
        <dsp:cNvPr id="0" name=""/>
        <dsp:cNvSpPr/>
      </dsp:nvSpPr>
      <dsp:spPr>
        <a:xfrm>
          <a:off x="0" y="896393"/>
          <a:ext cx="3640618" cy="8520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/>
            <a:t>Class Labels</a:t>
          </a:r>
          <a:endParaRPr lang="en-EG" sz="3000" kern="1200" dirty="0"/>
        </a:p>
      </dsp:txBody>
      <dsp:txXfrm>
        <a:off x="41592" y="937985"/>
        <a:ext cx="3557434" cy="768836"/>
      </dsp:txXfrm>
    </dsp:sp>
    <dsp:sp modelId="{38431C63-F56E-EF48-A2FD-AC50F9840124}">
      <dsp:nvSpPr>
        <dsp:cNvPr id="0" name=""/>
        <dsp:cNvSpPr/>
      </dsp:nvSpPr>
      <dsp:spPr>
        <a:xfrm rot="5400000">
          <a:off x="6535915" y="-1019079"/>
          <a:ext cx="681616" cy="647221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/>
            <a:t>E.g., “These 3 customer types differ in spending behavior.”</a:t>
          </a:r>
          <a:endParaRPr lang="en-EG" sz="2000" kern="1200" dirty="0"/>
        </a:p>
      </dsp:txBody>
      <dsp:txXfrm rot="-5400000">
        <a:off x="3640618" y="1909492"/>
        <a:ext cx="6438936" cy="615068"/>
      </dsp:txXfrm>
    </dsp:sp>
    <dsp:sp modelId="{653D2E4B-3ABC-D34A-97B5-445AF14D7523}">
      <dsp:nvSpPr>
        <dsp:cNvPr id="0" name=""/>
        <dsp:cNvSpPr/>
      </dsp:nvSpPr>
      <dsp:spPr>
        <a:xfrm>
          <a:off x="0" y="1791015"/>
          <a:ext cx="3640618" cy="8520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/>
            <a:t>Segments or Clusters</a:t>
          </a:r>
          <a:endParaRPr lang="en-EG" sz="3000" kern="1200" dirty="0"/>
        </a:p>
      </dsp:txBody>
      <dsp:txXfrm>
        <a:off x="41592" y="1832607"/>
        <a:ext cx="3557434" cy="768836"/>
      </dsp:txXfrm>
    </dsp:sp>
    <dsp:sp modelId="{8AFF4210-4C1A-C843-BCB6-CE986841A2DC}">
      <dsp:nvSpPr>
        <dsp:cNvPr id="0" name=""/>
        <dsp:cNvSpPr/>
      </dsp:nvSpPr>
      <dsp:spPr>
        <a:xfrm rot="5400000">
          <a:off x="6535915" y="-124457"/>
          <a:ext cx="681616" cy="647221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/>
            <a:t>E.g., “Offer Plan B if usage drops below 500 mins.”</a:t>
          </a:r>
          <a:endParaRPr lang="en-EG" sz="2000" kern="1200" dirty="0"/>
        </a:p>
      </dsp:txBody>
      <dsp:txXfrm rot="-5400000">
        <a:off x="3640618" y="2804114"/>
        <a:ext cx="6438936" cy="615068"/>
      </dsp:txXfrm>
    </dsp:sp>
    <dsp:sp modelId="{609C7F54-ADE5-E240-AF9B-CC87598ABDBC}">
      <dsp:nvSpPr>
        <dsp:cNvPr id="0" name=""/>
        <dsp:cNvSpPr/>
      </dsp:nvSpPr>
      <dsp:spPr>
        <a:xfrm>
          <a:off x="0" y="2685637"/>
          <a:ext cx="3640618" cy="8520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/>
            <a:t>Action Rules</a:t>
          </a:r>
          <a:endParaRPr lang="en-EG" sz="3000" kern="1200" dirty="0"/>
        </a:p>
      </dsp:txBody>
      <dsp:txXfrm>
        <a:off x="41592" y="2727229"/>
        <a:ext cx="3557434" cy="76883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9633B1-F186-8E41-BD52-279D91FB3310}">
      <dsp:nvSpPr>
        <dsp:cNvPr id="0" name=""/>
        <dsp:cNvSpPr/>
      </dsp:nvSpPr>
      <dsp:spPr>
        <a:xfrm>
          <a:off x="768716" y="693"/>
          <a:ext cx="2898526" cy="17391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3500" kern="1200"/>
            <a:t>Support a decision or action</a:t>
          </a:r>
          <a:endParaRPr lang="en-US" sz="3500" kern="1200" dirty="0"/>
        </a:p>
      </dsp:txBody>
      <dsp:txXfrm>
        <a:off x="768716" y="693"/>
        <a:ext cx="2898526" cy="1739116"/>
      </dsp:txXfrm>
    </dsp:sp>
    <dsp:sp modelId="{6203914A-05E8-0748-A355-F48D3C16BD2B}">
      <dsp:nvSpPr>
        <dsp:cNvPr id="0" name=""/>
        <dsp:cNvSpPr/>
      </dsp:nvSpPr>
      <dsp:spPr>
        <a:xfrm>
          <a:off x="3957096" y="693"/>
          <a:ext cx="2898526" cy="17391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/>
            <a:t>Be easy to implement or integrate</a:t>
          </a:r>
          <a:endParaRPr lang="en-US" sz="3500" kern="1200" dirty="0"/>
        </a:p>
      </dsp:txBody>
      <dsp:txXfrm>
        <a:off x="3957096" y="693"/>
        <a:ext cx="2898526" cy="1739116"/>
      </dsp:txXfrm>
    </dsp:sp>
    <dsp:sp modelId="{B3511F34-6242-E441-8CED-F4D40A047C92}">
      <dsp:nvSpPr>
        <dsp:cNvPr id="0" name=""/>
        <dsp:cNvSpPr/>
      </dsp:nvSpPr>
      <dsp:spPr>
        <a:xfrm>
          <a:off x="7145475" y="693"/>
          <a:ext cx="2898526" cy="17391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/>
            <a:t>Reflect operational constraints</a:t>
          </a:r>
          <a:endParaRPr lang="en-US" sz="3500" kern="1200" dirty="0"/>
        </a:p>
      </dsp:txBody>
      <dsp:txXfrm>
        <a:off x="7145475" y="693"/>
        <a:ext cx="2898526" cy="173911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786C35-F33F-6647-805A-37A3747A9F63}">
      <dsp:nvSpPr>
        <dsp:cNvPr id="0" name=""/>
        <dsp:cNvSpPr/>
      </dsp:nvSpPr>
      <dsp:spPr>
        <a:xfrm>
          <a:off x="1138" y="1377454"/>
          <a:ext cx="4439596" cy="266375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b="1" kern="1200" dirty="0"/>
            <a:t>Supervised Learning </a:t>
          </a:r>
        </a:p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/>
            <a:t>Learns from labeled examples</a:t>
          </a:r>
        </a:p>
      </dsp:txBody>
      <dsp:txXfrm>
        <a:off x="1138" y="1377454"/>
        <a:ext cx="4439596" cy="2663757"/>
      </dsp:txXfrm>
    </dsp:sp>
    <dsp:sp modelId="{40C0F622-BC6E-944B-829A-BC4C697B874B}">
      <dsp:nvSpPr>
        <dsp:cNvPr id="0" name=""/>
        <dsp:cNvSpPr/>
      </dsp:nvSpPr>
      <dsp:spPr>
        <a:xfrm>
          <a:off x="4884694" y="1377454"/>
          <a:ext cx="4439596" cy="266375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/>
            <a:t>Unsupervised Learning</a:t>
          </a:r>
        </a:p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/>
            <a:t>Finds structure without labeled outcomes</a:t>
          </a:r>
        </a:p>
      </dsp:txBody>
      <dsp:txXfrm>
        <a:off x="4884694" y="1377454"/>
        <a:ext cx="4439596" cy="2663757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1522E3-45B9-4D48-9BB1-FBD6D33F857F}">
      <dsp:nvSpPr>
        <dsp:cNvPr id="0" name=""/>
        <dsp:cNvSpPr/>
      </dsp:nvSpPr>
      <dsp:spPr>
        <a:xfrm rot="5400000">
          <a:off x="6454018" y="-2705348"/>
          <a:ext cx="847386" cy="647313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2400" kern="1200" dirty="0"/>
            <a:t>Model performs well on training data but fails on new data</a:t>
          </a:r>
        </a:p>
      </dsp:txBody>
      <dsp:txXfrm rot="-5400000">
        <a:off x="3641142" y="148894"/>
        <a:ext cx="6431773" cy="764654"/>
      </dsp:txXfrm>
    </dsp:sp>
    <dsp:sp modelId="{E92BA6A0-B6DD-AA4A-A627-EF1080FB514C}">
      <dsp:nvSpPr>
        <dsp:cNvPr id="0" name=""/>
        <dsp:cNvSpPr/>
      </dsp:nvSpPr>
      <dsp:spPr>
        <a:xfrm>
          <a:off x="0" y="1604"/>
          <a:ext cx="3641141" cy="105923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80010" rIns="160020" bIns="8001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4200" kern="1200" dirty="0"/>
            <a:t>Overfitting</a:t>
          </a:r>
        </a:p>
      </dsp:txBody>
      <dsp:txXfrm>
        <a:off x="51707" y="53311"/>
        <a:ext cx="3537727" cy="955818"/>
      </dsp:txXfrm>
    </dsp:sp>
    <dsp:sp modelId="{CC5B1A4F-5BB4-034D-91CA-A077AC474F48}">
      <dsp:nvSpPr>
        <dsp:cNvPr id="0" name=""/>
        <dsp:cNvSpPr/>
      </dsp:nvSpPr>
      <dsp:spPr>
        <a:xfrm rot="5400000">
          <a:off x="6454018" y="-1593154"/>
          <a:ext cx="847386" cy="647313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/>
            <a:t>Future data mistakenly used in training</a:t>
          </a:r>
        </a:p>
      </dsp:txBody>
      <dsp:txXfrm rot="-5400000">
        <a:off x="3641142" y="1261088"/>
        <a:ext cx="6431773" cy="764654"/>
      </dsp:txXfrm>
    </dsp:sp>
    <dsp:sp modelId="{43BFCD63-735E-0B48-8D8A-EBA69BCFFC9A}">
      <dsp:nvSpPr>
        <dsp:cNvPr id="0" name=""/>
        <dsp:cNvSpPr/>
      </dsp:nvSpPr>
      <dsp:spPr>
        <a:xfrm>
          <a:off x="0" y="1113799"/>
          <a:ext cx="3641141" cy="105923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80010" rIns="160020" bIns="8001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200" kern="1200" dirty="0"/>
            <a:t>Leakage</a:t>
          </a:r>
        </a:p>
      </dsp:txBody>
      <dsp:txXfrm>
        <a:off x="51707" y="1165506"/>
        <a:ext cx="3537727" cy="955818"/>
      </dsp:txXfrm>
    </dsp:sp>
    <dsp:sp modelId="{2EA24F64-CD2A-584E-AB48-7E00E92ACA53}">
      <dsp:nvSpPr>
        <dsp:cNvPr id="0" name=""/>
        <dsp:cNvSpPr/>
      </dsp:nvSpPr>
      <dsp:spPr>
        <a:xfrm rot="5400000">
          <a:off x="6454018" y="-480960"/>
          <a:ext cx="847386" cy="647313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/>
            <a:t>Accuracy can be misleading on imbalanced data</a:t>
          </a:r>
        </a:p>
      </dsp:txBody>
      <dsp:txXfrm rot="-5400000">
        <a:off x="3641142" y="2373282"/>
        <a:ext cx="6431773" cy="764654"/>
      </dsp:txXfrm>
    </dsp:sp>
    <dsp:sp modelId="{845EB480-5392-5A45-B131-C61DC763BEB0}">
      <dsp:nvSpPr>
        <dsp:cNvPr id="0" name=""/>
        <dsp:cNvSpPr/>
      </dsp:nvSpPr>
      <dsp:spPr>
        <a:xfrm>
          <a:off x="0" y="2225993"/>
          <a:ext cx="3641141" cy="105923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80010" rIns="160020" bIns="8001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200" kern="1200" dirty="0"/>
            <a:t>Biased metrics</a:t>
          </a:r>
        </a:p>
      </dsp:txBody>
      <dsp:txXfrm>
        <a:off x="51707" y="2277700"/>
        <a:ext cx="3537727" cy="95581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CDD9BF-E5E3-0A4B-B700-7C21CDFDF561}">
      <dsp:nvSpPr>
        <dsp:cNvPr id="0" name=""/>
        <dsp:cNvSpPr/>
      </dsp:nvSpPr>
      <dsp:spPr>
        <a:xfrm>
          <a:off x="3615" y="545043"/>
          <a:ext cx="1957479" cy="11744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600" kern="1200"/>
            <a:t>Statistics</a:t>
          </a:r>
          <a:endParaRPr lang="en-US" sz="2600" kern="1200" dirty="0"/>
        </a:p>
      </dsp:txBody>
      <dsp:txXfrm>
        <a:off x="3615" y="545043"/>
        <a:ext cx="1957479" cy="1174487"/>
      </dsp:txXfrm>
    </dsp:sp>
    <dsp:sp modelId="{051D37D4-4882-0C42-B676-FFF31164D377}">
      <dsp:nvSpPr>
        <dsp:cNvPr id="0" name=""/>
        <dsp:cNvSpPr/>
      </dsp:nvSpPr>
      <dsp:spPr>
        <a:xfrm>
          <a:off x="2156842" y="545043"/>
          <a:ext cx="1957479" cy="11744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/>
            <a:t>Database querying</a:t>
          </a:r>
          <a:endParaRPr lang="en-US" sz="2600" kern="1200" dirty="0"/>
        </a:p>
      </dsp:txBody>
      <dsp:txXfrm>
        <a:off x="2156842" y="545043"/>
        <a:ext cx="1957479" cy="1174487"/>
      </dsp:txXfrm>
    </dsp:sp>
    <dsp:sp modelId="{91887768-DDF3-8A45-8693-EF3DB91A0B54}">
      <dsp:nvSpPr>
        <dsp:cNvPr id="0" name=""/>
        <dsp:cNvSpPr/>
      </dsp:nvSpPr>
      <dsp:spPr>
        <a:xfrm>
          <a:off x="4310069" y="545043"/>
          <a:ext cx="1957479" cy="11744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/>
            <a:t>Data warehousing</a:t>
          </a:r>
          <a:endParaRPr lang="en-US" sz="2600" kern="1200" dirty="0"/>
        </a:p>
      </dsp:txBody>
      <dsp:txXfrm>
        <a:off x="4310069" y="545043"/>
        <a:ext cx="1957479" cy="1174487"/>
      </dsp:txXfrm>
    </dsp:sp>
    <dsp:sp modelId="{BAAC51D5-54FF-1540-BA4E-46B7D0B88A05}">
      <dsp:nvSpPr>
        <dsp:cNvPr id="0" name=""/>
        <dsp:cNvSpPr/>
      </dsp:nvSpPr>
      <dsp:spPr>
        <a:xfrm>
          <a:off x="6463297" y="545043"/>
          <a:ext cx="1957479" cy="11744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/>
            <a:t>Machine learning</a:t>
          </a:r>
          <a:endParaRPr lang="en-US" sz="2600" kern="1200" dirty="0"/>
        </a:p>
      </dsp:txBody>
      <dsp:txXfrm>
        <a:off x="6463297" y="545043"/>
        <a:ext cx="1957479" cy="1174487"/>
      </dsp:txXfrm>
    </dsp:sp>
    <dsp:sp modelId="{54A49D9B-144D-C244-99A2-7E2FB90FF9EC}">
      <dsp:nvSpPr>
        <dsp:cNvPr id="0" name=""/>
        <dsp:cNvSpPr/>
      </dsp:nvSpPr>
      <dsp:spPr>
        <a:xfrm>
          <a:off x="8616524" y="545043"/>
          <a:ext cx="1957479" cy="11744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/>
            <a:t>Regression analysis</a:t>
          </a:r>
          <a:endParaRPr lang="en-US" sz="2600" kern="1200" dirty="0"/>
        </a:p>
      </dsp:txBody>
      <dsp:txXfrm>
        <a:off x="8616524" y="545043"/>
        <a:ext cx="1957479" cy="1174487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50FE24-BA5D-4C91-8977-68D03AFE774B}">
      <dsp:nvSpPr>
        <dsp:cNvPr id="0" name=""/>
        <dsp:cNvSpPr/>
      </dsp:nvSpPr>
      <dsp:spPr>
        <a:xfrm>
          <a:off x="534706" y="607327"/>
          <a:ext cx="1290585" cy="110401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F11ECE-521E-4503-ABF5-01F5F63FB397}">
      <dsp:nvSpPr>
        <dsp:cNvPr id="0" name=""/>
        <dsp:cNvSpPr/>
      </dsp:nvSpPr>
      <dsp:spPr>
        <a:xfrm>
          <a:off x="2717" y="1929551"/>
          <a:ext cx="2354562" cy="16869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/>
            <a:t>Business Stakeholder </a:t>
          </a:r>
        </a:p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defines the decision need</a:t>
          </a:r>
        </a:p>
      </dsp:txBody>
      <dsp:txXfrm>
        <a:off x="2717" y="1929551"/>
        <a:ext cx="2354562" cy="1686963"/>
      </dsp:txXfrm>
    </dsp:sp>
    <dsp:sp modelId="{364932EA-5C58-4DCC-8597-AA8DA1DD6BED}">
      <dsp:nvSpPr>
        <dsp:cNvPr id="0" name=""/>
        <dsp:cNvSpPr/>
      </dsp:nvSpPr>
      <dsp:spPr>
        <a:xfrm>
          <a:off x="3428221" y="607327"/>
          <a:ext cx="1290585" cy="110401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19B48D-A1EC-4662-9BBA-7AF5011195AA}">
      <dsp:nvSpPr>
        <dsp:cNvPr id="0" name=""/>
        <dsp:cNvSpPr/>
      </dsp:nvSpPr>
      <dsp:spPr>
        <a:xfrm>
          <a:off x="2628906" y="1929551"/>
          <a:ext cx="2889215" cy="16869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/>
            <a:t>Data scientist/ analyst </a:t>
          </a:r>
        </a:p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leads modeling and evaluation</a:t>
          </a:r>
        </a:p>
      </dsp:txBody>
      <dsp:txXfrm>
        <a:off x="2628906" y="1929551"/>
        <a:ext cx="2889215" cy="1686963"/>
      </dsp:txXfrm>
    </dsp:sp>
    <dsp:sp modelId="{EA2B7E22-54D7-4006-8029-EEB513F66D18}">
      <dsp:nvSpPr>
        <dsp:cNvPr id="0" name=""/>
        <dsp:cNvSpPr/>
      </dsp:nvSpPr>
      <dsp:spPr>
        <a:xfrm>
          <a:off x="6321736" y="607327"/>
          <a:ext cx="1290585" cy="110401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3EB486-6325-454E-BF1C-871CBBDF9251}">
      <dsp:nvSpPr>
        <dsp:cNvPr id="0" name=""/>
        <dsp:cNvSpPr/>
      </dsp:nvSpPr>
      <dsp:spPr>
        <a:xfrm>
          <a:off x="5789747" y="1929551"/>
          <a:ext cx="2354562" cy="16869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/>
            <a:t>Data engineer </a:t>
          </a:r>
        </a:p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manages access and transformation</a:t>
          </a:r>
        </a:p>
      </dsp:txBody>
      <dsp:txXfrm>
        <a:off x="5789747" y="1929551"/>
        <a:ext cx="2354562" cy="1686963"/>
      </dsp:txXfrm>
    </dsp:sp>
    <dsp:sp modelId="{1B4A9B68-E1CC-4A91-8DEC-D1CA53CA9602}">
      <dsp:nvSpPr>
        <dsp:cNvPr id="0" name=""/>
        <dsp:cNvSpPr/>
      </dsp:nvSpPr>
      <dsp:spPr>
        <a:xfrm>
          <a:off x="8967676" y="607327"/>
          <a:ext cx="1290585" cy="110401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430242-CFCB-401E-8693-252AFFAE222E}">
      <dsp:nvSpPr>
        <dsp:cNvPr id="0" name=""/>
        <dsp:cNvSpPr/>
      </dsp:nvSpPr>
      <dsp:spPr>
        <a:xfrm>
          <a:off x="8415936" y="1929551"/>
          <a:ext cx="2394064" cy="16869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/>
            <a:t>Deployment/ IT </a:t>
          </a:r>
          <a:r>
            <a:rPr lang="en-US" sz="2800" kern="1200" dirty="0"/>
            <a:t> </a:t>
          </a:r>
        </a:p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implements model in production</a:t>
          </a:r>
        </a:p>
      </dsp:txBody>
      <dsp:txXfrm>
        <a:off x="8415936" y="1929551"/>
        <a:ext cx="2394064" cy="1686963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DE5A8D-B3C7-1D45-860F-E48CECE1525F}">
      <dsp:nvSpPr>
        <dsp:cNvPr id="0" name=""/>
        <dsp:cNvSpPr/>
      </dsp:nvSpPr>
      <dsp:spPr>
        <a:xfrm>
          <a:off x="3524" y="505167"/>
          <a:ext cx="1908398" cy="114503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300" kern="1200"/>
            <a:t>Clear business understanding</a:t>
          </a:r>
          <a:endParaRPr lang="en-US" sz="2300" kern="1200" dirty="0"/>
        </a:p>
      </dsp:txBody>
      <dsp:txXfrm>
        <a:off x="3524" y="505167"/>
        <a:ext cx="1908398" cy="1145038"/>
      </dsp:txXfrm>
    </dsp:sp>
    <dsp:sp modelId="{6A748C3A-7452-054C-9CDA-622CD7FA8723}">
      <dsp:nvSpPr>
        <dsp:cNvPr id="0" name=""/>
        <dsp:cNvSpPr/>
      </dsp:nvSpPr>
      <dsp:spPr>
        <a:xfrm>
          <a:off x="2102762" y="505167"/>
          <a:ext cx="1908398" cy="114503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Proper task framing</a:t>
          </a:r>
          <a:endParaRPr lang="en-US" sz="2300" kern="1200" dirty="0"/>
        </a:p>
      </dsp:txBody>
      <dsp:txXfrm>
        <a:off x="2102762" y="505167"/>
        <a:ext cx="1908398" cy="1145038"/>
      </dsp:txXfrm>
    </dsp:sp>
    <dsp:sp modelId="{AB2D9321-557B-4649-AEBD-C88B645EC90F}">
      <dsp:nvSpPr>
        <dsp:cNvPr id="0" name=""/>
        <dsp:cNvSpPr/>
      </dsp:nvSpPr>
      <dsp:spPr>
        <a:xfrm>
          <a:off x="4202000" y="505167"/>
          <a:ext cx="1908398" cy="114503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Clean and relevant data</a:t>
          </a:r>
          <a:endParaRPr lang="en-US" sz="2300" kern="1200" dirty="0"/>
        </a:p>
      </dsp:txBody>
      <dsp:txXfrm>
        <a:off x="4202000" y="505167"/>
        <a:ext cx="1908398" cy="1145038"/>
      </dsp:txXfrm>
    </dsp:sp>
    <dsp:sp modelId="{33834A92-8832-224B-AB18-F43E052D9F01}">
      <dsp:nvSpPr>
        <dsp:cNvPr id="0" name=""/>
        <dsp:cNvSpPr/>
      </dsp:nvSpPr>
      <dsp:spPr>
        <a:xfrm>
          <a:off x="6301238" y="505167"/>
          <a:ext cx="1908398" cy="114503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/>
            <a:t>Iterative modeling and evaluation</a:t>
          </a:r>
        </a:p>
      </dsp:txBody>
      <dsp:txXfrm>
        <a:off x="6301238" y="505167"/>
        <a:ext cx="1908398" cy="1145038"/>
      </dsp:txXfrm>
    </dsp:sp>
    <dsp:sp modelId="{59E7503B-B77E-9E47-A741-E59F11C32868}">
      <dsp:nvSpPr>
        <dsp:cNvPr id="0" name=""/>
        <dsp:cNvSpPr/>
      </dsp:nvSpPr>
      <dsp:spPr>
        <a:xfrm>
          <a:off x="8400476" y="505167"/>
          <a:ext cx="1908398" cy="114503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Deployment that enables action</a:t>
          </a:r>
          <a:endParaRPr lang="en-US" sz="2300" kern="1200" dirty="0"/>
        </a:p>
      </dsp:txBody>
      <dsp:txXfrm>
        <a:off x="8400476" y="505167"/>
        <a:ext cx="1908398" cy="1145038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88216E-06BA-E943-8426-70F9B112BDC7}">
      <dsp:nvSpPr>
        <dsp:cNvPr id="0" name=""/>
        <dsp:cNvSpPr/>
      </dsp:nvSpPr>
      <dsp:spPr>
        <a:xfrm>
          <a:off x="0" y="324855"/>
          <a:ext cx="10063672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500" kern="1200"/>
            <a:t>Business problems must be reframed as </a:t>
          </a:r>
          <a:r>
            <a:rPr lang="en-US" sz="2500" b="1" kern="1200"/>
            <a:t>data mining tasks</a:t>
          </a:r>
          <a:endParaRPr lang="en-US" sz="2500" kern="1200" dirty="0"/>
        </a:p>
      </dsp:txBody>
      <dsp:txXfrm>
        <a:off x="29271" y="354126"/>
        <a:ext cx="10005130" cy="541083"/>
      </dsp:txXfrm>
    </dsp:sp>
    <dsp:sp modelId="{F00F0846-267D-2741-8739-62954D5EB476}">
      <dsp:nvSpPr>
        <dsp:cNvPr id="0" name=""/>
        <dsp:cNvSpPr/>
      </dsp:nvSpPr>
      <dsp:spPr>
        <a:xfrm>
          <a:off x="0" y="996480"/>
          <a:ext cx="10063672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500" kern="1200" dirty="0"/>
            <a:t>Understand the distinction between:</a:t>
          </a:r>
        </a:p>
      </dsp:txBody>
      <dsp:txXfrm>
        <a:off x="29271" y="1025751"/>
        <a:ext cx="10005130" cy="541083"/>
      </dsp:txXfrm>
    </dsp:sp>
    <dsp:sp modelId="{79B04C94-5862-AA4D-BACA-B7900248CD47}">
      <dsp:nvSpPr>
        <dsp:cNvPr id="0" name=""/>
        <dsp:cNvSpPr/>
      </dsp:nvSpPr>
      <dsp:spPr>
        <a:xfrm>
          <a:off x="0" y="1596105"/>
          <a:ext cx="10063672" cy="685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31750" rIns="177800" bIns="3175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•"/>
          </a:pPr>
          <a:r>
            <a:rPr lang="en-US" sz="2000" b="1" kern="1200" dirty="0"/>
            <a:t>Supervised</a:t>
          </a:r>
          <a:r>
            <a:rPr lang="en-US" sz="2000" kern="1200" dirty="0"/>
            <a:t> vs. </a:t>
          </a:r>
          <a:r>
            <a:rPr lang="en-US" sz="2000" b="1" kern="1200" dirty="0"/>
            <a:t>unsupervised</a:t>
          </a:r>
          <a:r>
            <a:rPr lang="en-US" sz="2000" kern="1200" dirty="0"/>
            <a:t> methods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•"/>
          </a:pPr>
          <a:r>
            <a:rPr lang="en-US" sz="2000" b="1" kern="1200" dirty="0"/>
            <a:t>Modeling</a:t>
          </a:r>
          <a:r>
            <a:rPr lang="en-US" sz="2000" kern="1200" dirty="0"/>
            <a:t> vs. </a:t>
          </a:r>
          <a:r>
            <a:rPr lang="en-US" sz="2000" b="1" kern="1200" dirty="0"/>
            <a:t>deployment</a:t>
          </a:r>
          <a:endParaRPr lang="en-US" sz="2000" kern="1200" dirty="0"/>
        </a:p>
      </dsp:txBody>
      <dsp:txXfrm>
        <a:off x="0" y="1596105"/>
        <a:ext cx="10063672" cy="685687"/>
      </dsp:txXfrm>
    </dsp:sp>
    <dsp:sp modelId="{274AA957-A32A-B745-BF16-211345D6249B}">
      <dsp:nvSpPr>
        <dsp:cNvPr id="0" name=""/>
        <dsp:cNvSpPr/>
      </dsp:nvSpPr>
      <dsp:spPr>
        <a:xfrm>
          <a:off x="0" y="2281793"/>
          <a:ext cx="10063672" cy="599625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500" kern="1200">
              <a:latin typeface="+mn-lt"/>
            </a:rPr>
            <a:t>CRISP-DM provides a proven, structured approach to projects</a:t>
          </a:r>
          <a:endParaRPr lang="en-US" sz="2500" kern="1200" dirty="0"/>
        </a:p>
      </dsp:txBody>
      <dsp:txXfrm>
        <a:off x="29271" y="2311064"/>
        <a:ext cx="10005130" cy="541083"/>
      </dsp:txXfrm>
    </dsp:sp>
    <dsp:sp modelId="{F9136934-25F7-CE4A-9295-F7D7D7C262AC}">
      <dsp:nvSpPr>
        <dsp:cNvPr id="0" name=""/>
        <dsp:cNvSpPr/>
      </dsp:nvSpPr>
      <dsp:spPr>
        <a:xfrm>
          <a:off x="0" y="2953418"/>
          <a:ext cx="10063672" cy="599625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500" kern="1200" dirty="0">
              <a:latin typeface="+mn-lt"/>
            </a:rPr>
            <a:t>Effective data science = Alignment of data, technique, and decision-making</a:t>
          </a:r>
          <a:endParaRPr lang="en-US" sz="2500" kern="1200" dirty="0"/>
        </a:p>
      </dsp:txBody>
      <dsp:txXfrm>
        <a:off x="29271" y="2982689"/>
        <a:ext cx="10005130" cy="5410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</dgm1612:lstStyle>
    </a:ext>
  </dgm:extLst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18/04/1447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10/10/2025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08742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69568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5B6F35-C1D0-0591-1DD4-18C4FE14D7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2074DE-DD8A-C9F7-A31A-2EA554CC62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2CEE8A-62A4-8135-26E7-2AB5AC1AAB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1028AE-C49D-4628-688A-855641AF4D1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12634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5" r:id="rId14"/>
    <p:sldLayoutId id="2147483666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0" Type="http://schemas.openxmlformats.org/officeDocument/2006/relationships/diagramLayout" Target="../diagrams/layout2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9.svg"/><Relationship Id="rId5" Type="http://schemas.openxmlformats.org/officeDocument/2006/relationships/image" Target="../media/image13.png"/><Relationship Id="rId4" Type="http://schemas.openxmlformats.org/officeDocument/2006/relationships/image" Target="../media/image17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5" Type="http://schemas.openxmlformats.org/officeDocument/2006/relationships/hyperlink" Target="https://www.pmi.org/-/media/pmi/documents/public/pdf/white-papers/business-analysis-outcomes.pdf?rev=702d20b862484f6bb49ebfc3ec82f560" TargetMode="External"/><Relationship Id="rId4" Type="http://schemas.openxmlformats.org/officeDocument/2006/relationships/hyperlink" Target="https://www.kaggle.com/" TargetMode="Externa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0.png"/><Relationship Id="rId4" Type="http://schemas.openxmlformats.org/officeDocument/2006/relationships/image" Target="../media/image4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16122" y="2218811"/>
            <a:ext cx="53364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Data Analysis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251825" y="3910284"/>
            <a:ext cx="4325312" cy="693281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16122" y="3310545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MGM509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24492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Eng. Ahmed Hussein, MBA, PfMP©, PMP©, CMP APMG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20BAD6A-4E1D-D32D-F69B-5F05E6EEB4D9}"/>
              </a:ext>
            </a:extLst>
          </p:cNvPr>
          <p:cNvSpPr txBox="1">
            <a:spLocks/>
          </p:cNvSpPr>
          <p:nvPr/>
        </p:nvSpPr>
        <p:spPr>
          <a:xfrm>
            <a:off x="4988047" y="4703379"/>
            <a:ext cx="5947522" cy="653691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From Business Challenges to Data Science Solutions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01"/>
    </mc:Choice>
    <mc:Fallback xmlns="">
      <p:transition spd="slow" advTm="2560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272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types of business problems data science can solve</a:t>
            </a:r>
          </a:p>
          <a:p>
            <a:pPr marL="342900" indent="-342900">
              <a:buFont typeface="+mj-lt"/>
              <a:buAutoNum type="arabicPeriod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about common data mining tasks and when to use them</a:t>
            </a:r>
          </a:p>
          <a:p>
            <a:pPr marL="342900" indent="-342900">
              <a:buFont typeface="+mj-lt"/>
              <a:buAutoNum type="arabicPeriod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full data mining process life cycle</a:t>
            </a:r>
          </a:p>
          <a:p>
            <a:pPr marL="342900" indent="-342900">
              <a:buFont typeface="+mj-lt"/>
              <a:buAutoNum type="arabicPeriod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Differentiate supervised vs unsupervised methods with examples</a:t>
            </a: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08815" y="1449932"/>
            <a:ext cx="1351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85474" y="1792450"/>
            <a:ext cx="1191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698"/>
    </mc:Choice>
    <mc:Fallback xmlns="">
      <p:transition spd="slow" advTm="7069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603DF2-6A49-B346-7B33-348A067053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91BC396-5F21-D4DC-A059-140C62166A8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Data Mining Bridges the Gap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	Converts business objectives into analytical questions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	Uses a structured, iterative process to guide success</a:t>
            </a:r>
            <a:endParaRPr lang="en-US" sz="160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FB90275-3285-9E03-FC7E-D79BF9668F6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859BF44-455F-6DFD-B22D-94A5461B636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B9EC4C3-892D-C81E-8184-CDE0463DE86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097C1C3-677A-B563-337D-DFFF0462FE1D}"/>
              </a:ext>
            </a:extLst>
          </p:cNvPr>
          <p:cNvSpPr txBox="1"/>
          <p:nvPr/>
        </p:nvSpPr>
        <p:spPr>
          <a:xfrm>
            <a:off x="880289" y="1048544"/>
            <a:ext cx="1545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27622F1-3BA6-457D-227B-391F8A1D6F22}"/>
              </a:ext>
            </a:extLst>
          </p:cNvPr>
          <p:cNvSpPr txBox="1"/>
          <p:nvPr/>
        </p:nvSpPr>
        <p:spPr>
          <a:xfrm>
            <a:off x="981698" y="1362415"/>
            <a:ext cx="12860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10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89EDEFA-27E3-D8D6-1B8C-679F6D00EFAC}"/>
              </a:ext>
            </a:extLst>
          </p:cNvPr>
          <p:cNvSpPr txBox="1"/>
          <p:nvPr/>
        </p:nvSpPr>
        <p:spPr>
          <a:xfrm>
            <a:off x="2513147" y="518328"/>
            <a:ext cx="51721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Why Data Science Needs a Structured Process?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F975E63-80C3-9929-D0C2-68C18D5255B7}"/>
              </a:ext>
            </a:extLst>
          </p:cNvPr>
          <p:cNvSpPr txBox="1"/>
          <p:nvPr/>
        </p:nvSpPr>
        <p:spPr>
          <a:xfrm>
            <a:off x="762000" y="2197379"/>
            <a:ext cx="5021943" cy="4278094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/>
              <a:t>Business Problems Are Not Always Well-Defined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Real-world business challenges are often ambiguous, multi-faceted, and data-poor.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Jumping directly into modeling risks: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Building irrelevant models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Wasting time on the wrong problem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Producing untrustworthy results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A1859A-0C3E-72EB-3F2C-EFAF5EAA5DCF}"/>
              </a:ext>
            </a:extLst>
          </p:cNvPr>
          <p:cNvSpPr txBox="1"/>
          <p:nvPr/>
        </p:nvSpPr>
        <p:spPr>
          <a:xfrm>
            <a:off x="7453086" y="2513514"/>
            <a:ext cx="3795485" cy="3170099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/>
              <a:t>Data Mining Bridges the Gap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Converts business objectives into analytical questions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Uses a structured, iterative process to guide success</a:t>
            </a:r>
          </a:p>
        </p:txBody>
      </p:sp>
      <p:sp>
        <p:nvSpPr>
          <p:cNvPr id="9" name="Right Arrow 8">
            <a:extLst>
              <a:ext uri="{FF2B5EF4-FFF2-40B4-BE49-F238E27FC236}">
                <a16:creationId xmlns:a16="http://schemas.microsoft.com/office/drawing/2014/main" id="{24D6FDDB-379C-D022-3980-EAB834FC9F9A}"/>
              </a:ext>
            </a:extLst>
          </p:cNvPr>
          <p:cNvSpPr/>
          <p:nvPr/>
        </p:nvSpPr>
        <p:spPr>
          <a:xfrm>
            <a:off x="5682343" y="3156857"/>
            <a:ext cx="1589314" cy="172746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725734203"/>
      </p:ext>
    </p:extLst>
  </p:cSld>
  <p:clrMapOvr>
    <a:masterClrMapping/>
  </p:clrMapOvr>
  <p:transition spd="slow" advTm="158139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46FB4F-196C-D2F8-05E3-0FE5CDD17B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D0D02BA-B9C1-590F-E4DD-20622989E37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75B66B5-0877-3370-2978-5375E74DAD6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12015FE-344E-972C-0E11-B6C5D7E9B30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3DAFE79-F5D5-20F9-9A35-0B1238752AD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CB90FDD-862A-65F5-9205-91E455963DCE}"/>
              </a:ext>
            </a:extLst>
          </p:cNvPr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Role of Data Science in Business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BCC8DCE-EF52-ED6F-FD4A-D7696145D952}"/>
              </a:ext>
            </a:extLst>
          </p:cNvPr>
          <p:cNvSpPr txBox="1"/>
          <p:nvPr/>
        </p:nvSpPr>
        <p:spPr>
          <a:xfrm>
            <a:off x="834571" y="1892686"/>
            <a:ext cx="10515600" cy="3323987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>
              <a:lnSpc>
                <a:spcPct val="150000"/>
              </a:lnSpc>
            </a:pPr>
            <a:endParaRPr lang="en-US" sz="28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4A9DF1B-CEF1-0D79-ECF2-980E657B5C9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B9E8B6-3A11-740A-8263-634EF72ECAC6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B4391966-8334-06B0-79BF-FAD8E43AD8E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75925046"/>
              </p:ext>
            </p:extLst>
          </p:nvPr>
        </p:nvGraphicFramePr>
        <p:xfrm>
          <a:off x="5852360" y="1709294"/>
          <a:ext cx="5537201" cy="49755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48462B8D-8D3C-A6E5-3236-AC9F2F377B3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97635856"/>
              </p:ext>
            </p:extLst>
          </p:nvPr>
        </p:nvGraphicFramePr>
        <p:xfrm>
          <a:off x="729343" y="2136725"/>
          <a:ext cx="5090885" cy="43605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1421279039"/>
      </p:ext>
    </p:extLst>
  </p:cSld>
  <p:clrMapOvr>
    <a:masterClrMapping/>
  </p:clrMapOvr>
  <p:transition spd="slow" advTm="146068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600C01-C8DD-3DF0-83FB-3D9136F34B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CE9C860-92CC-C200-CADC-CCBB64A01A5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1F109A-CB7D-3F2B-2BD3-440261E9977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63E52A35-8603-3F50-29F4-4FD1926B61D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2FDAAEF-7CAA-33D9-CE8A-7555CA75FF6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E1718D0-36AE-3F32-2FF3-74D4D02115B0}"/>
              </a:ext>
            </a:extLst>
          </p:cNvPr>
          <p:cNvSpPr txBox="1"/>
          <p:nvPr/>
        </p:nvSpPr>
        <p:spPr>
          <a:xfrm>
            <a:off x="2360751" y="656221"/>
            <a:ext cx="64285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Examples of Business Problems Solved with Data Science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2E9A2FA-1EFD-4353-F833-E0CEAC4C261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0101BD-8E3C-78AB-392E-1BBF9DE390A8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38F2CF99-0D78-FC8B-A119-B487ED6077E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08073836"/>
              </p:ext>
            </p:extLst>
          </p:nvPr>
        </p:nvGraphicFramePr>
        <p:xfrm>
          <a:off x="834571" y="2017378"/>
          <a:ext cx="10515600" cy="39593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60262023"/>
      </p:ext>
    </p:extLst>
  </p:cSld>
  <p:clrMapOvr>
    <a:masterClrMapping/>
  </p:clrMapOvr>
  <p:transition spd="slow" advTm="168992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DD6536-B1FF-15B7-104F-F61C3375E4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A31DA4C-8A1D-A3C1-E27B-13517535B52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2891E4D-A9C6-E040-0737-7BD889DEEBD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0F1D301-97AD-B440-48F0-66152BF5FD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A38372EC-CA87-AF35-939A-514EB0E29A2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93C369-F198-3C41-A786-84338DC0A4C2}"/>
              </a:ext>
            </a:extLst>
          </p:cNvPr>
          <p:cNvSpPr txBox="1"/>
          <p:nvPr/>
        </p:nvSpPr>
        <p:spPr>
          <a:xfrm>
            <a:off x="2513148" y="1019069"/>
            <a:ext cx="8459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From Business Problems to Data Task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AAB69EA-9BB2-B97C-AB50-DE7BDF7A049E}"/>
              </a:ext>
            </a:extLst>
          </p:cNvPr>
          <p:cNvSpPr txBox="1"/>
          <p:nvPr/>
        </p:nvSpPr>
        <p:spPr>
          <a:xfrm>
            <a:off x="834571" y="2192164"/>
            <a:ext cx="10515600" cy="2826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The Core Challenge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Business problems are often </a:t>
            </a:r>
            <a:r>
              <a:rPr lang="en-US" sz="2800" b="1" dirty="0"/>
              <a:t>vague or high-level</a:t>
            </a:r>
            <a:r>
              <a:rPr lang="en-US" sz="2800" dirty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Data science reframes them into </a:t>
            </a:r>
            <a:r>
              <a:rPr lang="en-US" sz="2800" b="1" dirty="0"/>
              <a:t>precise analytical tasks</a:t>
            </a:r>
            <a:r>
              <a:rPr lang="en-US" sz="2800" dirty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Key question:</a:t>
            </a:r>
          </a:p>
          <a:p>
            <a:r>
              <a:rPr lang="en-US" sz="2800" dirty="0"/>
              <a:t>	“What do we need to predict, classify, group, or discover?” </a:t>
            </a:r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9AEC638-13D3-B55D-3363-14A989E5345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62644329"/>
              </p:ext>
            </p:extLst>
          </p:nvPr>
        </p:nvGraphicFramePr>
        <p:xfrm>
          <a:off x="704366" y="3461438"/>
          <a:ext cx="10653062" cy="39843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B9832DD4-66B9-2C7E-7169-0C5FCBBA457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DE6706-F785-B5C8-C376-3DE20997FE5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1771115"/>
      </p:ext>
    </p:extLst>
  </p:cSld>
  <p:clrMapOvr>
    <a:masterClrMapping/>
  </p:clrMapOvr>
  <p:transition spd="slow" advTm="109312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8 Canonical Data Mining Tasks (1/2)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2E4AB3C-45AC-C25B-E042-82267D446FE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6839250"/>
              </p:ext>
            </p:extLst>
          </p:nvPr>
        </p:nvGraphicFramePr>
        <p:xfrm>
          <a:off x="765840" y="1882477"/>
          <a:ext cx="10515600" cy="45596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7874762B-2BB5-CE8B-B536-41FE6CB0D316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2A5F26-66A1-DCCC-D1DA-0140EC7445C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6086399"/>
      </p:ext>
    </p:extLst>
  </p:cSld>
  <p:clrMapOvr>
    <a:masterClrMapping/>
  </p:clrMapOvr>
  <p:transition spd="slow" advTm="219520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93706B-4E3D-CAC9-AD03-68FC16F1FA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73CFB21-7AD9-DB8D-4237-AE626441F7FB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9768FBF-B439-B914-884C-028254C5207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F6CEB04-7305-707D-9075-88DF3BEB142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13F241B-FF5F-3E6D-55FD-0A61AF7FFF2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0689A43-7127-9D9B-727E-CB8A4780E00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8 Canonical Data Mining Tasks (2/2)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D2D85A02-0A30-C1D4-BC0F-C74A467C689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66454956"/>
              </p:ext>
            </p:extLst>
          </p:nvPr>
        </p:nvGraphicFramePr>
        <p:xfrm>
          <a:off x="765840" y="1882477"/>
          <a:ext cx="10515600" cy="45596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0477488D-2F70-3289-9C7B-7CA5FEF3F32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5C317A-1048-EAD2-3A89-B4B10FB6974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8275289"/>
      </p:ext>
    </p:extLst>
  </p:cSld>
  <p:clrMapOvr>
    <a:masterClrMapping/>
  </p:clrMapOvr>
  <p:transition spd="slow" advTm="261235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417731-B6BA-F5EA-CFBF-C4772A0545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59ED183-CA46-2344-F014-8DB63FC6896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Translated to Data Science Task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600" dirty="0"/>
              <a:t>Task Type: Classification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600" dirty="0"/>
              <a:t>Target Variable: Will churn (Yes/No)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600" dirty="0"/>
              <a:t>Output: Probability or binary prediction</a:t>
            </a:r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9D49A4B-1E4D-6205-7DDE-D4013135D31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5B3205A-9CF1-EA88-5AE3-ADC896D5F2E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023A2CB-489E-0FD0-9732-D6FE091E66C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DED7643-0453-776C-65BB-764517514FF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Example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– Predicting Churn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0853CCF3-E1F6-F9D5-2EEC-28594438D11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73365408"/>
              </p:ext>
            </p:extLst>
          </p:nvPr>
        </p:nvGraphicFramePr>
        <p:xfrm>
          <a:off x="834572" y="2150174"/>
          <a:ext cx="4020458" cy="3970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FCEDFE8-9937-F13B-7584-D96355E1358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487A5A-451C-109F-7B1C-5782F6DEEB6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7EE4537-99BB-D840-1F99-B8B9E0FEB02C}"/>
              </a:ext>
            </a:extLst>
          </p:cNvPr>
          <p:cNvSpPr txBox="1"/>
          <p:nvPr/>
        </p:nvSpPr>
        <p:spPr>
          <a:xfrm>
            <a:off x="5511536" y="2083046"/>
            <a:ext cx="58325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Translated to Data Science Task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600" dirty="0"/>
              <a:t>Task Type: Classification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600" dirty="0"/>
              <a:t>Target Variable: Will churn (Yes/No)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600" dirty="0"/>
              <a:t>Output: Probability or binary prediction</a:t>
            </a:r>
            <a:endParaRPr lang="ar-SA" dirty="0"/>
          </a:p>
        </p:txBody>
      </p:sp>
      <p:sp>
        <p:nvSpPr>
          <p:cNvPr id="7" name="Right Arrow 6">
            <a:extLst>
              <a:ext uri="{FF2B5EF4-FFF2-40B4-BE49-F238E27FC236}">
                <a16:creationId xmlns:a16="http://schemas.microsoft.com/office/drawing/2014/main" id="{2FD32C44-5016-236C-5C8B-B727C449819C}"/>
              </a:ext>
            </a:extLst>
          </p:cNvPr>
          <p:cNvSpPr/>
          <p:nvPr/>
        </p:nvSpPr>
        <p:spPr>
          <a:xfrm>
            <a:off x="4898573" y="3469892"/>
            <a:ext cx="870856" cy="120831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11354617"/>
      </p:ext>
    </p:extLst>
  </p:cSld>
  <p:clrMapOvr>
    <a:masterClrMapping/>
  </p:clrMapOvr>
  <p:transition spd="slow" advTm="159378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51A05F-1A42-5811-2239-3F3740D8E6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7DC7950-D445-6B66-0D6D-F48B56CC05E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4A4508B-14E8-BEF0-A54D-1F7E750F05F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824CE6E-449D-98D0-AE4B-62469874870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BA587AA-6E5B-2255-6318-CB4E6E9A1837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277C1F-E568-D26B-81C1-949610043777}"/>
              </a:ext>
            </a:extLst>
          </p:cNvPr>
          <p:cNvSpPr txBox="1"/>
          <p:nvPr/>
        </p:nvSpPr>
        <p:spPr>
          <a:xfrm>
            <a:off x="2368003" y="554613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Example – Customer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Value Forecasting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D7BA154-A807-D02D-CAC1-D6E7C4196F61}"/>
              </a:ext>
            </a:extLst>
          </p:cNvPr>
          <p:cNvSpPr txBox="1"/>
          <p:nvPr/>
        </p:nvSpPr>
        <p:spPr>
          <a:xfrm>
            <a:off x="6096001" y="1938580"/>
            <a:ext cx="515369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Translated to Data Science Task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600" dirty="0"/>
              <a:t>Task Type: Regression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600" dirty="0"/>
              <a:t>Target Variable: Predicted customer lifetime value (CLV)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801AF49-4723-BCF7-5DE6-98716DC1A14A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57D5EA-22C8-6CC3-36CB-C9FAE4C6589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8053E075-D97A-1113-F9BF-6A8940550B0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26365148"/>
              </p:ext>
            </p:extLst>
          </p:nvPr>
        </p:nvGraphicFramePr>
        <p:xfrm>
          <a:off x="834572" y="2150174"/>
          <a:ext cx="4020458" cy="3970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Right Arrow 4">
            <a:extLst>
              <a:ext uri="{FF2B5EF4-FFF2-40B4-BE49-F238E27FC236}">
                <a16:creationId xmlns:a16="http://schemas.microsoft.com/office/drawing/2014/main" id="{D5C1AF32-1E81-2F9C-5B3B-BDBC3A0C9967}"/>
              </a:ext>
            </a:extLst>
          </p:cNvPr>
          <p:cNvSpPr/>
          <p:nvPr/>
        </p:nvSpPr>
        <p:spPr>
          <a:xfrm>
            <a:off x="4898573" y="3469892"/>
            <a:ext cx="870856" cy="120831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67952595"/>
      </p:ext>
    </p:extLst>
  </p:cSld>
  <p:clrMapOvr>
    <a:masterClrMapping/>
  </p:clrMapOvr>
  <p:transition spd="slow" advTm="125845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8CAB39-FC89-0A95-2B2C-707B7BBEE8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3A69E62-C4C5-DE02-125F-923DFDCD394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F3433F7-54A2-970E-9407-720174E839D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3A1E0E0-2C97-6507-65FB-EC9CCC5705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B021B7C-3145-3A2A-D047-1509956C81C9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7D2FE6-099B-25C0-2009-83FC540FD9B4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Matching Problem Types to Tasks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D4A0624-0B2C-ADE8-53B9-2A9169F7020A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E83EF0-4B34-DD76-7BD9-89BBBF738B4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E6D7CB1-E5A6-E0C3-E8A9-C60504A929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7772375"/>
              </p:ext>
            </p:extLst>
          </p:nvPr>
        </p:nvGraphicFramePr>
        <p:xfrm>
          <a:off x="981698" y="2287334"/>
          <a:ext cx="10112828" cy="4035744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5056414">
                  <a:extLst>
                    <a:ext uri="{9D8B030D-6E8A-4147-A177-3AD203B41FA5}">
                      <a16:colId xmlns:a16="http://schemas.microsoft.com/office/drawing/2014/main" val="916739697"/>
                    </a:ext>
                  </a:extLst>
                </a:gridCol>
                <a:gridCol w="5056414">
                  <a:extLst>
                    <a:ext uri="{9D8B030D-6E8A-4147-A177-3AD203B41FA5}">
                      <a16:colId xmlns:a16="http://schemas.microsoft.com/office/drawing/2014/main" val="3220653287"/>
                    </a:ext>
                  </a:extLst>
                </a:gridCol>
              </a:tblGrid>
              <a:tr h="672624">
                <a:tc>
                  <a:txBody>
                    <a:bodyPr/>
                    <a:lstStyle/>
                    <a:p>
                      <a:pPr algn="ctr" rtl="1"/>
                      <a:r>
                        <a:rPr lang="en-US" sz="2800" dirty="0"/>
                        <a:t>Business Need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800" dirty="0"/>
                        <a:t>Data Mining Task</a:t>
                      </a:r>
                      <a:endParaRPr lang="ar-SA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2320258"/>
                  </a:ext>
                </a:extLst>
              </a:tr>
              <a:tr h="6726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/>
                        <a:t>Predict churn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/>
                        <a:t>Classification</a:t>
                      </a:r>
                      <a:endParaRPr lang="ar-SA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8107911"/>
                  </a:ext>
                </a:extLst>
              </a:tr>
              <a:tr h="672624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/>
                        <a:t>Segment Customers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/>
                        <a:t>Clustering</a:t>
                      </a:r>
                      <a:endParaRPr lang="ar-SA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415831"/>
                  </a:ext>
                </a:extLst>
              </a:tr>
              <a:tr h="672624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/>
                        <a:t>Estimate Product Demand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/>
                        <a:t>Regression</a:t>
                      </a:r>
                      <a:endParaRPr lang="ar-SA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6677039"/>
                  </a:ext>
                </a:extLst>
              </a:tr>
              <a:tr h="672624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/>
                        <a:t>Recommend Products 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/>
                        <a:t>Similarity Matching</a:t>
                      </a:r>
                      <a:endParaRPr lang="ar-SA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2313406"/>
                  </a:ext>
                </a:extLst>
              </a:tr>
              <a:tr h="672624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/>
                        <a:t>Identify abnormal transactions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/>
                        <a:t>Anomaly Detection</a:t>
                      </a:r>
                      <a:endParaRPr lang="ar-SA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85259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2237524"/>
      </p:ext>
    </p:extLst>
  </p:cSld>
  <p:clrMapOvr>
    <a:masterClrMapping/>
  </p:clrMapOvr>
  <p:transition spd="slow" advTm="85975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21CB44-2B3E-DD43-79A7-2DF5CA491A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927016B-2E96-1779-1B86-9937FD894CB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98B3034-8D5D-E4B6-86E7-77C2A269051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DE8E52E-EFFF-9FD5-A8E9-1532DF84C3A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8F0D9C8-E2A1-A5CE-F0B0-D57900323F89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95D9FF7-F16B-CDA9-FB68-6D9E6E813790}"/>
              </a:ext>
            </a:extLst>
          </p:cNvPr>
          <p:cNvSpPr txBox="1"/>
          <p:nvPr/>
        </p:nvSpPr>
        <p:spPr>
          <a:xfrm>
            <a:off x="2397036" y="540099"/>
            <a:ext cx="708640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Mining Vs. Using Data Mining Results</a:t>
            </a:r>
          </a:p>
        </p:txBody>
      </p:sp>
      <p:pic>
        <p:nvPicPr>
          <p:cNvPr id="2" name="Picture 1" descr="A diagram of data mining&#10;&#10;AI-generated content may be incorrect.">
            <a:extLst>
              <a:ext uri="{FF2B5EF4-FFF2-40B4-BE49-F238E27FC236}">
                <a16:creationId xmlns:a16="http://schemas.microsoft.com/office/drawing/2014/main" id="{6B3FE2EE-3FAE-0BCF-F0C4-08EDA13887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148" y="1783985"/>
            <a:ext cx="7759989" cy="462915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AC7ECF3-007D-37D3-784A-B4CCFB286AD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114E8FA-16F7-541D-9166-9ABF5E264306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880050"/>
      </p:ext>
    </p:extLst>
  </p:cSld>
  <p:clrMapOvr>
    <a:masterClrMapping/>
  </p:clrMapOvr>
  <p:transition spd="slow" advTm="257685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D33A19-AEB0-EBA7-6394-F4483C7304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825F604-5459-4E05-55CB-B3B6AC7957D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07AB53E-140C-7C23-07EA-69A2C72CA80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6D0BB62-92A2-ABE2-F18E-5133FAB6F9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3D2F7814-04D1-C1B3-36AA-513BFB0AEB1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55D4766-F247-C79D-6D0A-B7A5A6FC21EE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Mining Results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8E2FF6B-E9CB-6BEC-3DA2-7B604A16B036}"/>
              </a:ext>
            </a:extLst>
          </p:cNvPr>
          <p:cNvSpPr txBox="1"/>
          <p:nvPr/>
        </p:nvSpPr>
        <p:spPr>
          <a:xfrm>
            <a:off x="834571" y="2150174"/>
            <a:ext cx="10112829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accent1"/>
                </a:solidFill>
              </a:rPr>
              <a:t>Result ≠ Just a Model</a:t>
            </a:r>
          </a:p>
          <a:p>
            <a:pPr algn="ctr"/>
            <a:r>
              <a:rPr lang="en-US" sz="3600" b="1" dirty="0">
                <a:solidFill>
                  <a:schemeClr val="accent1"/>
                </a:solidFill>
              </a:rPr>
              <a:t>Not Just Models but Insights and Actions</a:t>
            </a:r>
            <a:endParaRPr lang="en-US" sz="32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It could be: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A set of rules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A ranking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A cluster definition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A probability estimate</a:t>
            </a:r>
          </a:p>
          <a:p>
            <a:pPr algn="ctr"/>
            <a:r>
              <a:rPr lang="en-US" sz="3200" dirty="0">
                <a:solidFill>
                  <a:schemeClr val="accent1"/>
                </a:solidFill>
              </a:rPr>
              <a:t>The form of the result should match the business goal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B0147E-A0AC-5A77-47D4-308C7214EBC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FDABED-FF0A-F722-CE96-618CB2067C0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4433010"/>
      </p:ext>
    </p:extLst>
  </p:cSld>
  <p:clrMapOvr>
    <a:masterClrMapping/>
  </p:clrMapOvr>
  <p:transition spd="slow" advTm="46037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B0F756-AE9B-8CF4-EB3C-507F83374A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E80D526-C0AB-17C0-4514-9483166332F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0E706FF-5932-3924-358E-4D48D074FF2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D59691F-F347-DA1F-8568-16AFF006172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3B8C36F4-587F-414C-5EDD-A5F14853236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A72F153-E6BB-1896-2DB8-C727A686EAE1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Examples of Types of Results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50B88F76-876D-4DDB-1A23-2E1F14CA9F81}"/>
              </a:ext>
            </a:extLst>
          </p:cNvPr>
          <p:cNvGraphicFramePr/>
          <p:nvPr/>
        </p:nvGraphicFramePr>
        <p:xfrm>
          <a:off x="846180" y="2328849"/>
          <a:ext cx="10112829" cy="35394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6B9B9577-9C4A-644F-0B7E-09EC0D30940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50463B-07AD-2423-D489-55212E3713E9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0545830"/>
      </p:ext>
    </p:extLst>
  </p:cSld>
  <p:clrMapOvr>
    <a:masterClrMapping/>
  </p:clrMapOvr>
  <p:transition spd="slow" advTm="149312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CC4E6C-1139-3F02-09B6-A2032A0739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0644CB7-BEC3-3033-35CE-98AA2D66DED5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346A0FF-1C55-488C-B24C-AA18FAEF0DB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6A00A42-7986-2D2C-0368-42E2A4ADFF4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7C2E303-CE7D-CCCE-71B6-29A922BB81A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281398-7766-CE07-28E6-E7FD7EE83B32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Why Result Format Matters?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16F1881-9C62-2D66-FCB4-329CFF10AD82}"/>
              </a:ext>
            </a:extLst>
          </p:cNvPr>
          <p:cNvSpPr txBox="1"/>
          <p:nvPr/>
        </p:nvSpPr>
        <p:spPr>
          <a:xfrm>
            <a:off x="834571" y="2150174"/>
            <a:ext cx="1011282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Tailored to Business Needs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Always ask:</a:t>
            </a:r>
          </a:p>
          <a:p>
            <a:r>
              <a:rPr lang="en-US" sz="2800" dirty="0"/>
              <a:t>	“How will this output be used in real-world decision-making?”</a:t>
            </a:r>
          </a:p>
          <a:p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A good result should:</a:t>
            </a:r>
          </a:p>
          <a:p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4FF97BE-6978-3AA3-36B5-9B695FFFCC6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FA21CE-43AC-BB49-E69A-B8D30613E4F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3F2D1D2D-7D96-30C6-EDC7-259473239BDB}"/>
              </a:ext>
            </a:extLst>
          </p:cNvPr>
          <p:cNvGraphicFramePr/>
          <p:nvPr/>
        </p:nvGraphicFramePr>
        <p:xfrm>
          <a:off x="617279" y="4528458"/>
          <a:ext cx="10812719" cy="1740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22960295"/>
      </p:ext>
    </p:extLst>
  </p:cSld>
  <p:clrMapOvr>
    <a:masterClrMapping/>
  </p:clrMapOvr>
  <p:transition spd="slow" advTm="116512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77293B-F9E6-FC1B-F932-6D04DD0EB5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4DC74FD-809C-196B-CB88-3EB2854DC4EB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FDD636E-FAC9-4725-8FE4-9CB11E9BC1C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563E0F3-585F-1047-FD02-D4316974D21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79C2874-4F7A-660C-2910-298518E0942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4F609E6-0FAA-514A-3BF2-5A51216D27C6}"/>
              </a:ext>
            </a:extLst>
          </p:cNvPr>
          <p:cNvSpPr txBox="1"/>
          <p:nvPr/>
        </p:nvSpPr>
        <p:spPr>
          <a:xfrm>
            <a:off x="2368008" y="564837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Supervised vs.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Unsupervised Learning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D3AC8EC-D53A-4573-833B-F10149382005}"/>
              </a:ext>
            </a:extLst>
          </p:cNvPr>
          <p:cNvSpPr txBox="1"/>
          <p:nvPr/>
        </p:nvSpPr>
        <p:spPr>
          <a:xfrm>
            <a:off x="834571" y="2150174"/>
            <a:ext cx="101128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Two approaches define how the model learns from data</a:t>
            </a:r>
            <a:r>
              <a:rPr lang="en-US" sz="3600" b="1" dirty="0"/>
              <a:t>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AAE6B40-DD67-7191-510D-FFA41CDAF519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8BD92A-5E78-B8A4-ED0A-0AFD4CC10F5D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E24F6BDE-D60C-1D8E-25B4-67E65384D76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02959755"/>
              </p:ext>
            </p:extLst>
          </p:nvPr>
        </p:nvGraphicFramePr>
        <p:xfrm>
          <a:off x="1360925" y="2060920"/>
          <a:ext cx="9325429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46376473"/>
      </p:ext>
    </p:extLst>
  </p:cSld>
  <p:clrMapOvr>
    <a:masterClrMapping/>
  </p:clrMapOvr>
  <p:transition spd="slow" advTm="183350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C1C7EE-D814-FE4C-11B3-DFC17264E8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BB35FBE-7CDF-CC79-6803-CE718A8249E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F630DAD-A1D5-F79E-5D5F-11F508DC5F9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DEFEF6A-2646-CDB9-408A-02B4DA9BE4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E461914-5BE7-6D3C-8E51-4435A126A61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F232666-AB61-6BCF-8C41-A5015C5F05AE}"/>
              </a:ext>
            </a:extLst>
          </p:cNvPr>
          <p:cNvSpPr txBox="1"/>
          <p:nvPr/>
        </p:nvSpPr>
        <p:spPr>
          <a:xfrm>
            <a:off x="2382522" y="560551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Supervised vs.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Unsupervised Learning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658D8CF-B918-C5F0-296C-DF33618C0B1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E75F504-24C0-DEB7-71A5-7A1A5B767458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3" name="Content Placeholder 22">
            <a:extLst>
              <a:ext uri="{FF2B5EF4-FFF2-40B4-BE49-F238E27FC236}">
                <a16:creationId xmlns:a16="http://schemas.microsoft.com/office/drawing/2014/main" id="{B6F21620-9A32-184F-F94D-AA71317CB891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696422518"/>
              </p:ext>
            </p:extLst>
          </p:nvPr>
        </p:nvGraphicFramePr>
        <p:xfrm>
          <a:off x="762000" y="2120726"/>
          <a:ext cx="10501087" cy="4202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9383">
                  <a:extLst>
                    <a:ext uri="{9D8B030D-6E8A-4147-A177-3AD203B41FA5}">
                      <a16:colId xmlns:a16="http://schemas.microsoft.com/office/drawing/2014/main" val="896916319"/>
                    </a:ext>
                  </a:extLst>
                </a:gridCol>
                <a:gridCol w="3731654">
                  <a:extLst>
                    <a:ext uri="{9D8B030D-6E8A-4147-A177-3AD203B41FA5}">
                      <a16:colId xmlns:a16="http://schemas.microsoft.com/office/drawing/2014/main" val="3838205815"/>
                    </a:ext>
                  </a:extLst>
                </a:gridCol>
                <a:gridCol w="4820050">
                  <a:extLst>
                    <a:ext uri="{9D8B030D-6E8A-4147-A177-3AD203B41FA5}">
                      <a16:colId xmlns:a16="http://schemas.microsoft.com/office/drawing/2014/main" val="2609779157"/>
                    </a:ext>
                  </a:extLst>
                </a:gridCol>
              </a:tblGrid>
              <a:tr h="81667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800" b="1" dirty="0"/>
                        <a:t>Supervised Learning</a:t>
                      </a:r>
                      <a:endParaRPr lang="ar-SA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800" b="1" dirty="0"/>
                        <a:t>Unsupervised Learning</a:t>
                      </a:r>
                      <a:endParaRPr lang="ar-SA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3102175"/>
                  </a:ext>
                </a:extLst>
              </a:tr>
              <a:tr h="1869173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b="1" dirty="0"/>
                        <a:t>Characteristics</a:t>
                      </a:r>
                      <a:endParaRPr lang="ar-SA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Training data includes known outcomes (labels)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Goal: Learn a function that maps input features to an output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No labeled outcomes provided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Goal: Discover patterns, groupings, or structures in data</a:t>
                      </a:r>
                      <a:endParaRPr lang="ar-SA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3194012"/>
                  </a:ext>
                </a:extLst>
              </a:tr>
              <a:tr h="1516499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b="1" dirty="0"/>
                        <a:t>Common Tasks</a:t>
                      </a:r>
                      <a:endParaRPr lang="ar-SA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Classification (e.g., fraud/no fraud)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Regression (e.g., sales forecast)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Clustering (e.g., customer segmentation)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Association rule mining (e.g., market basket analysis)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Anomaly detection (e.g., finding outliers)</a:t>
                      </a:r>
                      <a:endParaRPr lang="ar-SA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21346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3649128"/>
      </p:ext>
    </p:extLst>
  </p:cSld>
  <p:clrMapOvr>
    <a:masterClrMapping/>
  </p:clrMapOvr>
  <p:transition spd="slow" advTm="192063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BA2128-F0A4-BAAF-98FD-6431653FEB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F1A128F-1028-07DA-B7BB-737292B52FB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FD56909-ADE6-CBDE-C9CF-D916F49B0C9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A0B3844-4263-9A9D-B566-61BAFA045B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40FB02D-8C03-8CFE-1965-B6B9EC15D1B7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BB479E-A91C-2B04-D2C7-4792C11733E5}"/>
              </a:ext>
            </a:extLst>
          </p:cNvPr>
          <p:cNvSpPr txBox="1"/>
          <p:nvPr/>
        </p:nvSpPr>
        <p:spPr>
          <a:xfrm>
            <a:off x="2368924" y="564734"/>
            <a:ext cx="70709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Supervised vs. Unsupervised Learning Examples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F1476D-D6FA-D14C-3D4D-A308A26816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22463"/>
            <a:ext cx="5157787" cy="823912"/>
          </a:xfrm>
        </p:spPr>
        <p:txBody>
          <a:bodyPr>
            <a:normAutofit/>
          </a:bodyPr>
          <a:lstStyle/>
          <a:p>
            <a:pPr algn="ctr"/>
            <a:r>
              <a:rPr lang="en-US" sz="3200" dirty="0"/>
              <a:t>Supervised Learning</a:t>
            </a:r>
            <a:endParaRPr lang="ar-SA" sz="32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ED19EC-3478-1EBD-8CF4-038492CD79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746375"/>
            <a:ext cx="5157787" cy="3684588"/>
          </a:xfrm>
        </p:spPr>
        <p:txBody>
          <a:bodyPr/>
          <a:lstStyle/>
          <a:p>
            <a:r>
              <a:rPr lang="en-US" dirty="0"/>
              <a:t>Predict customer churn using historical activity</a:t>
            </a:r>
          </a:p>
          <a:p>
            <a:r>
              <a:rPr lang="en-US" dirty="0"/>
              <a:t>Detect fraud in banking transactions</a:t>
            </a:r>
          </a:p>
          <a:p>
            <a:r>
              <a:rPr lang="en-US" dirty="0"/>
              <a:t>Score customer credit risk based on demographics</a:t>
            </a:r>
            <a:endParaRPr lang="ar-SA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EEB9E9-A7D6-C9A0-DF15-EAFCC98E48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22463"/>
            <a:ext cx="5183188" cy="823912"/>
          </a:xfrm>
        </p:spPr>
        <p:txBody>
          <a:bodyPr>
            <a:normAutofit/>
          </a:bodyPr>
          <a:lstStyle/>
          <a:p>
            <a:pPr algn="ctr"/>
            <a:r>
              <a:rPr lang="en-US" sz="3200" dirty="0"/>
              <a:t>Unsupervised Learning</a:t>
            </a:r>
            <a:endParaRPr lang="ar-SA" sz="32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E941147-7DB7-4E58-2E72-3BAD4524235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746375"/>
            <a:ext cx="5183188" cy="3684588"/>
          </a:xfrm>
        </p:spPr>
        <p:txBody>
          <a:bodyPr/>
          <a:lstStyle/>
          <a:p>
            <a:r>
              <a:rPr lang="en-US" dirty="0"/>
              <a:t>Group customers based on purchase behavior</a:t>
            </a:r>
          </a:p>
          <a:p>
            <a:r>
              <a:rPr lang="en-US" dirty="0"/>
              <a:t>Identify underlying topics in documents</a:t>
            </a:r>
          </a:p>
          <a:p>
            <a:r>
              <a:rPr lang="en-US" dirty="0"/>
              <a:t>Reduce variables to core factors</a:t>
            </a:r>
            <a:endParaRPr lang="ar-SA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118BEA4-DF74-935A-5B14-7D6192623EB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1D7EF5-84F7-67FC-D594-550C92128B2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9540356"/>
      </p:ext>
    </p:extLst>
  </p:cSld>
  <p:clrMapOvr>
    <a:masterClrMapping/>
  </p:clrMapOvr>
  <p:transition spd="slow" advTm="82884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A469C3-F726-2687-36D9-58AEC32E35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BE15C62-AD01-E9BD-6237-D6EEA2E53C2C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54CB2A1-3DDE-3C12-BC44-4B91E18C631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3BAA71C-4111-FB29-A88E-4846827AFAD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3A5F61AB-7B1C-49FA-3BA8-D01C38EFABB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D5687CC-A541-73AF-8784-726E76D92CA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Why a Process Framework?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5BC9EC6-BFF3-400A-0821-26D6AD23B5CB}"/>
              </a:ext>
            </a:extLst>
          </p:cNvPr>
          <p:cNvSpPr txBox="1"/>
          <p:nvPr/>
        </p:nvSpPr>
        <p:spPr>
          <a:xfrm>
            <a:off x="834571" y="2150174"/>
            <a:ext cx="1011282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Data Mining Is Iterative, Not Linear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Successful projects follow a structured yet flexible process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Helps teams: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Align technical work with business needs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Avoid common pitfalls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Plan for evaluation and deployment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u="sng" dirty="0"/>
              <a:t>Solution: </a:t>
            </a:r>
            <a:r>
              <a:rPr lang="en-US" sz="2800" dirty="0"/>
              <a:t>Use a proven process model like CRISP-DM (Cross Industry Standard Process for Data Mining)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34A7AD4-323F-5901-6AE8-8A8593635519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36D4522-0A2A-C46E-05F3-1D52877E426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2719698"/>
      </p:ext>
    </p:extLst>
  </p:cSld>
  <p:clrMapOvr>
    <a:masterClrMapping/>
  </p:clrMapOvr>
  <p:transition spd="slow" advTm="137011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B9BEB8-FE8C-987E-69F7-5DAD94B8B0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D43EFA5-70B4-593A-4D8D-02E651AE9FA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6A7BDFB-3CD5-548C-E157-96B3F740088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A1A56D4-EB46-CC06-9585-E331DE2FB3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67532CD-4B39-C3FC-FBCD-154C48E1254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64479F9-7E94-1D85-6028-1BD7BDCA2EB9}"/>
              </a:ext>
            </a:extLst>
          </p:cNvPr>
          <p:cNvSpPr txBox="1"/>
          <p:nvPr/>
        </p:nvSpPr>
        <p:spPr>
          <a:xfrm>
            <a:off x="2368008" y="566357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Mining Process Overview (CRISP-DM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)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3CB14E-809B-7A75-0F53-9544CBAC6E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9763" y="1825234"/>
            <a:ext cx="5371657" cy="463437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74C6F70-90C7-4700-48CD-284C95BC4C50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E3F6C8-05E7-5F31-1A9B-789E27CD925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3E2923-B501-82CF-EA54-C463F0058DA5}"/>
              </a:ext>
            </a:extLst>
          </p:cNvPr>
          <p:cNvSpPr txBox="1"/>
          <p:nvPr/>
        </p:nvSpPr>
        <p:spPr>
          <a:xfrm>
            <a:off x="981698" y="2967687"/>
            <a:ext cx="4221672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 Cross Industry Standard Process for Data Mining</a:t>
            </a:r>
          </a:p>
          <a:p>
            <a:endParaRPr lang="en-US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 Not strictly sequential; often involves </a:t>
            </a:r>
            <a:r>
              <a:rPr lang="en-US" sz="2800" b="1" dirty="0"/>
              <a:t>loops and iteration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982596088"/>
      </p:ext>
    </p:extLst>
  </p:cSld>
  <p:clrMapOvr>
    <a:masterClrMapping/>
  </p:clrMapOvr>
  <p:transition spd="slow" advTm="152762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91B92D-6CFE-09FD-7BCB-EB2DAFEBC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71FD809-B3AD-A628-48E4-97119833B23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014A6E9-E8C5-0AA3-C812-9B64901D377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9B7ED9D-1E7A-F4BC-AA81-C10EE466DE7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D590621-325D-5625-9707-249C5098840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B9653C6-7A10-7B82-6B19-B61C4E843D6C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Phase 1: Business Understanding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D28E683-9623-96F6-AD79-D611EB681F2E}"/>
              </a:ext>
            </a:extLst>
          </p:cNvPr>
          <p:cNvSpPr txBox="1"/>
          <p:nvPr/>
        </p:nvSpPr>
        <p:spPr>
          <a:xfrm>
            <a:off x="834570" y="2017378"/>
            <a:ext cx="10415122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1"/>
                </a:solidFill>
              </a:rPr>
              <a:t>Clarify What the Business Needs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Define project objectives and success criteria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Understand: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What decision needs support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Constraints and expectations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How results will be used</a:t>
            </a:r>
          </a:p>
          <a:p>
            <a:pPr algn="ctr">
              <a:lnSpc>
                <a:spcPct val="150000"/>
              </a:lnSpc>
            </a:pPr>
            <a:r>
              <a:rPr lang="en-US" sz="2800" dirty="0">
                <a:solidFill>
                  <a:srgbClr val="FF0000"/>
                </a:solidFill>
              </a:rPr>
              <a:t>Technical success is meaningless without business value</a:t>
            </a:r>
          </a:p>
        </p:txBody>
      </p:sp>
      <p:pic>
        <p:nvPicPr>
          <p:cNvPr id="3" name="Graphic 2" descr="Thought with solid fill">
            <a:extLst>
              <a:ext uri="{FF2B5EF4-FFF2-40B4-BE49-F238E27FC236}">
                <a16:creationId xmlns:a16="http://schemas.microsoft.com/office/drawing/2014/main" id="{A5687C96-BFB2-245F-3D3F-07E284E356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852645" y="3941453"/>
            <a:ext cx="1715571" cy="1715571"/>
          </a:xfrm>
          <a:prstGeom prst="rect">
            <a:avLst/>
          </a:prstGeom>
        </p:spPr>
      </p:pic>
      <p:pic>
        <p:nvPicPr>
          <p:cNvPr id="5" name="Graphic 4" descr="Lightbulb and gear with solid fill">
            <a:extLst>
              <a:ext uri="{FF2B5EF4-FFF2-40B4-BE49-F238E27FC236}">
                <a16:creationId xmlns:a16="http://schemas.microsoft.com/office/drawing/2014/main" id="{C30F9017-38B4-C534-6F22-EB62536770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051027" y="2011358"/>
            <a:ext cx="1715571" cy="171557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175BE0C-B472-97B2-68A8-5AA13215C32A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3DD82E-3DC0-393C-CD96-67BEE406D15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808052"/>
      </p:ext>
    </p:extLst>
  </p:cSld>
  <p:clrMapOvr>
    <a:masterClrMapping/>
  </p:clrMapOvr>
  <p:transition spd="slow" advTm="133254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C74A08-7582-AB75-0330-BED3A16F35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1AB98A9-101C-F17A-BB39-503721BAE6B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D1967E0-D802-C550-8606-C794A09ECE8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2B5F57A-CC88-127E-3256-EE30667A9FC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7D031DF-CF41-0B64-5734-ED1549D24771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840F60F-96E5-2D3F-4BD2-C8B76645089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Phase 2: Data Understanding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8DD1FB6-8F51-2BF6-980F-E2ECAA39A1C9}"/>
              </a:ext>
            </a:extLst>
          </p:cNvPr>
          <p:cNvSpPr txBox="1"/>
          <p:nvPr/>
        </p:nvSpPr>
        <p:spPr>
          <a:xfrm>
            <a:off x="834571" y="2150174"/>
            <a:ext cx="1011282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chemeClr val="accent1"/>
                </a:solidFill>
              </a:rPr>
              <a:t>Get Familiar with the Data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Identify relevant data sources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Examine: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200" dirty="0"/>
              <a:t>Data quality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200" dirty="0"/>
              <a:t>Completeness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200" dirty="0"/>
              <a:t>Unexpected patterns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/>
              <a:t>Example: Are “churn” labels complete and timely?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EFDF21-E242-20FE-C7F7-9770738A532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0F2562-2631-ED33-AB57-23E1F4D2E4E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Picture 4" descr="Close up photo of colorful graph data">
            <a:extLst>
              <a:ext uri="{FF2B5EF4-FFF2-40B4-BE49-F238E27FC236}">
                <a16:creationId xmlns:a16="http://schemas.microsoft.com/office/drawing/2014/main" id="{250D1196-510F-0E16-E4DB-D1A8D403C1E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8235" y="2292395"/>
            <a:ext cx="4888641" cy="3260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334876"/>
      </p:ext>
    </p:extLst>
  </p:cSld>
  <p:clrMapOvr>
    <a:masterClrMapping/>
  </p:clrMapOvr>
  <p:transition spd="slow" advTm="120389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32B446-E2D3-A7CE-2490-373BA568D2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C6017CC-EA25-1CFF-1032-C120E3B1F99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FA427A7-B33B-D98A-8325-3D340101A0C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D5F166E-53AA-F44E-3997-661AF82AE47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1B16613-92C3-187C-AE13-6F7BF4FDF95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17B693A-21DD-156C-8B64-CC25FAC17729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Phase 3: Data Preparation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CE2ED5C-AFBD-75E1-AA65-690FC5A0A41F}"/>
              </a:ext>
            </a:extLst>
          </p:cNvPr>
          <p:cNvSpPr txBox="1"/>
          <p:nvPr/>
        </p:nvSpPr>
        <p:spPr>
          <a:xfrm>
            <a:off x="834571" y="1976006"/>
            <a:ext cx="6154058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100" b="1" dirty="0">
                <a:solidFill>
                  <a:schemeClr val="accent1"/>
                </a:solidFill>
              </a:rPr>
              <a:t>Prepping Raw Data for Modeling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100" dirty="0"/>
              <a:t>Most time-consuming phase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100" dirty="0"/>
              <a:t>Crucial to prevent data leakage or biased models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100" dirty="0"/>
              <a:t>Tasks may include: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Data cleaning (e.g., missing values)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Feature selection or engineering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Data transformation and integration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1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ABF6EB8-15A4-1561-3452-29E74494BC1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3A572D-D270-8A29-53EE-FF8AF8481F81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Picture 4" descr="Programming data on computer monitor">
            <a:extLst>
              <a:ext uri="{FF2B5EF4-FFF2-40B4-BE49-F238E27FC236}">
                <a16:creationId xmlns:a16="http://schemas.microsoft.com/office/drawing/2014/main" id="{2739F0E5-5D0F-D211-6C4D-F86547A32E5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9037" y="2731541"/>
            <a:ext cx="4491134" cy="2991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224942"/>
      </p:ext>
    </p:extLst>
  </p:cSld>
  <p:clrMapOvr>
    <a:masterClrMapping/>
  </p:clrMapOvr>
  <p:transition spd="slow" advTm="118666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CF8FC8-A994-B0FF-2C78-88A5B3A3C5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C066C0E-D60A-2934-1B84-7DBF172D3A7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AB92812-F01C-CCD0-3F9D-10441E36803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1E11294-4C41-B64E-8F5D-886DE22F25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3148B2B2-38D1-745B-9B47-B2DA0BB86CD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67EEBF6-F7A9-12DD-3F46-125731E377B2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Preparation Pitfalls &amp;  Iteration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09C07AD-8948-95B5-3DA5-BBBA71B953DD}"/>
              </a:ext>
            </a:extLst>
          </p:cNvPr>
          <p:cNvSpPr txBox="1"/>
          <p:nvPr/>
        </p:nvSpPr>
        <p:spPr>
          <a:xfrm>
            <a:off x="834571" y="2041319"/>
            <a:ext cx="10415121" cy="5416868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1"/>
                </a:solidFill>
              </a:rPr>
              <a:t>Avoid ”Data Leakage”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b="1" u="sng" dirty="0"/>
              <a:t>Leakage: </a:t>
            </a:r>
            <a:r>
              <a:rPr lang="en-US" sz="2600" dirty="0"/>
              <a:t>when future data unintentionally influences training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/>
              <a:t>Example: Including a churn-related event that happens after the prediction point</a:t>
            </a:r>
          </a:p>
          <a:p>
            <a:endParaRPr lang="en-US" sz="26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/>
              <a:t>Clean, accurate, and time-respectful data is critical to trustworthy models</a:t>
            </a:r>
          </a:p>
          <a:p>
            <a:endParaRPr lang="en-US" sz="2800" dirty="0"/>
          </a:p>
          <a:p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>
              <a:solidFill>
                <a:schemeClr val="accent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1"/>
                </a:solidFill>
              </a:rPr>
              <a:t>Iteration is the </a:t>
            </a:r>
            <a:r>
              <a:rPr lang="en-US" sz="2800" dirty="0">
                <a:solidFill>
                  <a:schemeClr val="accent1"/>
                </a:solidFill>
              </a:rPr>
              <a:t>Norm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/>
              <a:t>Not a Waterfall Process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/>
              <a:t>You may revisit: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600" dirty="0"/>
              <a:t>Business understanding after initial modeling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600" dirty="0"/>
              <a:t>Data preparation after evaluation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/>
              <a:t>Key: Stay flexible but methodical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/>
              <a:t>“Most data mining is 80% data prep, 20% modeling — and 100% learning.”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13EB31B-4E43-5BC8-ED29-9F2A7D3BFAB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EA2432-6E8B-BE83-FC75-A7EC12C7B7A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6709526"/>
      </p:ext>
    </p:extLst>
  </p:cSld>
  <p:clrMapOvr>
    <a:masterClrMapping/>
  </p:clrMapOvr>
  <p:transition spd="slow" advTm="216501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9A9101-FC2A-429E-513A-FCDB5E4E7A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2BED1C2-8C52-412A-70EF-7DB6EEB33306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3E847F9-6CAF-95D9-3A79-6CC27EE7EDA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5469707-7A40-BBC6-0ECA-34C7BECBB5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CDC1B3F-AC03-3E21-855D-3A1C095A4D6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3A79ED8-E590-CE98-F04F-5C5AF8BEFA2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Phase 4: Modeling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90A2B4D-612A-0248-9CC8-773DA6A45F69}"/>
              </a:ext>
            </a:extLst>
          </p:cNvPr>
          <p:cNvSpPr txBox="1"/>
          <p:nvPr/>
        </p:nvSpPr>
        <p:spPr>
          <a:xfrm>
            <a:off x="834571" y="2084861"/>
            <a:ext cx="1041512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chemeClr val="accent1"/>
                </a:solidFill>
              </a:rPr>
              <a:t>Building Predictive or Descriptive Models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Select modeling techniques: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Decision trees, logistic regression, clustering, etc.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Iterate to improve: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Feature choices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Model parameters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/>
          </a:p>
          <a:p>
            <a:pPr algn="ctr"/>
            <a:r>
              <a:rPr lang="en-US" sz="3200" dirty="0">
                <a:solidFill>
                  <a:srgbClr val="FF0000"/>
                </a:solidFill>
              </a:rPr>
              <a:t>Models should be aligned with the business question and data structure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566DC42-E7DD-84D1-AC12-C4B98DCB6CB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E2F733-13F1-E725-3BB2-5B393AA7AE26}"/>
              </a:ext>
            </a:extLst>
          </p:cNvPr>
          <p:cNvSpPr txBox="1"/>
          <p:nvPr/>
        </p:nvSpPr>
        <p:spPr>
          <a:xfrm>
            <a:off x="981698" y="1384186"/>
            <a:ext cx="1286050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  <a:p>
            <a:pPr algn="ctr"/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1053873"/>
      </p:ext>
    </p:extLst>
  </p:cSld>
  <p:clrMapOvr>
    <a:masterClrMapping/>
  </p:clrMapOvr>
  <p:transition spd="slow" advTm="122156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A4F821-88E3-381B-A347-CDE1250AD7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FAB70B1-24B2-8B23-DB4E-A90D944FDD2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CD99AA9-9CC9-AFBC-B2F0-447AC5AB9B0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4B6E128-3E8D-1A4C-6C58-CAB63F9290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9E9E7F9-BA38-D5BF-2BA3-54B300389EE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8180442-FDE6-A1D1-D012-EDF56EC9011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Modeling Techniques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8682BC3-DAF2-9A46-7A42-5E95B0A99752}"/>
              </a:ext>
            </a:extLst>
          </p:cNvPr>
          <p:cNvSpPr txBox="1"/>
          <p:nvPr/>
        </p:nvSpPr>
        <p:spPr>
          <a:xfrm>
            <a:off x="834571" y="2084861"/>
            <a:ext cx="1041512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Choosing the Right Tool for the Task</a:t>
            </a:r>
          </a:p>
          <a:p>
            <a:pPr algn="ctr"/>
            <a:endParaRPr lang="en-US" sz="3200" dirty="0"/>
          </a:p>
          <a:p>
            <a:pPr algn="ctr"/>
            <a:endParaRPr lang="en-US" sz="3200" dirty="0"/>
          </a:p>
          <a:p>
            <a:pPr algn="ctr"/>
            <a:endParaRPr lang="en-US" sz="3200" dirty="0"/>
          </a:p>
          <a:p>
            <a:pPr algn="ctr"/>
            <a:endParaRPr lang="en-US" sz="3200" dirty="0"/>
          </a:p>
          <a:p>
            <a:pPr algn="ctr"/>
            <a:endParaRPr lang="en-US" sz="3200" dirty="0"/>
          </a:p>
          <a:p>
            <a:pPr algn="ctr"/>
            <a:endParaRPr lang="en-US" sz="3200" dirty="0"/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Technique depends on task type, data type, and business context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EC7EC5-53F4-1478-D723-E664DD50DE2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9B83E7-2EA7-09E2-B8C5-308E1DC8DB53}"/>
              </a:ext>
            </a:extLst>
          </p:cNvPr>
          <p:cNvSpPr txBox="1"/>
          <p:nvPr/>
        </p:nvSpPr>
        <p:spPr>
          <a:xfrm>
            <a:off x="981698" y="1405957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11B1AF56-ED1D-B8BB-65C2-6DECA73BB7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7458521"/>
              </p:ext>
            </p:extLst>
          </p:nvPr>
        </p:nvGraphicFramePr>
        <p:xfrm>
          <a:off x="981698" y="3056835"/>
          <a:ext cx="10056416" cy="2072640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2284016">
                  <a:extLst>
                    <a:ext uri="{9D8B030D-6E8A-4147-A177-3AD203B41FA5}">
                      <a16:colId xmlns:a16="http://schemas.microsoft.com/office/drawing/2014/main" val="2261851460"/>
                    </a:ext>
                  </a:extLst>
                </a:gridCol>
                <a:gridCol w="7772400">
                  <a:extLst>
                    <a:ext uri="{9D8B030D-6E8A-4147-A177-3AD203B41FA5}">
                      <a16:colId xmlns:a16="http://schemas.microsoft.com/office/drawing/2014/main" val="30696227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en-US" sz="2800" dirty="0"/>
                        <a:t>Classification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/>
                        <a:t>Decision Trees, Random Forests, Logistic Regression</a:t>
                      </a:r>
                      <a:endParaRPr lang="ar-SA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02784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/>
                        <a:t>Regression 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/>
                        <a:t>Linear/Nonlinear models, Gradient Boosting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40848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/>
                        <a:t>Clustering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/>
                        <a:t>K-Means, Hierarchical clustering</a:t>
                      </a:r>
                      <a:endParaRPr lang="ar-SA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22185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/>
                        <a:t>Association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 err="1"/>
                        <a:t>Apriori</a:t>
                      </a:r>
                      <a:r>
                        <a:rPr lang="en-US" sz="2800" dirty="0"/>
                        <a:t>, FP-Growth</a:t>
                      </a:r>
                      <a:endParaRPr lang="ar-SA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6887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3218832"/>
      </p:ext>
    </p:extLst>
  </p:cSld>
  <p:clrMapOvr>
    <a:masterClrMapping/>
  </p:clrMapOvr>
  <p:transition spd="slow" advTm="121581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4C2223-DABF-BEC0-B992-857DC061D4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C839D0F-239C-7E78-B91B-839F232CCAB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9F635E0-AC69-360C-BCD2-30B6F54ECCB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F247F2C-B686-0A0B-5DC5-C758B26BE59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DC7344C-B3DB-B3DC-F682-1F93FD653BF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F70293C-6F8C-7C33-A9EE-B5D3A9853BF9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Modeling with a Purpose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C9FBA2B-21FE-74F3-E122-0188302430E8}"/>
              </a:ext>
            </a:extLst>
          </p:cNvPr>
          <p:cNvSpPr txBox="1"/>
          <p:nvPr/>
        </p:nvSpPr>
        <p:spPr>
          <a:xfrm>
            <a:off x="834571" y="2084861"/>
            <a:ext cx="1039222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Always Link Models to Decisions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Ask: What will this model enable us to do better?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Consider: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Interpretability vs. accuracy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Deployment complexity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Risk of error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/>
          </a:p>
          <a:p>
            <a:pPr algn="ctr"/>
            <a:r>
              <a:rPr lang="en-US" sz="3200" dirty="0">
                <a:solidFill>
                  <a:srgbClr val="FF0000"/>
                </a:solidFill>
              </a:rPr>
              <a:t>A model is only useful if it improves real-world decisions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6C27655-0E1B-3E4F-C364-7E857253DE8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CC32243-F93C-C37A-7630-664B14AEF2E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7787559"/>
      </p:ext>
    </p:extLst>
  </p:cSld>
  <p:clrMapOvr>
    <a:masterClrMapping/>
  </p:clrMapOvr>
  <p:transition spd="slow" advTm="197827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95071C-F941-5EEE-7ACF-84ADD531B9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A06AF34-032C-4526-BD60-6F1C298752FB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174CAA0-7359-E16C-5DF8-72D0E209C1F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2720806-5DA4-A732-3095-57891A50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FAA96BC-ADE6-3340-4298-70B74ED59C3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A760352-6E06-D330-EC4F-F97D0DBA233C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Phase 5: Evaluation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F9F7E8C-F006-858B-4C9F-AD5509D8A2D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DB6C61-EB8D-E657-83C0-1583751E422B}"/>
              </a:ext>
            </a:extLst>
          </p:cNvPr>
          <p:cNvSpPr txBox="1"/>
          <p:nvPr/>
        </p:nvSpPr>
        <p:spPr>
          <a:xfrm>
            <a:off x="981698" y="1340644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368D854-5F12-1747-28FE-1929762A6B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0229" y="1829930"/>
            <a:ext cx="2740114" cy="231337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B3B7DB81-CB5F-E8B5-3B18-FA6590B13B61}"/>
              </a:ext>
            </a:extLst>
          </p:cNvPr>
          <p:cNvSpPr txBox="1"/>
          <p:nvPr/>
        </p:nvSpPr>
        <p:spPr>
          <a:xfrm>
            <a:off x="834571" y="2084861"/>
            <a:ext cx="1041512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1"/>
                </a:solidFill>
              </a:rPr>
              <a:t>Is the Model Really Useful?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Technical accuracy ≠ business success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Evaluate with: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Holdout/test datasets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Business impact metrics (e.g., ROI, lift, cost savings)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Ask: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Does the model solve the right problem?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Is the performance sufficient for action?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Practical constraints (e.g., speed, interpretability)</a:t>
            </a:r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Don’t skip evaluation—poor models can harm decisions</a:t>
            </a:r>
          </a:p>
        </p:txBody>
      </p:sp>
    </p:spTree>
    <p:extLst>
      <p:ext uri="{BB962C8B-B14F-4D97-AF65-F5344CB8AC3E}">
        <p14:creationId xmlns:p14="http://schemas.microsoft.com/office/powerpoint/2010/main" val="2980974935"/>
      </p:ext>
    </p:extLst>
  </p:cSld>
  <p:clrMapOvr>
    <a:masterClrMapping/>
  </p:clrMapOvr>
  <p:transition spd="slow" advTm="135626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707A7F-A8C3-DDEF-0746-50EB6D8BBF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E404676-CE51-9AB5-4B26-C819AB2C8BCB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3720969-7F7E-B675-FA29-DACCEC9B3DB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ACEBE5C-144D-4BC9-2AFD-E41F5C795B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7912F7F-0E4A-AA9E-46EC-9ABC4B22BFF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E5B6AE2-13FA-07FB-3A07-E563D64885BF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Common Pitfalls in Evaluation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E767544-5CB3-F964-1571-B1A4393EAB59}"/>
              </a:ext>
            </a:extLst>
          </p:cNvPr>
          <p:cNvSpPr txBox="1"/>
          <p:nvPr/>
        </p:nvSpPr>
        <p:spPr>
          <a:xfrm>
            <a:off x="834571" y="2084861"/>
            <a:ext cx="1041512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1"/>
                </a:solidFill>
              </a:rPr>
              <a:t>Avoid Misleading Results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endParaRPr lang="en-US" sz="2800" dirty="0">
              <a:solidFill>
                <a:srgbClr val="FF0000"/>
              </a:solidFill>
            </a:endParaRPr>
          </a:p>
          <a:p>
            <a:pPr algn="ctr"/>
            <a:endParaRPr lang="en-US" sz="2800" dirty="0">
              <a:solidFill>
                <a:srgbClr val="FF0000"/>
              </a:solidFill>
            </a:endParaRPr>
          </a:p>
          <a:p>
            <a:pPr algn="ctr"/>
            <a:endParaRPr lang="en-US" sz="2800" dirty="0">
              <a:solidFill>
                <a:srgbClr val="FF0000"/>
              </a:solidFill>
            </a:endParaRPr>
          </a:p>
          <a:p>
            <a:pPr algn="ctr"/>
            <a:endParaRPr lang="en-US" sz="2800" dirty="0">
              <a:solidFill>
                <a:srgbClr val="FF0000"/>
              </a:solidFill>
            </a:endParaRPr>
          </a:p>
          <a:p>
            <a:pPr algn="ctr"/>
            <a:endParaRPr lang="en-US" sz="2800" dirty="0">
              <a:solidFill>
                <a:srgbClr val="FF0000"/>
              </a:solidFill>
            </a:endParaRPr>
          </a:p>
          <a:p>
            <a:pPr algn="ctr"/>
            <a:endParaRPr lang="en-US" sz="2800" dirty="0">
              <a:solidFill>
                <a:srgbClr val="FF0000"/>
              </a:solidFill>
            </a:endParaRPr>
          </a:p>
          <a:p>
            <a:pPr algn="ctr"/>
            <a:endParaRPr lang="en-US" sz="2800" dirty="0">
              <a:solidFill>
                <a:srgbClr val="FF0000"/>
              </a:solidFill>
            </a:endParaRPr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Always validate with realistic test conditions and business logic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27401F9-C886-5D2A-E5AC-DE6BE8D268A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758543-B3BA-B241-13B6-7A9E4C9B111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E2CD0A0-39B0-236B-C726-CC23836D30E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31664362"/>
              </p:ext>
            </p:extLst>
          </p:nvPr>
        </p:nvGraphicFramePr>
        <p:xfrm>
          <a:off x="1010918" y="2568472"/>
          <a:ext cx="10114281" cy="32868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84557212"/>
      </p:ext>
    </p:extLst>
  </p:cSld>
  <p:clrMapOvr>
    <a:masterClrMapping/>
  </p:clrMapOvr>
  <p:transition spd="slow" advTm="193066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8E3DEC-CCBB-20C9-134D-E6F1F80C79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4B25309-C3DE-5302-FFBD-9D9AD5D3103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146A969-0C24-1FFB-C34C-7826FD493FF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194939F-60ED-884F-1718-CC6290F2E6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FEFD49F-A45E-F8CF-67BD-6AAE0168E35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FC4D709-2E07-9297-651D-1ABF18FE4E2F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Phase 6: Deployment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0A008BF-BA1A-1522-D6EB-453D9718F253}"/>
              </a:ext>
            </a:extLst>
          </p:cNvPr>
          <p:cNvSpPr txBox="1"/>
          <p:nvPr/>
        </p:nvSpPr>
        <p:spPr>
          <a:xfrm>
            <a:off x="834571" y="2041319"/>
            <a:ext cx="1041512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chemeClr val="accent1"/>
                </a:solidFill>
              </a:rPr>
              <a:t>Making the Model Operational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Examples: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Integrate into CRM system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Generate daily customer rankings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Create dashboards or alert systems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Doesn’t require full automation: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Sometimes simple “rules on paper” are enough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/>
          </a:p>
          <a:p>
            <a:pPr algn="ctr"/>
            <a:r>
              <a:rPr lang="en-US" sz="3200" dirty="0">
                <a:solidFill>
                  <a:srgbClr val="FF0000"/>
                </a:solidFill>
              </a:rPr>
              <a:t>The real value of a model is realized </a:t>
            </a:r>
            <a:r>
              <a:rPr lang="en-US" sz="3200" b="1" dirty="0">
                <a:solidFill>
                  <a:srgbClr val="FF0000"/>
                </a:solidFill>
              </a:rPr>
              <a:t>only when deployed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8B966FC-80CC-3058-2AEE-9F97CC4482E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20C05F-A652-25FE-6C94-CC2B481F69F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8AD75059-CB08-AAEC-7D3A-F01BBF1F7A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5078" y="1944032"/>
            <a:ext cx="3654263" cy="1815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407082"/>
      </p:ext>
    </p:extLst>
  </p:cSld>
  <p:clrMapOvr>
    <a:masterClrMapping/>
  </p:clrMapOvr>
  <p:transition spd="slow" advTm="120458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8E5F2F-89A8-A971-43A9-CB02B3D7D9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922B7DC-7754-CADB-8938-7E14218B5066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71C8B73-B136-EA6A-4215-BB317C1BA35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EF01DBF-3B52-867C-EB95-1CF65D09C2E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8553147-024B-927C-3E44-8D8C5A8139B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6BFC9A1-E2A8-8E86-8C09-09FD9EF4EF6B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Putting Models to Work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57D8203-B858-7F8A-42B9-D95399673C00}"/>
              </a:ext>
            </a:extLst>
          </p:cNvPr>
          <p:cNvSpPr txBox="1"/>
          <p:nvPr/>
        </p:nvSpPr>
        <p:spPr>
          <a:xfrm>
            <a:off x="834571" y="2084861"/>
            <a:ext cx="1041512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1"/>
                </a:solidFill>
              </a:rPr>
              <a:t>Turning Insight Into Action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Deployment options: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Manual: score lists, reports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Automated: embedded into apps, websites, CRM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Example: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Use churn model to trigger retention offers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Feed product scores into a recommendation engine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A model that sits unused has ZERO business value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3429D31-B7D4-CBEE-A717-59D5483AABEA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EF9195-E1BF-7990-8E56-DB348CA34CF9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4534307"/>
      </p:ext>
    </p:extLst>
  </p:cSld>
  <p:clrMapOvr>
    <a:masterClrMapping/>
  </p:clrMapOvr>
  <p:transition spd="slow" advTm="115389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D8FB92-E835-D986-B542-0B805EDA18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C897902-BECE-B34D-5149-165F83A42D3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136C339-7F02-B5EC-B57C-BE2BAD06E9E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72FFB77-4ABE-87D4-60AF-F652F519D25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969F8E77-9048-7587-ED8B-682AD86E766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83B6A46-2ADA-DC3A-6682-9331026CA12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Deployment Considerations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F4AEDC7-FA17-B425-C96A-31C926162823}"/>
              </a:ext>
            </a:extLst>
          </p:cNvPr>
          <p:cNvSpPr txBox="1"/>
          <p:nvPr/>
        </p:nvSpPr>
        <p:spPr>
          <a:xfrm>
            <a:off x="834571" y="2084861"/>
            <a:ext cx="1041512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chemeClr val="accent1"/>
                </a:solidFill>
              </a:rPr>
              <a:t>Operational Success Factors</a:t>
            </a:r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pPr algn="ctr"/>
            <a:r>
              <a:rPr lang="en-US" sz="3200" dirty="0">
                <a:solidFill>
                  <a:srgbClr val="FF0000"/>
                </a:solidFill>
              </a:rPr>
              <a:t>Deployment is not the end— it’s the beginning of real-world testing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B760CC2-038D-A7C4-6211-68961D2BB19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BF66D72-0BF4-3120-684F-42783C320F60}"/>
              </a:ext>
            </a:extLst>
          </p:cNvPr>
          <p:cNvSpPr txBox="1"/>
          <p:nvPr/>
        </p:nvSpPr>
        <p:spPr>
          <a:xfrm>
            <a:off x="981698" y="1384186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3C62E38-B6B9-3141-334C-2F21AEBF46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0761274"/>
              </p:ext>
            </p:extLst>
          </p:nvPr>
        </p:nvGraphicFramePr>
        <p:xfrm>
          <a:off x="1048097" y="2851502"/>
          <a:ext cx="10095806" cy="2103120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3668744">
                  <a:extLst>
                    <a:ext uri="{9D8B030D-6E8A-4147-A177-3AD203B41FA5}">
                      <a16:colId xmlns:a16="http://schemas.microsoft.com/office/drawing/2014/main" val="808068630"/>
                    </a:ext>
                  </a:extLst>
                </a:gridCol>
                <a:gridCol w="6427062">
                  <a:extLst>
                    <a:ext uri="{9D8B030D-6E8A-4147-A177-3AD203B41FA5}">
                      <a16:colId xmlns:a16="http://schemas.microsoft.com/office/drawing/2014/main" val="3853985359"/>
                    </a:ext>
                  </a:extLst>
                </a:gridCol>
              </a:tblGrid>
              <a:tr h="480387">
                <a:tc>
                  <a:txBody>
                    <a:bodyPr/>
                    <a:lstStyle/>
                    <a:p>
                      <a:pPr marL="457200" lvl="1" indent="-436563" algn="ctr">
                        <a:buFont typeface="Arial" panose="020B0604020202020204" pitchFamily="34" charset="0"/>
                        <a:buNone/>
                        <a:tabLst/>
                      </a:pPr>
                      <a:r>
                        <a:rPr lang="en-US" sz="3200" dirty="0"/>
                        <a:t>Monitoring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/>
                        <a:t>Does the model still work overtime?</a:t>
                      </a:r>
                      <a:endParaRPr lang="ar-SA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09589"/>
                  </a:ext>
                </a:extLst>
              </a:tr>
              <a:tr h="55467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Maintenance</a:t>
                      </a:r>
                      <a:endParaRPr lang="ar-SA" sz="3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/>
                        <a:t>Is retraining needed as data changes?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0322193"/>
                  </a:ext>
                </a:extLst>
              </a:tr>
              <a:tr h="79867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Integration</a:t>
                      </a:r>
                      <a:endParaRPr lang="ar-SA" sz="3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/>
                        <a:t>How easily can it plug into systems or workflows?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84108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5379695"/>
      </p:ext>
    </p:extLst>
  </p:cSld>
  <p:clrMapOvr>
    <a:masterClrMapping/>
  </p:clrMapOvr>
  <p:transition spd="slow" advTm="126880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1AB6F7-7EB3-22C7-1CA8-17FCD90D35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BB3CB77-2CF3-A93A-692F-3741AEBAE0F6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B46B3C5-E660-64C6-C129-4E96E871F39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8FCBD85-037E-5A85-306A-BFA52DC5091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89B5DC3-DFE5-0CEE-D911-26434CA7DC0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6128F96-D9CA-F278-BD02-C253EA37A65E}"/>
              </a:ext>
            </a:extLst>
          </p:cNvPr>
          <p:cNvSpPr txBox="1"/>
          <p:nvPr/>
        </p:nvSpPr>
        <p:spPr>
          <a:xfrm>
            <a:off x="2365194" y="564837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Beyond Data Mining– Supporting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Tools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4AC47EB-2039-5C74-C9B1-4C34B158DDD6}"/>
              </a:ext>
            </a:extLst>
          </p:cNvPr>
          <p:cNvSpPr txBox="1"/>
          <p:nvPr/>
        </p:nvSpPr>
        <p:spPr>
          <a:xfrm>
            <a:off x="834571" y="2084861"/>
            <a:ext cx="1041512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1"/>
                </a:solidFill>
              </a:rPr>
              <a:t>Many Tools Work Alongside Data Science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Data science is powerful, but not isolated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Other techniques often play supporting roles: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endParaRPr lang="en-US" sz="2800" dirty="0">
              <a:solidFill>
                <a:srgbClr val="FF0000"/>
              </a:solidFill>
            </a:endParaRPr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The right combination depends on the problem and the context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99ADFD1-052D-F9A7-EFB0-DDAEA2BD3AD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08617F-0562-FA3C-4A5E-4EA3FAB4CD14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17" name="Diagram 16">
            <a:extLst>
              <a:ext uri="{FF2B5EF4-FFF2-40B4-BE49-F238E27FC236}">
                <a16:creationId xmlns:a16="http://schemas.microsoft.com/office/drawing/2014/main" id="{A57D7241-4013-9DAB-1BA0-A1BF8DAC00E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39579147"/>
              </p:ext>
            </p:extLst>
          </p:nvPr>
        </p:nvGraphicFramePr>
        <p:xfrm>
          <a:off x="734091" y="3429001"/>
          <a:ext cx="10577619" cy="22645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58092712"/>
      </p:ext>
    </p:extLst>
  </p:cSld>
  <p:clrMapOvr>
    <a:masterClrMapping/>
  </p:clrMapOvr>
  <p:transition spd="slow" advTm="66784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C25F44-4709-3010-8C6F-5FEB92B282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350C09F-11B9-6E20-9C23-DBC1E8513F5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30A553A-7D7D-4AEE-A494-AE85CD377DC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4BF0A7B-5CAA-548D-4D16-C5F70D8530A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78E72CB-43B5-C847-D631-911733A4159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E537C3A-DB60-A715-0591-0EE6ECB1B2E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Statistics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4128F09-E2F7-D768-0EB4-F54CA235BD70}"/>
              </a:ext>
            </a:extLst>
          </p:cNvPr>
          <p:cNvSpPr txBox="1"/>
          <p:nvPr/>
        </p:nvSpPr>
        <p:spPr>
          <a:xfrm>
            <a:off x="834571" y="2084861"/>
            <a:ext cx="1041512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Foundation of Inference and Uncertainty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Helps with: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Hypothesis testing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Confidence intervals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Probability estimation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Often used before or after model building: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To explore data patterns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To interpret model outcomes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Statistics is complementary, not competitive, with data mining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4E9566-CCAA-4EF2-C361-CFA9FB9387E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4C6B6E-F4E9-3B73-CF02-2961C4B9FF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3707" y="2003211"/>
            <a:ext cx="3525985" cy="25074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34D7800-D874-931D-E692-167C688A3A0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9713180"/>
      </p:ext>
    </p:extLst>
  </p:cSld>
  <p:clrMapOvr>
    <a:masterClrMapping/>
  </p:clrMapOvr>
  <p:transition spd="slow" advTm="93512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C6720C-BA0B-21D1-2413-471EF103E2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EC5B662-4572-DCAE-EB29-0F4FE67D525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3C120D5-CF53-0145-C6C4-BD6CEEF8200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219972B-FA0B-FAE2-B89E-71865E5A64B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1CA371D-E6FC-CF69-B484-16A4FC99FFF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AD61084-EB05-140A-E533-E6CBF69F1948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Database Querying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10EC35D-9F8C-40F5-3B94-FE786F2716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3412" y="2974939"/>
            <a:ext cx="2988821" cy="273336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C20E1921-067A-A0E7-6B7A-603D7D679B64}"/>
              </a:ext>
            </a:extLst>
          </p:cNvPr>
          <p:cNvSpPr txBox="1"/>
          <p:nvPr/>
        </p:nvSpPr>
        <p:spPr>
          <a:xfrm>
            <a:off x="834572" y="2084861"/>
            <a:ext cx="104151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Asking Questions Directly from the Data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Uses structured query languages (e.g., SQL)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Great for: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Exploratory analysis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Counting events or frequencies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Filtering or aggregating data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/>
          </a:p>
          <a:p>
            <a:pPr algn="ctr"/>
            <a:r>
              <a:rPr lang="en-US" sz="3200" dirty="0">
                <a:solidFill>
                  <a:srgbClr val="FF0000"/>
                </a:solidFill>
              </a:rPr>
              <a:t>Querying is often the first step in building an understanding of the data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B284C0A-1EEB-4929-8BD9-F2603EC4BB6A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9BF490-CC79-29CE-9FA7-2FD797C8DBE7}"/>
              </a:ext>
            </a:extLst>
          </p:cNvPr>
          <p:cNvSpPr txBox="1"/>
          <p:nvPr/>
        </p:nvSpPr>
        <p:spPr>
          <a:xfrm>
            <a:off x="981698" y="1384186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5301223"/>
      </p:ext>
    </p:extLst>
  </p:cSld>
  <p:clrMapOvr>
    <a:masterClrMapping/>
  </p:clrMapOvr>
  <p:transition spd="slow" advTm="72784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AEA4B6-09A5-1CA0-823F-BEA6150BBD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8E36DFD-6979-0C8E-B4C4-31C23EADB8A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AC5F5BC-3EE9-EACE-66C6-10E8FA09D00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3C1032F-8A03-5D2C-23EF-09FB4E5E881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2DE7431-CEFE-CC7F-20EA-788380838871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46B2C4D-95D9-60D0-C87C-AE5C1E2BA0FD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Warehousing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2C3301A-5D83-1338-2866-A0993EFA7E62}"/>
              </a:ext>
            </a:extLst>
          </p:cNvPr>
          <p:cNvSpPr txBox="1"/>
          <p:nvPr/>
        </p:nvSpPr>
        <p:spPr>
          <a:xfrm>
            <a:off x="834571" y="2084861"/>
            <a:ext cx="1041512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Centralized Storage for Analytics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Supports: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Long-term data collection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Enterprise-wide access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Efficient querying and reporting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Enables: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Consistency across departments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Reliable inputs to data science projects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Think of it as the infrastructure layer beneath analytics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3D7CE7-19F3-1170-C4B3-B96894D291F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F1515D7-2CC1-BE4D-CFBE-7F59426F23A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C3E01D-4A9A-2570-0AEA-DA9983E76F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3411" y="2234206"/>
            <a:ext cx="4661495" cy="2272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119019"/>
      </p:ext>
    </p:extLst>
  </p:cSld>
  <p:clrMapOvr>
    <a:masterClrMapping/>
  </p:clrMapOvr>
  <p:transition spd="slow" advTm="115242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8382F7-2298-D72C-4D0F-15C76B15C6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D7C307D-3D7F-F33B-69B9-57294EF63F4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68817FD-7632-8436-51AC-A1EA3B30547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3F4CB61-8B66-D663-A72D-658312B0FA5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39C876D-796B-FF1D-C88B-5D6015814BC1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22A81F4-342A-0D95-4819-57F6BBB6E831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Regression Analysis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E013CE0-CE48-FCBC-3483-E0243FDEF74D}"/>
              </a:ext>
            </a:extLst>
          </p:cNvPr>
          <p:cNvSpPr txBox="1"/>
          <p:nvPr/>
        </p:nvSpPr>
        <p:spPr>
          <a:xfrm>
            <a:off x="834571" y="2084861"/>
            <a:ext cx="1011282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A Time-Tested Predictive Tool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Models relationships between variables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Types: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Linear regression: Predict numeric outcomes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Logistic regression: Predict binary classes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Still widely used for its: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Interpretability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Speed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Simplicity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A go-to method when transparency is as important as accuracy</a:t>
            </a:r>
            <a:endParaRPr lang="en-US" sz="28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D5558DD-7E27-D80C-9983-73C0EB57E23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C095104-9FB2-50F7-019F-A2E3B4B49B42}"/>
              </a:ext>
            </a:extLst>
          </p:cNvPr>
          <p:cNvSpPr txBox="1"/>
          <p:nvPr/>
        </p:nvSpPr>
        <p:spPr>
          <a:xfrm>
            <a:off x="981698" y="1384186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23D7E3-9FF1-D540-9842-2F6D6F09E2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3035" y="2650835"/>
            <a:ext cx="2905665" cy="2366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451954"/>
      </p:ext>
    </p:extLst>
  </p:cSld>
  <p:clrMapOvr>
    <a:masterClrMapping/>
  </p:clrMapOvr>
  <p:transition spd="slow" advTm="62144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91B94E-BB2A-5C64-581F-779E05FFCB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C7C6CCD-3087-6AFD-0865-06248D13B4F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308C218-9121-FC5E-36A8-B29331F2314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D989A83-25B9-032F-2201-145969195D5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4EEF2D6-9DBC-EE60-AEED-BC20B4A74E7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441E917-0FF6-E064-F6C5-60F0A066B1F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Machine Learning and Data Mining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0D69039-E36C-C649-3511-49ACF7F14B03}"/>
              </a:ext>
            </a:extLst>
          </p:cNvPr>
          <p:cNvSpPr txBox="1"/>
          <p:nvPr/>
        </p:nvSpPr>
        <p:spPr>
          <a:xfrm>
            <a:off x="834571" y="2084861"/>
            <a:ext cx="105156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chemeClr val="accent1"/>
                </a:solidFill>
              </a:rPr>
              <a:t>Similar Goals, Different Emphases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Machine Learning focuses on: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Generalization from data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Algorithm performance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Data Mining focuses on: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Business context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Interpretability and deployment</a:t>
            </a:r>
          </a:p>
          <a:p>
            <a:pPr algn="ctr"/>
            <a:r>
              <a:rPr lang="en-US" sz="3200" dirty="0">
                <a:solidFill>
                  <a:srgbClr val="FF0000"/>
                </a:solidFill>
              </a:rPr>
              <a:t>ML powers the engine; data mining steers the car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8F83688-DA24-EE1E-10A4-15C10D1A3419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ED20EC-3F9B-FA52-8CB5-C2902B430A0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B9342E90-6A87-F5CD-E262-1A0E397178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3091" y="2658508"/>
            <a:ext cx="4767080" cy="2880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425728"/>
      </p:ext>
    </p:extLst>
  </p:cSld>
  <p:clrMapOvr>
    <a:masterClrMapping/>
  </p:clrMapOvr>
  <p:transition spd="slow" advTm="84181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339EC-B0B5-EC0E-28CC-2C223B4519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C200000-1DE8-4D73-F510-A27C9D59B4E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7D9A7AB-D950-BCEE-89A8-7E0E16F4872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6297930-280B-A847-4BB7-929F0F0AF7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BEB003C-03E7-D410-850B-185E86121A17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72BECAC-E36F-560C-6F5A-22AD73EE86C2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Managing Data Science Teams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E4F3B99-D0AC-647D-E4BE-43C0D2B2DF01}"/>
              </a:ext>
            </a:extLst>
          </p:cNvPr>
          <p:cNvSpPr txBox="1"/>
          <p:nvPr/>
        </p:nvSpPr>
        <p:spPr>
          <a:xfrm>
            <a:off x="834571" y="2084861"/>
            <a:ext cx="1041512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1"/>
                </a:solidFill>
              </a:rPr>
              <a:t>Cross-Functional Collaboration Matters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Data science requires integration of: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Business domain expertise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Data engineering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Modeling and analytics skills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Success depends on: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Open communication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Shared understanding of objectives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Access to relevant data</a:t>
            </a:r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Encourage teams to work iteratively, not in silos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0DB2F88-9722-8A80-F169-24BC24DB865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C67E92-403F-2DAA-5048-BBC04E4BBF3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pSp>
        <p:nvGrpSpPr>
          <p:cNvPr id="10" name="Google Shape;8736;p58">
            <a:extLst>
              <a:ext uri="{FF2B5EF4-FFF2-40B4-BE49-F238E27FC236}">
                <a16:creationId xmlns:a16="http://schemas.microsoft.com/office/drawing/2014/main" id="{6B5ADD45-0EC6-1BEC-1C74-FAB4979D0FFB}"/>
              </a:ext>
            </a:extLst>
          </p:cNvPr>
          <p:cNvGrpSpPr/>
          <p:nvPr/>
        </p:nvGrpSpPr>
        <p:grpSpPr>
          <a:xfrm>
            <a:off x="7688835" y="2292395"/>
            <a:ext cx="3343142" cy="3354812"/>
            <a:chOff x="3497300" y="3227275"/>
            <a:chExt cx="296175" cy="296175"/>
          </a:xfrm>
          <a:solidFill>
            <a:schemeClr val="accent1"/>
          </a:solidFill>
        </p:grpSpPr>
        <p:sp>
          <p:nvSpPr>
            <p:cNvPr id="13" name="Google Shape;8737;p58">
              <a:extLst>
                <a:ext uri="{FF2B5EF4-FFF2-40B4-BE49-F238E27FC236}">
                  <a16:creationId xmlns:a16="http://schemas.microsoft.com/office/drawing/2014/main" id="{3E04F001-7B7D-CCCF-71C2-13B7EF8855CA}"/>
                </a:ext>
              </a:extLst>
            </p:cNvPr>
            <p:cNvSpPr/>
            <p:nvPr/>
          </p:nvSpPr>
          <p:spPr>
            <a:xfrm>
              <a:off x="3609925" y="33399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cubicBezTo>
                    <a:pt x="1" y="2112"/>
                    <a:pt x="631" y="2742"/>
                    <a:pt x="1387" y="2742"/>
                  </a:cubicBezTo>
                  <a:cubicBezTo>
                    <a:pt x="2143" y="2742"/>
                    <a:pt x="2773" y="2112"/>
                    <a:pt x="2773" y="1355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7" name="Google Shape;8738;p58">
              <a:extLst>
                <a:ext uri="{FF2B5EF4-FFF2-40B4-BE49-F238E27FC236}">
                  <a16:creationId xmlns:a16="http://schemas.microsoft.com/office/drawing/2014/main" id="{9518D96F-7D7B-948A-2FE9-3421B2247C2A}"/>
                </a:ext>
              </a:extLst>
            </p:cNvPr>
            <p:cNvSpPr/>
            <p:nvPr/>
          </p:nvSpPr>
          <p:spPr>
            <a:xfrm>
              <a:off x="3531175" y="3227275"/>
              <a:ext cx="86650" cy="86675"/>
            </a:xfrm>
            <a:custGeom>
              <a:avLst/>
              <a:gdLst/>
              <a:ahLst/>
              <a:cxnLst/>
              <a:rect l="l" t="t" r="r" b="b"/>
              <a:pathLst>
                <a:path w="3466" h="3467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741" y="3466"/>
                    <a:pt x="3466" y="2678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8" name="Google Shape;8739;p58">
              <a:extLst>
                <a:ext uri="{FF2B5EF4-FFF2-40B4-BE49-F238E27FC236}">
                  <a16:creationId xmlns:a16="http://schemas.microsoft.com/office/drawing/2014/main" id="{15D55BEB-22C9-255D-6422-644AD053D5A2}"/>
                </a:ext>
              </a:extLst>
            </p:cNvPr>
            <p:cNvSpPr/>
            <p:nvPr/>
          </p:nvSpPr>
          <p:spPr>
            <a:xfrm>
              <a:off x="3670575" y="32272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8"/>
                    <a:pt x="788" y="3466"/>
                    <a:pt x="1733" y="3466"/>
                  </a:cubicBezTo>
                  <a:cubicBezTo>
                    <a:pt x="2679" y="3466"/>
                    <a:pt x="3466" y="2678"/>
                    <a:pt x="3466" y="1733"/>
                  </a:cubicBez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9" name="Google Shape;8740;p58">
              <a:extLst>
                <a:ext uri="{FF2B5EF4-FFF2-40B4-BE49-F238E27FC236}">
                  <a16:creationId xmlns:a16="http://schemas.microsoft.com/office/drawing/2014/main" id="{8E06BA54-103D-414B-0C48-04DD66363F92}"/>
                </a:ext>
              </a:extLst>
            </p:cNvPr>
            <p:cNvSpPr/>
            <p:nvPr/>
          </p:nvSpPr>
          <p:spPr>
            <a:xfrm>
              <a:off x="3622525" y="3421825"/>
              <a:ext cx="41775" cy="25225"/>
            </a:xfrm>
            <a:custGeom>
              <a:avLst/>
              <a:gdLst/>
              <a:ahLst/>
              <a:cxnLst/>
              <a:rect l="l" t="t" r="r" b="b"/>
              <a:pathLst>
                <a:path w="1671" h="1009" extrusionOk="0">
                  <a:moveTo>
                    <a:pt x="1" y="0"/>
                  </a:moveTo>
                  <a:lnTo>
                    <a:pt x="851" y="1008"/>
                  </a:lnTo>
                  <a:lnTo>
                    <a:pt x="1671" y="0"/>
                  </a:lnTo>
                  <a:lnTo>
                    <a:pt x="1671" y="0"/>
                  </a:lnTo>
                  <a:cubicBezTo>
                    <a:pt x="1450" y="126"/>
                    <a:pt x="1167" y="158"/>
                    <a:pt x="851" y="158"/>
                  </a:cubicBezTo>
                  <a:cubicBezTo>
                    <a:pt x="568" y="158"/>
                    <a:pt x="284" y="95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20" name="Google Shape;8741;p58">
              <a:extLst>
                <a:ext uri="{FF2B5EF4-FFF2-40B4-BE49-F238E27FC236}">
                  <a16:creationId xmlns:a16="http://schemas.microsoft.com/office/drawing/2014/main" id="{6C4FF6AB-12CD-176D-F64B-4712EB5C778E}"/>
                </a:ext>
              </a:extLst>
            </p:cNvPr>
            <p:cNvSpPr/>
            <p:nvPr/>
          </p:nvSpPr>
          <p:spPr>
            <a:xfrm>
              <a:off x="3566600" y="34163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261" y="1"/>
                  </a:moveTo>
                  <a:cubicBezTo>
                    <a:pt x="474" y="599"/>
                    <a:pt x="1" y="1513"/>
                    <a:pt x="1" y="2490"/>
                  </a:cubicBezTo>
                  <a:lnTo>
                    <a:pt x="1" y="3907"/>
                  </a:lnTo>
                  <a:cubicBezTo>
                    <a:pt x="1" y="4096"/>
                    <a:pt x="158" y="4254"/>
                    <a:pt x="379" y="4254"/>
                  </a:cubicBezTo>
                  <a:lnTo>
                    <a:pt x="2805" y="4254"/>
                  </a:lnTo>
                  <a:lnTo>
                    <a:pt x="2805" y="1891"/>
                  </a:lnTo>
                  <a:lnTo>
                    <a:pt x="1261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21" name="Google Shape;8742;p58">
              <a:extLst>
                <a:ext uri="{FF2B5EF4-FFF2-40B4-BE49-F238E27FC236}">
                  <a16:creationId xmlns:a16="http://schemas.microsoft.com/office/drawing/2014/main" id="{E147B5F5-981F-1EF0-A0B9-A8E928E2642E}"/>
                </a:ext>
              </a:extLst>
            </p:cNvPr>
            <p:cNvSpPr/>
            <p:nvPr/>
          </p:nvSpPr>
          <p:spPr>
            <a:xfrm>
              <a:off x="3653250" y="34171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544" y="0"/>
                  </a:moveTo>
                  <a:lnTo>
                    <a:pt x="1" y="1890"/>
                  </a:lnTo>
                  <a:lnTo>
                    <a:pt x="1" y="4253"/>
                  </a:lnTo>
                  <a:lnTo>
                    <a:pt x="2458" y="4253"/>
                  </a:lnTo>
                  <a:cubicBezTo>
                    <a:pt x="2647" y="4253"/>
                    <a:pt x="2804" y="4096"/>
                    <a:pt x="2804" y="3907"/>
                  </a:cubicBezTo>
                  <a:lnTo>
                    <a:pt x="2804" y="2489"/>
                  </a:lnTo>
                  <a:cubicBezTo>
                    <a:pt x="2773" y="1481"/>
                    <a:pt x="2300" y="567"/>
                    <a:pt x="154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23" name="Google Shape;8743;p58">
              <a:extLst>
                <a:ext uri="{FF2B5EF4-FFF2-40B4-BE49-F238E27FC236}">
                  <a16:creationId xmlns:a16="http://schemas.microsoft.com/office/drawing/2014/main" id="{812B8536-00A6-D4EC-3793-7377B88EEE04}"/>
                </a:ext>
              </a:extLst>
            </p:cNvPr>
            <p:cNvSpPr/>
            <p:nvPr/>
          </p:nvSpPr>
          <p:spPr>
            <a:xfrm>
              <a:off x="3655625" y="3310775"/>
              <a:ext cx="137850" cy="108700"/>
            </a:xfrm>
            <a:custGeom>
              <a:avLst/>
              <a:gdLst/>
              <a:ahLst/>
              <a:cxnLst/>
              <a:rect l="l" t="t" r="r" b="b"/>
              <a:pathLst>
                <a:path w="5514" h="4348" extrusionOk="0">
                  <a:moveTo>
                    <a:pt x="3686" y="1512"/>
                  </a:moveTo>
                  <a:cubicBezTo>
                    <a:pt x="3907" y="1512"/>
                    <a:pt x="4064" y="1670"/>
                    <a:pt x="4064" y="1859"/>
                  </a:cubicBezTo>
                  <a:cubicBezTo>
                    <a:pt x="4064" y="2048"/>
                    <a:pt x="3907" y="2205"/>
                    <a:pt x="3686" y="2205"/>
                  </a:cubicBezTo>
                  <a:lnTo>
                    <a:pt x="2993" y="2205"/>
                  </a:lnTo>
                  <a:cubicBezTo>
                    <a:pt x="2804" y="2205"/>
                    <a:pt x="2646" y="2048"/>
                    <a:pt x="2646" y="1859"/>
                  </a:cubicBezTo>
                  <a:cubicBezTo>
                    <a:pt x="2646" y="1670"/>
                    <a:pt x="2804" y="1512"/>
                    <a:pt x="2993" y="1512"/>
                  </a:cubicBezTo>
                  <a:close/>
                  <a:moveTo>
                    <a:pt x="4127" y="0"/>
                  </a:moveTo>
                  <a:cubicBezTo>
                    <a:pt x="3686" y="536"/>
                    <a:pt x="3056" y="851"/>
                    <a:pt x="2331" y="851"/>
                  </a:cubicBezTo>
                  <a:cubicBezTo>
                    <a:pt x="1607" y="851"/>
                    <a:pt x="977" y="504"/>
                    <a:pt x="536" y="63"/>
                  </a:cubicBezTo>
                  <a:cubicBezTo>
                    <a:pt x="347" y="221"/>
                    <a:pt x="158" y="378"/>
                    <a:pt x="0" y="567"/>
                  </a:cubicBezTo>
                  <a:cubicBezTo>
                    <a:pt x="945" y="756"/>
                    <a:pt x="1638" y="1575"/>
                    <a:pt x="1638" y="2615"/>
                  </a:cubicBezTo>
                  <a:cubicBezTo>
                    <a:pt x="1638" y="2930"/>
                    <a:pt x="1575" y="3214"/>
                    <a:pt x="1449" y="3466"/>
                  </a:cubicBezTo>
                  <a:cubicBezTo>
                    <a:pt x="1859" y="3718"/>
                    <a:pt x="2205" y="4001"/>
                    <a:pt x="2520" y="4348"/>
                  </a:cubicBezTo>
                  <a:lnTo>
                    <a:pt x="5167" y="4348"/>
                  </a:lnTo>
                  <a:cubicBezTo>
                    <a:pt x="5356" y="4348"/>
                    <a:pt x="5513" y="4190"/>
                    <a:pt x="5513" y="4001"/>
                  </a:cubicBezTo>
                  <a:lnTo>
                    <a:pt x="5513" y="2615"/>
                  </a:lnTo>
                  <a:cubicBezTo>
                    <a:pt x="5482" y="1512"/>
                    <a:pt x="4915" y="567"/>
                    <a:pt x="412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24" name="Google Shape;8744;p58">
              <a:extLst>
                <a:ext uri="{FF2B5EF4-FFF2-40B4-BE49-F238E27FC236}">
                  <a16:creationId xmlns:a16="http://schemas.microsoft.com/office/drawing/2014/main" id="{1E803DD9-C2B8-A1DF-6C68-C07BF1A20781}"/>
                </a:ext>
              </a:extLst>
            </p:cNvPr>
            <p:cNvSpPr/>
            <p:nvPr/>
          </p:nvSpPr>
          <p:spPr>
            <a:xfrm>
              <a:off x="3497300" y="3309975"/>
              <a:ext cx="136275" cy="108725"/>
            </a:xfrm>
            <a:custGeom>
              <a:avLst/>
              <a:gdLst/>
              <a:ahLst/>
              <a:cxnLst/>
              <a:rect l="l" t="t" r="r" b="b"/>
              <a:pathLst>
                <a:path w="5451" h="4349" extrusionOk="0">
                  <a:moveTo>
                    <a:pt x="2426" y="1544"/>
                  </a:moveTo>
                  <a:cubicBezTo>
                    <a:pt x="2615" y="1544"/>
                    <a:pt x="2773" y="1702"/>
                    <a:pt x="2773" y="1891"/>
                  </a:cubicBezTo>
                  <a:cubicBezTo>
                    <a:pt x="2773" y="2080"/>
                    <a:pt x="2615" y="2237"/>
                    <a:pt x="2426" y="2237"/>
                  </a:cubicBezTo>
                  <a:lnTo>
                    <a:pt x="1733" y="2237"/>
                  </a:lnTo>
                  <a:cubicBezTo>
                    <a:pt x="1513" y="2237"/>
                    <a:pt x="1355" y="2080"/>
                    <a:pt x="1355" y="1891"/>
                  </a:cubicBezTo>
                  <a:cubicBezTo>
                    <a:pt x="1355" y="1702"/>
                    <a:pt x="1513" y="1544"/>
                    <a:pt x="1733" y="1544"/>
                  </a:cubicBezTo>
                  <a:close/>
                  <a:moveTo>
                    <a:pt x="1324" y="1"/>
                  </a:moveTo>
                  <a:cubicBezTo>
                    <a:pt x="536" y="568"/>
                    <a:pt x="1" y="1513"/>
                    <a:pt x="1" y="2552"/>
                  </a:cubicBezTo>
                  <a:lnTo>
                    <a:pt x="1" y="3939"/>
                  </a:lnTo>
                  <a:cubicBezTo>
                    <a:pt x="1" y="4191"/>
                    <a:pt x="95" y="4348"/>
                    <a:pt x="316" y="4348"/>
                  </a:cubicBezTo>
                  <a:lnTo>
                    <a:pt x="2930" y="4348"/>
                  </a:lnTo>
                  <a:cubicBezTo>
                    <a:pt x="3214" y="3970"/>
                    <a:pt x="3561" y="3655"/>
                    <a:pt x="4002" y="3466"/>
                  </a:cubicBezTo>
                  <a:cubicBezTo>
                    <a:pt x="3876" y="3183"/>
                    <a:pt x="3813" y="2930"/>
                    <a:pt x="3813" y="2615"/>
                  </a:cubicBezTo>
                  <a:cubicBezTo>
                    <a:pt x="3813" y="1607"/>
                    <a:pt x="4506" y="757"/>
                    <a:pt x="5451" y="568"/>
                  </a:cubicBezTo>
                  <a:cubicBezTo>
                    <a:pt x="5293" y="347"/>
                    <a:pt x="5104" y="190"/>
                    <a:pt x="4915" y="32"/>
                  </a:cubicBezTo>
                  <a:cubicBezTo>
                    <a:pt x="4474" y="505"/>
                    <a:pt x="3844" y="820"/>
                    <a:pt x="3151" y="820"/>
                  </a:cubicBezTo>
                  <a:cubicBezTo>
                    <a:pt x="2426" y="820"/>
                    <a:pt x="1796" y="505"/>
                    <a:pt x="132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  <p:extLst>
      <p:ext uri="{BB962C8B-B14F-4D97-AF65-F5344CB8AC3E}">
        <p14:creationId xmlns:p14="http://schemas.microsoft.com/office/powerpoint/2010/main" val="1749508736"/>
      </p:ext>
    </p:extLst>
  </p:cSld>
  <p:clrMapOvr>
    <a:masterClrMapping/>
  </p:clrMapOvr>
  <p:transition spd="slow" advTm="126048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3571B2-07D8-8B23-5AA9-B3A8CE2CD4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C2A1ABD-E6E2-2CB8-7F91-D5756E7CD36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B1F69D4-2D8A-831B-9612-D38132EC11E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80EAB4F-4D21-209E-AAC3-F79649128AE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44BF6EE-5D2A-AE15-13F4-CC65BF3152D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40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EFA5C45-DB40-85F4-0A7F-8E8B2A6AFDF5}"/>
              </a:ext>
            </a:extLst>
          </p:cNvPr>
          <p:cNvSpPr txBox="1"/>
          <p:nvPr/>
        </p:nvSpPr>
        <p:spPr>
          <a:xfrm>
            <a:off x="2386155" y="561321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Who Should be Involved (Skills &amp; Roles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)?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8EB6784-3A8B-2D28-4302-E55DF4C9A03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201141-EBB0-7B95-930E-2A1DDDFD5D5D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30" name="TextBox 14">
            <a:extLst>
              <a:ext uri="{FF2B5EF4-FFF2-40B4-BE49-F238E27FC236}">
                <a16:creationId xmlns:a16="http://schemas.microsoft.com/office/drawing/2014/main" id="{F5D39F9C-816A-81FD-4B37-A934AB67680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62473465"/>
              </p:ext>
            </p:extLst>
          </p:nvPr>
        </p:nvGraphicFramePr>
        <p:xfrm>
          <a:off x="617280" y="2084860"/>
          <a:ext cx="10812719" cy="42238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08232458"/>
      </p:ext>
    </p:extLst>
  </p:cSld>
  <p:clrMapOvr>
    <a:masterClrMapping/>
  </p:clrMapOvr>
  <p:transition spd="slow" advTm="113776">
    <p:comb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30C022-6B3B-5C03-BE2E-C2E7A10DF8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659764F-BFCB-7A71-1079-EC6715750CA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55CF4AB-D324-3D43-488A-68AA8C07516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7209DFD-29C8-2A71-7D8D-DBD04D794F1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D13B4AD-E043-CE4E-3E29-31B30FF8628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41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B91F0FC-D7ED-473F-FC9E-1ECE389DC1BE}"/>
              </a:ext>
            </a:extLst>
          </p:cNvPr>
          <p:cNvSpPr txBox="1"/>
          <p:nvPr/>
        </p:nvSpPr>
        <p:spPr>
          <a:xfrm>
            <a:off x="2361279" y="556701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Success Factors for Data Science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Projects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91ECCC8-8984-9F22-D187-C019C3E7706A}"/>
              </a:ext>
            </a:extLst>
          </p:cNvPr>
          <p:cNvSpPr txBox="1"/>
          <p:nvPr/>
        </p:nvSpPr>
        <p:spPr>
          <a:xfrm>
            <a:off x="834571" y="2084861"/>
            <a:ext cx="105156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A successful project depends on: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Supported by tools like: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Statistics, querying, regression, machine learning</a:t>
            </a:r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Technology alone isn’t enough — process and people matter just as much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B8BE12D-DA01-8834-7CBA-6B195FF3179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40727A-83A6-43A0-2003-03DA7FD8CAC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39" name="Diagram 38">
            <a:extLst>
              <a:ext uri="{FF2B5EF4-FFF2-40B4-BE49-F238E27FC236}">
                <a16:creationId xmlns:a16="http://schemas.microsoft.com/office/drawing/2014/main" id="{7F87366E-8950-EDF2-EB2D-039EE3C1EE2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82129937"/>
              </p:ext>
            </p:extLst>
          </p:nvPr>
        </p:nvGraphicFramePr>
        <p:xfrm>
          <a:off x="834571" y="2656113"/>
          <a:ext cx="10312399" cy="21553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44054535"/>
      </p:ext>
    </p:extLst>
  </p:cSld>
  <p:clrMapOvr>
    <a:masterClrMapping/>
  </p:clrMapOvr>
  <p:transition spd="slow" advTm="109528">
    <p:comb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pPr lvl="0">
                <a:spcAft>
                  <a:spcPts val="600"/>
                </a:spcAft>
                <a:defRPr/>
              </a:pPr>
              <a:t>42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Points</a:t>
            </a:r>
          </a:p>
        </p:txBody>
      </p:sp>
      <p:graphicFrame>
        <p:nvGraphicFramePr>
          <p:cNvPr id="31" name="Diagram 30">
            <a:extLst>
              <a:ext uri="{FF2B5EF4-FFF2-40B4-BE49-F238E27FC236}">
                <a16:creationId xmlns:a16="http://schemas.microsoft.com/office/drawing/2014/main" id="{8CC20127-3F88-7DBD-ACCC-E036E2F652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14858064"/>
              </p:ext>
            </p:extLst>
          </p:nvPr>
        </p:nvGraphicFramePr>
        <p:xfrm>
          <a:off x="981699" y="2334214"/>
          <a:ext cx="10063672" cy="38778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E7605EAD-176B-39A8-FCA7-FBC15BAD2AF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5BBA1EE-621D-0E73-2297-F5B132A9B3A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99553"/>
      </p:ext>
    </p:extLst>
  </p:cSld>
  <p:clrMapOvr>
    <a:masterClrMapping/>
  </p:clrMapOvr>
  <p:transition spd="slow" advTm="159571">
    <p:comb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0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E94446B-A195-43D2-8375-7C1AC4D4203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pPr lvl="0">
                <a:spcAft>
                  <a:spcPts val="600"/>
                </a:spcAft>
                <a:defRPr/>
              </a:pPr>
              <a:t>43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12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9" y="1549486"/>
            <a:ext cx="398394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ea typeface="Calibri"/>
                <a:cs typeface="+mj-cs"/>
                <a:sym typeface="Calibri"/>
              </a:rPr>
              <a:t>For Discussion Panel and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ea typeface="Calibri"/>
              <a:cs typeface="+mj-cs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ea typeface="Calibri"/>
                <a:cs typeface="Times New Roman" panose="02020603050405020304" pitchFamily="18" charset="0"/>
                <a:sym typeface="Calibri"/>
              </a:rPr>
              <a:t>Use the open-source Telco Customer Churn dataset available on </a:t>
            </a:r>
            <a:r>
              <a:rPr lang="en-US" sz="2400" dirty="0"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Kaggle</a:t>
            </a:r>
            <a:r>
              <a:rPr lang="en-US" sz="2400" dirty="0">
                <a:ea typeface="Calibri"/>
                <a:cs typeface="Times New Roman" panose="02020603050405020304" pitchFamily="18" charset="0"/>
                <a:sym typeface="Calibri"/>
              </a:rPr>
              <a:t>.</a:t>
            </a:r>
          </a:p>
          <a:p>
            <a:endParaRPr lang="en-US" sz="2400" dirty="0"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ea typeface="Calibri"/>
                <a:cs typeface="Times New Roman" panose="02020603050405020304" pitchFamily="18" charset="0"/>
                <a:sym typeface="Calibri"/>
              </a:rPr>
              <a:t>Import the Dataset into Excel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ea typeface="Calibri"/>
                <a:cs typeface="Times New Roman" panose="02020603050405020304" pitchFamily="18" charset="0"/>
                <a:sym typeface="Calibri"/>
              </a:rPr>
              <a:t>Familiarize yourself with the columns </a:t>
            </a:r>
          </a:p>
          <a:p>
            <a:pPr lvl="0"/>
            <a:r>
              <a:rPr lang="en-US" sz="2400" dirty="0">
                <a:ea typeface="Calibri"/>
                <a:cs typeface="Times New Roman" panose="02020603050405020304" pitchFamily="18" charset="0"/>
                <a:sym typeface="Calibri"/>
                <a:hlinkClick r:id="rId5"/>
              </a:rPr>
              <a:t> </a:t>
            </a:r>
            <a:endParaRPr lang="en-US" sz="2000" dirty="0"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15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AF90E4-89E8-4839-6DA4-C357A3CBC8D3}"/>
              </a:ext>
            </a:extLst>
          </p:cNvPr>
          <p:cNvSpPr txBox="1"/>
          <p:nvPr/>
        </p:nvSpPr>
        <p:spPr>
          <a:xfrm>
            <a:off x="5292245" y="3484591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010CBD-D8BA-CFC0-BE5D-0CF97622B353}"/>
              </a:ext>
            </a:extLst>
          </p:cNvPr>
          <p:cNvSpPr txBox="1"/>
          <p:nvPr/>
        </p:nvSpPr>
        <p:spPr>
          <a:xfrm>
            <a:off x="5393654" y="3820233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3686490"/>
      </p:ext>
    </p:extLst>
  </p:cSld>
  <p:clrMapOvr>
    <a:masterClrMapping/>
  </p:clrMapOvr>
  <p:transition spd="slow" advTm="101493">
    <p:comb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25"/>
    </mc:Choice>
    <mc:Fallback xmlns="">
      <p:transition spd="slow" advTm="16925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  <SharedWithUsers xmlns="49100919-8a76-4266-be0c-7dc583902cb4">
      <UserInfo>
        <DisplayName/>
        <AccountId xsi:nil="true"/>
        <AccountType/>
      </UserInfo>
    </SharedWithUsers>
    <MediaLengthInSeconds xmlns="d13aca44-ef33-4cf4-9980-7f0b00e6eeb9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www.w3.org/XML/1998/namespace"/>
    <ds:schemaRef ds:uri="http://purl.org/dc/dcmitype/"/>
    <ds:schemaRef ds:uri="d13aca44-ef33-4cf4-9980-7f0b00e6eeb9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49100919-8a76-4266-be0c-7dc583902cb4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9FD861B-2DFC-44F7-8633-700DAC02E96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4798</TotalTime>
  <Words>2167</Words>
  <Application>Microsoft Office PowerPoint</Application>
  <PresentationFormat>Widescreen</PresentationFormat>
  <Paragraphs>561</Paragraphs>
  <Slides>44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1" baseType="lpstr">
      <vt:lpstr>Alexandria</vt:lpstr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268</cp:revision>
  <dcterms:created xsi:type="dcterms:W3CDTF">2023-04-29T09:08:00Z</dcterms:created>
  <dcterms:modified xsi:type="dcterms:W3CDTF">2025-10-10T17:55:30Z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  <property fmtid="{D5CDD505-2E9C-101B-9397-08002B2CF9AE}" pid="6" name="Order">
    <vt:r8>23458300</vt:r8>
  </property>
  <property fmtid="{D5CDD505-2E9C-101B-9397-08002B2CF9AE}" pid="7" name="xd_Signature">
    <vt:bool>false</vt:bool>
  </property>
  <property fmtid="{D5CDD505-2E9C-101B-9397-08002B2CF9AE}" pid="8" name="xd_ProgID">
    <vt:lpwstr/>
  </property>
  <property fmtid="{D5CDD505-2E9C-101B-9397-08002B2CF9AE}" pid="9" name="_SourceUrl">
    <vt:lpwstr/>
  </property>
  <property fmtid="{D5CDD505-2E9C-101B-9397-08002B2CF9AE}" pid="10" name="_SharedFileIndex">
    <vt:lpwstr/>
  </property>
  <property fmtid="{D5CDD505-2E9C-101B-9397-08002B2CF9AE}" pid="11" name="ComplianceAssetId">
    <vt:lpwstr/>
  </property>
  <property fmtid="{D5CDD505-2E9C-101B-9397-08002B2CF9AE}" pid="12" name="TemplateUrl">
    <vt:lpwstr/>
  </property>
  <property fmtid="{D5CDD505-2E9C-101B-9397-08002B2CF9AE}" pid="13" name="_ExtendedDescription">
    <vt:lpwstr/>
  </property>
  <property fmtid="{D5CDD505-2E9C-101B-9397-08002B2CF9AE}" pid="14" name="TriggerFlowInfo">
    <vt:lpwstr/>
  </property>
</Properties>
</file>