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2"/>
  </p:notesMasterIdLst>
  <p:sldIdLst>
    <p:sldId id="303" r:id="rId5"/>
    <p:sldId id="313" r:id="rId6"/>
    <p:sldId id="276" r:id="rId7"/>
    <p:sldId id="409" r:id="rId8"/>
    <p:sldId id="455" r:id="rId9"/>
    <p:sldId id="518" r:id="rId10"/>
    <p:sldId id="457" r:id="rId11"/>
    <p:sldId id="458" r:id="rId12"/>
    <p:sldId id="460" r:id="rId13"/>
    <p:sldId id="463" r:id="rId14"/>
    <p:sldId id="465" r:id="rId15"/>
    <p:sldId id="523" r:id="rId16"/>
    <p:sldId id="468" r:id="rId17"/>
    <p:sldId id="469" r:id="rId18"/>
    <p:sldId id="470" r:id="rId19"/>
    <p:sldId id="471" r:id="rId20"/>
    <p:sldId id="472" r:id="rId21"/>
    <p:sldId id="473" r:id="rId22"/>
    <p:sldId id="475" r:id="rId23"/>
    <p:sldId id="476" r:id="rId24"/>
    <p:sldId id="477" r:id="rId25"/>
    <p:sldId id="478" r:id="rId26"/>
    <p:sldId id="479" r:id="rId27"/>
    <p:sldId id="480" r:id="rId28"/>
    <p:sldId id="482" r:id="rId29"/>
    <p:sldId id="483" r:id="rId30"/>
    <p:sldId id="484" r:id="rId31"/>
    <p:sldId id="485" r:id="rId32"/>
    <p:sldId id="486" r:id="rId33"/>
    <p:sldId id="487" r:id="rId34"/>
    <p:sldId id="513" r:id="rId35"/>
    <p:sldId id="514" r:id="rId36"/>
    <p:sldId id="515" r:id="rId37"/>
    <p:sldId id="516" r:id="rId38"/>
    <p:sldId id="517" r:id="rId39"/>
    <p:sldId id="488" r:id="rId40"/>
    <p:sldId id="489" r:id="rId41"/>
    <p:sldId id="525" r:id="rId42"/>
    <p:sldId id="490" r:id="rId43"/>
    <p:sldId id="491" r:id="rId44"/>
    <p:sldId id="492" r:id="rId45"/>
    <p:sldId id="493" r:id="rId46"/>
    <p:sldId id="526" r:id="rId47"/>
    <p:sldId id="495" r:id="rId48"/>
    <p:sldId id="496" r:id="rId49"/>
    <p:sldId id="497" r:id="rId50"/>
    <p:sldId id="498" r:id="rId51"/>
    <p:sldId id="499" r:id="rId52"/>
    <p:sldId id="500" r:id="rId53"/>
    <p:sldId id="501" r:id="rId54"/>
    <p:sldId id="502" r:id="rId55"/>
    <p:sldId id="503" r:id="rId56"/>
    <p:sldId id="507" r:id="rId57"/>
    <p:sldId id="524" r:id="rId58"/>
    <p:sldId id="508" r:id="rId59"/>
    <p:sldId id="509" r:id="rId60"/>
    <p:sldId id="510" r:id="rId61"/>
    <p:sldId id="511" r:id="rId62"/>
    <p:sldId id="522" r:id="rId63"/>
    <p:sldId id="519" r:id="rId64"/>
    <p:sldId id="520" r:id="rId65"/>
    <p:sldId id="521" r:id="rId66"/>
    <p:sldId id="504" r:id="rId67"/>
    <p:sldId id="505" r:id="rId68"/>
    <p:sldId id="506" r:id="rId69"/>
    <p:sldId id="453"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09"/>
            <p14:sldId id="455"/>
            <p14:sldId id="518"/>
            <p14:sldId id="457"/>
            <p14:sldId id="458"/>
            <p14:sldId id="460"/>
            <p14:sldId id="463"/>
            <p14:sldId id="465"/>
            <p14:sldId id="523"/>
            <p14:sldId id="468"/>
            <p14:sldId id="469"/>
            <p14:sldId id="470"/>
            <p14:sldId id="471"/>
            <p14:sldId id="472"/>
            <p14:sldId id="473"/>
            <p14:sldId id="475"/>
            <p14:sldId id="476"/>
            <p14:sldId id="477"/>
            <p14:sldId id="478"/>
            <p14:sldId id="479"/>
            <p14:sldId id="480"/>
            <p14:sldId id="482"/>
            <p14:sldId id="483"/>
            <p14:sldId id="484"/>
            <p14:sldId id="485"/>
            <p14:sldId id="486"/>
            <p14:sldId id="487"/>
            <p14:sldId id="513"/>
            <p14:sldId id="514"/>
            <p14:sldId id="515"/>
            <p14:sldId id="516"/>
            <p14:sldId id="517"/>
            <p14:sldId id="488"/>
            <p14:sldId id="489"/>
            <p14:sldId id="525"/>
            <p14:sldId id="490"/>
            <p14:sldId id="491"/>
            <p14:sldId id="492"/>
            <p14:sldId id="493"/>
            <p14:sldId id="526"/>
            <p14:sldId id="495"/>
            <p14:sldId id="496"/>
            <p14:sldId id="497"/>
            <p14:sldId id="498"/>
            <p14:sldId id="499"/>
            <p14:sldId id="500"/>
            <p14:sldId id="501"/>
            <p14:sldId id="502"/>
            <p14:sldId id="503"/>
            <p14:sldId id="507"/>
            <p14:sldId id="524"/>
            <p14:sldId id="508"/>
            <p14:sldId id="509"/>
            <p14:sldId id="510"/>
            <p14:sldId id="511"/>
            <p14:sldId id="522"/>
            <p14:sldId id="519"/>
            <p14:sldId id="520"/>
            <p14:sldId id="521"/>
            <p14:sldId id="504"/>
            <p14:sldId id="505"/>
            <p14:sldId id="506"/>
            <p14:sldId id="4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41BE89-0C33-4761-89D6-7C3C1460A961}" type="doc">
      <dgm:prSet loTypeId="urn:microsoft.com/office/officeart/2005/8/layout/pyramid2" loCatId="pyramid" qsTypeId="urn:microsoft.com/office/officeart/2005/8/quickstyle/simple1" qsCatId="simple" csTypeId="urn:microsoft.com/office/officeart/2005/8/colors/accent1_2" csCatId="accent1" phldr="1"/>
      <dgm:spPr/>
    </dgm:pt>
    <dgm:pt modelId="{9CD48CD0-D869-44B2-8915-3337ADF6C598}">
      <dgm:prSet phldrT="[Text]"/>
      <dgm:spPr/>
      <dgm:t>
        <a:bodyPr/>
        <a:lstStyle/>
        <a:p>
          <a:r>
            <a:rPr lang="ar-EG" b="1" dirty="0"/>
            <a:t>التخطيط</a:t>
          </a:r>
          <a:endParaRPr lang="en-US" b="1" dirty="0"/>
        </a:p>
      </dgm:t>
    </dgm:pt>
    <dgm:pt modelId="{41C40B2A-12F7-4A45-82DA-F6F237AA26FF}" type="parTrans" cxnId="{059F716F-34E5-4F3E-9ADA-2F63FE05ED73}">
      <dgm:prSet/>
      <dgm:spPr/>
      <dgm:t>
        <a:bodyPr/>
        <a:lstStyle/>
        <a:p>
          <a:endParaRPr lang="en-US"/>
        </a:p>
      </dgm:t>
    </dgm:pt>
    <dgm:pt modelId="{0034B83E-FD31-4EF1-8554-327440FC7498}" type="sibTrans" cxnId="{059F716F-34E5-4F3E-9ADA-2F63FE05ED73}">
      <dgm:prSet/>
      <dgm:spPr/>
      <dgm:t>
        <a:bodyPr/>
        <a:lstStyle/>
        <a:p>
          <a:endParaRPr lang="en-US"/>
        </a:p>
      </dgm:t>
    </dgm:pt>
    <dgm:pt modelId="{A2BF3A22-629E-4BCC-B475-75C956D588AC}">
      <dgm:prSet phldrT="[Text]"/>
      <dgm:spPr/>
      <dgm:t>
        <a:bodyPr/>
        <a:lstStyle/>
        <a:p>
          <a:r>
            <a:rPr lang="ar-EG" b="1" dirty="0"/>
            <a:t>الكتابة</a:t>
          </a:r>
          <a:endParaRPr lang="en-US" b="1" dirty="0"/>
        </a:p>
      </dgm:t>
    </dgm:pt>
    <dgm:pt modelId="{659B2FDF-D46A-4F37-9F4A-8A43D9AA916E}" type="parTrans" cxnId="{77A92B0B-CC33-450A-A78E-C4451B6F3BC5}">
      <dgm:prSet/>
      <dgm:spPr/>
      <dgm:t>
        <a:bodyPr/>
        <a:lstStyle/>
        <a:p>
          <a:endParaRPr lang="en-US"/>
        </a:p>
      </dgm:t>
    </dgm:pt>
    <dgm:pt modelId="{377D4C89-201E-4B8F-A077-01BF62213CF0}" type="sibTrans" cxnId="{77A92B0B-CC33-450A-A78E-C4451B6F3BC5}">
      <dgm:prSet/>
      <dgm:spPr/>
      <dgm:t>
        <a:bodyPr/>
        <a:lstStyle/>
        <a:p>
          <a:endParaRPr lang="en-US"/>
        </a:p>
      </dgm:t>
    </dgm:pt>
    <dgm:pt modelId="{A9A22DD2-AE3A-4ED9-B4FE-E598CD7CE901}">
      <dgm:prSet phldrT="[Text]"/>
      <dgm:spPr/>
      <dgm:t>
        <a:bodyPr/>
        <a:lstStyle/>
        <a:p>
          <a:r>
            <a:rPr lang="ar-EG" b="1" dirty="0"/>
            <a:t>التقييم</a:t>
          </a:r>
          <a:endParaRPr lang="en-US" b="1" dirty="0"/>
        </a:p>
      </dgm:t>
    </dgm:pt>
    <dgm:pt modelId="{8F3AA73B-E4D0-45DE-932B-F820A1A351CC}" type="parTrans" cxnId="{23457728-735C-4D83-9678-C13ECC247B99}">
      <dgm:prSet/>
      <dgm:spPr/>
      <dgm:t>
        <a:bodyPr/>
        <a:lstStyle/>
        <a:p>
          <a:endParaRPr lang="en-US"/>
        </a:p>
      </dgm:t>
    </dgm:pt>
    <dgm:pt modelId="{FFEB3341-800B-4933-98F9-FAAA80E8B50F}" type="sibTrans" cxnId="{23457728-735C-4D83-9678-C13ECC247B99}">
      <dgm:prSet/>
      <dgm:spPr/>
      <dgm:t>
        <a:bodyPr/>
        <a:lstStyle/>
        <a:p>
          <a:endParaRPr lang="en-US"/>
        </a:p>
      </dgm:t>
    </dgm:pt>
    <dgm:pt modelId="{CAFB6C3F-A58A-4E86-BD06-0AD3C8E30CA1}" type="pres">
      <dgm:prSet presAssocID="{D541BE89-0C33-4761-89D6-7C3C1460A961}" presName="compositeShape" presStyleCnt="0">
        <dgm:presLayoutVars>
          <dgm:dir/>
          <dgm:resizeHandles/>
        </dgm:presLayoutVars>
      </dgm:prSet>
      <dgm:spPr/>
    </dgm:pt>
    <dgm:pt modelId="{9A4F7467-56F7-4606-9CC8-D8EDCB742E9C}" type="pres">
      <dgm:prSet presAssocID="{D541BE89-0C33-4761-89D6-7C3C1460A961}" presName="pyramid" presStyleLbl="node1" presStyleIdx="0" presStyleCnt="1"/>
      <dgm:spPr/>
    </dgm:pt>
    <dgm:pt modelId="{430E1C67-A424-4813-89B8-8B186251457F}" type="pres">
      <dgm:prSet presAssocID="{D541BE89-0C33-4761-89D6-7C3C1460A961}" presName="theList" presStyleCnt="0"/>
      <dgm:spPr/>
    </dgm:pt>
    <dgm:pt modelId="{82E39070-D9A5-46D4-9610-DA9313120B0C}" type="pres">
      <dgm:prSet presAssocID="{9CD48CD0-D869-44B2-8915-3337ADF6C598}" presName="aNode" presStyleLbl="fgAcc1" presStyleIdx="0" presStyleCnt="3">
        <dgm:presLayoutVars>
          <dgm:bulletEnabled val="1"/>
        </dgm:presLayoutVars>
      </dgm:prSet>
      <dgm:spPr/>
    </dgm:pt>
    <dgm:pt modelId="{7BA1C46F-0DF7-4F61-8608-226DCB169B0B}" type="pres">
      <dgm:prSet presAssocID="{9CD48CD0-D869-44B2-8915-3337ADF6C598}" presName="aSpace" presStyleCnt="0"/>
      <dgm:spPr/>
    </dgm:pt>
    <dgm:pt modelId="{91644CA1-551D-4782-B546-92DFBA0DD5CB}" type="pres">
      <dgm:prSet presAssocID="{A2BF3A22-629E-4BCC-B475-75C956D588AC}" presName="aNode" presStyleLbl="fgAcc1" presStyleIdx="1" presStyleCnt="3">
        <dgm:presLayoutVars>
          <dgm:bulletEnabled val="1"/>
        </dgm:presLayoutVars>
      </dgm:prSet>
      <dgm:spPr/>
    </dgm:pt>
    <dgm:pt modelId="{199B9417-FD02-48BF-985B-F6A9A8F94187}" type="pres">
      <dgm:prSet presAssocID="{A2BF3A22-629E-4BCC-B475-75C956D588AC}" presName="aSpace" presStyleCnt="0"/>
      <dgm:spPr/>
    </dgm:pt>
    <dgm:pt modelId="{DBE006B4-EBCF-47C8-B9F8-43347AED9460}" type="pres">
      <dgm:prSet presAssocID="{A9A22DD2-AE3A-4ED9-B4FE-E598CD7CE901}" presName="aNode" presStyleLbl="fgAcc1" presStyleIdx="2" presStyleCnt="3">
        <dgm:presLayoutVars>
          <dgm:bulletEnabled val="1"/>
        </dgm:presLayoutVars>
      </dgm:prSet>
      <dgm:spPr/>
    </dgm:pt>
    <dgm:pt modelId="{D70C9533-C1B0-4590-85C5-4A5151415757}" type="pres">
      <dgm:prSet presAssocID="{A9A22DD2-AE3A-4ED9-B4FE-E598CD7CE901}" presName="aSpace" presStyleCnt="0"/>
      <dgm:spPr/>
    </dgm:pt>
  </dgm:ptLst>
  <dgm:cxnLst>
    <dgm:cxn modelId="{77A92B0B-CC33-450A-A78E-C4451B6F3BC5}" srcId="{D541BE89-0C33-4761-89D6-7C3C1460A961}" destId="{A2BF3A22-629E-4BCC-B475-75C956D588AC}" srcOrd="1" destOrd="0" parTransId="{659B2FDF-D46A-4F37-9F4A-8A43D9AA916E}" sibTransId="{377D4C89-201E-4B8F-A077-01BF62213CF0}"/>
    <dgm:cxn modelId="{0C0B4026-F9A3-4BE6-BCD9-94C6A38ACF17}" type="presOf" srcId="{D541BE89-0C33-4761-89D6-7C3C1460A961}" destId="{CAFB6C3F-A58A-4E86-BD06-0AD3C8E30CA1}" srcOrd="0" destOrd="0" presId="urn:microsoft.com/office/officeart/2005/8/layout/pyramid2"/>
    <dgm:cxn modelId="{23457728-735C-4D83-9678-C13ECC247B99}" srcId="{D541BE89-0C33-4761-89D6-7C3C1460A961}" destId="{A9A22DD2-AE3A-4ED9-B4FE-E598CD7CE901}" srcOrd="2" destOrd="0" parTransId="{8F3AA73B-E4D0-45DE-932B-F820A1A351CC}" sibTransId="{FFEB3341-800B-4933-98F9-FAAA80E8B50F}"/>
    <dgm:cxn modelId="{3627333F-58C6-4D0A-A2B7-B0C026567D8A}" type="presOf" srcId="{A9A22DD2-AE3A-4ED9-B4FE-E598CD7CE901}" destId="{DBE006B4-EBCF-47C8-B9F8-43347AED9460}" srcOrd="0" destOrd="0" presId="urn:microsoft.com/office/officeart/2005/8/layout/pyramid2"/>
    <dgm:cxn modelId="{059F716F-34E5-4F3E-9ADA-2F63FE05ED73}" srcId="{D541BE89-0C33-4761-89D6-7C3C1460A961}" destId="{9CD48CD0-D869-44B2-8915-3337ADF6C598}" srcOrd="0" destOrd="0" parTransId="{41C40B2A-12F7-4A45-82DA-F6F237AA26FF}" sibTransId="{0034B83E-FD31-4EF1-8554-327440FC7498}"/>
    <dgm:cxn modelId="{7F5DA885-A2FF-46F3-BD35-D3490E97F1C6}" type="presOf" srcId="{A2BF3A22-629E-4BCC-B475-75C956D588AC}" destId="{91644CA1-551D-4782-B546-92DFBA0DD5CB}" srcOrd="0" destOrd="0" presId="urn:microsoft.com/office/officeart/2005/8/layout/pyramid2"/>
    <dgm:cxn modelId="{73AC8A8D-E6D0-45D6-8D15-61FB1A326A6E}" type="presOf" srcId="{9CD48CD0-D869-44B2-8915-3337ADF6C598}" destId="{82E39070-D9A5-46D4-9610-DA9313120B0C}" srcOrd="0" destOrd="0" presId="urn:microsoft.com/office/officeart/2005/8/layout/pyramid2"/>
    <dgm:cxn modelId="{7A5C3C20-7C25-42FC-90BF-43B809B96D92}" type="presParOf" srcId="{CAFB6C3F-A58A-4E86-BD06-0AD3C8E30CA1}" destId="{9A4F7467-56F7-4606-9CC8-D8EDCB742E9C}" srcOrd="0" destOrd="0" presId="urn:microsoft.com/office/officeart/2005/8/layout/pyramid2"/>
    <dgm:cxn modelId="{F7BDA8B7-A74D-4415-89C6-B4B650BE3557}" type="presParOf" srcId="{CAFB6C3F-A58A-4E86-BD06-0AD3C8E30CA1}" destId="{430E1C67-A424-4813-89B8-8B186251457F}" srcOrd="1" destOrd="0" presId="urn:microsoft.com/office/officeart/2005/8/layout/pyramid2"/>
    <dgm:cxn modelId="{FAEE2404-8CBF-4306-83E5-69E744CCD5E9}" type="presParOf" srcId="{430E1C67-A424-4813-89B8-8B186251457F}" destId="{82E39070-D9A5-46D4-9610-DA9313120B0C}" srcOrd="0" destOrd="0" presId="urn:microsoft.com/office/officeart/2005/8/layout/pyramid2"/>
    <dgm:cxn modelId="{0B5B7AC1-3794-450B-9AD4-4FDC1DA8F993}" type="presParOf" srcId="{430E1C67-A424-4813-89B8-8B186251457F}" destId="{7BA1C46F-0DF7-4F61-8608-226DCB169B0B}" srcOrd="1" destOrd="0" presId="urn:microsoft.com/office/officeart/2005/8/layout/pyramid2"/>
    <dgm:cxn modelId="{98316CF8-E0CA-4CB4-B3D0-54F079C3610A}" type="presParOf" srcId="{430E1C67-A424-4813-89B8-8B186251457F}" destId="{91644CA1-551D-4782-B546-92DFBA0DD5CB}" srcOrd="2" destOrd="0" presId="urn:microsoft.com/office/officeart/2005/8/layout/pyramid2"/>
    <dgm:cxn modelId="{75C2B42C-2CBB-4FB6-8649-AB76D842147D}" type="presParOf" srcId="{430E1C67-A424-4813-89B8-8B186251457F}" destId="{199B9417-FD02-48BF-985B-F6A9A8F94187}" srcOrd="3" destOrd="0" presId="urn:microsoft.com/office/officeart/2005/8/layout/pyramid2"/>
    <dgm:cxn modelId="{F081A632-CD79-46A2-BBB6-30B4A49CAABC}" type="presParOf" srcId="{430E1C67-A424-4813-89B8-8B186251457F}" destId="{DBE006B4-EBCF-47C8-B9F8-43347AED9460}" srcOrd="4" destOrd="0" presId="urn:microsoft.com/office/officeart/2005/8/layout/pyramid2"/>
    <dgm:cxn modelId="{DCEE05B1-3D56-47ED-91CD-2F7BD1F090F1}" type="presParOf" srcId="{430E1C67-A424-4813-89B8-8B186251457F}" destId="{D70C9533-C1B0-4590-85C5-4A5151415757}"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20C776-4FD1-45D0-8A07-D05FA3ACB4F8}"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7E19403D-C795-41EB-B795-CCF5966DDE0D}">
      <dgm:prSet phldrT="[Text]"/>
      <dgm:spPr/>
      <dgm:t>
        <a:bodyPr/>
        <a:lstStyle/>
        <a:p>
          <a:r>
            <a:rPr lang="ar-EG" b="1" dirty="0"/>
            <a:t>البلورة</a:t>
          </a:r>
          <a:endParaRPr lang="en-US" b="1" dirty="0"/>
        </a:p>
      </dgm:t>
    </dgm:pt>
    <dgm:pt modelId="{6B35FD4C-2BC3-4D8F-ACC2-F5E0D8831700}" type="parTrans" cxnId="{F9C41122-4D56-4BE7-89DE-C5F622D088B2}">
      <dgm:prSet/>
      <dgm:spPr/>
      <dgm:t>
        <a:bodyPr/>
        <a:lstStyle/>
        <a:p>
          <a:endParaRPr lang="en-US"/>
        </a:p>
      </dgm:t>
    </dgm:pt>
    <dgm:pt modelId="{29598E93-2961-493C-AB28-9E20A3C3D0D1}" type="sibTrans" cxnId="{F9C41122-4D56-4BE7-89DE-C5F622D088B2}">
      <dgm:prSet/>
      <dgm:spPr/>
      <dgm:t>
        <a:bodyPr/>
        <a:lstStyle/>
        <a:p>
          <a:endParaRPr lang="en-US"/>
        </a:p>
      </dgm:t>
    </dgm:pt>
    <dgm:pt modelId="{4AE804D8-0F8B-47E7-84A4-9EEA5F01959D}">
      <dgm:prSet phldrT="[Text]"/>
      <dgm:spPr/>
      <dgm:t>
        <a:bodyPr/>
        <a:lstStyle/>
        <a:p>
          <a:r>
            <a:rPr lang="ar-EG" b="1" dirty="0"/>
            <a:t>البحث</a:t>
          </a:r>
          <a:endParaRPr lang="en-US" b="1" dirty="0"/>
        </a:p>
      </dgm:t>
    </dgm:pt>
    <dgm:pt modelId="{F382ACD4-836E-4702-8673-B7C1DD8D0301}" type="parTrans" cxnId="{6740733C-A0EA-4D92-ADA2-5C37062BEFD6}">
      <dgm:prSet/>
      <dgm:spPr/>
      <dgm:t>
        <a:bodyPr/>
        <a:lstStyle/>
        <a:p>
          <a:endParaRPr lang="en-US"/>
        </a:p>
      </dgm:t>
    </dgm:pt>
    <dgm:pt modelId="{4444A9DA-7879-4879-AE72-3788E26BB5F2}" type="sibTrans" cxnId="{6740733C-A0EA-4D92-ADA2-5C37062BEFD6}">
      <dgm:prSet/>
      <dgm:spPr/>
      <dgm:t>
        <a:bodyPr/>
        <a:lstStyle/>
        <a:p>
          <a:endParaRPr lang="en-US"/>
        </a:p>
      </dgm:t>
    </dgm:pt>
    <dgm:pt modelId="{389E11CA-82CB-4B96-8BDA-4B4A79E53A92}">
      <dgm:prSet phldrT="[Text]"/>
      <dgm:spPr/>
      <dgm:t>
        <a:bodyPr/>
        <a:lstStyle/>
        <a:p>
          <a:r>
            <a:rPr lang="ar-EG" b="1" dirty="0"/>
            <a:t>الجمهور</a:t>
          </a:r>
          <a:endParaRPr lang="en-US" b="1" dirty="0"/>
        </a:p>
      </dgm:t>
    </dgm:pt>
    <dgm:pt modelId="{CF2A3D8A-A4F9-4621-A780-78D191D791D0}" type="parTrans" cxnId="{A517C87F-AB8C-47E1-B2A1-349D13F1DAF5}">
      <dgm:prSet/>
      <dgm:spPr/>
      <dgm:t>
        <a:bodyPr/>
        <a:lstStyle/>
        <a:p>
          <a:endParaRPr lang="en-US"/>
        </a:p>
      </dgm:t>
    </dgm:pt>
    <dgm:pt modelId="{06C9D752-B449-4F95-B3FD-E8DE449F7210}" type="sibTrans" cxnId="{A517C87F-AB8C-47E1-B2A1-349D13F1DAF5}">
      <dgm:prSet/>
      <dgm:spPr/>
      <dgm:t>
        <a:bodyPr/>
        <a:lstStyle/>
        <a:p>
          <a:endParaRPr lang="en-US"/>
        </a:p>
      </dgm:t>
    </dgm:pt>
    <dgm:pt modelId="{A25FBF3C-CBA6-4B70-823D-6EAC76D49FB4}">
      <dgm:prSet phldrT="[Text]"/>
      <dgm:spPr/>
      <dgm:t>
        <a:bodyPr/>
        <a:lstStyle/>
        <a:p>
          <a:r>
            <a:rPr lang="ar-EG" b="1" dirty="0"/>
            <a:t>الهدف</a:t>
          </a:r>
          <a:endParaRPr lang="en-US" b="1" dirty="0"/>
        </a:p>
      </dgm:t>
    </dgm:pt>
    <dgm:pt modelId="{D1785B97-CA32-4A73-8AA0-66C919892B69}" type="parTrans" cxnId="{0A7FE4CE-C605-4424-9AA1-09F20E6DAC52}">
      <dgm:prSet/>
      <dgm:spPr/>
      <dgm:t>
        <a:bodyPr/>
        <a:lstStyle/>
        <a:p>
          <a:endParaRPr lang="en-US"/>
        </a:p>
      </dgm:t>
    </dgm:pt>
    <dgm:pt modelId="{D78C43EB-159D-4950-A749-4054DC21435D}" type="sibTrans" cxnId="{0A7FE4CE-C605-4424-9AA1-09F20E6DAC52}">
      <dgm:prSet/>
      <dgm:spPr/>
      <dgm:t>
        <a:bodyPr/>
        <a:lstStyle/>
        <a:p>
          <a:endParaRPr lang="en-US"/>
        </a:p>
      </dgm:t>
    </dgm:pt>
    <dgm:pt modelId="{023F81D0-61D2-4161-8709-EE902E6FAF76}">
      <dgm:prSet phldrT="[Text]"/>
      <dgm:spPr/>
      <dgm:t>
        <a:bodyPr/>
        <a:lstStyle/>
        <a:p>
          <a:r>
            <a:rPr lang="ar-EG" b="1" dirty="0"/>
            <a:t>الوسيلة</a:t>
          </a:r>
          <a:endParaRPr lang="en-US" b="1" dirty="0"/>
        </a:p>
      </dgm:t>
    </dgm:pt>
    <dgm:pt modelId="{4645DB51-9129-4166-8532-11D420CDB395}" type="parTrans" cxnId="{AED5DC5C-F38F-425C-B28E-AD7F5B2B08E7}">
      <dgm:prSet/>
      <dgm:spPr/>
      <dgm:t>
        <a:bodyPr/>
        <a:lstStyle/>
        <a:p>
          <a:endParaRPr lang="en-US"/>
        </a:p>
      </dgm:t>
    </dgm:pt>
    <dgm:pt modelId="{70FAB53C-272C-4573-AB83-1D6CC7EA0E55}" type="sibTrans" cxnId="{AED5DC5C-F38F-425C-B28E-AD7F5B2B08E7}">
      <dgm:prSet/>
      <dgm:spPr/>
      <dgm:t>
        <a:bodyPr/>
        <a:lstStyle/>
        <a:p>
          <a:endParaRPr lang="en-US"/>
        </a:p>
      </dgm:t>
    </dgm:pt>
    <dgm:pt modelId="{3CC372EB-FC5E-420A-9628-480F04BB267B}" type="pres">
      <dgm:prSet presAssocID="{CC20C776-4FD1-45D0-8A07-D05FA3ACB4F8}" presName="cycle" presStyleCnt="0">
        <dgm:presLayoutVars>
          <dgm:dir/>
          <dgm:resizeHandles val="exact"/>
        </dgm:presLayoutVars>
      </dgm:prSet>
      <dgm:spPr/>
    </dgm:pt>
    <dgm:pt modelId="{ADDC66E1-30ED-4022-B251-48C3A4866B9F}" type="pres">
      <dgm:prSet presAssocID="{7E19403D-C795-41EB-B795-CCF5966DDE0D}" presName="node" presStyleLbl="node1" presStyleIdx="0" presStyleCnt="5">
        <dgm:presLayoutVars>
          <dgm:bulletEnabled val="1"/>
        </dgm:presLayoutVars>
      </dgm:prSet>
      <dgm:spPr/>
    </dgm:pt>
    <dgm:pt modelId="{F12D952E-67BF-46E4-8830-6428AB404B80}" type="pres">
      <dgm:prSet presAssocID="{7E19403D-C795-41EB-B795-CCF5966DDE0D}" presName="spNode" presStyleCnt="0"/>
      <dgm:spPr/>
    </dgm:pt>
    <dgm:pt modelId="{F13960DE-6BDA-44C8-92E1-A6B40C868840}" type="pres">
      <dgm:prSet presAssocID="{29598E93-2961-493C-AB28-9E20A3C3D0D1}" presName="sibTrans" presStyleLbl="sibTrans1D1" presStyleIdx="0" presStyleCnt="5"/>
      <dgm:spPr/>
    </dgm:pt>
    <dgm:pt modelId="{008D5FD8-FC34-4C4E-A71D-FB9957F5304D}" type="pres">
      <dgm:prSet presAssocID="{4AE804D8-0F8B-47E7-84A4-9EEA5F01959D}" presName="node" presStyleLbl="node1" presStyleIdx="1" presStyleCnt="5">
        <dgm:presLayoutVars>
          <dgm:bulletEnabled val="1"/>
        </dgm:presLayoutVars>
      </dgm:prSet>
      <dgm:spPr/>
    </dgm:pt>
    <dgm:pt modelId="{D3E4165C-74E8-4100-B1EF-78134A34AE0C}" type="pres">
      <dgm:prSet presAssocID="{4AE804D8-0F8B-47E7-84A4-9EEA5F01959D}" presName="spNode" presStyleCnt="0"/>
      <dgm:spPr/>
    </dgm:pt>
    <dgm:pt modelId="{28B1745A-CB5D-4ACD-9C26-461E7404E07F}" type="pres">
      <dgm:prSet presAssocID="{4444A9DA-7879-4879-AE72-3788E26BB5F2}" presName="sibTrans" presStyleLbl="sibTrans1D1" presStyleIdx="1" presStyleCnt="5"/>
      <dgm:spPr/>
    </dgm:pt>
    <dgm:pt modelId="{A1D1E5BD-B3D2-4CCD-9FE3-16D9E599AE77}" type="pres">
      <dgm:prSet presAssocID="{389E11CA-82CB-4B96-8BDA-4B4A79E53A92}" presName="node" presStyleLbl="node1" presStyleIdx="2" presStyleCnt="5">
        <dgm:presLayoutVars>
          <dgm:bulletEnabled val="1"/>
        </dgm:presLayoutVars>
      </dgm:prSet>
      <dgm:spPr/>
    </dgm:pt>
    <dgm:pt modelId="{78191FCB-85D6-4D00-A665-1C43001227AA}" type="pres">
      <dgm:prSet presAssocID="{389E11CA-82CB-4B96-8BDA-4B4A79E53A92}" presName="spNode" presStyleCnt="0"/>
      <dgm:spPr/>
    </dgm:pt>
    <dgm:pt modelId="{EBDDBDC8-DCF4-47A2-AC7A-FCDCB8D15509}" type="pres">
      <dgm:prSet presAssocID="{06C9D752-B449-4F95-B3FD-E8DE449F7210}" presName="sibTrans" presStyleLbl="sibTrans1D1" presStyleIdx="2" presStyleCnt="5"/>
      <dgm:spPr/>
    </dgm:pt>
    <dgm:pt modelId="{944B729A-C04E-4A7F-840F-7141482819EF}" type="pres">
      <dgm:prSet presAssocID="{A25FBF3C-CBA6-4B70-823D-6EAC76D49FB4}" presName="node" presStyleLbl="node1" presStyleIdx="3" presStyleCnt="5">
        <dgm:presLayoutVars>
          <dgm:bulletEnabled val="1"/>
        </dgm:presLayoutVars>
      </dgm:prSet>
      <dgm:spPr/>
    </dgm:pt>
    <dgm:pt modelId="{FCF487BF-446C-4F2E-80DE-C188149082F9}" type="pres">
      <dgm:prSet presAssocID="{A25FBF3C-CBA6-4B70-823D-6EAC76D49FB4}" presName="spNode" presStyleCnt="0"/>
      <dgm:spPr/>
    </dgm:pt>
    <dgm:pt modelId="{787CE429-CB94-417E-944F-C6D3C4ED5538}" type="pres">
      <dgm:prSet presAssocID="{D78C43EB-159D-4950-A749-4054DC21435D}" presName="sibTrans" presStyleLbl="sibTrans1D1" presStyleIdx="3" presStyleCnt="5"/>
      <dgm:spPr/>
    </dgm:pt>
    <dgm:pt modelId="{A705319A-C1CE-462D-B27B-1804800A2217}" type="pres">
      <dgm:prSet presAssocID="{023F81D0-61D2-4161-8709-EE902E6FAF76}" presName="node" presStyleLbl="node1" presStyleIdx="4" presStyleCnt="5">
        <dgm:presLayoutVars>
          <dgm:bulletEnabled val="1"/>
        </dgm:presLayoutVars>
      </dgm:prSet>
      <dgm:spPr/>
    </dgm:pt>
    <dgm:pt modelId="{29AD7261-637C-4BCC-97E1-0941A0D4CC81}" type="pres">
      <dgm:prSet presAssocID="{023F81D0-61D2-4161-8709-EE902E6FAF76}" presName="spNode" presStyleCnt="0"/>
      <dgm:spPr/>
    </dgm:pt>
    <dgm:pt modelId="{1B510D04-F7DF-4380-9A30-1CA9F8C2CA67}" type="pres">
      <dgm:prSet presAssocID="{70FAB53C-272C-4573-AB83-1D6CC7EA0E55}" presName="sibTrans" presStyleLbl="sibTrans1D1" presStyleIdx="4" presStyleCnt="5"/>
      <dgm:spPr/>
    </dgm:pt>
  </dgm:ptLst>
  <dgm:cxnLst>
    <dgm:cxn modelId="{3B06E70A-C4F1-4092-A4F6-BDD4084682B8}" type="presOf" srcId="{CC20C776-4FD1-45D0-8A07-D05FA3ACB4F8}" destId="{3CC372EB-FC5E-420A-9628-480F04BB267B}" srcOrd="0" destOrd="0" presId="urn:microsoft.com/office/officeart/2005/8/layout/cycle6"/>
    <dgm:cxn modelId="{1B16A511-874A-4BFA-89E0-53777114BEFE}" type="presOf" srcId="{4AE804D8-0F8B-47E7-84A4-9EEA5F01959D}" destId="{008D5FD8-FC34-4C4E-A71D-FB9957F5304D}" srcOrd="0" destOrd="0" presId="urn:microsoft.com/office/officeart/2005/8/layout/cycle6"/>
    <dgm:cxn modelId="{F9C41122-4D56-4BE7-89DE-C5F622D088B2}" srcId="{CC20C776-4FD1-45D0-8A07-D05FA3ACB4F8}" destId="{7E19403D-C795-41EB-B795-CCF5966DDE0D}" srcOrd="0" destOrd="0" parTransId="{6B35FD4C-2BC3-4D8F-ACC2-F5E0D8831700}" sibTransId="{29598E93-2961-493C-AB28-9E20A3C3D0D1}"/>
    <dgm:cxn modelId="{3E52FD2E-F3CC-4931-A2E8-F139D3070AE9}" type="presOf" srcId="{A25FBF3C-CBA6-4B70-823D-6EAC76D49FB4}" destId="{944B729A-C04E-4A7F-840F-7141482819EF}" srcOrd="0" destOrd="0" presId="urn:microsoft.com/office/officeart/2005/8/layout/cycle6"/>
    <dgm:cxn modelId="{6740733C-A0EA-4D92-ADA2-5C37062BEFD6}" srcId="{CC20C776-4FD1-45D0-8A07-D05FA3ACB4F8}" destId="{4AE804D8-0F8B-47E7-84A4-9EEA5F01959D}" srcOrd="1" destOrd="0" parTransId="{F382ACD4-836E-4702-8673-B7C1DD8D0301}" sibTransId="{4444A9DA-7879-4879-AE72-3788E26BB5F2}"/>
    <dgm:cxn modelId="{AED5DC5C-F38F-425C-B28E-AD7F5B2B08E7}" srcId="{CC20C776-4FD1-45D0-8A07-D05FA3ACB4F8}" destId="{023F81D0-61D2-4161-8709-EE902E6FAF76}" srcOrd="4" destOrd="0" parTransId="{4645DB51-9129-4166-8532-11D420CDB395}" sibTransId="{70FAB53C-272C-4573-AB83-1D6CC7EA0E55}"/>
    <dgm:cxn modelId="{6CCFA065-2DBE-4171-AFF7-67DCBE51BFC9}" type="presOf" srcId="{023F81D0-61D2-4161-8709-EE902E6FAF76}" destId="{A705319A-C1CE-462D-B27B-1804800A2217}" srcOrd="0" destOrd="0" presId="urn:microsoft.com/office/officeart/2005/8/layout/cycle6"/>
    <dgm:cxn modelId="{2198765A-5AF3-4FB4-820D-09F58D855AC2}" type="presOf" srcId="{70FAB53C-272C-4573-AB83-1D6CC7EA0E55}" destId="{1B510D04-F7DF-4380-9A30-1CA9F8C2CA67}" srcOrd="0" destOrd="0" presId="urn:microsoft.com/office/officeart/2005/8/layout/cycle6"/>
    <dgm:cxn modelId="{94C19B7F-3BC7-473F-8A02-9243AE11F9B6}" type="presOf" srcId="{29598E93-2961-493C-AB28-9E20A3C3D0D1}" destId="{F13960DE-6BDA-44C8-92E1-A6B40C868840}" srcOrd="0" destOrd="0" presId="urn:microsoft.com/office/officeart/2005/8/layout/cycle6"/>
    <dgm:cxn modelId="{A517C87F-AB8C-47E1-B2A1-349D13F1DAF5}" srcId="{CC20C776-4FD1-45D0-8A07-D05FA3ACB4F8}" destId="{389E11CA-82CB-4B96-8BDA-4B4A79E53A92}" srcOrd="2" destOrd="0" parTransId="{CF2A3D8A-A4F9-4621-A780-78D191D791D0}" sibTransId="{06C9D752-B449-4F95-B3FD-E8DE449F7210}"/>
    <dgm:cxn modelId="{48315F80-FC09-457E-AE0D-1498447BE21E}" type="presOf" srcId="{D78C43EB-159D-4950-A749-4054DC21435D}" destId="{787CE429-CB94-417E-944F-C6D3C4ED5538}" srcOrd="0" destOrd="0" presId="urn:microsoft.com/office/officeart/2005/8/layout/cycle6"/>
    <dgm:cxn modelId="{E030E882-7267-4F74-BBD4-5AE4538EF93D}" type="presOf" srcId="{7E19403D-C795-41EB-B795-CCF5966DDE0D}" destId="{ADDC66E1-30ED-4022-B251-48C3A4866B9F}" srcOrd="0" destOrd="0" presId="urn:microsoft.com/office/officeart/2005/8/layout/cycle6"/>
    <dgm:cxn modelId="{AC45EC97-B53F-4D50-99D8-DC3F0A6A5FC1}" type="presOf" srcId="{06C9D752-B449-4F95-B3FD-E8DE449F7210}" destId="{EBDDBDC8-DCF4-47A2-AC7A-FCDCB8D15509}" srcOrd="0" destOrd="0" presId="urn:microsoft.com/office/officeart/2005/8/layout/cycle6"/>
    <dgm:cxn modelId="{A6E43BC2-4A0F-4E74-8C13-10A43F491B81}" type="presOf" srcId="{389E11CA-82CB-4B96-8BDA-4B4A79E53A92}" destId="{A1D1E5BD-B3D2-4CCD-9FE3-16D9E599AE77}" srcOrd="0" destOrd="0" presId="urn:microsoft.com/office/officeart/2005/8/layout/cycle6"/>
    <dgm:cxn modelId="{0A7FE4CE-C605-4424-9AA1-09F20E6DAC52}" srcId="{CC20C776-4FD1-45D0-8A07-D05FA3ACB4F8}" destId="{A25FBF3C-CBA6-4B70-823D-6EAC76D49FB4}" srcOrd="3" destOrd="0" parTransId="{D1785B97-CA32-4A73-8AA0-66C919892B69}" sibTransId="{D78C43EB-159D-4950-A749-4054DC21435D}"/>
    <dgm:cxn modelId="{77A64AD0-8AD4-4BBE-9204-5C59DFB31E8D}" type="presOf" srcId="{4444A9DA-7879-4879-AE72-3788E26BB5F2}" destId="{28B1745A-CB5D-4ACD-9C26-461E7404E07F}" srcOrd="0" destOrd="0" presId="urn:microsoft.com/office/officeart/2005/8/layout/cycle6"/>
    <dgm:cxn modelId="{113080AC-C5F9-44B8-9446-C5C290C425CF}" type="presParOf" srcId="{3CC372EB-FC5E-420A-9628-480F04BB267B}" destId="{ADDC66E1-30ED-4022-B251-48C3A4866B9F}" srcOrd="0" destOrd="0" presId="urn:microsoft.com/office/officeart/2005/8/layout/cycle6"/>
    <dgm:cxn modelId="{B3B75EBD-F968-46AA-AB98-D9555225209B}" type="presParOf" srcId="{3CC372EB-FC5E-420A-9628-480F04BB267B}" destId="{F12D952E-67BF-46E4-8830-6428AB404B80}" srcOrd="1" destOrd="0" presId="urn:microsoft.com/office/officeart/2005/8/layout/cycle6"/>
    <dgm:cxn modelId="{B745E97D-31F3-41B8-9ECB-14067C78EAD3}" type="presParOf" srcId="{3CC372EB-FC5E-420A-9628-480F04BB267B}" destId="{F13960DE-6BDA-44C8-92E1-A6B40C868840}" srcOrd="2" destOrd="0" presId="urn:microsoft.com/office/officeart/2005/8/layout/cycle6"/>
    <dgm:cxn modelId="{8974162F-C02E-4D04-974A-59EA8F0F60D2}" type="presParOf" srcId="{3CC372EB-FC5E-420A-9628-480F04BB267B}" destId="{008D5FD8-FC34-4C4E-A71D-FB9957F5304D}" srcOrd="3" destOrd="0" presId="urn:microsoft.com/office/officeart/2005/8/layout/cycle6"/>
    <dgm:cxn modelId="{59BEDB38-3A11-44ED-8F91-74843E7EEB10}" type="presParOf" srcId="{3CC372EB-FC5E-420A-9628-480F04BB267B}" destId="{D3E4165C-74E8-4100-B1EF-78134A34AE0C}" srcOrd="4" destOrd="0" presId="urn:microsoft.com/office/officeart/2005/8/layout/cycle6"/>
    <dgm:cxn modelId="{38675E31-EA4E-438A-803E-FB656A6F0B3C}" type="presParOf" srcId="{3CC372EB-FC5E-420A-9628-480F04BB267B}" destId="{28B1745A-CB5D-4ACD-9C26-461E7404E07F}" srcOrd="5" destOrd="0" presId="urn:microsoft.com/office/officeart/2005/8/layout/cycle6"/>
    <dgm:cxn modelId="{B695985B-0197-4520-8BB1-B923E477CF4B}" type="presParOf" srcId="{3CC372EB-FC5E-420A-9628-480F04BB267B}" destId="{A1D1E5BD-B3D2-4CCD-9FE3-16D9E599AE77}" srcOrd="6" destOrd="0" presId="urn:microsoft.com/office/officeart/2005/8/layout/cycle6"/>
    <dgm:cxn modelId="{DC944B74-42FA-4B8E-BACC-738C633D0280}" type="presParOf" srcId="{3CC372EB-FC5E-420A-9628-480F04BB267B}" destId="{78191FCB-85D6-4D00-A665-1C43001227AA}" srcOrd="7" destOrd="0" presId="urn:microsoft.com/office/officeart/2005/8/layout/cycle6"/>
    <dgm:cxn modelId="{8FF6342E-59EF-4538-A87C-3FECE319AE07}" type="presParOf" srcId="{3CC372EB-FC5E-420A-9628-480F04BB267B}" destId="{EBDDBDC8-DCF4-47A2-AC7A-FCDCB8D15509}" srcOrd="8" destOrd="0" presId="urn:microsoft.com/office/officeart/2005/8/layout/cycle6"/>
    <dgm:cxn modelId="{C20DC60A-EE8F-4116-98D9-152378E130C5}" type="presParOf" srcId="{3CC372EB-FC5E-420A-9628-480F04BB267B}" destId="{944B729A-C04E-4A7F-840F-7141482819EF}" srcOrd="9" destOrd="0" presId="urn:microsoft.com/office/officeart/2005/8/layout/cycle6"/>
    <dgm:cxn modelId="{26B73EFF-96A8-45A7-B437-7937B1F39B2E}" type="presParOf" srcId="{3CC372EB-FC5E-420A-9628-480F04BB267B}" destId="{FCF487BF-446C-4F2E-80DE-C188149082F9}" srcOrd="10" destOrd="0" presId="urn:microsoft.com/office/officeart/2005/8/layout/cycle6"/>
    <dgm:cxn modelId="{0DDCB886-161E-4077-9673-063D4A163CC8}" type="presParOf" srcId="{3CC372EB-FC5E-420A-9628-480F04BB267B}" destId="{787CE429-CB94-417E-944F-C6D3C4ED5538}" srcOrd="11" destOrd="0" presId="urn:microsoft.com/office/officeart/2005/8/layout/cycle6"/>
    <dgm:cxn modelId="{E86D875C-E3BE-4DF0-A7DE-467FB3B3AF2C}" type="presParOf" srcId="{3CC372EB-FC5E-420A-9628-480F04BB267B}" destId="{A705319A-C1CE-462D-B27B-1804800A2217}" srcOrd="12" destOrd="0" presId="urn:microsoft.com/office/officeart/2005/8/layout/cycle6"/>
    <dgm:cxn modelId="{D55ED461-3C07-4ED8-97A2-3783F4FF7302}" type="presParOf" srcId="{3CC372EB-FC5E-420A-9628-480F04BB267B}" destId="{29AD7261-637C-4BCC-97E1-0941A0D4CC81}" srcOrd="13" destOrd="0" presId="urn:microsoft.com/office/officeart/2005/8/layout/cycle6"/>
    <dgm:cxn modelId="{821B09EE-04F7-4BB0-852A-52314F965F67}" type="presParOf" srcId="{3CC372EB-FC5E-420A-9628-480F04BB267B}" destId="{1B510D04-F7DF-4380-9A30-1CA9F8C2CA67}"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C516D1-5221-418A-90EE-65940956800A}"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33CAB6C5-15AD-4447-9287-B14554F962E9}">
      <dgm:prSet phldrT="[Text]" custT="1"/>
      <dgm:spPr/>
      <dgm:t>
        <a:bodyPr/>
        <a:lstStyle/>
        <a:p>
          <a:r>
            <a:rPr lang="ar-EG" sz="2400" b="1" dirty="0">
              <a:solidFill>
                <a:schemeClr val="bg1"/>
              </a:solidFill>
              <a:latin typeface="Simplified Arabic"/>
              <a:ea typeface="Simplified Arabic"/>
              <a:cs typeface="Simplified Arabic"/>
              <a:sym typeface="Simplified Arabic"/>
            </a:rPr>
            <a:t>الحجج والبراهين</a:t>
          </a:r>
          <a:endParaRPr lang="en-US" sz="2400" b="1" dirty="0">
            <a:solidFill>
              <a:schemeClr val="bg1"/>
            </a:solidFill>
          </a:endParaRPr>
        </a:p>
      </dgm:t>
    </dgm:pt>
    <dgm:pt modelId="{EFD024D3-68EE-480B-AE69-B826D959647A}" type="parTrans" cxnId="{D8F464FE-AC67-41CF-B292-3EBEFF388C74}">
      <dgm:prSet/>
      <dgm:spPr/>
      <dgm:t>
        <a:bodyPr/>
        <a:lstStyle/>
        <a:p>
          <a:endParaRPr lang="en-US"/>
        </a:p>
      </dgm:t>
    </dgm:pt>
    <dgm:pt modelId="{11D1F8B6-9DE2-4A73-ADEC-31BDB99C0033}" type="sibTrans" cxnId="{D8F464FE-AC67-41CF-B292-3EBEFF388C74}">
      <dgm:prSet/>
      <dgm:spPr/>
      <dgm:t>
        <a:bodyPr/>
        <a:lstStyle/>
        <a:p>
          <a:endParaRPr lang="en-US"/>
        </a:p>
      </dgm:t>
    </dgm:pt>
    <dgm:pt modelId="{B32DC532-F46B-4BAB-8A8A-0B268B841A45}">
      <dgm:prSet phldrT="[Text]" custT="1"/>
      <dgm:spPr/>
      <dgm:t>
        <a:bodyPr/>
        <a:lstStyle/>
        <a:p>
          <a:r>
            <a:rPr lang="ar-EG" sz="2400" b="1" dirty="0">
              <a:solidFill>
                <a:schemeClr val="bg1"/>
              </a:solidFill>
              <a:latin typeface="Simplified Arabic"/>
              <a:ea typeface="Simplified Arabic"/>
              <a:cs typeface="Simplified Arabic"/>
              <a:sym typeface="Simplified Arabic"/>
            </a:rPr>
            <a:t>الإعلامية</a:t>
          </a:r>
          <a:endParaRPr lang="en-US" sz="2400" b="1" dirty="0">
            <a:solidFill>
              <a:schemeClr val="bg1"/>
            </a:solidFill>
          </a:endParaRPr>
        </a:p>
      </dgm:t>
    </dgm:pt>
    <dgm:pt modelId="{DA2C7CEE-AD66-45C3-9F23-0634E6500998}" type="parTrans" cxnId="{4932DF13-D219-4746-8568-8BB2F89A4A1A}">
      <dgm:prSet/>
      <dgm:spPr/>
      <dgm:t>
        <a:bodyPr/>
        <a:lstStyle/>
        <a:p>
          <a:endParaRPr lang="en-US"/>
        </a:p>
      </dgm:t>
    </dgm:pt>
    <dgm:pt modelId="{72BD81BC-30F7-454D-801C-646B8F979771}" type="sibTrans" cxnId="{4932DF13-D219-4746-8568-8BB2F89A4A1A}">
      <dgm:prSet/>
      <dgm:spPr/>
      <dgm:t>
        <a:bodyPr/>
        <a:lstStyle/>
        <a:p>
          <a:endParaRPr lang="en-US"/>
        </a:p>
      </dgm:t>
    </dgm:pt>
    <dgm:pt modelId="{1D2C9F8E-AE3E-476F-B496-04308DB26470}">
      <dgm:prSet phldrT="[Text]" custT="1"/>
      <dgm:spPr/>
      <dgm:t>
        <a:bodyPr/>
        <a:lstStyle/>
        <a:p>
          <a:r>
            <a:rPr lang="ar-EG" sz="2400" b="1" dirty="0">
              <a:solidFill>
                <a:schemeClr val="bg1"/>
              </a:solidFill>
              <a:latin typeface="Simplified Arabic"/>
              <a:ea typeface="Simplified Arabic"/>
              <a:cs typeface="Simplified Arabic"/>
              <a:sym typeface="Simplified Arabic"/>
            </a:rPr>
            <a:t>العاطفية</a:t>
          </a:r>
          <a:endParaRPr lang="en-US" sz="2400" b="1" dirty="0">
            <a:solidFill>
              <a:schemeClr val="bg1"/>
            </a:solidFill>
          </a:endParaRPr>
        </a:p>
      </dgm:t>
    </dgm:pt>
    <dgm:pt modelId="{886FD3D9-3A0C-4933-BDB5-BD8DD5220C70}" type="parTrans" cxnId="{AFE82D9F-77B1-4A83-A9C1-DD30558CDD52}">
      <dgm:prSet/>
      <dgm:spPr/>
      <dgm:t>
        <a:bodyPr/>
        <a:lstStyle/>
        <a:p>
          <a:endParaRPr lang="en-US"/>
        </a:p>
      </dgm:t>
    </dgm:pt>
    <dgm:pt modelId="{C7642733-3ACB-4DA2-B200-019468EABF44}" type="sibTrans" cxnId="{AFE82D9F-77B1-4A83-A9C1-DD30558CDD52}">
      <dgm:prSet/>
      <dgm:spPr/>
      <dgm:t>
        <a:bodyPr/>
        <a:lstStyle/>
        <a:p>
          <a:endParaRPr lang="en-US"/>
        </a:p>
      </dgm:t>
    </dgm:pt>
    <dgm:pt modelId="{C89BBF84-142E-46FF-B99C-3DE640095E69}">
      <dgm:prSet phldrT="[Text]" custT="1"/>
      <dgm:spPr/>
      <dgm:t>
        <a:bodyPr/>
        <a:lstStyle/>
        <a:p>
          <a:r>
            <a:rPr lang="ar-EG" sz="2400" b="1" dirty="0">
              <a:solidFill>
                <a:schemeClr val="bg1"/>
              </a:solidFill>
              <a:latin typeface="Simplified Arabic"/>
              <a:ea typeface="Simplified Arabic"/>
              <a:cs typeface="Simplified Arabic"/>
              <a:sym typeface="Simplified Arabic"/>
            </a:rPr>
            <a:t>الصورة الذهنية</a:t>
          </a:r>
          <a:endParaRPr lang="en-US" sz="2400" b="1" dirty="0">
            <a:solidFill>
              <a:schemeClr val="bg1"/>
            </a:solidFill>
          </a:endParaRPr>
        </a:p>
      </dgm:t>
    </dgm:pt>
    <dgm:pt modelId="{CEB5F118-94B0-4651-A845-CBF943CAFC3C}" type="parTrans" cxnId="{FDA1888E-959F-4C67-9395-DF0DC0663B18}">
      <dgm:prSet/>
      <dgm:spPr/>
      <dgm:t>
        <a:bodyPr/>
        <a:lstStyle/>
        <a:p>
          <a:endParaRPr lang="en-US"/>
        </a:p>
      </dgm:t>
    </dgm:pt>
    <dgm:pt modelId="{2F8AD11D-FDDF-4432-8F9F-F6347F15C873}" type="sibTrans" cxnId="{FDA1888E-959F-4C67-9395-DF0DC0663B18}">
      <dgm:prSet/>
      <dgm:spPr/>
      <dgm:t>
        <a:bodyPr/>
        <a:lstStyle/>
        <a:p>
          <a:endParaRPr lang="en-US"/>
        </a:p>
      </dgm:t>
    </dgm:pt>
    <dgm:pt modelId="{C9E5C6A9-20EB-41A4-8656-CE4BA13EEBD7}" type="pres">
      <dgm:prSet presAssocID="{03C516D1-5221-418A-90EE-65940956800A}" presName="cycle" presStyleCnt="0">
        <dgm:presLayoutVars>
          <dgm:dir/>
          <dgm:resizeHandles val="exact"/>
        </dgm:presLayoutVars>
      </dgm:prSet>
      <dgm:spPr/>
    </dgm:pt>
    <dgm:pt modelId="{1A7E375F-263F-4A84-8CB1-6B106D0AADC1}" type="pres">
      <dgm:prSet presAssocID="{33CAB6C5-15AD-4447-9287-B14554F962E9}" presName="node" presStyleLbl="node1" presStyleIdx="0" presStyleCnt="4">
        <dgm:presLayoutVars>
          <dgm:bulletEnabled val="1"/>
        </dgm:presLayoutVars>
      </dgm:prSet>
      <dgm:spPr/>
    </dgm:pt>
    <dgm:pt modelId="{6C7F0C84-CB28-4DFC-BC69-2ADB2B23983A}" type="pres">
      <dgm:prSet presAssocID="{33CAB6C5-15AD-4447-9287-B14554F962E9}" presName="spNode" presStyleCnt="0"/>
      <dgm:spPr/>
    </dgm:pt>
    <dgm:pt modelId="{B818B7E5-5907-45B3-A61C-6B17CF73FB88}" type="pres">
      <dgm:prSet presAssocID="{11D1F8B6-9DE2-4A73-ADEC-31BDB99C0033}" presName="sibTrans" presStyleLbl="sibTrans1D1" presStyleIdx="0" presStyleCnt="4"/>
      <dgm:spPr/>
    </dgm:pt>
    <dgm:pt modelId="{D57FFFE8-C0FB-4F72-BB69-2C30F82109FC}" type="pres">
      <dgm:prSet presAssocID="{B32DC532-F46B-4BAB-8A8A-0B268B841A45}" presName="node" presStyleLbl="node1" presStyleIdx="1" presStyleCnt="4">
        <dgm:presLayoutVars>
          <dgm:bulletEnabled val="1"/>
        </dgm:presLayoutVars>
      </dgm:prSet>
      <dgm:spPr/>
    </dgm:pt>
    <dgm:pt modelId="{965620BD-295C-4890-B91A-3B689A50288F}" type="pres">
      <dgm:prSet presAssocID="{B32DC532-F46B-4BAB-8A8A-0B268B841A45}" presName="spNode" presStyleCnt="0"/>
      <dgm:spPr/>
    </dgm:pt>
    <dgm:pt modelId="{4C4352E3-424F-4D3D-879E-1C38C2DA355E}" type="pres">
      <dgm:prSet presAssocID="{72BD81BC-30F7-454D-801C-646B8F979771}" presName="sibTrans" presStyleLbl="sibTrans1D1" presStyleIdx="1" presStyleCnt="4"/>
      <dgm:spPr/>
    </dgm:pt>
    <dgm:pt modelId="{72DF2DA8-8BE6-46DD-BBBA-8C5943887741}" type="pres">
      <dgm:prSet presAssocID="{1D2C9F8E-AE3E-476F-B496-04308DB26470}" presName="node" presStyleLbl="node1" presStyleIdx="2" presStyleCnt="4">
        <dgm:presLayoutVars>
          <dgm:bulletEnabled val="1"/>
        </dgm:presLayoutVars>
      </dgm:prSet>
      <dgm:spPr/>
    </dgm:pt>
    <dgm:pt modelId="{B1A1EB8D-22FB-4BCE-B965-225EC012C241}" type="pres">
      <dgm:prSet presAssocID="{1D2C9F8E-AE3E-476F-B496-04308DB26470}" presName="spNode" presStyleCnt="0"/>
      <dgm:spPr/>
    </dgm:pt>
    <dgm:pt modelId="{793DBEF0-B004-402D-88EA-49D2A75AB8FE}" type="pres">
      <dgm:prSet presAssocID="{C7642733-3ACB-4DA2-B200-019468EABF44}" presName="sibTrans" presStyleLbl="sibTrans1D1" presStyleIdx="2" presStyleCnt="4"/>
      <dgm:spPr/>
    </dgm:pt>
    <dgm:pt modelId="{00458690-FCF7-416E-9B14-B7A8B5C642DD}" type="pres">
      <dgm:prSet presAssocID="{C89BBF84-142E-46FF-B99C-3DE640095E69}" presName="node" presStyleLbl="node1" presStyleIdx="3" presStyleCnt="4">
        <dgm:presLayoutVars>
          <dgm:bulletEnabled val="1"/>
        </dgm:presLayoutVars>
      </dgm:prSet>
      <dgm:spPr/>
    </dgm:pt>
    <dgm:pt modelId="{9DBC145F-BAC2-4347-9332-DD8F2EF5A3F9}" type="pres">
      <dgm:prSet presAssocID="{C89BBF84-142E-46FF-B99C-3DE640095E69}" presName="spNode" presStyleCnt="0"/>
      <dgm:spPr/>
    </dgm:pt>
    <dgm:pt modelId="{08271871-D7C8-4853-8F70-565333100B04}" type="pres">
      <dgm:prSet presAssocID="{2F8AD11D-FDDF-4432-8F9F-F6347F15C873}" presName="sibTrans" presStyleLbl="sibTrans1D1" presStyleIdx="3" presStyleCnt="4"/>
      <dgm:spPr/>
    </dgm:pt>
  </dgm:ptLst>
  <dgm:cxnLst>
    <dgm:cxn modelId="{809C670E-2CA9-4BFD-887E-5A111E5DAA5B}" type="presOf" srcId="{1D2C9F8E-AE3E-476F-B496-04308DB26470}" destId="{72DF2DA8-8BE6-46DD-BBBA-8C5943887741}" srcOrd="0" destOrd="0" presId="urn:microsoft.com/office/officeart/2005/8/layout/cycle6"/>
    <dgm:cxn modelId="{4932DF13-D219-4746-8568-8BB2F89A4A1A}" srcId="{03C516D1-5221-418A-90EE-65940956800A}" destId="{B32DC532-F46B-4BAB-8A8A-0B268B841A45}" srcOrd="1" destOrd="0" parTransId="{DA2C7CEE-AD66-45C3-9F23-0634E6500998}" sibTransId="{72BD81BC-30F7-454D-801C-646B8F979771}"/>
    <dgm:cxn modelId="{B797621D-962B-45F9-B9DA-46428F0F1805}" type="presOf" srcId="{C89BBF84-142E-46FF-B99C-3DE640095E69}" destId="{00458690-FCF7-416E-9B14-B7A8B5C642DD}" srcOrd="0" destOrd="0" presId="urn:microsoft.com/office/officeart/2005/8/layout/cycle6"/>
    <dgm:cxn modelId="{97863F20-2075-4CA3-B508-DDEA7B7D0391}" type="presOf" srcId="{2F8AD11D-FDDF-4432-8F9F-F6347F15C873}" destId="{08271871-D7C8-4853-8F70-565333100B04}" srcOrd="0" destOrd="0" presId="urn:microsoft.com/office/officeart/2005/8/layout/cycle6"/>
    <dgm:cxn modelId="{3F06E73E-1FDF-483F-97A3-325CBAF56945}" type="presOf" srcId="{11D1F8B6-9DE2-4A73-ADEC-31BDB99C0033}" destId="{B818B7E5-5907-45B3-A61C-6B17CF73FB88}" srcOrd="0" destOrd="0" presId="urn:microsoft.com/office/officeart/2005/8/layout/cycle6"/>
    <dgm:cxn modelId="{2D6F4D44-B95E-4D4F-94CA-062776DEE185}" type="presOf" srcId="{72BD81BC-30F7-454D-801C-646B8F979771}" destId="{4C4352E3-424F-4D3D-879E-1C38C2DA355E}" srcOrd="0" destOrd="0" presId="urn:microsoft.com/office/officeart/2005/8/layout/cycle6"/>
    <dgm:cxn modelId="{0E616F4D-3D50-465D-B438-425D0273E668}" type="presOf" srcId="{03C516D1-5221-418A-90EE-65940956800A}" destId="{C9E5C6A9-20EB-41A4-8656-CE4BA13EEBD7}" srcOrd="0" destOrd="0" presId="urn:microsoft.com/office/officeart/2005/8/layout/cycle6"/>
    <dgm:cxn modelId="{A83D7E4D-2533-4E60-8883-BDB2444E7FC2}" type="presOf" srcId="{C7642733-3ACB-4DA2-B200-019468EABF44}" destId="{793DBEF0-B004-402D-88EA-49D2A75AB8FE}" srcOrd="0" destOrd="0" presId="urn:microsoft.com/office/officeart/2005/8/layout/cycle6"/>
    <dgm:cxn modelId="{FDA1888E-959F-4C67-9395-DF0DC0663B18}" srcId="{03C516D1-5221-418A-90EE-65940956800A}" destId="{C89BBF84-142E-46FF-B99C-3DE640095E69}" srcOrd="3" destOrd="0" parTransId="{CEB5F118-94B0-4651-A845-CBF943CAFC3C}" sibTransId="{2F8AD11D-FDDF-4432-8F9F-F6347F15C873}"/>
    <dgm:cxn modelId="{6E982D9B-D50C-43FA-AA1E-7B29CE933C02}" type="presOf" srcId="{33CAB6C5-15AD-4447-9287-B14554F962E9}" destId="{1A7E375F-263F-4A84-8CB1-6B106D0AADC1}" srcOrd="0" destOrd="0" presId="urn:microsoft.com/office/officeart/2005/8/layout/cycle6"/>
    <dgm:cxn modelId="{AFE82D9F-77B1-4A83-A9C1-DD30558CDD52}" srcId="{03C516D1-5221-418A-90EE-65940956800A}" destId="{1D2C9F8E-AE3E-476F-B496-04308DB26470}" srcOrd="2" destOrd="0" parTransId="{886FD3D9-3A0C-4933-BDB5-BD8DD5220C70}" sibTransId="{C7642733-3ACB-4DA2-B200-019468EABF44}"/>
    <dgm:cxn modelId="{0461CEAE-F51B-4A56-BE26-5E4A6FDE87B0}" type="presOf" srcId="{B32DC532-F46B-4BAB-8A8A-0B268B841A45}" destId="{D57FFFE8-C0FB-4F72-BB69-2C30F82109FC}" srcOrd="0" destOrd="0" presId="urn:microsoft.com/office/officeart/2005/8/layout/cycle6"/>
    <dgm:cxn modelId="{D8F464FE-AC67-41CF-B292-3EBEFF388C74}" srcId="{03C516D1-5221-418A-90EE-65940956800A}" destId="{33CAB6C5-15AD-4447-9287-B14554F962E9}" srcOrd="0" destOrd="0" parTransId="{EFD024D3-68EE-480B-AE69-B826D959647A}" sibTransId="{11D1F8B6-9DE2-4A73-ADEC-31BDB99C0033}"/>
    <dgm:cxn modelId="{1809D0FA-35B7-4712-8FF5-43BD6B909EAE}" type="presParOf" srcId="{C9E5C6A9-20EB-41A4-8656-CE4BA13EEBD7}" destId="{1A7E375F-263F-4A84-8CB1-6B106D0AADC1}" srcOrd="0" destOrd="0" presId="urn:microsoft.com/office/officeart/2005/8/layout/cycle6"/>
    <dgm:cxn modelId="{82D74788-FAE1-46D1-9B7E-45AD761209E0}" type="presParOf" srcId="{C9E5C6A9-20EB-41A4-8656-CE4BA13EEBD7}" destId="{6C7F0C84-CB28-4DFC-BC69-2ADB2B23983A}" srcOrd="1" destOrd="0" presId="urn:microsoft.com/office/officeart/2005/8/layout/cycle6"/>
    <dgm:cxn modelId="{BAF1011B-F512-4D67-98EE-08FCF5F45C5A}" type="presParOf" srcId="{C9E5C6A9-20EB-41A4-8656-CE4BA13EEBD7}" destId="{B818B7E5-5907-45B3-A61C-6B17CF73FB88}" srcOrd="2" destOrd="0" presId="urn:microsoft.com/office/officeart/2005/8/layout/cycle6"/>
    <dgm:cxn modelId="{7FFA9DB9-5737-4014-BC4B-E2FB3965339E}" type="presParOf" srcId="{C9E5C6A9-20EB-41A4-8656-CE4BA13EEBD7}" destId="{D57FFFE8-C0FB-4F72-BB69-2C30F82109FC}" srcOrd="3" destOrd="0" presId="urn:microsoft.com/office/officeart/2005/8/layout/cycle6"/>
    <dgm:cxn modelId="{4AF1DDCA-5DF7-4AA0-8808-1E17A615EF2F}" type="presParOf" srcId="{C9E5C6A9-20EB-41A4-8656-CE4BA13EEBD7}" destId="{965620BD-295C-4890-B91A-3B689A50288F}" srcOrd="4" destOrd="0" presId="urn:microsoft.com/office/officeart/2005/8/layout/cycle6"/>
    <dgm:cxn modelId="{4DA24289-EC76-4C68-B593-63BF1E54E1A6}" type="presParOf" srcId="{C9E5C6A9-20EB-41A4-8656-CE4BA13EEBD7}" destId="{4C4352E3-424F-4D3D-879E-1C38C2DA355E}" srcOrd="5" destOrd="0" presId="urn:microsoft.com/office/officeart/2005/8/layout/cycle6"/>
    <dgm:cxn modelId="{679B96AD-232D-4266-9E6F-700D9D08EDD4}" type="presParOf" srcId="{C9E5C6A9-20EB-41A4-8656-CE4BA13EEBD7}" destId="{72DF2DA8-8BE6-46DD-BBBA-8C5943887741}" srcOrd="6" destOrd="0" presId="urn:microsoft.com/office/officeart/2005/8/layout/cycle6"/>
    <dgm:cxn modelId="{C0B199CF-0189-4D76-9359-D45F8D9D64A3}" type="presParOf" srcId="{C9E5C6A9-20EB-41A4-8656-CE4BA13EEBD7}" destId="{B1A1EB8D-22FB-4BCE-B965-225EC012C241}" srcOrd="7" destOrd="0" presId="urn:microsoft.com/office/officeart/2005/8/layout/cycle6"/>
    <dgm:cxn modelId="{E8E52CA5-9200-4C63-8398-5F49E0F7049E}" type="presParOf" srcId="{C9E5C6A9-20EB-41A4-8656-CE4BA13EEBD7}" destId="{793DBEF0-B004-402D-88EA-49D2A75AB8FE}" srcOrd="8" destOrd="0" presId="urn:microsoft.com/office/officeart/2005/8/layout/cycle6"/>
    <dgm:cxn modelId="{9D0F1A9E-79D5-4885-B1DF-4CD9F3E2B746}" type="presParOf" srcId="{C9E5C6A9-20EB-41A4-8656-CE4BA13EEBD7}" destId="{00458690-FCF7-416E-9B14-B7A8B5C642DD}" srcOrd="9" destOrd="0" presId="urn:microsoft.com/office/officeart/2005/8/layout/cycle6"/>
    <dgm:cxn modelId="{E2C7B5F7-9EC1-43F4-9D57-7D0E015D1A1B}" type="presParOf" srcId="{C9E5C6A9-20EB-41A4-8656-CE4BA13EEBD7}" destId="{9DBC145F-BAC2-4347-9332-DD8F2EF5A3F9}" srcOrd="10" destOrd="0" presId="urn:microsoft.com/office/officeart/2005/8/layout/cycle6"/>
    <dgm:cxn modelId="{CC85D6C8-F735-4B3A-8C3E-D824A5E65979}" type="presParOf" srcId="{C9E5C6A9-20EB-41A4-8656-CE4BA13EEBD7}" destId="{08271871-D7C8-4853-8F70-565333100B04}"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52B239-0A71-4D3C-9F8E-A8AA2ECF63B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A74E22A-3B82-460D-8AFC-24D163F07F9E}">
      <dgm:prSet phldrT="[Text]" custT="1"/>
      <dgm:spPr/>
      <dgm:t>
        <a:bodyPr/>
        <a:lstStyle/>
        <a:p>
          <a:r>
            <a:rPr lang="ar-EG" sz="3200" b="1" dirty="0">
              <a:solidFill>
                <a:schemeClr val="bg1"/>
              </a:solidFill>
              <a:latin typeface="Simplified Arabic"/>
              <a:ea typeface="Simplified Arabic"/>
              <a:cs typeface="Simplified Arabic"/>
              <a:sym typeface="Simplified Arabic"/>
            </a:rPr>
            <a:t>خصائص الجمهور </a:t>
          </a:r>
          <a:endParaRPr lang="en-US" sz="3200" b="1" dirty="0">
            <a:solidFill>
              <a:schemeClr val="bg1"/>
            </a:solidFill>
          </a:endParaRPr>
        </a:p>
      </dgm:t>
    </dgm:pt>
    <dgm:pt modelId="{FDA61231-B6CF-44D9-8795-4C6480D817E1}" type="parTrans" cxnId="{9E1B5CB1-4372-4D6C-B3F2-E4CC8320DCC4}">
      <dgm:prSet/>
      <dgm:spPr/>
      <dgm:t>
        <a:bodyPr/>
        <a:lstStyle/>
        <a:p>
          <a:endParaRPr lang="en-US"/>
        </a:p>
      </dgm:t>
    </dgm:pt>
    <dgm:pt modelId="{506F510A-C55F-40DF-89A2-C365B86AF914}" type="sibTrans" cxnId="{9E1B5CB1-4372-4D6C-B3F2-E4CC8320DCC4}">
      <dgm:prSet/>
      <dgm:spPr/>
      <dgm:t>
        <a:bodyPr/>
        <a:lstStyle/>
        <a:p>
          <a:endParaRPr lang="en-US"/>
        </a:p>
      </dgm:t>
    </dgm:pt>
    <dgm:pt modelId="{E352594C-9302-4A84-976C-60D186141953}">
      <dgm:prSet phldrT="[Text]" custT="1"/>
      <dgm:spPr/>
      <dgm:t>
        <a:bodyPr/>
        <a:lstStyle/>
        <a:p>
          <a:r>
            <a:rPr lang="ar-EG" sz="3200" b="1" dirty="0">
              <a:solidFill>
                <a:schemeClr val="bg1"/>
              </a:solidFill>
              <a:latin typeface="Simplified Arabic"/>
              <a:ea typeface="Simplified Arabic"/>
              <a:cs typeface="Simplified Arabic"/>
              <a:sym typeface="Simplified Arabic"/>
            </a:rPr>
            <a:t>فهم عميق </a:t>
          </a:r>
          <a:endParaRPr lang="en-US" sz="3200" b="1" dirty="0">
            <a:solidFill>
              <a:schemeClr val="bg1"/>
            </a:solidFill>
          </a:endParaRPr>
        </a:p>
      </dgm:t>
    </dgm:pt>
    <dgm:pt modelId="{D7749B60-E1B1-4B98-9D7F-33BB646EF5C8}" type="parTrans" cxnId="{9A9E3408-2B77-47F1-9EDA-10EC2F81851E}">
      <dgm:prSet/>
      <dgm:spPr/>
      <dgm:t>
        <a:bodyPr/>
        <a:lstStyle/>
        <a:p>
          <a:endParaRPr lang="en-US"/>
        </a:p>
      </dgm:t>
    </dgm:pt>
    <dgm:pt modelId="{6458B142-861B-4E21-87FF-9B97E57B764A}" type="sibTrans" cxnId="{9A9E3408-2B77-47F1-9EDA-10EC2F81851E}">
      <dgm:prSet/>
      <dgm:spPr/>
      <dgm:t>
        <a:bodyPr/>
        <a:lstStyle/>
        <a:p>
          <a:endParaRPr lang="en-US"/>
        </a:p>
      </dgm:t>
    </dgm:pt>
    <dgm:pt modelId="{46346ABD-D1AF-42DB-8FB8-A6DC83433300}">
      <dgm:prSet phldrT="[Text]" custT="1"/>
      <dgm:spPr/>
      <dgm:t>
        <a:bodyPr/>
        <a:lstStyle/>
        <a:p>
          <a:r>
            <a:rPr lang="ar-EG" sz="3200" b="1" dirty="0">
              <a:solidFill>
                <a:schemeClr val="bg1"/>
              </a:solidFill>
              <a:latin typeface="Simplified Arabic"/>
              <a:ea typeface="Simplified Arabic"/>
              <a:cs typeface="Simplified Arabic"/>
              <a:sym typeface="Simplified Arabic"/>
            </a:rPr>
            <a:t>اتجاهات الجمهور </a:t>
          </a:r>
          <a:endParaRPr lang="en-US" sz="3200" b="1" dirty="0">
            <a:solidFill>
              <a:schemeClr val="bg1"/>
            </a:solidFill>
          </a:endParaRPr>
        </a:p>
      </dgm:t>
    </dgm:pt>
    <dgm:pt modelId="{DD89C6F7-DC7E-4D2E-B333-903F9C20839C}" type="parTrans" cxnId="{0AD3836C-6B5E-4D51-A4A0-CB9233A62A16}">
      <dgm:prSet/>
      <dgm:spPr/>
      <dgm:t>
        <a:bodyPr/>
        <a:lstStyle/>
        <a:p>
          <a:endParaRPr lang="en-US"/>
        </a:p>
      </dgm:t>
    </dgm:pt>
    <dgm:pt modelId="{89DB113D-967E-46E3-8BA2-EEA77CA3CF2E}" type="sibTrans" cxnId="{0AD3836C-6B5E-4D51-A4A0-CB9233A62A16}">
      <dgm:prSet/>
      <dgm:spPr/>
      <dgm:t>
        <a:bodyPr/>
        <a:lstStyle/>
        <a:p>
          <a:endParaRPr lang="en-US"/>
        </a:p>
      </dgm:t>
    </dgm:pt>
    <dgm:pt modelId="{67E57BB3-9CE9-44FE-B343-365DE7625AAA}" type="pres">
      <dgm:prSet presAssocID="{0152B239-0A71-4D3C-9F8E-A8AA2ECF63B2}" presName="diagram" presStyleCnt="0">
        <dgm:presLayoutVars>
          <dgm:dir/>
          <dgm:resizeHandles val="exact"/>
        </dgm:presLayoutVars>
      </dgm:prSet>
      <dgm:spPr/>
    </dgm:pt>
    <dgm:pt modelId="{7158238C-9698-4CB1-B5BB-EAC671424BFA}" type="pres">
      <dgm:prSet presAssocID="{FA74E22A-3B82-460D-8AFC-24D163F07F9E}" presName="node" presStyleLbl="node1" presStyleIdx="0" presStyleCnt="3">
        <dgm:presLayoutVars>
          <dgm:bulletEnabled val="1"/>
        </dgm:presLayoutVars>
      </dgm:prSet>
      <dgm:spPr/>
    </dgm:pt>
    <dgm:pt modelId="{DC5F9749-2BDC-4E93-9E47-30C0521CA596}" type="pres">
      <dgm:prSet presAssocID="{506F510A-C55F-40DF-89A2-C365B86AF914}" presName="sibTrans" presStyleCnt="0"/>
      <dgm:spPr/>
    </dgm:pt>
    <dgm:pt modelId="{6E6CD2AE-2BF9-4FD6-8851-0A1EA645BE84}" type="pres">
      <dgm:prSet presAssocID="{E352594C-9302-4A84-976C-60D186141953}" presName="node" presStyleLbl="node1" presStyleIdx="1" presStyleCnt="3">
        <dgm:presLayoutVars>
          <dgm:bulletEnabled val="1"/>
        </dgm:presLayoutVars>
      </dgm:prSet>
      <dgm:spPr/>
    </dgm:pt>
    <dgm:pt modelId="{8F1F4C03-DE3C-4B7B-9433-26F0428001BB}" type="pres">
      <dgm:prSet presAssocID="{6458B142-861B-4E21-87FF-9B97E57B764A}" presName="sibTrans" presStyleCnt="0"/>
      <dgm:spPr/>
    </dgm:pt>
    <dgm:pt modelId="{1B2F9C9D-2B47-4478-9A61-2D94E38D24EA}" type="pres">
      <dgm:prSet presAssocID="{46346ABD-D1AF-42DB-8FB8-A6DC83433300}" presName="node" presStyleLbl="node1" presStyleIdx="2" presStyleCnt="3">
        <dgm:presLayoutVars>
          <dgm:bulletEnabled val="1"/>
        </dgm:presLayoutVars>
      </dgm:prSet>
      <dgm:spPr/>
    </dgm:pt>
  </dgm:ptLst>
  <dgm:cxnLst>
    <dgm:cxn modelId="{9A9E3408-2B77-47F1-9EDA-10EC2F81851E}" srcId="{0152B239-0A71-4D3C-9F8E-A8AA2ECF63B2}" destId="{E352594C-9302-4A84-976C-60D186141953}" srcOrd="1" destOrd="0" parTransId="{D7749B60-E1B1-4B98-9D7F-33BB646EF5C8}" sibTransId="{6458B142-861B-4E21-87FF-9B97E57B764A}"/>
    <dgm:cxn modelId="{0AD3836C-6B5E-4D51-A4A0-CB9233A62A16}" srcId="{0152B239-0A71-4D3C-9F8E-A8AA2ECF63B2}" destId="{46346ABD-D1AF-42DB-8FB8-A6DC83433300}" srcOrd="2" destOrd="0" parTransId="{DD89C6F7-DC7E-4D2E-B333-903F9C20839C}" sibTransId="{89DB113D-967E-46E3-8BA2-EEA77CA3CF2E}"/>
    <dgm:cxn modelId="{16DF967F-1A3E-42D6-9F51-920F2CCAF0AE}" type="presOf" srcId="{E352594C-9302-4A84-976C-60D186141953}" destId="{6E6CD2AE-2BF9-4FD6-8851-0A1EA645BE84}" srcOrd="0" destOrd="0" presId="urn:microsoft.com/office/officeart/2005/8/layout/default"/>
    <dgm:cxn modelId="{11FEE590-7865-42C3-B8B3-76C0DA06428C}" type="presOf" srcId="{0152B239-0A71-4D3C-9F8E-A8AA2ECF63B2}" destId="{67E57BB3-9CE9-44FE-B343-365DE7625AAA}" srcOrd="0" destOrd="0" presId="urn:microsoft.com/office/officeart/2005/8/layout/default"/>
    <dgm:cxn modelId="{DBDFB3A2-DEAF-468E-A026-E8CA48F844B2}" type="presOf" srcId="{46346ABD-D1AF-42DB-8FB8-A6DC83433300}" destId="{1B2F9C9D-2B47-4478-9A61-2D94E38D24EA}" srcOrd="0" destOrd="0" presId="urn:microsoft.com/office/officeart/2005/8/layout/default"/>
    <dgm:cxn modelId="{9E1B5CB1-4372-4D6C-B3F2-E4CC8320DCC4}" srcId="{0152B239-0A71-4D3C-9F8E-A8AA2ECF63B2}" destId="{FA74E22A-3B82-460D-8AFC-24D163F07F9E}" srcOrd="0" destOrd="0" parTransId="{FDA61231-B6CF-44D9-8795-4C6480D817E1}" sibTransId="{506F510A-C55F-40DF-89A2-C365B86AF914}"/>
    <dgm:cxn modelId="{67B3ECE8-0031-48EA-B712-F3027A4D25B5}" type="presOf" srcId="{FA74E22A-3B82-460D-8AFC-24D163F07F9E}" destId="{7158238C-9698-4CB1-B5BB-EAC671424BFA}" srcOrd="0" destOrd="0" presId="urn:microsoft.com/office/officeart/2005/8/layout/default"/>
    <dgm:cxn modelId="{47E5544C-A693-48F2-98DB-B5DE468EEB47}" type="presParOf" srcId="{67E57BB3-9CE9-44FE-B343-365DE7625AAA}" destId="{7158238C-9698-4CB1-B5BB-EAC671424BFA}" srcOrd="0" destOrd="0" presId="urn:microsoft.com/office/officeart/2005/8/layout/default"/>
    <dgm:cxn modelId="{80600EB9-E57E-4E46-95FE-C86BD3DD0159}" type="presParOf" srcId="{67E57BB3-9CE9-44FE-B343-365DE7625AAA}" destId="{DC5F9749-2BDC-4E93-9E47-30C0521CA596}" srcOrd="1" destOrd="0" presId="urn:microsoft.com/office/officeart/2005/8/layout/default"/>
    <dgm:cxn modelId="{16D7BECA-371E-455B-AA12-A5A521097120}" type="presParOf" srcId="{67E57BB3-9CE9-44FE-B343-365DE7625AAA}" destId="{6E6CD2AE-2BF9-4FD6-8851-0A1EA645BE84}" srcOrd="2" destOrd="0" presId="urn:microsoft.com/office/officeart/2005/8/layout/default"/>
    <dgm:cxn modelId="{8E74BFD3-1D08-428D-929E-860CA75D1D83}" type="presParOf" srcId="{67E57BB3-9CE9-44FE-B343-365DE7625AAA}" destId="{8F1F4C03-DE3C-4B7B-9433-26F0428001BB}" srcOrd="3" destOrd="0" presId="urn:microsoft.com/office/officeart/2005/8/layout/default"/>
    <dgm:cxn modelId="{B62C6548-E2D8-4EFF-8569-F2398D1B2146}" type="presParOf" srcId="{67E57BB3-9CE9-44FE-B343-365DE7625AAA}" destId="{1B2F9C9D-2B47-4478-9A61-2D94E38D24EA}"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A3EC059-BB9A-42E3-B5F3-F6E5DBD945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0AD4652-4570-47E0-A5F3-4094F888F859}">
      <dgm:prSet phldrT="[Text]"/>
      <dgm:spPr/>
      <dgm:t>
        <a:bodyPr/>
        <a:lstStyle/>
        <a:p>
          <a:r>
            <a:rPr lang="ar-EG" b="1" dirty="0">
              <a:solidFill>
                <a:schemeClr val="bg1"/>
              </a:solidFill>
              <a:latin typeface="Simplified Arabic"/>
              <a:ea typeface="Simplified Arabic"/>
              <a:cs typeface="Simplified Arabic"/>
              <a:sym typeface="Simplified Arabic"/>
            </a:rPr>
            <a:t>عرض جانب واحد </a:t>
          </a:r>
          <a:endParaRPr lang="en-US" dirty="0">
            <a:solidFill>
              <a:schemeClr val="bg1"/>
            </a:solidFill>
          </a:endParaRPr>
        </a:p>
      </dgm:t>
    </dgm:pt>
    <dgm:pt modelId="{3CF70797-B70F-4998-8BE0-C63FFFA394EE}" type="parTrans" cxnId="{09772926-01EA-4FC2-BAB9-8215FA49E649}">
      <dgm:prSet/>
      <dgm:spPr/>
      <dgm:t>
        <a:bodyPr/>
        <a:lstStyle/>
        <a:p>
          <a:endParaRPr lang="en-US"/>
        </a:p>
      </dgm:t>
    </dgm:pt>
    <dgm:pt modelId="{93C6F629-ECE0-4BB5-B03D-02EFD3F6C70D}" type="sibTrans" cxnId="{09772926-01EA-4FC2-BAB9-8215FA49E649}">
      <dgm:prSet/>
      <dgm:spPr/>
      <dgm:t>
        <a:bodyPr/>
        <a:lstStyle/>
        <a:p>
          <a:endParaRPr lang="en-US"/>
        </a:p>
      </dgm:t>
    </dgm:pt>
    <dgm:pt modelId="{428F04D0-833B-4CC7-9D12-43E7DD8F9E98}">
      <dgm:prSet phldrT="[Text]"/>
      <dgm:spPr/>
      <dgm:t>
        <a:bodyPr/>
        <a:lstStyle/>
        <a:p>
          <a:r>
            <a:rPr lang="ar-EG" b="1" dirty="0">
              <a:solidFill>
                <a:schemeClr val="bg1"/>
              </a:solidFill>
              <a:latin typeface="Simplified Arabic"/>
              <a:ea typeface="Simplified Arabic"/>
              <a:cs typeface="Simplified Arabic"/>
              <a:sym typeface="Simplified Arabic"/>
            </a:rPr>
            <a:t>الأدلة والشواھد</a:t>
          </a:r>
          <a:endParaRPr lang="en-US" dirty="0">
            <a:solidFill>
              <a:schemeClr val="bg1"/>
            </a:solidFill>
          </a:endParaRPr>
        </a:p>
      </dgm:t>
    </dgm:pt>
    <dgm:pt modelId="{494D5F87-D210-48B5-888C-A9BCCE1D2FF8}" type="parTrans" cxnId="{A2B6CE95-0E22-49B1-8ED4-D6398EDA3B98}">
      <dgm:prSet/>
      <dgm:spPr/>
      <dgm:t>
        <a:bodyPr/>
        <a:lstStyle/>
        <a:p>
          <a:endParaRPr lang="en-US"/>
        </a:p>
      </dgm:t>
    </dgm:pt>
    <dgm:pt modelId="{9E57F761-F647-417C-ACC5-41AB66963635}" type="sibTrans" cxnId="{A2B6CE95-0E22-49B1-8ED4-D6398EDA3B98}">
      <dgm:prSet/>
      <dgm:spPr/>
      <dgm:t>
        <a:bodyPr/>
        <a:lstStyle/>
        <a:p>
          <a:endParaRPr lang="en-US"/>
        </a:p>
      </dgm:t>
    </dgm:pt>
    <dgm:pt modelId="{A5BCB441-B773-4558-BC79-6D2A28CB5A0C}">
      <dgm:prSet phldrT="[Text]"/>
      <dgm:spPr/>
      <dgm:t>
        <a:bodyPr/>
        <a:lstStyle/>
        <a:p>
          <a:r>
            <a:rPr lang="ar-EG" b="1" dirty="0">
              <a:solidFill>
                <a:schemeClr val="bg1"/>
              </a:solidFill>
              <a:latin typeface="Simplified Arabic"/>
              <a:ea typeface="Simplified Arabic"/>
              <a:cs typeface="Simplified Arabic"/>
              <a:sym typeface="Simplified Arabic"/>
            </a:rPr>
            <a:t>التھدید أو التخویف</a:t>
          </a:r>
          <a:endParaRPr lang="en-US" dirty="0">
            <a:solidFill>
              <a:schemeClr val="bg1"/>
            </a:solidFill>
          </a:endParaRPr>
        </a:p>
      </dgm:t>
    </dgm:pt>
    <dgm:pt modelId="{41A4C80D-CB73-4B09-9FD9-73AE335A4CF7}" type="parTrans" cxnId="{055460A8-9760-47AE-8202-171DE61A168B}">
      <dgm:prSet/>
      <dgm:spPr/>
      <dgm:t>
        <a:bodyPr/>
        <a:lstStyle/>
        <a:p>
          <a:endParaRPr lang="en-US"/>
        </a:p>
      </dgm:t>
    </dgm:pt>
    <dgm:pt modelId="{94DEC4A9-BBCE-4896-883A-D5BBB85BB806}" type="sibTrans" cxnId="{055460A8-9760-47AE-8202-171DE61A168B}">
      <dgm:prSet/>
      <dgm:spPr/>
      <dgm:t>
        <a:bodyPr/>
        <a:lstStyle/>
        <a:p>
          <a:endParaRPr lang="en-US"/>
        </a:p>
      </dgm:t>
    </dgm:pt>
    <dgm:pt modelId="{3E066096-9CC4-463C-B459-496E2581BAC7}" type="pres">
      <dgm:prSet presAssocID="{AA3EC059-BB9A-42E3-B5F3-F6E5DBD945CF}" presName="diagram" presStyleCnt="0">
        <dgm:presLayoutVars>
          <dgm:dir/>
          <dgm:resizeHandles val="exact"/>
        </dgm:presLayoutVars>
      </dgm:prSet>
      <dgm:spPr/>
    </dgm:pt>
    <dgm:pt modelId="{4C329F79-FB1E-4BCE-B021-78667C27110F}" type="pres">
      <dgm:prSet presAssocID="{A0AD4652-4570-47E0-A5F3-4094F888F859}" presName="node" presStyleLbl="node1" presStyleIdx="0" presStyleCnt="3">
        <dgm:presLayoutVars>
          <dgm:bulletEnabled val="1"/>
        </dgm:presLayoutVars>
      </dgm:prSet>
      <dgm:spPr/>
    </dgm:pt>
    <dgm:pt modelId="{2568437F-A888-43EC-8C27-0B28E8AA84E0}" type="pres">
      <dgm:prSet presAssocID="{93C6F629-ECE0-4BB5-B03D-02EFD3F6C70D}" presName="sibTrans" presStyleCnt="0"/>
      <dgm:spPr/>
    </dgm:pt>
    <dgm:pt modelId="{BC297C81-B3BC-4ED4-A7CA-436723F4291C}" type="pres">
      <dgm:prSet presAssocID="{428F04D0-833B-4CC7-9D12-43E7DD8F9E98}" presName="node" presStyleLbl="node1" presStyleIdx="1" presStyleCnt="3">
        <dgm:presLayoutVars>
          <dgm:bulletEnabled val="1"/>
        </dgm:presLayoutVars>
      </dgm:prSet>
      <dgm:spPr/>
    </dgm:pt>
    <dgm:pt modelId="{E8692ECA-2256-4DC1-B9C1-E95A03106A3C}" type="pres">
      <dgm:prSet presAssocID="{9E57F761-F647-417C-ACC5-41AB66963635}" presName="sibTrans" presStyleCnt="0"/>
      <dgm:spPr/>
    </dgm:pt>
    <dgm:pt modelId="{A45D4C44-E77F-4B3C-AA5F-C7D032EA29A1}" type="pres">
      <dgm:prSet presAssocID="{A5BCB441-B773-4558-BC79-6D2A28CB5A0C}" presName="node" presStyleLbl="node1" presStyleIdx="2" presStyleCnt="3">
        <dgm:presLayoutVars>
          <dgm:bulletEnabled val="1"/>
        </dgm:presLayoutVars>
      </dgm:prSet>
      <dgm:spPr/>
    </dgm:pt>
  </dgm:ptLst>
  <dgm:cxnLst>
    <dgm:cxn modelId="{09772926-01EA-4FC2-BAB9-8215FA49E649}" srcId="{AA3EC059-BB9A-42E3-B5F3-F6E5DBD945CF}" destId="{A0AD4652-4570-47E0-A5F3-4094F888F859}" srcOrd="0" destOrd="0" parTransId="{3CF70797-B70F-4998-8BE0-C63FFFA394EE}" sibTransId="{93C6F629-ECE0-4BB5-B03D-02EFD3F6C70D}"/>
    <dgm:cxn modelId="{A2B6CE95-0E22-49B1-8ED4-D6398EDA3B98}" srcId="{AA3EC059-BB9A-42E3-B5F3-F6E5DBD945CF}" destId="{428F04D0-833B-4CC7-9D12-43E7DD8F9E98}" srcOrd="1" destOrd="0" parTransId="{494D5F87-D210-48B5-888C-A9BCCE1D2FF8}" sibTransId="{9E57F761-F647-417C-ACC5-41AB66963635}"/>
    <dgm:cxn modelId="{3B7929A2-C057-4BFE-9173-74B57ABBE8CA}" type="presOf" srcId="{428F04D0-833B-4CC7-9D12-43E7DD8F9E98}" destId="{BC297C81-B3BC-4ED4-A7CA-436723F4291C}" srcOrd="0" destOrd="0" presId="urn:microsoft.com/office/officeart/2005/8/layout/default"/>
    <dgm:cxn modelId="{055460A8-9760-47AE-8202-171DE61A168B}" srcId="{AA3EC059-BB9A-42E3-B5F3-F6E5DBD945CF}" destId="{A5BCB441-B773-4558-BC79-6D2A28CB5A0C}" srcOrd="2" destOrd="0" parTransId="{41A4C80D-CB73-4B09-9FD9-73AE335A4CF7}" sibTransId="{94DEC4A9-BBCE-4896-883A-D5BBB85BB806}"/>
    <dgm:cxn modelId="{F29571AB-E209-409F-8087-9C0569B902D4}" type="presOf" srcId="{A5BCB441-B773-4558-BC79-6D2A28CB5A0C}" destId="{A45D4C44-E77F-4B3C-AA5F-C7D032EA29A1}" srcOrd="0" destOrd="0" presId="urn:microsoft.com/office/officeart/2005/8/layout/default"/>
    <dgm:cxn modelId="{A41FB0CE-25EB-4133-BBBD-36138C3C310D}" type="presOf" srcId="{AA3EC059-BB9A-42E3-B5F3-F6E5DBD945CF}" destId="{3E066096-9CC4-463C-B459-496E2581BAC7}" srcOrd="0" destOrd="0" presId="urn:microsoft.com/office/officeart/2005/8/layout/default"/>
    <dgm:cxn modelId="{8B30F7DB-E859-4DCC-A72B-94341E253F3F}" type="presOf" srcId="{A0AD4652-4570-47E0-A5F3-4094F888F859}" destId="{4C329F79-FB1E-4BCE-B021-78667C27110F}" srcOrd="0" destOrd="0" presId="urn:microsoft.com/office/officeart/2005/8/layout/default"/>
    <dgm:cxn modelId="{D686CE42-C387-4A7F-99E5-31AD4BAF5EB5}" type="presParOf" srcId="{3E066096-9CC4-463C-B459-496E2581BAC7}" destId="{4C329F79-FB1E-4BCE-B021-78667C27110F}" srcOrd="0" destOrd="0" presId="urn:microsoft.com/office/officeart/2005/8/layout/default"/>
    <dgm:cxn modelId="{6DF1520E-C3E9-4E56-85AB-CC42A94D7AE7}" type="presParOf" srcId="{3E066096-9CC4-463C-B459-496E2581BAC7}" destId="{2568437F-A888-43EC-8C27-0B28E8AA84E0}" srcOrd="1" destOrd="0" presId="urn:microsoft.com/office/officeart/2005/8/layout/default"/>
    <dgm:cxn modelId="{76B4E6DD-3C8F-4613-9D66-6635C17E24F9}" type="presParOf" srcId="{3E066096-9CC4-463C-B459-496E2581BAC7}" destId="{BC297C81-B3BC-4ED4-A7CA-436723F4291C}" srcOrd="2" destOrd="0" presId="urn:microsoft.com/office/officeart/2005/8/layout/default"/>
    <dgm:cxn modelId="{CB73EEFC-844E-4806-A750-5B8E056F1747}" type="presParOf" srcId="{3E066096-9CC4-463C-B459-496E2581BAC7}" destId="{E8692ECA-2256-4DC1-B9C1-E95A03106A3C}" srcOrd="3" destOrd="0" presId="urn:microsoft.com/office/officeart/2005/8/layout/default"/>
    <dgm:cxn modelId="{F3F77318-458F-4DC0-97B2-AD5B6BBE5D51}" type="presParOf" srcId="{3E066096-9CC4-463C-B459-496E2581BAC7}" destId="{A45D4C44-E77F-4B3C-AA5F-C7D032EA29A1}"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699E2D-C077-4629-8FD9-6EDCE0C2DF6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92CA0740-0B83-4B1D-95CD-0A0D5C15E522}">
      <dgm:prSet phldrT="[Text]"/>
      <dgm:spPr/>
      <dgm:t>
        <a:bodyPr/>
        <a:lstStyle/>
        <a:p>
          <a:r>
            <a:rPr lang="ar-EG" b="1" dirty="0"/>
            <a:t>الحركة</a:t>
          </a:r>
          <a:endParaRPr lang="en-US" b="1" dirty="0"/>
        </a:p>
      </dgm:t>
    </dgm:pt>
    <dgm:pt modelId="{326B87FB-588C-464C-A5D1-907BAAC34D62}" type="parTrans" cxnId="{1ACD5BA2-B691-4F82-B266-B6904B44D1E6}">
      <dgm:prSet/>
      <dgm:spPr/>
      <dgm:t>
        <a:bodyPr/>
        <a:lstStyle/>
        <a:p>
          <a:endParaRPr lang="en-US"/>
        </a:p>
      </dgm:t>
    </dgm:pt>
    <dgm:pt modelId="{5B67EA85-4249-4357-AF6F-5BF841E68859}" type="sibTrans" cxnId="{1ACD5BA2-B691-4F82-B266-B6904B44D1E6}">
      <dgm:prSet/>
      <dgm:spPr/>
      <dgm:t>
        <a:bodyPr/>
        <a:lstStyle/>
        <a:p>
          <a:endParaRPr lang="en-US"/>
        </a:p>
      </dgm:t>
    </dgm:pt>
    <dgm:pt modelId="{A09C5F8D-D28C-44E5-BF77-D0F81C57B08A}">
      <dgm:prSet phldrT="[Text]"/>
      <dgm:spPr/>
      <dgm:t>
        <a:bodyPr/>
        <a:lstStyle/>
        <a:p>
          <a:r>
            <a:rPr lang="ar-EG" b="1" dirty="0"/>
            <a:t>التفاعل</a:t>
          </a:r>
          <a:endParaRPr lang="en-US" b="1" dirty="0"/>
        </a:p>
      </dgm:t>
    </dgm:pt>
    <dgm:pt modelId="{813EC465-A494-4685-BE9C-5149F998A85D}" type="parTrans" cxnId="{C2A0AE22-BDDA-43E2-ADB8-C4B5CA1931C6}">
      <dgm:prSet/>
      <dgm:spPr/>
      <dgm:t>
        <a:bodyPr/>
        <a:lstStyle/>
        <a:p>
          <a:endParaRPr lang="en-US"/>
        </a:p>
      </dgm:t>
    </dgm:pt>
    <dgm:pt modelId="{0924409E-1B92-42DD-9235-00C96CF40602}" type="sibTrans" cxnId="{C2A0AE22-BDDA-43E2-ADB8-C4B5CA1931C6}">
      <dgm:prSet/>
      <dgm:spPr/>
      <dgm:t>
        <a:bodyPr/>
        <a:lstStyle/>
        <a:p>
          <a:endParaRPr lang="en-US"/>
        </a:p>
      </dgm:t>
    </dgm:pt>
    <dgm:pt modelId="{A5C2A557-C7AB-452F-81C3-49A07CC42097}">
      <dgm:prSet phldrT="[Text]"/>
      <dgm:spPr/>
      <dgm:t>
        <a:bodyPr/>
        <a:lstStyle/>
        <a:p>
          <a:r>
            <a:rPr lang="ar-EG" b="1" dirty="0"/>
            <a:t>تحليل</a:t>
          </a:r>
          <a:endParaRPr lang="en-US" b="1" dirty="0"/>
        </a:p>
      </dgm:t>
    </dgm:pt>
    <dgm:pt modelId="{6752E244-0D64-4A78-B862-E23F994F2083}" type="parTrans" cxnId="{72F528E9-B2A7-42E6-ABCC-8EC427800D5D}">
      <dgm:prSet/>
      <dgm:spPr/>
      <dgm:t>
        <a:bodyPr/>
        <a:lstStyle/>
        <a:p>
          <a:endParaRPr lang="en-US"/>
        </a:p>
      </dgm:t>
    </dgm:pt>
    <dgm:pt modelId="{318743C4-11DB-4E91-B275-6852EC967C9B}" type="sibTrans" cxnId="{72F528E9-B2A7-42E6-ABCC-8EC427800D5D}">
      <dgm:prSet/>
      <dgm:spPr/>
      <dgm:t>
        <a:bodyPr/>
        <a:lstStyle/>
        <a:p>
          <a:endParaRPr lang="en-US"/>
        </a:p>
      </dgm:t>
    </dgm:pt>
    <dgm:pt modelId="{4B371F7F-7751-4FDA-ACA7-8E3CAE106B13}">
      <dgm:prSet phldrT="[Text]"/>
      <dgm:spPr/>
      <dgm:t>
        <a:bodyPr/>
        <a:lstStyle/>
        <a:p>
          <a:r>
            <a:rPr lang="ar-EG" b="1" dirty="0"/>
            <a:t>المشاعر</a:t>
          </a:r>
          <a:endParaRPr lang="en-US" b="1" dirty="0"/>
        </a:p>
      </dgm:t>
    </dgm:pt>
    <dgm:pt modelId="{E10BDEB2-5559-42F7-AE65-B8D72507AC9F}" type="parTrans" cxnId="{F0B2AF45-5C46-405A-8A30-66525FFBA045}">
      <dgm:prSet/>
      <dgm:spPr/>
      <dgm:t>
        <a:bodyPr/>
        <a:lstStyle/>
        <a:p>
          <a:endParaRPr lang="en-US"/>
        </a:p>
      </dgm:t>
    </dgm:pt>
    <dgm:pt modelId="{33B91F30-0D52-4E61-BD6E-F9B43F48D336}" type="sibTrans" cxnId="{F0B2AF45-5C46-405A-8A30-66525FFBA045}">
      <dgm:prSet/>
      <dgm:spPr/>
      <dgm:t>
        <a:bodyPr/>
        <a:lstStyle/>
        <a:p>
          <a:endParaRPr lang="en-US"/>
        </a:p>
      </dgm:t>
    </dgm:pt>
    <dgm:pt modelId="{F2BE14FD-2F8C-4FD3-A476-092196C33D06}">
      <dgm:prSet phldrT="[Text]"/>
      <dgm:spPr/>
      <dgm:t>
        <a:bodyPr/>
        <a:lstStyle/>
        <a:p>
          <a:r>
            <a:rPr lang="ar-EG" b="1" dirty="0"/>
            <a:t>المبيعات</a:t>
          </a:r>
          <a:endParaRPr lang="en-US" b="1" dirty="0"/>
        </a:p>
      </dgm:t>
    </dgm:pt>
    <dgm:pt modelId="{353E413F-DD15-48F5-88AB-98B4294C4CAD}" type="parTrans" cxnId="{97A35822-AA27-4D30-AA1E-A7D32C7F0C82}">
      <dgm:prSet/>
      <dgm:spPr/>
      <dgm:t>
        <a:bodyPr/>
        <a:lstStyle/>
        <a:p>
          <a:endParaRPr lang="en-US"/>
        </a:p>
      </dgm:t>
    </dgm:pt>
    <dgm:pt modelId="{FE11C877-5B27-49A4-A275-5CFCE4EBE3E8}" type="sibTrans" cxnId="{97A35822-AA27-4D30-AA1E-A7D32C7F0C82}">
      <dgm:prSet/>
      <dgm:spPr/>
      <dgm:t>
        <a:bodyPr/>
        <a:lstStyle/>
        <a:p>
          <a:endParaRPr lang="en-US"/>
        </a:p>
      </dgm:t>
    </dgm:pt>
    <dgm:pt modelId="{1B9CDEE4-73EF-4AF9-A25E-8F3859797EEB}">
      <dgm:prSet phldrT="[Text]"/>
      <dgm:spPr/>
      <dgm:t>
        <a:bodyPr/>
        <a:lstStyle/>
        <a:p>
          <a:r>
            <a:rPr lang="ar-EG" b="1" dirty="0"/>
            <a:t>استطلاعات</a:t>
          </a:r>
          <a:r>
            <a:rPr lang="ar-EG" dirty="0"/>
            <a:t> </a:t>
          </a:r>
          <a:endParaRPr lang="en-US" dirty="0"/>
        </a:p>
      </dgm:t>
    </dgm:pt>
    <dgm:pt modelId="{CBB99530-FD33-41B5-B652-62011D3D873B}" type="parTrans" cxnId="{9B988F64-6F3A-4615-8566-CB57C7F63585}">
      <dgm:prSet/>
      <dgm:spPr/>
      <dgm:t>
        <a:bodyPr/>
        <a:lstStyle/>
        <a:p>
          <a:endParaRPr lang="en-US"/>
        </a:p>
      </dgm:t>
    </dgm:pt>
    <dgm:pt modelId="{AD29FB54-704D-43FA-A6FC-109B76999A28}" type="sibTrans" cxnId="{9B988F64-6F3A-4615-8566-CB57C7F63585}">
      <dgm:prSet/>
      <dgm:spPr/>
      <dgm:t>
        <a:bodyPr/>
        <a:lstStyle/>
        <a:p>
          <a:endParaRPr lang="en-US"/>
        </a:p>
      </dgm:t>
    </dgm:pt>
    <dgm:pt modelId="{14ED77A2-66C7-4844-BFD7-B243C17E0A33}">
      <dgm:prSet phldrT="[Text]"/>
      <dgm:spPr/>
      <dgm:t>
        <a:bodyPr/>
        <a:lstStyle/>
        <a:p>
          <a:r>
            <a:rPr lang="ar-EG" b="1" dirty="0"/>
            <a:t>المنافسين</a:t>
          </a:r>
          <a:endParaRPr lang="en-US" b="1" dirty="0"/>
        </a:p>
      </dgm:t>
    </dgm:pt>
    <dgm:pt modelId="{3D1234A1-C8B0-487D-AF87-399F42F54D11}" type="parTrans" cxnId="{0C6050A7-1A3F-4655-B02B-9B1B0D00A6E2}">
      <dgm:prSet/>
      <dgm:spPr/>
      <dgm:t>
        <a:bodyPr/>
        <a:lstStyle/>
        <a:p>
          <a:endParaRPr lang="en-US"/>
        </a:p>
      </dgm:t>
    </dgm:pt>
    <dgm:pt modelId="{4B78F01A-A29A-4E95-A5E8-6CC8DD63E1F7}" type="sibTrans" cxnId="{0C6050A7-1A3F-4655-B02B-9B1B0D00A6E2}">
      <dgm:prSet/>
      <dgm:spPr/>
      <dgm:t>
        <a:bodyPr/>
        <a:lstStyle/>
        <a:p>
          <a:endParaRPr lang="en-US"/>
        </a:p>
      </dgm:t>
    </dgm:pt>
    <dgm:pt modelId="{8D0730B5-0658-409E-9F13-13EB9E59D0EB}" type="pres">
      <dgm:prSet presAssocID="{E6699E2D-C077-4629-8FD9-6EDCE0C2DF6A}" presName="diagram" presStyleCnt="0">
        <dgm:presLayoutVars>
          <dgm:dir/>
          <dgm:resizeHandles val="exact"/>
        </dgm:presLayoutVars>
      </dgm:prSet>
      <dgm:spPr/>
    </dgm:pt>
    <dgm:pt modelId="{B0202888-DCD5-48B3-8B2A-190955002516}" type="pres">
      <dgm:prSet presAssocID="{92CA0740-0B83-4B1D-95CD-0A0D5C15E522}" presName="node" presStyleLbl="node1" presStyleIdx="0" presStyleCnt="7">
        <dgm:presLayoutVars>
          <dgm:bulletEnabled val="1"/>
        </dgm:presLayoutVars>
      </dgm:prSet>
      <dgm:spPr/>
    </dgm:pt>
    <dgm:pt modelId="{A2106F10-5313-4FBD-872C-5A109D09969C}" type="pres">
      <dgm:prSet presAssocID="{5B67EA85-4249-4357-AF6F-5BF841E68859}" presName="sibTrans" presStyleCnt="0"/>
      <dgm:spPr/>
    </dgm:pt>
    <dgm:pt modelId="{C1A7D3BD-5B6E-4DF4-9A06-BACEA488DF49}" type="pres">
      <dgm:prSet presAssocID="{A09C5F8D-D28C-44E5-BF77-D0F81C57B08A}" presName="node" presStyleLbl="node1" presStyleIdx="1" presStyleCnt="7">
        <dgm:presLayoutVars>
          <dgm:bulletEnabled val="1"/>
        </dgm:presLayoutVars>
      </dgm:prSet>
      <dgm:spPr/>
    </dgm:pt>
    <dgm:pt modelId="{C0B90892-1C91-4094-8CD3-9C9CB14BEB1D}" type="pres">
      <dgm:prSet presAssocID="{0924409E-1B92-42DD-9235-00C96CF40602}" presName="sibTrans" presStyleCnt="0"/>
      <dgm:spPr/>
    </dgm:pt>
    <dgm:pt modelId="{255ED683-0C53-47CF-9EA2-3E17A46297E3}" type="pres">
      <dgm:prSet presAssocID="{A5C2A557-C7AB-452F-81C3-49A07CC42097}" presName="node" presStyleLbl="node1" presStyleIdx="2" presStyleCnt="7">
        <dgm:presLayoutVars>
          <dgm:bulletEnabled val="1"/>
        </dgm:presLayoutVars>
      </dgm:prSet>
      <dgm:spPr/>
    </dgm:pt>
    <dgm:pt modelId="{B70637CB-9D16-470F-8552-6D1FDC887597}" type="pres">
      <dgm:prSet presAssocID="{318743C4-11DB-4E91-B275-6852EC967C9B}" presName="sibTrans" presStyleCnt="0"/>
      <dgm:spPr/>
    </dgm:pt>
    <dgm:pt modelId="{BED68B96-7917-4152-854B-0B242DD2DED3}" type="pres">
      <dgm:prSet presAssocID="{4B371F7F-7751-4FDA-ACA7-8E3CAE106B13}" presName="node" presStyleLbl="node1" presStyleIdx="3" presStyleCnt="7">
        <dgm:presLayoutVars>
          <dgm:bulletEnabled val="1"/>
        </dgm:presLayoutVars>
      </dgm:prSet>
      <dgm:spPr/>
    </dgm:pt>
    <dgm:pt modelId="{42DC931A-FECA-4ADB-9041-B9293B0101AD}" type="pres">
      <dgm:prSet presAssocID="{33B91F30-0D52-4E61-BD6E-F9B43F48D336}" presName="sibTrans" presStyleCnt="0"/>
      <dgm:spPr/>
    </dgm:pt>
    <dgm:pt modelId="{D2EED6CF-72D0-4C2E-8AE9-F615B1564FB4}" type="pres">
      <dgm:prSet presAssocID="{F2BE14FD-2F8C-4FD3-A476-092196C33D06}" presName="node" presStyleLbl="node1" presStyleIdx="4" presStyleCnt="7">
        <dgm:presLayoutVars>
          <dgm:bulletEnabled val="1"/>
        </dgm:presLayoutVars>
      </dgm:prSet>
      <dgm:spPr/>
    </dgm:pt>
    <dgm:pt modelId="{54804B01-1E9D-413F-AC03-DAF143865B20}" type="pres">
      <dgm:prSet presAssocID="{FE11C877-5B27-49A4-A275-5CFCE4EBE3E8}" presName="sibTrans" presStyleCnt="0"/>
      <dgm:spPr/>
    </dgm:pt>
    <dgm:pt modelId="{DBEBF6CC-E8C6-4DD1-9002-4F5D17BFB1A4}" type="pres">
      <dgm:prSet presAssocID="{1B9CDEE4-73EF-4AF9-A25E-8F3859797EEB}" presName="node" presStyleLbl="node1" presStyleIdx="5" presStyleCnt="7">
        <dgm:presLayoutVars>
          <dgm:bulletEnabled val="1"/>
        </dgm:presLayoutVars>
      </dgm:prSet>
      <dgm:spPr/>
    </dgm:pt>
    <dgm:pt modelId="{2C2A40B5-0129-40BF-AC14-B65F2D654F10}" type="pres">
      <dgm:prSet presAssocID="{AD29FB54-704D-43FA-A6FC-109B76999A28}" presName="sibTrans" presStyleCnt="0"/>
      <dgm:spPr/>
    </dgm:pt>
    <dgm:pt modelId="{1959D551-C5C2-41F1-AC78-27251DFB248A}" type="pres">
      <dgm:prSet presAssocID="{14ED77A2-66C7-4844-BFD7-B243C17E0A33}" presName="node" presStyleLbl="node1" presStyleIdx="6" presStyleCnt="7">
        <dgm:presLayoutVars>
          <dgm:bulletEnabled val="1"/>
        </dgm:presLayoutVars>
      </dgm:prSet>
      <dgm:spPr/>
    </dgm:pt>
  </dgm:ptLst>
  <dgm:cxnLst>
    <dgm:cxn modelId="{63DDD700-9A9E-4D31-9A4F-3862880DD870}" type="presOf" srcId="{14ED77A2-66C7-4844-BFD7-B243C17E0A33}" destId="{1959D551-C5C2-41F1-AC78-27251DFB248A}" srcOrd="0" destOrd="0" presId="urn:microsoft.com/office/officeart/2005/8/layout/default"/>
    <dgm:cxn modelId="{97A35822-AA27-4D30-AA1E-A7D32C7F0C82}" srcId="{E6699E2D-C077-4629-8FD9-6EDCE0C2DF6A}" destId="{F2BE14FD-2F8C-4FD3-A476-092196C33D06}" srcOrd="4" destOrd="0" parTransId="{353E413F-DD15-48F5-88AB-98B4294C4CAD}" sibTransId="{FE11C877-5B27-49A4-A275-5CFCE4EBE3E8}"/>
    <dgm:cxn modelId="{C2A0AE22-BDDA-43E2-ADB8-C4B5CA1931C6}" srcId="{E6699E2D-C077-4629-8FD9-6EDCE0C2DF6A}" destId="{A09C5F8D-D28C-44E5-BF77-D0F81C57B08A}" srcOrd="1" destOrd="0" parTransId="{813EC465-A494-4685-BE9C-5149F998A85D}" sibTransId="{0924409E-1B92-42DD-9235-00C96CF40602}"/>
    <dgm:cxn modelId="{9B988F64-6F3A-4615-8566-CB57C7F63585}" srcId="{E6699E2D-C077-4629-8FD9-6EDCE0C2DF6A}" destId="{1B9CDEE4-73EF-4AF9-A25E-8F3859797EEB}" srcOrd="5" destOrd="0" parTransId="{CBB99530-FD33-41B5-B652-62011D3D873B}" sibTransId="{AD29FB54-704D-43FA-A6FC-109B76999A28}"/>
    <dgm:cxn modelId="{F0B2AF45-5C46-405A-8A30-66525FFBA045}" srcId="{E6699E2D-C077-4629-8FD9-6EDCE0C2DF6A}" destId="{4B371F7F-7751-4FDA-ACA7-8E3CAE106B13}" srcOrd="3" destOrd="0" parTransId="{E10BDEB2-5559-42F7-AE65-B8D72507AC9F}" sibTransId="{33B91F30-0D52-4E61-BD6E-F9B43F48D336}"/>
    <dgm:cxn modelId="{4DD61A70-4842-4E4C-A83B-3827A81AA342}" type="presOf" srcId="{A09C5F8D-D28C-44E5-BF77-D0F81C57B08A}" destId="{C1A7D3BD-5B6E-4DF4-9A06-BACEA488DF49}" srcOrd="0" destOrd="0" presId="urn:microsoft.com/office/officeart/2005/8/layout/default"/>
    <dgm:cxn modelId="{7B97FE80-B1BE-49FB-BDF8-86FE653FBCAF}" type="presOf" srcId="{E6699E2D-C077-4629-8FD9-6EDCE0C2DF6A}" destId="{8D0730B5-0658-409E-9F13-13EB9E59D0EB}" srcOrd="0" destOrd="0" presId="urn:microsoft.com/office/officeart/2005/8/layout/default"/>
    <dgm:cxn modelId="{C0688B8A-2153-4857-81A4-4D1ED0C5E8E2}" type="presOf" srcId="{A5C2A557-C7AB-452F-81C3-49A07CC42097}" destId="{255ED683-0C53-47CF-9EA2-3E17A46297E3}" srcOrd="0" destOrd="0" presId="urn:microsoft.com/office/officeart/2005/8/layout/default"/>
    <dgm:cxn modelId="{1ACD5BA2-B691-4F82-B266-B6904B44D1E6}" srcId="{E6699E2D-C077-4629-8FD9-6EDCE0C2DF6A}" destId="{92CA0740-0B83-4B1D-95CD-0A0D5C15E522}" srcOrd="0" destOrd="0" parTransId="{326B87FB-588C-464C-A5D1-907BAAC34D62}" sibTransId="{5B67EA85-4249-4357-AF6F-5BF841E68859}"/>
    <dgm:cxn modelId="{0C6050A7-1A3F-4655-B02B-9B1B0D00A6E2}" srcId="{E6699E2D-C077-4629-8FD9-6EDCE0C2DF6A}" destId="{14ED77A2-66C7-4844-BFD7-B243C17E0A33}" srcOrd="6" destOrd="0" parTransId="{3D1234A1-C8B0-487D-AF87-399F42F54D11}" sibTransId="{4B78F01A-A29A-4E95-A5E8-6CC8DD63E1F7}"/>
    <dgm:cxn modelId="{755F9EC4-53E7-4896-B049-72DCE35FE23F}" type="presOf" srcId="{4B371F7F-7751-4FDA-ACA7-8E3CAE106B13}" destId="{BED68B96-7917-4152-854B-0B242DD2DED3}" srcOrd="0" destOrd="0" presId="urn:microsoft.com/office/officeart/2005/8/layout/default"/>
    <dgm:cxn modelId="{21063ECE-49BD-415B-AF41-BB24F578CAFA}" type="presOf" srcId="{F2BE14FD-2F8C-4FD3-A476-092196C33D06}" destId="{D2EED6CF-72D0-4C2E-8AE9-F615B1564FB4}" srcOrd="0" destOrd="0" presId="urn:microsoft.com/office/officeart/2005/8/layout/default"/>
    <dgm:cxn modelId="{6DBCB3DA-63F2-4C19-A9C0-423F9FE729CE}" type="presOf" srcId="{1B9CDEE4-73EF-4AF9-A25E-8F3859797EEB}" destId="{DBEBF6CC-E8C6-4DD1-9002-4F5D17BFB1A4}" srcOrd="0" destOrd="0" presId="urn:microsoft.com/office/officeart/2005/8/layout/default"/>
    <dgm:cxn modelId="{72F528E9-B2A7-42E6-ABCC-8EC427800D5D}" srcId="{E6699E2D-C077-4629-8FD9-6EDCE0C2DF6A}" destId="{A5C2A557-C7AB-452F-81C3-49A07CC42097}" srcOrd="2" destOrd="0" parTransId="{6752E244-0D64-4A78-B862-E23F994F2083}" sibTransId="{318743C4-11DB-4E91-B275-6852EC967C9B}"/>
    <dgm:cxn modelId="{F54907EA-A92B-44E6-9BFB-87A3DF02F769}" type="presOf" srcId="{92CA0740-0B83-4B1D-95CD-0A0D5C15E522}" destId="{B0202888-DCD5-48B3-8B2A-190955002516}" srcOrd="0" destOrd="0" presId="urn:microsoft.com/office/officeart/2005/8/layout/default"/>
    <dgm:cxn modelId="{82841662-C7B7-4A39-BD2F-4B5F724193E6}" type="presParOf" srcId="{8D0730B5-0658-409E-9F13-13EB9E59D0EB}" destId="{B0202888-DCD5-48B3-8B2A-190955002516}" srcOrd="0" destOrd="0" presId="urn:microsoft.com/office/officeart/2005/8/layout/default"/>
    <dgm:cxn modelId="{6141F398-4FC1-4815-B233-4F9FE25288D8}" type="presParOf" srcId="{8D0730B5-0658-409E-9F13-13EB9E59D0EB}" destId="{A2106F10-5313-4FBD-872C-5A109D09969C}" srcOrd="1" destOrd="0" presId="urn:microsoft.com/office/officeart/2005/8/layout/default"/>
    <dgm:cxn modelId="{9ECF1166-CF94-42DE-B6E3-5CD5F73D3989}" type="presParOf" srcId="{8D0730B5-0658-409E-9F13-13EB9E59D0EB}" destId="{C1A7D3BD-5B6E-4DF4-9A06-BACEA488DF49}" srcOrd="2" destOrd="0" presId="urn:microsoft.com/office/officeart/2005/8/layout/default"/>
    <dgm:cxn modelId="{7F717EBA-8F5A-46FC-BDDE-94C71FF28BD8}" type="presParOf" srcId="{8D0730B5-0658-409E-9F13-13EB9E59D0EB}" destId="{C0B90892-1C91-4094-8CD3-9C9CB14BEB1D}" srcOrd="3" destOrd="0" presId="urn:microsoft.com/office/officeart/2005/8/layout/default"/>
    <dgm:cxn modelId="{2CC56711-8E0D-4F51-A4A2-6AB5D13A598E}" type="presParOf" srcId="{8D0730B5-0658-409E-9F13-13EB9E59D0EB}" destId="{255ED683-0C53-47CF-9EA2-3E17A46297E3}" srcOrd="4" destOrd="0" presId="urn:microsoft.com/office/officeart/2005/8/layout/default"/>
    <dgm:cxn modelId="{3F71F956-A5BD-4314-AABC-3357A6D19756}" type="presParOf" srcId="{8D0730B5-0658-409E-9F13-13EB9E59D0EB}" destId="{B70637CB-9D16-470F-8552-6D1FDC887597}" srcOrd="5" destOrd="0" presId="urn:microsoft.com/office/officeart/2005/8/layout/default"/>
    <dgm:cxn modelId="{CC90E2B4-B93B-4F57-BFFA-7BD68916F925}" type="presParOf" srcId="{8D0730B5-0658-409E-9F13-13EB9E59D0EB}" destId="{BED68B96-7917-4152-854B-0B242DD2DED3}" srcOrd="6" destOrd="0" presId="urn:microsoft.com/office/officeart/2005/8/layout/default"/>
    <dgm:cxn modelId="{4340172B-9456-4629-971A-6C8AD055DE77}" type="presParOf" srcId="{8D0730B5-0658-409E-9F13-13EB9E59D0EB}" destId="{42DC931A-FECA-4ADB-9041-B9293B0101AD}" srcOrd="7" destOrd="0" presId="urn:microsoft.com/office/officeart/2005/8/layout/default"/>
    <dgm:cxn modelId="{031130B8-C405-4F3C-8E46-FA9ADCA33034}" type="presParOf" srcId="{8D0730B5-0658-409E-9F13-13EB9E59D0EB}" destId="{D2EED6CF-72D0-4C2E-8AE9-F615B1564FB4}" srcOrd="8" destOrd="0" presId="urn:microsoft.com/office/officeart/2005/8/layout/default"/>
    <dgm:cxn modelId="{4E7AEBA7-391B-4968-AD04-421EA1EC9B2F}" type="presParOf" srcId="{8D0730B5-0658-409E-9F13-13EB9E59D0EB}" destId="{54804B01-1E9D-413F-AC03-DAF143865B20}" srcOrd="9" destOrd="0" presId="urn:microsoft.com/office/officeart/2005/8/layout/default"/>
    <dgm:cxn modelId="{D2B77AED-A9AD-4A91-BC3E-F090400570B0}" type="presParOf" srcId="{8D0730B5-0658-409E-9F13-13EB9E59D0EB}" destId="{DBEBF6CC-E8C6-4DD1-9002-4F5D17BFB1A4}" srcOrd="10" destOrd="0" presId="urn:microsoft.com/office/officeart/2005/8/layout/default"/>
    <dgm:cxn modelId="{576CBF57-DAED-4909-8A09-7CB943C7BAE9}" type="presParOf" srcId="{8D0730B5-0658-409E-9F13-13EB9E59D0EB}" destId="{2C2A40B5-0129-40BF-AC14-B65F2D654F10}" srcOrd="11" destOrd="0" presId="urn:microsoft.com/office/officeart/2005/8/layout/default"/>
    <dgm:cxn modelId="{6771B2AA-6C77-4503-A4AA-4BAA374033B5}" type="presParOf" srcId="{8D0730B5-0658-409E-9F13-13EB9E59D0EB}" destId="{1959D551-C5C2-41F1-AC78-27251DFB248A}"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1187809-8D9B-4BA8-BA91-F68755A03DD3}"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89C7C00E-3A66-440A-97F9-E79D1C4594B5}">
      <dgm:prSet phldrT="[Text]" custT="1"/>
      <dgm:spPr/>
      <dgm:t>
        <a:bodyPr/>
        <a:lstStyle/>
        <a:p>
          <a:r>
            <a:rPr lang="ar-EG" sz="2800" b="1" dirty="0">
              <a:solidFill>
                <a:schemeClr val="bg1"/>
              </a:solidFill>
              <a:latin typeface="Simplified Arabic"/>
              <a:ea typeface="Simplified Arabic"/>
              <a:cs typeface="Simplified Arabic"/>
              <a:sym typeface="Simplified Arabic"/>
            </a:rPr>
            <a:t>الإخباري المباشر</a:t>
          </a:r>
          <a:endParaRPr lang="en-US" sz="2800" dirty="0">
            <a:solidFill>
              <a:schemeClr val="bg1"/>
            </a:solidFill>
          </a:endParaRPr>
        </a:p>
      </dgm:t>
    </dgm:pt>
    <dgm:pt modelId="{29C6BF7E-D1B0-4C98-BC0E-8E6F4FE2544D}" type="parTrans" cxnId="{B1BB6606-5A5A-4CB4-9EED-930CFFCAB964}">
      <dgm:prSet/>
      <dgm:spPr/>
      <dgm:t>
        <a:bodyPr/>
        <a:lstStyle/>
        <a:p>
          <a:endParaRPr lang="en-US"/>
        </a:p>
      </dgm:t>
    </dgm:pt>
    <dgm:pt modelId="{7101ACC6-B827-48CA-92EC-FC0CEB031529}" type="sibTrans" cxnId="{B1BB6606-5A5A-4CB4-9EED-930CFFCAB964}">
      <dgm:prSet/>
      <dgm:spPr/>
      <dgm:t>
        <a:bodyPr/>
        <a:lstStyle/>
        <a:p>
          <a:endParaRPr lang="en-US"/>
        </a:p>
      </dgm:t>
    </dgm:pt>
    <dgm:pt modelId="{0B6BA7C9-2CFF-4CD1-AFD6-82DF4209C0BE}">
      <dgm:prSet phldrT="[Text]"/>
      <dgm:spPr/>
      <dgm:t>
        <a:bodyPr/>
        <a:lstStyle/>
        <a:p>
          <a:r>
            <a:rPr lang="ar-EG" b="1" dirty="0">
              <a:solidFill>
                <a:schemeClr val="bg1"/>
              </a:solidFill>
              <a:latin typeface="Simplified Arabic"/>
              <a:ea typeface="Simplified Arabic"/>
              <a:cs typeface="Simplified Arabic"/>
              <a:sym typeface="Simplified Arabic"/>
            </a:rPr>
            <a:t>القانوني</a:t>
          </a:r>
          <a:endParaRPr lang="en-US" dirty="0">
            <a:solidFill>
              <a:schemeClr val="bg1"/>
            </a:solidFill>
          </a:endParaRPr>
        </a:p>
      </dgm:t>
    </dgm:pt>
    <dgm:pt modelId="{BFFC5696-EE2B-4031-933A-ED6DD63EB298}" type="parTrans" cxnId="{2D356489-80B5-4FB9-BA2A-ACC1F77A5D01}">
      <dgm:prSet/>
      <dgm:spPr/>
      <dgm:t>
        <a:bodyPr/>
        <a:lstStyle/>
        <a:p>
          <a:endParaRPr lang="en-US"/>
        </a:p>
      </dgm:t>
    </dgm:pt>
    <dgm:pt modelId="{DA43C7D5-8DDD-4999-81DB-8680B0D122C3}" type="sibTrans" cxnId="{2D356489-80B5-4FB9-BA2A-ACC1F77A5D01}">
      <dgm:prSet/>
      <dgm:spPr/>
      <dgm:t>
        <a:bodyPr/>
        <a:lstStyle/>
        <a:p>
          <a:endParaRPr lang="en-US"/>
        </a:p>
      </dgm:t>
    </dgm:pt>
    <dgm:pt modelId="{88A4D6EB-AAAA-43D4-AA0F-3E67183065B2}">
      <dgm:prSet phldrT="[Text]"/>
      <dgm:spPr/>
      <dgm:t>
        <a:bodyPr/>
        <a:lstStyle/>
        <a:p>
          <a:r>
            <a:rPr lang="ar-EG" b="1" dirty="0">
              <a:solidFill>
                <a:schemeClr val="bg1"/>
              </a:solidFill>
              <a:latin typeface="Simplified Arabic"/>
              <a:ea typeface="Simplified Arabic"/>
              <a:cs typeface="Simplified Arabic"/>
              <a:sym typeface="Simplified Arabic"/>
            </a:rPr>
            <a:t>المألوف</a:t>
          </a:r>
          <a:endParaRPr lang="en-US" dirty="0">
            <a:solidFill>
              <a:schemeClr val="bg1"/>
            </a:solidFill>
          </a:endParaRPr>
        </a:p>
      </dgm:t>
    </dgm:pt>
    <dgm:pt modelId="{C22D8D3F-78F5-46BF-B691-99E75B3F4B16}" type="parTrans" cxnId="{0E0DBD22-67BB-44D6-84B8-6337329C29F9}">
      <dgm:prSet/>
      <dgm:spPr/>
      <dgm:t>
        <a:bodyPr/>
        <a:lstStyle/>
        <a:p>
          <a:endParaRPr lang="en-US"/>
        </a:p>
      </dgm:t>
    </dgm:pt>
    <dgm:pt modelId="{7CCC285E-5090-48C8-B3C0-1B6A6530EDBD}" type="sibTrans" cxnId="{0E0DBD22-67BB-44D6-84B8-6337329C29F9}">
      <dgm:prSet/>
      <dgm:spPr/>
      <dgm:t>
        <a:bodyPr/>
        <a:lstStyle/>
        <a:p>
          <a:endParaRPr lang="en-US"/>
        </a:p>
      </dgm:t>
    </dgm:pt>
    <dgm:pt modelId="{1E4EC60A-67BB-4B0A-9E56-41C6DD1E7C60}">
      <dgm:prSet phldrT="[Text]" custT="1"/>
      <dgm:spPr/>
      <dgm:t>
        <a:bodyPr/>
        <a:lstStyle/>
        <a:p>
          <a:r>
            <a:rPr lang="ar-EG" sz="3200" b="1" dirty="0">
              <a:solidFill>
                <a:schemeClr val="bg1"/>
              </a:solidFill>
              <a:latin typeface="Simplified Arabic"/>
              <a:ea typeface="Simplified Arabic"/>
              <a:cs typeface="Simplified Arabic"/>
              <a:sym typeface="Simplified Arabic"/>
            </a:rPr>
            <a:t>العمل</a:t>
          </a:r>
          <a:endParaRPr lang="en-US" sz="3200" dirty="0">
            <a:solidFill>
              <a:schemeClr val="bg1"/>
            </a:solidFill>
          </a:endParaRPr>
        </a:p>
      </dgm:t>
    </dgm:pt>
    <dgm:pt modelId="{0A0DC2CB-95D5-4B9F-A15B-A1EF5C7E5706}" type="parTrans" cxnId="{C30197B6-88F6-419B-BB95-5E41645BC7D3}">
      <dgm:prSet/>
      <dgm:spPr/>
      <dgm:t>
        <a:bodyPr/>
        <a:lstStyle/>
        <a:p>
          <a:endParaRPr lang="en-US"/>
        </a:p>
      </dgm:t>
    </dgm:pt>
    <dgm:pt modelId="{5AAD550C-9C04-45E1-A2DF-2227865D81D3}" type="sibTrans" cxnId="{C30197B6-88F6-419B-BB95-5E41645BC7D3}">
      <dgm:prSet/>
      <dgm:spPr/>
      <dgm:t>
        <a:bodyPr/>
        <a:lstStyle/>
        <a:p>
          <a:endParaRPr lang="en-US"/>
        </a:p>
      </dgm:t>
    </dgm:pt>
    <dgm:pt modelId="{848839C3-4BE1-4D96-A42F-6D7C225B8438}" type="pres">
      <dgm:prSet presAssocID="{F1187809-8D9B-4BA8-BA91-F68755A03DD3}" presName="cycle" presStyleCnt="0">
        <dgm:presLayoutVars>
          <dgm:dir/>
          <dgm:resizeHandles val="exact"/>
        </dgm:presLayoutVars>
      </dgm:prSet>
      <dgm:spPr/>
    </dgm:pt>
    <dgm:pt modelId="{477783B1-B74C-432F-92A1-1E7EDB01F8EF}" type="pres">
      <dgm:prSet presAssocID="{89C7C00E-3A66-440A-97F9-E79D1C4594B5}" presName="node" presStyleLbl="node1" presStyleIdx="0" presStyleCnt="4">
        <dgm:presLayoutVars>
          <dgm:bulletEnabled val="1"/>
        </dgm:presLayoutVars>
      </dgm:prSet>
      <dgm:spPr/>
    </dgm:pt>
    <dgm:pt modelId="{32675016-CF57-412F-AE65-BE4BA9C9FF3B}" type="pres">
      <dgm:prSet presAssocID="{89C7C00E-3A66-440A-97F9-E79D1C4594B5}" presName="spNode" presStyleCnt="0"/>
      <dgm:spPr/>
    </dgm:pt>
    <dgm:pt modelId="{B3FEA654-8183-4258-8CF2-49080698F3DB}" type="pres">
      <dgm:prSet presAssocID="{7101ACC6-B827-48CA-92EC-FC0CEB031529}" presName="sibTrans" presStyleLbl="sibTrans1D1" presStyleIdx="0" presStyleCnt="4"/>
      <dgm:spPr/>
    </dgm:pt>
    <dgm:pt modelId="{3EB5A1C1-833F-44EF-BED0-90A0E746C62A}" type="pres">
      <dgm:prSet presAssocID="{0B6BA7C9-2CFF-4CD1-AFD6-82DF4209C0BE}" presName="node" presStyleLbl="node1" presStyleIdx="1" presStyleCnt="4">
        <dgm:presLayoutVars>
          <dgm:bulletEnabled val="1"/>
        </dgm:presLayoutVars>
      </dgm:prSet>
      <dgm:spPr/>
    </dgm:pt>
    <dgm:pt modelId="{8B12364B-E4B4-46DD-9CBD-5913E51DEF0A}" type="pres">
      <dgm:prSet presAssocID="{0B6BA7C9-2CFF-4CD1-AFD6-82DF4209C0BE}" presName="spNode" presStyleCnt="0"/>
      <dgm:spPr/>
    </dgm:pt>
    <dgm:pt modelId="{A476FED7-2414-4385-A696-6391EA911C17}" type="pres">
      <dgm:prSet presAssocID="{DA43C7D5-8DDD-4999-81DB-8680B0D122C3}" presName="sibTrans" presStyleLbl="sibTrans1D1" presStyleIdx="1" presStyleCnt="4"/>
      <dgm:spPr/>
    </dgm:pt>
    <dgm:pt modelId="{73EF76B7-EDBC-4B12-9510-D56C4AB7D372}" type="pres">
      <dgm:prSet presAssocID="{88A4D6EB-AAAA-43D4-AA0F-3E67183065B2}" presName="node" presStyleLbl="node1" presStyleIdx="2" presStyleCnt="4">
        <dgm:presLayoutVars>
          <dgm:bulletEnabled val="1"/>
        </dgm:presLayoutVars>
      </dgm:prSet>
      <dgm:spPr/>
    </dgm:pt>
    <dgm:pt modelId="{4EDB8270-AA76-447D-AAA9-BA5E60235455}" type="pres">
      <dgm:prSet presAssocID="{88A4D6EB-AAAA-43D4-AA0F-3E67183065B2}" presName="spNode" presStyleCnt="0"/>
      <dgm:spPr/>
    </dgm:pt>
    <dgm:pt modelId="{E8598E37-730A-48D8-8974-2BF34658425D}" type="pres">
      <dgm:prSet presAssocID="{7CCC285E-5090-48C8-B3C0-1B6A6530EDBD}" presName="sibTrans" presStyleLbl="sibTrans1D1" presStyleIdx="2" presStyleCnt="4"/>
      <dgm:spPr/>
    </dgm:pt>
    <dgm:pt modelId="{536D1B24-32EA-41A1-B145-5BA824772F96}" type="pres">
      <dgm:prSet presAssocID="{1E4EC60A-67BB-4B0A-9E56-41C6DD1E7C60}" presName="node" presStyleLbl="node1" presStyleIdx="3" presStyleCnt="4">
        <dgm:presLayoutVars>
          <dgm:bulletEnabled val="1"/>
        </dgm:presLayoutVars>
      </dgm:prSet>
      <dgm:spPr/>
    </dgm:pt>
    <dgm:pt modelId="{2E86531B-7265-49A3-810E-3CC4C36B9133}" type="pres">
      <dgm:prSet presAssocID="{1E4EC60A-67BB-4B0A-9E56-41C6DD1E7C60}" presName="spNode" presStyleCnt="0"/>
      <dgm:spPr/>
    </dgm:pt>
    <dgm:pt modelId="{F7053D1D-4B50-4BB0-BC73-DFE45A67EF02}" type="pres">
      <dgm:prSet presAssocID="{5AAD550C-9C04-45E1-A2DF-2227865D81D3}" presName="sibTrans" presStyleLbl="sibTrans1D1" presStyleIdx="3" presStyleCnt="4"/>
      <dgm:spPr/>
    </dgm:pt>
  </dgm:ptLst>
  <dgm:cxnLst>
    <dgm:cxn modelId="{B1BB6606-5A5A-4CB4-9EED-930CFFCAB964}" srcId="{F1187809-8D9B-4BA8-BA91-F68755A03DD3}" destId="{89C7C00E-3A66-440A-97F9-E79D1C4594B5}" srcOrd="0" destOrd="0" parTransId="{29C6BF7E-D1B0-4C98-BC0E-8E6F4FE2544D}" sibTransId="{7101ACC6-B827-48CA-92EC-FC0CEB031529}"/>
    <dgm:cxn modelId="{B7958614-D599-4078-91AA-1BC48478722B}" type="presOf" srcId="{DA43C7D5-8DDD-4999-81DB-8680B0D122C3}" destId="{A476FED7-2414-4385-A696-6391EA911C17}" srcOrd="0" destOrd="0" presId="urn:microsoft.com/office/officeart/2005/8/layout/cycle6"/>
    <dgm:cxn modelId="{B1346D19-06AC-452A-89C4-3747718B400E}" type="presOf" srcId="{7CCC285E-5090-48C8-B3C0-1B6A6530EDBD}" destId="{E8598E37-730A-48D8-8974-2BF34658425D}" srcOrd="0" destOrd="0" presId="urn:microsoft.com/office/officeart/2005/8/layout/cycle6"/>
    <dgm:cxn modelId="{0E0DBD22-67BB-44D6-84B8-6337329C29F9}" srcId="{F1187809-8D9B-4BA8-BA91-F68755A03DD3}" destId="{88A4D6EB-AAAA-43D4-AA0F-3E67183065B2}" srcOrd="2" destOrd="0" parTransId="{C22D8D3F-78F5-46BF-B691-99E75B3F4B16}" sibTransId="{7CCC285E-5090-48C8-B3C0-1B6A6530EDBD}"/>
    <dgm:cxn modelId="{0535AB6E-1B5C-40B4-86A5-3059534D682F}" type="presOf" srcId="{7101ACC6-B827-48CA-92EC-FC0CEB031529}" destId="{B3FEA654-8183-4258-8CF2-49080698F3DB}" srcOrd="0" destOrd="0" presId="urn:microsoft.com/office/officeart/2005/8/layout/cycle6"/>
    <dgm:cxn modelId="{6F13D153-93F2-4178-9390-74F31115944F}" type="presOf" srcId="{89C7C00E-3A66-440A-97F9-E79D1C4594B5}" destId="{477783B1-B74C-432F-92A1-1E7EDB01F8EF}" srcOrd="0" destOrd="0" presId="urn:microsoft.com/office/officeart/2005/8/layout/cycle6"/>
    <dgm:cxn modelId="{2D356489-80B5-4FB9-BA2A-ACC1F77A5D01}" srcId="{F1187809-8D9B-4BA8-BA91-F68755A03DD3}" destId="{0B6BA7C9-2CFF-4CD1-AFD6-82DF4209C0BE}" srcOrd="1" destOrd="0" parTransId="{BFFC5696-EE2B-4031-933A-ED6DD63EB298}" sibTransId="{DA43C7D5-8DDD-4999-81DB-8680B0D122C3}"/>
    <dgm:cxn modelId="{EB4EB394-337C-4ABC-99B8-F73703C88331}" type="presOf" srcId="{F1187809-8D9B-4BA8-BA91-F68755A03DD3}" destId="{848839C3-4BE1-4D96-A42F-6D7C225B8438}" srcOrd="0" destOrd="0" presId="urn:microsoft.com/office/officeart/2005/8/layout/cycle6"/>
    <dgm:cxn modelId="{68E5B9AA-A514-4ED9-9B33-30D6B30B1DB2}" type="presOf" srcId="{0B6BA7C9-2CFF-4CD1-AFD6-82DF4209C0BE}" destId="{3EB5A1C1-833F-44EF-BED0-90A0E746C62A}" srcOrd="0" destOrd="0" presId="urn:microsoft.com/office/officeart/2005/8/layout/cycle6"/>
    <dgm:cxn modelId="{362A8BB3-35AD-4B49-92AD-3852751C5C1F}" type="presOf" srcId="{88A4D6EB-AAAA-43D4-AA0F-3E67183065B2}" destId="{73EF76B7-EDBC-4B12-9510-D56C4AB7D372}" srcOrd="0" destOrd="0" presId="urn:microsoft.com/office/officeart/2005/8/layout/cycle6"/>
    <dgm:cxn modelId="{C30197B6-88F6-419B-BB95-5E41645BC7D3}" srcId="{F1187809-8D9B-4BA8-BA91-F68755A03DD3}" destId="{1E4EC60A-67BB-4B0A-9E56-41C6DD1E7C60}" srcOrd="3" destOrd="0" parTransId="{0A0DC2CB-95D5-4B9F-A15B-A1EF5C7E5706}" sibTransId="{5AAD550C-9C04-45E1-A2DF-2227865D81D3}"/>
    <dgm:cxn modelId="{25B206D7-DF3A-4AA3-B5A5-37E64A504012}" type="presOf" srcId="{5AAD550C-9C04-45E1-A2DF-2227865D81D3}" destId="{F7053D1D-4B50-4BB0-BC73-DFE45A67EF02}" srcOrd="0" destOrd="0" presId="urn:microsoft.com/office/officeart/2005/8/layout/cycle6"/>
    <dgm:cxn modelId="{7DAFD2F2-399F-463F-9B49-FA18E079E2FF}" type="presOf" srcId="{1E4EC60A-67BB-4B0A-9E56-41C6DD1E7C60}" destId="{536D1B24-32EA-41A1-B145-5BA824772F96}" srcOrd="0" destOrd="0" presId="urn:microsoft.com/office/officeart/2005/8/layout/cycle6"/>
    <dgm:cxn modelId="{CCB1211D-0016-40AC-839C-34F92CDD4EA5}" type="presParOf" srcId="{848839C3-4BE1-4D96-A42F-6D7C225B8438}" destId="{477783B1-B74C-432F-92A1-1E7EDB01F8EF}" srcOrd="0" destOrd="0" presId="urn:microsoft.com/office/officeart/2005/8/layout/cycle6"/>
    <dgm:cxn modelId="{0AC2DC86-7B08-43A7-9A2A-06CF34B4CA0B}" type="presParOf" srcId="{848839C3-4BE1-4D96-A42F-6D7C225B8438}" destId="{32675016-CF57-412F-AE65-BE4BA9C9FF3B}" srcOrd="1" destOrd="0" presId="urn:microsoft.com/office/officeart/2005/8/layout/cycle6"/>
    <dgm:cxn modelId="{18476DE7-8E61-48EC-9E0B-4291B591918F}" type="presParOf" srcId="{848839C3-4BE1-4D96-A42F-6D7C225B8438}" destId="{B3FEA654-8183-4258-8CF2-49080698F3DB}" srcOrd="2" destOrd="0" presId="urn:microsoft.com/office/officeart/2005/8/layout/cycle6"/>
    <dgm:cxn modelId="{051D3044-5FB1-413C-A2E9-8AB29DA7D4A0}" type="presParOf" srcId="{848839C3-4BE1-4D96-A42F-6D7C225B8438}" destId="{3EB5A1C1-833F-44EF-BED0-90A0E746C62A}" srcOrd="3" destOrd="0" presId="urn:microsoft.com/office/officeart/2005/8/layout/cycle6"/>
    <dgm:cxn modelId="{DAE2B728-B6F9-4897-8EB3-421B17D9B187}" type="presParOf" srcId="{848839C3-4BE1-4D96-A42F-6D7C225B8438}" destId="{8B12364B-E4B4-46DD-9CBD-5913E51DEF0A}" srcOrd="4" destOrd="0" presId="urn:microsoft.com/office/officeart/2005/8/layout/cycle6"/>
    <dgm:cxn modelId="{C4F1CF94-6DFC-442A-9A5C-3344C26AA7D0}" type="presParOf" srcId="{848839C3-4BE1-4D96-A42F-6D7C225B8438}" destId="{A476FED7-2414-4385-A696-6391EA911C17}" srcOrd="5" destOrd="0" presId="urn:microsoft.com/office/officeart/2005/8/layout/cycle6"/>
    <dgm:cxn modelId="{6B30D490-6BA8-40B0-95B2-A01732251048}" type="presParOf" srcId="{848839C3-4BE1-4D96-A42F-6D7C225B8438}" destId="{73EF76B7-EDBC-4B12-9510-D56C4AB7D372}" srcOrd="6" destOrd="0" presId="urn:microsoft.com/office/officeart/2005/8/layout/cycle6"/>
    <dgm:cxn modelId="{AE263716-1E65-40E7-BFE5-6073124507B0}" type="presParOf" srcId="{848839C3-4BE1-4D96-A42F-6D7C225B8438}" destId="{4EDB8270-AA76-447D-AAA9-BA5E60235455}" srcOrd="7" destOrd="0" presId="urn:microsoft.com/office/officeart/2005/8/layout/cycle6"/>
    <dgm:cxn modelId="{D135A2A2-9CCA-4BC2-881A-D7D18A80AA15}" type="presParOf" srcId="{848839C3-4BE1-4D96-A42F-6D7C225B8438}" destId="{E8598E37-730A-48D8-8974-2BF34658425D}" srcOrd="8" destOrd="0" presId="urn:microsoft.com/office/officeart/2005/8/layout/cycle6"/>
    <dgm:cxn modelId="{89FFF258-5AAD-4862-8617-A0A7FB6E7401}" type="presParOf" srcId="{848839C3-4BE1-4D96-A42F-6D7C225B8438}" destId="{536D1B24-32EA-41A1-B145-5BA824772F96}" srcOrd="9" destOrd="0" presId="urn:microsoft.com/office/officeart/2005/8/layout/cycle6"/>
    <dgm:cxn modelId="{A7DA4475-0F6F-4A56-8873-D73394CA75A8}" type="presParOf" srcId="{848839C3-4BE1-4D96-A42F-6D7C225B8438}" destId="{2E86531B-7265-49A3-810E-3CC4C36B9133}" srcOrd="10" destOrd="0" presId="urn:microsoft.com/office/officeart/2005/8/layout/cycle6"/>
    <dgm:cxn modelId="{7906A016-75B5-4D54-9CDC-1F6BDC4F7955}" type="presParOf" srcId="{848839C3-4BE1-4D96-A42F-6D7C225B8438}" destId="{F7053D1D-4B50-4BB0-BC73-DFE45A67EF02}"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4F2B3EA-D8A2-4D8C-B5D9-93F1087AAED9}"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0622D866-86E0-4B0D-9C82-8DBC98C391A1}">
      <dgm:prSet phldrT="[Text]"/>
      <dgm:spPr/>
      <dgm:t>
        <a:bodyPr/>
        <a:lstStyle/>
        <a:p>
          <a:r>
            <a:rPr lang="ar-EG" b="1" dirty="0">
              <a:solidFill>
                <a:schemeClr val="bg1"/>
              </a:solidFill>
              <a:latin typeface="Simplified Arabic"/>
              <a:ea typeface="Simplified Arabic"/>
              <a:cs typeface="Simplified Arabic"/>
              <a:sym typeface="Simplified Arabic"/>
            </a:rPr>
            <a:t>المقالات</a:t>
          </a:r>
          <a:endParaRPr lang="en-US" dirty="0">
            <a:solidFill>
              <a:schemeClr val="bg1"/>
            </a:solidFill>
          </a:endParaRPr>
        </a:p>
      </dgm:t>
    </dgm:pt>
    <dgm:pt modelId="{5818F569-A3D0-4923-9616-BB1E00352179}" type="parTrans" cxnId="{A4126B95-7318-4373-A6A7-60EC47998A77}">
      <dgm:prSet/>
      <dgm:spPr/>
      <dgm:t>
        <a:bodyPr/>
        <a:lstStyle/>
        <a:p>
          <a:endParaRPr lang="en-US"/>
        </a:p>
      </dgm:t>
    </dgm:pt>
    <dgm:pt modelId="{69B90EE7-4A99-4BFB-AE65-CB58CDDCFF2A}" type="sibTrans" cxnId="{A4126B95-7318-4373-A6A7-60EC47998A77}">
      <dgm:prSet/>
      <dgm:spPr/>
      <dgm:t>
        <a:bodyPr/>
        <a:lstStyle/>
        <a:p>
          <a:endParaRPr lang="en-US"/>
        </a:p>
      </dgm:t>
    </dgm:pt>
    <dgm:pt modelId="{BCEBD684-17C9-45C0-BBF2-CDD7E08BE06A}">
      <dgm:prSet phldrT="[Text]"/>
      <dgm:spPr/>
      <dgm:t>
        <a:bodyPr/>
        <a:lstStyle/>
        <a:p>
          <a:r>
            <a:rPr lang="ar-EG" b="1" dirty="0">
              <a:solidFill>
                <a:schemeClr val="bg1"/>
              </a:solidFill>
              <a:latin typeface="Simplified Arabic"/>
              <a:ea typeface="Simplified Arabic"/>
              <a:cs typeface="Simplified Arabic"/>
              <a:sym typeface="Simplified Arabic"/>
            </a:rPr>
            <a:t>التقارير</a:t>
          </a:r>
          <a:endParaRPr lang="en-US" dirty="0">
            <a:solidFill>
              <a:schemeClr val="bg1"/>
            </a:solidFill>
          </a:endParaRPr>
        </a:p>
      </dgm:t>
    </dgm:pt>
    <dgm:pt modelId="{3B555C62-0DEE-45D9-AAF0-BB4402684E35}" type="parTrans" cxnId="{00660982-4FC5-4A23-BFC1-CD65EDF7DA47}">
      <dgm:prSet/>
      <dgm:spPr/>
      <dgm:t>
        <a:bodyPr/>
        <a:lstStyle/>
        <a:p>
          <a:endParaRPr lang="en-US"/>
        </a:p>
      </dgm:t>
    </dgm:pt>
    <dgm:pt modelId="{49E2BF92-EF01-4F18-897B-10710DE2AEB8}" type="sibTrans" cxnId="{00660982-4FC5-4A23-BFC1-CD65EDF7DA47}">
      <dgm:prSet/>
      <dgm:spPr/>
      <dgm:t>
        <a:bodyPr/>
        <a:lstStyle/>
        <a:p>
          <a:endParaRPr lang="en-US"/>
        </a:p>
      </dgm:t>
    </dgm:pt>
    <dgm:pt modelId="{17B7D8E4-7BB4-4BF5-8C49-B39C7B8BE3E4}">
      <dgm:prSet phldrT="[Text]"/>
      <dgm:spPr/>
      <dgm:t>
        <a:bodyPr/>
        <a:lstStyle/>
        <a:p>
          <a:r>
            <a:rPr lang="ar-EG" b="1" dirty="0">
              <a:solidFill>
                <a:schemeClr val="bg1"/>
              </a:solidFill>
              <a:latin typeface="Simplified Arabic"/>
              <a:ea typeface="Simplified Arabic"/>
              <a:cs typeface="Simplified Arabic"/>
              <a:sym typeface="Simplified Arabic"/>
            </a:rPr>
            <a:t>البيانات</a:t>
          </a:r>
          <a:endParaRPr lang="en-US" dirty="0">
            <a:solidFill>
              <a:schemeClr val="bg1"/>
            </a:solidFill>
          </a:endParaRPr>
        </a:p>
      </dgm:t>
    </dgm:pt>
    <dgm:pt modelId="{F15AC56A-9340-4961-BF0E-A2CDBCCDEF67}" type="parTrans" cxnId="{795EC67B-A7BD-45F8-B63B-10146DCC11AE}">
      <dgm:prSet/>
      <dgm:spPr/>
      <dgm:t>
        <a:bodyPr/>
        <a:lstStyle/>
        <a:p>
          <a:endParaRPr lang="en-US"/>
        </a:p>
      </dgm:t>
    </dgm:pt>
    <dgm:pt modelId="{43EB0011-99EB-419E-83A7-A430BF960A8C}" type="sibTrans" cxnId="{795EC67B-A7BD-45F8-B63B-10146DCC11AE}">
      <dgm:prSet/>
      <dgm:spPr/>
      <dgm:t>
        <a:bodyPr/>
        <a:lstStyle/>
        <a:p>
          <a:endParaRPr lang="en-US"/>
        </a:p>
      </dgm:t>
    </dgm:pt>
    <dgm:pt modelId="{58C6E07A-59DC-4461-8E16-290135A82364}">
      <dgm:prSet phldrT="[Text]"/>
      <dgm:spPr/>
      <dgm:t>
        <a:bodyPr/>
        <a:lstStyle/>
        <a:p>
          <a:r>
            <a:rPr lang="ar-EG" b="1" dirty="0">
              <a:solidFill>
                <a:schemeClr val="bg1"/>
              </a:solidFill>
              <a:latin typeface="Simplified Arabic"/>
              <a:ea typeface="Simplified Arabic"/>
              <a:cs typeface="Simplified Arabic"/>
              <a:sym typeface="Simplified Arabic"/>
            </a:rPr>
            <a:t>إعلانات</a:t>
          </a:r>
          <a:endParaRPr lang="en-US" dirty="0">
            <a:solidFill>
              <a:schemeClr val="bg1"/>
            </a:solidFill>
          </a:endParaRPr>
        </a:p>
      </dgm:t>
    </dgm:pt>
    <dgm:pt modelId="{DEFDAA90-1682-4BB2-B1C9-4C78B854D419}" type="parTrans" cxnId="{09B584C4-6D17-4E3A-8611-CEA0671D794A}">
      <dgm:prSet/>
      <dgm:spPr/>
      <dgm:t>
        <a:bodyPr/>
        <a:lstStyle/>
        <a:p>
          <a:endParaRPr lang="en-US"/>
        </a:p>
      </dgm:t>
    </dgm:pt>
    <dgm:pt modelId="{17D32BA7-C458-4F2D-887B-403FFB02D6E6}" type="sibTrans" cxnId="{09B584C4-6D17-4E3A-8611-CEA0671D794A}">
      <dgm:prSet/>
      <dgm:spPr/>
      <dgm:t>
        <a:bodyPr/>
        <a:lstStyle/>
        <a:p>
          <a:endParaRPr lang="en-US"/>
        </a:p>
      </dgm:t>
    </dgm:pt>
    <dgm:pt modelId="{02763BC3-C2AE-41FA-9196-E356D001F0FB}">
      <dgm:prSet phldrT="[Text]"/>
      <dgm:spPr/>
      <dgm:t>
        <a:bodyPr/>
        <a:lstStyle/>
        <a:p>
          <a:r>
            <a:rPr lang="ar-EG" b="1" dirty="0">
              <a:solidFill>
                <a:schemeClr val="bg1"/>
              </a:solidFill>
              <a:latin typeface="Simplified Arabic"/>
              <a:ea typeface="Simplified Arabic"/>
              <a:cs typeface="Simplified Arabic"/>
              <a:sym typeface="Simplified Arabic"/>
            </a:rPr>
            <a:t>الدليل</a:t>
          </a:r>
          <a:endParaRPr lang="en-US" dirty="0">
            <a:solidFill>
              <a:schemeClr val="bg1"/>
            </a:solidFill>
          </a:endParaRPr>
        </a:p>
      </dgm:t>
    </dgm:pt>
    <dgm:pt modelId="{3125529E-F8F8-463C-B466-5B9E76FACE59}" type="parTrans" cxnId="{E14AB3AC-50DC-4044-99FD-2902CCEAFDEA}">
      <dgm:prSet/>
      <dgm:spPr/>
      <dgm:t>
        <a:bodyPr/>
        <a:lstStyle/>
        <a:p>
          <a:endParaRPr lang="en-US"/>
        </a:p>
      </dgm:t>
    </dgm:pt>
    <dgm:pt modelId="{5DF99D4C-1C4B-44EE-8C75-CD094250D79E}" type="sibTrans" cxnId="{E14AB3AC-50DC-4044-99FD-2902CCEAFDEA}">
      <dgm:prSet/>
      <dgm:spPr/>
      <dgm:t>
        <a:bodyPr/>
        <a:lstStyle/>
        <a:p>
          <a:endParaRPr lang="en-US"/>
        </a:p>
      </dgm:t>
    </dgm:pt>
    <dgm:pt modelId="{23D89112-1CA1-4063-B463-903ADD14B64B}">
      <dgm:prSet phldrT="[Text]"/>
      <dgm:spPr/>
      <dgm:t>
        <a:bodyPr/>
        <a:lstStyle/>
        <a:p>
          <a:r>
            <a:rPr lang="ar-EG" b="1" dirty="0"/>
            <a:t>الخطابات</a:t>
          </a:r>
          <a:endParaRPr lang="en-US" b="1" dirty="0"/>
        </a:p>
      </dgm:t>
    </dgm:pt>
    <dgm:pt modelId="{ABC77579-4C37-43DD-BAF5-56F95178F4E4}" type="parTrans" cxnId="{3AB5E0F5-AE8F-45E3-9636-F2AB0FB062F9}">
      <dgm:prSet/>
      <dgm:spPr/>
      <dgm:t>
        <a:bodyPr/>
        <a:lstStyle/>
        <a:p>
          <a:endParaRPr lang="en-US"/>
        </a:p>
      </dgm:t>
    </dgm:pt>
    <dgm:pt modelId="{8AC421FA-3661-4E97-9C59-AE4EABE7E096}" type="sibTrans" cxnId="{3AB5E0F5-AE8F-45E3-9636-F2AB0FB062F9}">
      <dgm:prSet/>
      <dgm:spPr/>
      <dgm:t>
        <a:bodyPr/>
        <a:lstStyle/>
        <a:p>
          <a:endParaRPr lang="en-US"/>
        </a:p>
      </dgm:t>
    </dgm:pt>
    <dgm:pt modelId="{9E68D996-9B2B-44BA-A9B3-82AD6DBB2B30}">
      <dgm:prSet phldrT="[Text]"/>
      <dgm:spPr/>
      <dgm:t>
        <a:bodyPr/>
        <a:lstStyle/>
        <a:p>
          <a:r>
            <a:rPr lang="ar-EG" b="1" dirty="0"/>
            <a:t>مطبوعات</a:t>
          </a:r>
          <a:endParaRPr lang="en-US" b="1" dirty="0"/>
        </a:p>
      </dgm:t>
    </dgm:pt>
    <dgm:pt modelId="{120C0257-0489-4C5A-89FB-DC704B0F3AB8}" type="parTrans" cxnId="{9643CE86-4204-49ED-B74F-E05AD872E7F0}">
      <dgm:prSet/>
      <dgm:spPr/>
      <dgm:t>
        <a:bodyPr/>
        <a:lstStyle/>
        <a:p>
          <a:endParaRPr lang="en-US"/>
        </a:p>
      </dgm:t>
    </dgm:pt>
    <dgm:pt modelId="{FD96BE94-8248-4766-83E6-4B775C810415}" type="sibTrans" cxnId="{9643CE86-4204-49ED-B74F-E05AD872E7F0}">
      <dgm:prSet/>
      <dgm:spPr/>
      <dgm:t>
        <a:bodyPr/>
        <a:lstStyle/>
        <a:p>
          <a:endParaRPr lang="en-US"/>
        </a:p>
      </dgm:t>
    </dgm:pt>
    <dgm:pt modelId="{4B9E0E22-8F5B-401F-A3B2-E855593148E8}" type="pres">
      <dgm:prSet presAssocID="{04F2B3EA-D8A2-4D8C-B5D9-93F1087AAED9}" presName="cycle" presStyleCnt="0">
        <dgm:presLayoutVars>
          <dgm:dir/>
          <dgm:resizeHandles val="exact"/>
        </dgm:presLayoutVars>
      </dgm:prSet>
      <dgm:spPr/>
    </dgm:pt>
    <dgm:pt modelId="{3F8508C9-B82C-4E5F-989B-E1AA28629969}" type="pres">
      <dgm:prSet presAssocID="{0622D866-86E0-4B0D-9C82-8DBC98C391A1}" presName="node" presStyleLbl="node1" presStyleIdx="0" presStyleCnt="7">
        <dgm:presLayoutVars>
          <dgm:bulletEnabled val="1"/>
        </dgm:presLayoutVars>
      </dgm:prSet>
      <dgm:spPr/>
    </dgm:pt>
    <dgm:pt modelId="{7FAD7EDE-B1D8-49A0-8B11-6CB6D64794B9}" type="pres">
      <dgm:prSet presAssocID="{0622D866-86E0-4B0D-9C82-8DBC98C391A1}" presName="spNode" presStyleCnt="0"/>
      <dgm:spPr/>
    </dgm:pt>
    <dgm:pt modelId="{7866E800-5370-406F-B6CF-6B211A923CA5}" type="pres">
      <dgm:prSet presAssocID="{69B90EE7-4A99-4BFB-AE65-CB58CDDCFF2A}" presName="sibTrans" presStyleLbl="sibTrans1D1" presStyleIdx="0" presStyleCnt="7"/>
      <dgm:spPr/>
    </dgm:pt>
    <dgm:pt modelId="{19E3951F-0667-4652-AC8C-AB4B2BE2049C}" type="pres">
      <dgm:prSet presAssocID="{BCEBD684-17C9-45C0-BBF2-CDD7E08BE06A}" presName="node" presStyleLbl="node1" presStyleIdx="1" presStyleCnt="7">
        <dgm:presLayoutVars>
          <dgm:bulletEnabled val="1"/>
        </dgm:presLayoutVars>
      </dgm:prSet>
      <dgm:spPr/>
    </dgm:pt>
    <dgm:pt modelId="{1E9D26EE-09DB-484B-BD96-5C7186DD53B2}" type="pres">
      <dgm:prSet presAssocID="{BCEBD684-17C9-45C0-BBF2-CDD7E08BE06A}" presName="spNode" presStyleCnt="0"/>
      <dgm:spPr/>
    </dgm:pt>
    <dgm:pt modelId="{88EEE3D4-2414-4142-AC95-32EB9C86E22C}" type="pres">
      <dgm:prSet presAssocID="{49E2BF92-EF01-4F18-897B-10710DE2AEB8}" presName="sibTrans" presStyleLbl="sibTrans1D1" presStyleIdx="1" presStyleCnt="7"/>
      <dgm:spPr/>
    </dgm:pt>
    <dgm:pt modelId="{0C4F9CF6-02B9-470F-95C6-CCA5BAA5504C}" type="pres">
      <dgm:prSet presAssocID="{17B7D8E4-7BB4-4BF5-8C49-B39C7B8BE3E4}" presName="node" presStyleLbl="node1" presStyleIdx="2" presStyleCnt="7">
        <dgm:presLayoutVars>
          <dgm:bulletEnabled val="1"/>
        </dgm:presLayoutVars>
      </dgm:prSet>
      <dgm:spPr/>
    </dgm:pt>
    <dgm:pt modelId="{54C4A4B6-5409-4ADA-A234-AAB306702051}" type="pres">
      <dgm:prSet presAssocID="{17B7D8E4-7BB4-4BF5-8C49-B39C7B8BE3E4}" presName="spNode" presStyleCnt="0"/>
      <dgm:spPr/>
    </dgm:pt>
    <dgm:pt modelId="{B99A6AA9-EA70-45E7-9E5B-28EC63C7EFE2}" type="pres">
      <dgm:prSet presAssocID="{43EB0011-99EB-419E-83A7-A430BF960A8C}" presName="sibTrans" presStyleLbl="sibTrans1D1" presStyleIdx="2" presStyleCnt="7"/>
      <dgm:spPr/>
    </dgm:pt>
    <dgm:pt modelId="{EC563D95-3725-413F-B14C-BC1FD2028441}" type="pres">
      <dgm:prSet presAssocID="{58C6E07A-59DC-4461-8E16-290135A82364}" presName="node" presStyleLbl="node1" presStyleIdx="3" presStyleCnt="7">
        <dgm:presLayoutVars>
          <dgm:bulletEnabled val="1"/>
        </dgm:presLayoutVars>
      </dgm:prSet>
      <dgm:spPr/>
    </dgm:pt>
    <dgm:pt modelId="{A3368A6F-EBC8-49AB-AD5B-49E34853D90D}" type="pres">
      <dgm:prSet presAssocID="{58C6E07A-59DC-4461-8E16-290135A82364}" presName="spNode" presStyleCnt="0"/>
      <dgm:spPr/>
    </dgm:pt>
    <dgm:pt modelId="{7945062F-E077-4610-B452-BAA3DEA5F2B9}" type="pres">
      <dgm:prSet presAssocID="{17D32BA7-C458-4F2D-887B-403FFB02D6E6}" presName="sibTrans" presStyleLbl="sibTrans1D1" presStyleIdx="3" presStyleCnt="7"/>
      <dgm:spPr/>
    </dgm:pt>
    <dgm:pt modelId="{DAF32284-002D-4681-8B85-3BF21D40B831}" type="pres">
      <dgm:prSet presAssocID="{02763BC3-C2AE-41FA-9196-E356D001F0FB}" presName="node" presStyleLbl="node1" presStyleIdx="4" presStyleCnt="7" custRadScaleRad="100000" custRadScaleInc="0">
        <dgm:presLayoutVars>
          <dgm:bulletEnabled val="1"/>
        </dgm:presLayoutVars>
      </dgm:prSet>
      <dgm:spPr/>
    </dgm:pt>
    <dgm:pt modelId="{F929029C-217C-4790-B4D3-5B5740FC1909}" type="pres">
      <dgm:prSet presAssocID="{02763BC3-C2AE-41FA-9196-E356D001F0FB}" presName="spNode" presStyleCnt="0"/>
      <dgm:spPr/>
    </dgm:pt>
    <dgm:pt modelId="{45E795A4-B196-4804-81C7-628B1AF01468}" type="pres">
      <dgm:prSet presAssocID="{5DF99D4C-1C4B-44EE-8C75-CD094250D79E}" presName="sibTrans" presStyleLbl="sibTrans1D1" presStyleIdx="4" presStyleCnt="7"/>
      <dgm:spPr/>
    </dgm:pt>
    <dgm:pt modelId="{54F71069-2B87-43B1-A329-E1933D221A7B}" type="pres">
      <dgm:prSet presAssocID="{23D89112-1CA1-4063-B463-903ADD14B64B}" presName="node" presStyleLbl="node1" presStyleIdx="5" presStyleCnt="7">
        <dgm:presLayoutVars>
          <dgm:bulletEnabled val="1"/>
        </dgm:presLayoutVars>
      </dgm:prSet>
      <dgm:spPr/>
    </dgm:pt>
    <dgm:pt modelId="{84D21594-C2CB-45A8-AC43-4130C242B3DD}" type="pres">
      <dgm:prSet presAssocID="{23D89112-1CA1-4063-B463-903ADD14B64B}" presName="spNode" presStyleCnt="0"/>
      <dgm:spPr/>
    </dgm:pt>
    <dgm:pt modelId="{4C16BA09-BB1E-4138-AAFF-F7AF0D9C2B07}" type="pres">
      <dgm:prSet presAssocID="{8AC421FA-3661-4E97-9C59-AE4EABE7E096}" presName="sibTrans" presStyleLbl="sibTrans1D1" presStyleIdx="5" presStyleCnt="7"/>
      <dgm:spPr/>
    </dgm:pt>
    <dgm:pt modelId="{19DD784E-ECB7-4A9D-AD31-D5A459B02D36}" type="pres">
      <dgm:prSet presAssocID="{9E68D996-9B2B-44BA-A9B3-82AD6DBB2B30}" presName="node" presStyleLbl="node1" presStyleIdx="6" presStyleCnt="7">
        <dgm:presLayoutVars>
          <dgm:bulletEnabled val="1"/>
        </dgm:presLayoutVars>
      </dgm:prSet>
      <dgm:spPr/>
    </dgm:pt>
    <dgm:pt modelId="{DA086394-51D2-4C87-B4F0-FB79D31B80F3}" type="pres">
      <dgm:prSet presAssocID="{9E68D996-9B2B-44BA-A9B3-82AD6DBB2B30}" presName="spNode" presStyleCnt="0"/>
      <dgm:spPr/>
    </dgm:pt>
    <dgm:pt modelId="{E5EEC570-E410-4E42-B7A2-760025968F24}" type="pres">
      <dgm:prSet presAssocID="{FD96BE94-8248-4766-83E6-4B775C810415}" presName="sibTrans" presStyleLbl="sibTrans1D1" presStyleIdx="6" presStyleCnt="7"/>
      <dgm:spPr/>
    </dgm:pt>
  </dgm:ptLst>
  <dgm:cxnLst>
    <dgm:cxn modelId="{96C7880D-3FFD-4B72-BA76-BEF50B103F07}" type="presOf" srcId="{23D89112-1CA1-4063-B463-903ADD14B64B}" destId="{54F71069-2B87-43B1-A329-E1933D221A7B}" srcOrd="0" destOrd="0" presId="urn:microsoft.com/office/officeart/2005/8/layout/cycle6"/>
    <dgm:cxn modelId="{C05AC41D-9244-4243-A3F5-135DE487FF21}" type="presOf" srcId="{43EB0011-99EB-419E-83A7-A430BF960A8C}" destId="{B99A6AA9-EA70-45E7-9E5B-28EC63C7EFE2}" srcOrd="0" destOrd="0" presId="urn:microsoft.com/office/officeart/2005/8/layout/cycle6"/>
    <dgm:cxn modelId="{E83B5323-7B42-43EF-A0D0-ACD8B546FCF6}" type="presOf" srcId="{BCEBD684-17C9-45C0-BBF2-CDD7E08BE06A}" destId="{19E3951F-0667-4652-AC8C-AB4B2BE2049C}" srcOrd="0" destOrd="0" presId="urn:microsoft.com/office/officeart/2005/8/layout/cycle6"/>
    <dgm:cxn modelId="{C22C6E37-B16D-4AAF-A59E-0EC98B2B6B90}" type="presOf" srcId="{17B7D8E4-7BB4-4BF5-8C49-B39C7B8BE3E4}" destId="{0C4F9CF6-02B9-470F-95C6-CCA5BAA5504C}" srcOrd="0" destOrd="0" presId="urn:microsoft.com/office/officeart/2005/8/layout/cycle6"/>
    <dgm:cxn modelId="{8B409348-B092-4C3B-9FE0-3840A8BF17FE}" type="presOf" srcId="{58C6E07A-59DC-4461-8E16-290135A82364}" destId="{EC563D95-3725-413F-B14C-BC1FD2028441}" srcOrd="0" destOrd="0" presId="urn:microsoft.com/office/officeart/2005/8/layout/cycle6"/>
    <dgm:cxn modelId="{959AFB48-54A1-420B-8490-13683166A239}" type="presOf" srcId="{04F2B3EA-D8A2-4D8C-B5D9-93F1087AAED9}" destId="{4B9E0E22-8F5B-401F-A3B2-E855593148E8}" srcOrd="0" destOrd="0" presId="urn:microsoft.com/office/officeart/2005/8/layout/cycle6"/>
    <dgm:cxn modelId="{795EC67B-A7BD-45F8-B63B-10146DCC11AE}" srcId="{04F2B3EA-D8A2-4D8C-B5D9-93F1087AAED9}" destId="{17B7D8E4-7BB4-4BF5-8C49-B39C7B8BE3E4}" srcOrd="2" destOrd="0" parTransId="{F15AC56A-9340-4961-BF0E-A2CDBCCDEF67}" sibTransId="{43EB0011-99EB-419E-83A7-A430BF960A8C}"/>
    <dgm:cxn modelId="{00660982-4FC5-4A23-BFC1-CD65EDF7DA47}" srcId="{04F2B3EA-D8A2-4D8C-B5D9-93F1087AAED9}" destId="{BCEBD684-17C9-45C0-BBF2-CDD7E08BE06A}" srcOrd="1" destOrd="0" parTransId="{3B555C62-0DEE-45D9-AAF0-BB4402684E35}" sibTransId="{49E2BF92-EF01-4F18-897B-10710DE2AEB8}"/>
    <dgm:cxn modelId="{9643CE86-4204-49ED-B74F-E05AD872E7F0}" srcId="{04F2B3EA-D8A2-4D8C-B5D9-93F1087AAED9}" destId="{9E68D996-9B2B-44BA-A9B3-82AD6DBB2B30}" srcOrd="6" destOrd="0" parTransId="{120C0257-0489-4C5A-89FB-DC704B0F3AB8}" sibTransId="{FD96BE94-8248-4766-83E6-4B775C810415}"/>
    <dgm:cxn modelId="{86672F92-AAFA-4F91-BF75-6DC2CD123F79}" type="presOf" srcId="{02763BC3-C2AE-41FA-9196-E356D001F0FB}" destId="{DAF32284-002D-4681-8B85-3BF21D40B831}" srcOrd="0" destOrd="0" presId="urn:microsoft.com/office/officeart/2005/8/layout/cycle6"/>
    <dgm:cxn modelId="{A4126B95-7318-4373-A6A7-60EC47998A77}" srcId="{04F2B3EA-D8A2-4D8C-B5D9-93F1087AAED9}" destId="{0622D866-86E0-4B0D-9C82-8DBC98C391A1}" srcOrd="0" destOrd="0" parTransId="{5818F569-A3D0-4923-9616-BB1E00352179}" sibTransId="{69B90EE7-4A99-4BFB-AE65-CB58CDDCFF2A}"/>
    <dgm:cxn modelId="{E33C6E98-5AD4-438C-93E6-9B56878F906C}" type="presOf" srcId="{17D32BA7-C458-4F2D-887B-403FFB02D6E6}" destId="{7945062F-E077-4610-B452-BAA3DEA5F2B9}" srcOrd="0" destOrd="0" presId="urn:microsoft.com/office/officeart/2005/8/layout/cycle6"/>
    <dgm:cxn modelId="{E9BECEA7-2CDC-457B-A509-DA248A9A614B}" type="presOf" srcId="{5DF99D4C-1C4B-44EE-8C75-CD094250D79E}" destId="{45E795A4-B196-4804-81C7-628B1AF01468}" srcOrd="0" destOrd="0" presId="urn:microsoft.com/office/officeart/2005/8/layout/cycle6"/>
    <dgm:cxn modelId="{E14AB3AC-50DC-4044-99FD-2902CCEAFDEA}" srcId="{04F2B3EA-D8A2-4D8C-B5D9-93F1087AAED9}" destId="{02763BC3-C2AE-41FA-9196-E356D001F0FB}" srcOrd="4" destOrd="0" parTransId="{3125529E-F8F8-463C-B466-5B9E76FACE59}" sibTransId="{5DF99D4C-1C4B-44EE-8C75-CD094250D79E}"/>
    <dgm:cxn modelId="{79024AB1-4F5B-4041-957C-21275EA0D91B}" type="presOf" srcId="{FD96BE94-8248-4766-83E6-4B775C810415}" destId="{E5EEC570-E410-4E42-B7A2-760025968F24}" srcOrd="0" destOrd="0" presId="urn:microsoft.com/office/officeart/2005/8/layout/cycle6"/>
    <dgm:cxn modelId="{C55DDBB5-3349-4635-A7E8-4A79E1845856}" type="presOf" srcId="{49E2BF92-EF01-4F18-897B-10710DE2AEB8}" destId="{88EEE3D4-2414-4142-AC95-32EB9C86E22C}" srcOrd="0" destOrd="0" presId="urn:microsoft.com/office/officeart/2005/8/layout/cycle6"/>
    <dgm:cxn modelId="{40843EC1-E4EC-4AF4-8D5D-288D04E7F010}" type="presOf" srcId="{0622D866-86E0-4B0D-9C82-8DBC98C391A1}" destId="{3F8508C9-B82C-4E5F-989B-E1AA28629969}" srcOrd="0" destOrd="0" presId="urn:microsoft.com/office/officeart/2005/8/layout/cycle6"/>
    <dgm:cxn modelId="{09B584C4-6D17-4E3A-8611-CEA0671D794A}" srcId="{04F2B3EA-D8A2-4D8C-B5D9-93F1087AAED9}" destId="{58C6E07A-59DC-4461-8E16-290135A82364}" srcOrd="3" destOrd="0" parTransId="{DEFDAA90-1682-4BB2-B1C9-4C78B854D419}" sibTransId="{17D32BA7-C458-4F2D-887B-403FFB02D6E6}"/>
    <dgm:cxn modelId="{A67994C4-83A9-49EC-AFE0-5179E377CA60}" type="presOf" srcId="{9E68D996-9B2B-44BA-A9B3-82AD6DBB2B30}" destId="{19DD784E-ECB7-4A9D-AD31-D5A459B02D36}" srcOrd="0" destOrd="0" presId="urn:microsoft.com/office/officeart/2005/8/layout/cycle6"/>
    <dgm:cxn modelId="{CF48DECE-32ED-41EC-A89B-E4972F0322C7}" type="presOf" srcId="{69B90EE7-4A99-4BFB-AE65-CB58CDDCFF2A}" destId="{7866E800-5370-406F-B6CF-6B211A923CA5}" srcOrd="0" destOrd="0" presId="urn:microsoft.com/office/officeart/2005/8/layout/cycle6"/>
    <dgm:cxn modelId="{23A3CEF2-F65D-4D55-B682-C98D4AFBE3FB}" type="presOf" srcId="{8AC421FA-3661-4E97-9C59-AE4EABE7E096}" destId="{4C16BA09-BB1E-4138-AAFF-F7AF0D9C2B07}" srcOrd="0" destOrd="0" presId="urn:microsoft.com/office/officeart/2005/8/layout/cycle6"/>
    <dgm:cxn modelId="{3AB5E0F5-AE8F-45E3-9636-F2AB0FB062F9}" srcId="{04F2B3EA-D8A2-4D8C-B5D9-93F1087AAED9}" destId="{23D89112-1CA1-4063-B463-903ADD14B64B}" srcOrd="5" destOrd="0" parTransId="{ABC77579-4C37-43DD-BAF5-56F95178F4E4}" sibTransId="{8AC421FA-3661-4E97-9C59-AE4EABE7E096}"/>
    <dgm:cxn modelId="{4E1048AF-58D2-4252-BD4C-1F4A668E94F2}" type="presParOf" srcId="{4B9E0E22-8F5B-401F-A3B2-E855593148E8}" destId="{3F8508C9-B82C-4E5F-989B-E1AA28629969}" srcOrd="0" destOrd="0" presId="urn:microsoft.com/office/officeart/2005/8/layout/cycle6"/>
    <dgm:cxn modelId="{F4B401DB-BE44-42C3-8E24-CCFE8114F9B6}" type="presParOf" srcId="{4B9E0E22-8F5B-401F-A3B2-E855593148E8}" destId="{7FAD7EDE-B1D8-49A0-8B11-6CB6D64794B9}" srcOrd="1" destOrd="0" presId="urn:microsoft.com/office/officeart/2005/8/layout/cycle6"/>
    <dgm:cxn modelId="{00E7EE2B-6B83-401F-9289-5EB26907FA42}" type="presParOf" srcId="{4B9E0E22-8F5B-401F-A3B2-E855593148E8}" destId="{7866E800-5370-406F-B6CF-6B211A923CA5}" srcOrd="2" destOrd="0" presId="urn:microsoft.com/office/officeart/2005/8/layout/cycle6"/>
    <dgm:cxn modelId="{16B4F036-14EC-407A-B0B6-1B687BD02CED}" type="presParOf" srcId="{4B9E0E22-8F5B-401F-A3B2-E855593148E8}" destId="{19E3951F-0667-4652-AC8C-AB4B2BE2049C}" srcOrd="3" destOrd="0" presId="urn:microsoft.com/office/officeart/2005/8/layout/cycle6"/>
    <dgm:cxn modelId="{FF7FAE75-4FC7-4218-B0C5-9C5EC1F21B79}" type="presParOf" srcId="{4B9E0E22-8F5B-401F-A3B2-E855593148E8}" destId="{1E9D26EE-09DB-484B-BD96-5C7186DD53B2}" srcOrd="4" destOrd="0" presId="urn:microsoft.com/office/officeart/2005/8/layout/cycle6"/>
    <dgm:cxn modelId="{40985FF6-F60B-47EB-859B-E52E44A1254B}" type="presParOf" srcId="{4B9E0E22-8F5B-401F-A3B2-E855593148E8}" destId="{88EEE3D4-2414-4142-AC95-32EB9C86E22C}" srcOrd="5" destOrd="0" presId="urn:microsoft.com/office/officeart/2005/8/layout/cycle6"/>
    <dgm:cxn modelId="{164F8AEB-5213-46C8-911A-5F92050894F1}" type="presParOf" srcId="{4B9E0E22-8F5B-401F-A3B2-E855593148E8}" destId="{0C4F9CF6-02B9-470F-95C6-CCA5BAA5504C}" srcOrd="6" destOrd="0" presId="urn:microsoft.com/office/officeart/2005/8/layout/cycle6"/>
    <dgm:cxn modelId="{1B92FA50-EC73-4C97-83B4-6EBA0F8766F7}" type="presParOf" srcId="{4B9E0E22-8F5B-401F-A3B2-E855593148E8}" destId="{54C4A4B6-5409-4ADA-A234-AAB306702051}" srcOrd="7" destOrd="0" presId="urn:microsoft.com/office/officeart/2005/8/layout/cycle6"/>
    <dgm:cxn modelId="{0136CCD2-8E9C-4D0C-A447-583286DAB1DD}" type="presParOf" srcId="{4B9E0E22-8F5B-401F-A3B2-E855593148E8}" destId="{B99A6AA9-EA70-45E7-9E5B-28EC63C7EFE2}" srcOrd="8" destOrd="0" presId="urn:microsoft.com/office/officeart/2005/8/layout/cycle6"/>
    <dgm:cxn modelId="{F8C165A6-43B4-41DF-AEC3-18D91F93FF9E}" type="presParOf" srcId="{4B9E0E22-8F5B-401F-A3B2-E855593148E8}" destId="{EC563D95-3725-413F-B14C-BC1FD2028441}" srcOrd="9" destOrd="0" presId="urn:microsoft.com/office/officeart/2005/8/layout/cycle6"/>
    <dgm:cxn modelId="{ACAE80A2-BD0B-4A39-81E2-BD63E01B884F}" type="presParOf" srcId="{4B9E0E22-8F5B-401F-A3B2-E855593148E8}" destId="{A3368A6F-EBC8-49AB-AD5B-49E34853D90D}" srcOrd="10" destOrd="0" presId="urn:microsoft.com/office/officeart/2005/8/layout/cycle6"/>
    <dgm:cxn modelId="{9867BC16-3B8C-4820-B9BC-F22C7F081928}" type="presParOf" srcId="{4B9E0E22-8F5B-401F-A3B2-E855593148E8}" destId="{7945062F-E077-4610-B452-BAA3DEA5F2B9}" srcOrd="11" destOrd="0" presId="urn:microsoft.com/office/officeart/2005/8/layout/cycle6"/>
    <dgm:cxn modelId="{2A521A98-C4C2-4A72-AD21-0067241B6BAA}" type="presParOf" srcId="{4B9E0E22-8F5B-401F-A3B2-E855593148E8}" destId="{DAF32284-002D-4681-8B85-3BF21D40B831}" srcOrd="12" destOrd="0" presId="urn:microsoft.com/office/officeart/2005/8/layout/cycle6"/>
    <dgm:cxn modelId="{F86333D7-C48B-4285-8532-1C05C431B35B}" type="presParOf" srcId="{4B9E0E22-8F5B-401F-A3B2-E855593148E8}" destId="{F929029C-217C-4790-B4D3-5B5740FC1909}" srcOrd="13" destOrd="0" presId="urn:microsoft.com/office/officeart/2005/8/layout/cycle6"/>
    <dgm:cxn modelId="{AC674B57-4BDE-4B77-933A-9F01E92DA3E0}" type="presParOf" srcId="{4B9E0E22-8F5B-401F-A3B2-E855593148E8}" destId="{45E795A4-B196-4804-81C7-628B1AF01468}" srcOrd="14" destOrd="0" presId="urn:microsoft.com/office/officeart/2005/8/layout/cycle6"/>
    <dgm:cxn modelId="{8595BFB2-8260-4EC3-9577-0D81B1531668}" type="presParOf" srcId="{4B9E0E22-8F5B-401F-A3B2-E855593148E8}" destId="{54F71069-2B87-43B1-A329-E1933D221A7B}" srcOrd="15" destOrd="0" presId="urn:microsoft.com/office/officeart/2005/8/layout/cycle6"/>
    <dgm:cxn modelId="{B3654C17-07A2-4259-BE69-FE1B1880BEC3}" type="presParOf" srcId="{4B9E0E22-8F5B-401F-A3B2-E855593148E8}" destId="{84D21594-C2CB-45A8-AC43-4130C242B3DD}" srcOrd="16" destOrd="0" presId="urn:microsoft.com/office/officeart/2005/8/layout/cycle6"/>
    <dgm:cxn modelId="{A999032A-D18F-4806-AEA7-5C3995D8F242}" type="presParOf" srcId="{4B9E0E22-8F5B-401F-A3B2-E855593148E8}" destId="{4C16BA09-BB1E-4138-AAFF-F7AF0D9C2B07}" srcOrd="17" destOrd="0" presId="urn:microsoft.com/office/officeart/2005/8/layout/cycle6"/>
    <dgm:cxn modelId="{D93402B9-441E-4B66-A467-AED18272DD64}" type="presParOf" srcId="{4B9E0E22-8F5B-401F-A3B2-E855593148E8}" destId="{19DD784E-ECB7-4A9D-AD31-D5A459B02D36}" srcOrd="18" destOrd="0" presId="urn:microsoft.com/office/officeart/2005/8/layout/cycle6"/>
    <dgm:cxn modelId="{CDDD1574-331B-48E8-B743-DDF0FCDBBC98}" type="presParOf" srcId="{4B9E0E22-8F5B-401F-A3B2-E855593148E8}" destId="{DA086394-51D2-4C87-B4F0-FB79D31B80F3}" srcOrd="19" destOrd="0" presId="urn:microsoft.com/office/officeart/2005/8/layout/cycle6"/>
    <dgm:cxn modelId="{48912160-9607-48E8-BD72-88D3373FD5AB}" type="presParOf" srcId="{4B9E0E22-8F5B-401F-A3B2-E855593148E8}" destId="{E5EEC570-E410-4E42-B7A2-760025968F24}" srcOrd="20"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94B2D11-F7CB-416D-8523-88D39B0D84E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05C2EA1-37DA-4269-B444-6D35A95FD112}">
      <dgm:prSet phldrT="[Text]"/>
      <dgm:spPr/>
      <dgm:t>
        <a:bodyPr/>
        <a:lstStyle/>
        <a:p>
          <a:r>
            <a:rPr lang="ar-EG" b="1" dirty="0">
              <a:solidFill>
                <a:schemeClr val="bg1"/>
              </a:solidFill>
              <a:latin typeface="Simplified Arabic"/>
              <a:ea typeface="Simplified Arabic"/>
              <a:cs typeface="Simplified Arabic"/>
              <a:sym typeface="Simplified Arabic"/>
            </a:rPr>
            <a:t>للإعلان عن شيء</a:t>
          </a:r>
          <a:endParaRPr lang="en-US" dirty="0">
            <a:solidFill>
              <a:schemeClr val="bg1"/>
            </a:solidFill>
          </a:endParaRPr>
        </a:p>
      </dgm:t>
    </dgm:pt>
    <dgm:pt modelId="{3725C4F1-C500-4BE6-AF65-6FF9C70B2759}" type="parTrans" cxnId="{436DDF99-7985-4308-A2F0-7294FCCF2FA4}">
      <dgm:prSet/>
      <dgm:spPr/>
      <dgm:t>
        <a:bodyPr/>
        <a:lstStyle/>
        <a:p>
          <a:endParaRPr lang="en-US"/>
        </a:p>
      </dgm:t>
    </dgm:pt>
    <dgm:pt modelId="{A20EDA5A-7494-4969-85A3-F7F18B4CDFC9}" type="sibTrans" cxnId="{436DDF99-7985-4308-A2F0-7294FCCF2FA4}">
      <dgm:prSet/>
      <dgm:spPr/>
      <dgm:t>
        <a:bodyPr/>
        <a:lstStyle/>
        <a:p>
          <a:endParaRPr lang="en-US"/>
        </a:p>
      </dgm:t>
    </dgm:pt>
    <dgm:pt modelId="{BAAA9531-DBD4-4F9D-A8CD-FFB282511195}">
      <dgm:prSet phldrT="[Text]"/>
      <dgm:spPr/>
      <dgm:t>
        <a:bodyPr/>
        <a:lstStyle/>
        <a:p>
          <a:r>
            <a:rPr lang="ar-EG" b="1" dirty="0">
              <a:solidFill>
                <a:schemeClr val="bg1"/>
              </a:solidFill>
              <a:latin typeface="Simplified Arabic"/>
              <a:ea typeface="Simplified Arabic"/>
              <a:cs typeface="Simplified Arabic"/>
              <a:sym typeface="Simplified Arabic"/>
            </a:rPr>
            <a:t>الأخبار السيئة</a:t>
          </a:r>
          <a:endParaRPr lang="en-US" dirty="0">
            <a:solidFill>
              <a:schemeClr val="bg1"/>
            </a:solidFill>
          </a:endParaRPr>
        </a:p>
      </dgm:t>
    </dgm:pt>
    <dgm:pt modelId="{C7136AF7-3CA0-43C9-A98A-50FE87968E27}" type="parTrans" cxnId="{2D999737-77F7-4301-AE31-346708585452}">
      <dgm:prSet/>
      <dgm:spPr/>
      <dgm:t>
        <a:bodyPr/>
        <a:lstStyle/>
        <a:p>
          <a:endParaRPr lang="en-US"/>
        </a:p>
      </dgm:t>
    </dgm:pt>
    <dgm:pt modelId="{D6FE6ACE-E73A-4362-AB7A-6CE263CE21BB}" type="sibTrans" cxnId="{2D999737-77F7-4301-AE31-346708585452}">
      <dgm:prSet/>
      <dgm:spPr/>
      <dgm:t>
        <a:bodyPr/>
        <a:lstStyle/>
        <a:p>
          <a:endParaRPr lang="en-US"/>
        </a:p>
      </dgm:t>
    </dgm:pt>
    <dgm:pt modelId="{E10D7843-93F4-4985-8116-BD3B2C5780EC}">
      <dgm:prSet phldrT="[Text]"/>
      <dgm:spPr/>
      <dgm:t>
        <a:bodyPr/>
        <a:lstStyle/>
        <a:p>
          <a:r>
            <a:rPr lang="ar-EG" b="1" dirty="0">
              <a:solidFill>
                <a:schemeClr val="bg1"/>
              </a:solidFill>
              <a:latin typeface="Simplified Arabic"/>
              <a:ea typeface="Simplified Arabic"/>
              <a:cs typeface="Simplified Arabic"/>
              <a:sym typeface="Simplified Arabic"/>
            </a:rPr>
            <a:t>الدفاعية</a:t>
          </a:r>
          <a:endParaRPr lang="en-US" dirty="0">
            <a:solidFill>
              <a:schemeClr val="bg1"/>
            </a:solidFill>
          </a:endParaRPr>
        </a:p>
      </dgm:t>
    </dgm:pt>
    <dgm:pt modelId="{C441BE6D-0683-4EE3-B043-2C90A8B67F2A}" type="parTrans" cxnId="{543CAD41-C131-47E1-9275-8C65C7A6DECE}">
      <dgm:prSet/>
      <dgm:spPr/>
      <dgm:t>
        <a:bodyPr/>
        <a:lstStyle/>
        <a:p>
          <a:endParaRPr lang="en-US"/>
        </a:p>
      </dgm:t>
    </dgm:pt>
    <dgm:pt modelId="{F0D58395-9032-40FE-83E2-8F06AE158C37}" type="sibTrans" cxnId="{543CAD41-C131-47E1-9275-8C65C7A6DECE}">
      <dgm:prSet/>
      <dgm:spPr/>
      <dgm:t>
        <a:bodyPr/>
        <a:lstStyle/>
        <a:p>
          <a:endParaRPr lang="en-US"/>
        </a:p>
      </dgm:t>
    </dgm:pt>
    <dgm:pt modelId="{88CE1CFD-FFAC-4167-8718-262C2F9C549B}">
      <dgm:prSet phldrT="[Text]"/>
      <dgm:spPr/>
      <dgm:t>
        <a:bodyPr/>
        <a:lstStyle/>
        <a:p>
          <a:r>
            <a:rPr lang="ar-EG" b="1" dirty="0">
              <a:solidFill>
                <a:schemeClr val="bg1"/>
              </a:solidFill>
              <a:latin typeface="Simplified Arabic"/>
              <a:ea typeface="Simplified Arabic"/>
              <a:cs typeface="Simplified Arabic"/>
              <a:sym typeface="Simplified Arabic"/>
            </a:rPr>
            <a:t>الحقائقية</a:t>
          </a:r>
          <a:endParaRPr lang="en-US" dirty="0">
            <a:solidFill>
              <a:schemeClr val="bg1"/>
            </a:solidFill>
          </a:endParaRPr>
        </a:p>
      </dgm:t>
    </dgm:pt>
    <dgm:pt modelId="{F690373D-144C-4712-B9C4-8CED09C5419B}" type="parTrans" cxnId="{60FE66B7-455E-4B70-9371-447B09F9F529}">
      <dgm:prSet/>
      <dgm:spPr/>
      <dgm:t>
        <a:bodyPr/>
        <a:lstStyle/>
        <a:p>
          <a:endParaRPr lang="en-US"/>
        </a:p>
      </dgm:t>
    </dgm:pt>
    <dgm:pt modelId="{8828E8C0-00C1-4C17-B159-4334041EB8BE}" type="sibTrans" cxnId="{60FE66B7-455E-4B70-9371-447B09F9F529}">
      <dgm:prSet/>
      <dgm:spPr/>
      <dgm:t>
        <a:bodyPr/>
        <a:lstStyle/>
        <a:p>
          <a:endParaRPr lang="en-US"/>
        </a:p>
      </dgm:t>
    </dgm:pt>
    <dgm:pt modelId="{8D445DFF-9A6F-4D7D-9A28-4E1781DD2DB8}">
      <dgm:prSet phldrT="[Text]"/>
      <dgm:spPr/>
      <dgm:t>
        <a:bodyPr/>
        <a:lstStyle/>
        <a:p>
          <a:r>
            <a:rPr lang="ar-EG" b="1" dirty="0">
              <a:solidFill>
                <a:schemeClr val="bg1"/>
              </a:solidFill>
              <a:latin typeface="Simplified Arabic"/>
              <a:ea typeface="Simplified Arabic"/>
              <a:cs typeface="Simplified Arabic"/>
              <a:sym typeface="Simplified Arabic"/>
            </a:rPr>
            <a:t>للإعلان عن حدث وقتي</a:t>
          </a:r>
          <a:endParaRPr lang="en-US" dirty="0">
            <a:solidFill>
              <a:schemeClr val="bg1"/>
            </a:solidFill>
          </a:endParaRPr>
        </a:p>
      </dgm:t>
    </dgm:pt>
    <dgm:pt modelId="{618370EF-63A9-47AB-9CEB-4E37446D62E6}" type="parTrans" cxnId="{92C0B8C3-549C-4D67-B608-D1692FDB7D64}">
      <dgm:prSet/>
      <dgm:spPr/>
      <dgm:t>
        <a:bodyPr/>
        <a:lstStyle/>
        <a:p>
          <a:endParaRPr lang="en-US"/>
        </a:p>
      </dgm:t>
    </dgm:pt>
    <dgm:pt modelId="{6841FA85-EAC1-4CED-8761-2462908828AF}" type="sibTrans" cxnId="{92C0B8C3-549C-4D67-B608-D1692FDB7D64}">
      <dgm:prSet/>
      <dgm:spPr/>
      <dgm:t>
        <a:bodyPr/>
        <a:lstStyle/>
        <a:p>
          <a:endParaRPr lang="en-US"/>
        </a:p>
      </dgm:t>
    </dgm:pt>
    <dgm:pt modelId="{18115D95-0C86-4FC7-AAAD-49FE7DD9A539}" type="pres">
      <dgm:prSet presAssocID="{F94B2D11-F7CB-416D-8523-88D39B0D84E8}" presName="diagram" presStyleCnt="0">
        <dgm:presLayoutVars>
          <dgm:dir/>
          <dgm:resizeHandles val="exact"/>
        </dgm:presLayoutVars>
      </dgm:prSet>
      <dgm:spPr/>
    </dgm:pt>
    <dgm:pt modelId="{7D3D7CA3-4EF2-4682-B4FC-0773EE1246DF}" type="pres">
      <dgm:prSet presAssocID="{505C2EA1-37DA-4269-B444-6D35A95FD112}" presName="node" presStyleLbl="node1" presStyleIdx="0" presStyleCnt="5">
        <dgm:presLayoutVars>
          <dgm:bulletEnabled val="1"/>
        </dgm:presLayoutVars>
      </dgm:prSet>
      <dgm:spPr/>
    </dgm:pt>
    <dgm:pt modelId="{FDB89770-DC30-4230-B33D-6BCC3B93F150}" type="pres">
      <dgm:prSet presAssocID="{A20EDA5A-7494-4969-85A3-F7F18B4CDFC9}" presName="sibTrans" presStyleCnt="0"/>
      <dgm:spPr/>
    </dgm:pt>
    <dgm:pt modelId="{F87A2B35-0259-4861-A67A-B7CFB5B67B28}" type="pres">
      <dgm:prSet presAssocID="{BAAA9531-DBD4-4F9D-A8CD-FFB282511195}" presName="node" presStyleLbl="node1" presStyleIdx="1" presStyleCnt="5">
        <dgm:presLayoutVars>
          <dgm:bulletEnabled val="1"/>
        </dgm:presLayoutVars>
      </dgm:prSet>
      <dgm:spPr/>
    </dgm:pt>
    <dgm:pt modelId="{989BB341-FC33-42C0-8C54-36F2F64ECB3C}" type="pres">
      <dgm:prSet presAssocID="{D6FE6ACE-E73A-4362-AB7A-6CE263CE21BB}" presName="sibTrans" presStyleCnt="0"/>
      <dgm:spPr/>
    </dgm:pt>
    <dgm:pt modelId="{B44B5618-9950-4E93-94ED-2AACE33E47C3}" type="pres">
      <dgm:prSet presAssocID="{E10D7843-93F4-4985-8116-BD3B2C5780EC}" presName="node" presStyleLbl="node1" presStyleIdx="2" presStyleCnt="5">
        <dgm:presLayoutVars>
          <dgm:bulletEnabled val="1"/>
        </dgm:presLayoutVars>
      </dgm:prSet>
      <dgm:spPr/>
    </dgm:pt>
    <dgm:pt modelId="{9467563B-01B8-4D14-B1E2-F5232AF3DE13}" type="pres">
      <dgm:prSet presAssocID="{F0D58395-9032-40FE-83E2-8F06AE158C37}" presName="sibTrans" presStyleCnt="0"/>
      <dgm:spPr/>
    </dgm:pt>
    <dgm:pt modelId="{2749D007-C0B2-44C9-BA45-EC3631FC37D2}" type="pres">
      <dgm:prSet presAssocID="{88CE1CFD-FFAC-4167-8718-262C2F9C549B}" presName="node" presStyleLbl="node1" presStyleIdx="3" presStyleCnt="5">
        <dgm:presLayoutVars>
          <dgm:bulletEnabled val="1"/>
        </dgm:presLayoutVars>
      </dgm:prSet>
      <dgm:spPr/>
    </dgm:pt>
    <dgm:pt modelId="{527D1D70-B0A7-4A49-B567-77FADC04A95E}" type="pres">
      <dgm:prSet presAssocID="{8828E8C0-00C1-4C17-B159-4334041EB8BE}" presName="sibTrans" presStyleCnt="0"/>
      <dgm:spPr/>
    </dgm:pt>
    <dgm:pt modelId="{5D47A4B2-4FDF-404B-AC5A-F5BE8F66E6C1}" type="pres">
      <dgm:prSet presAssocID="{8D445DFF-9A6F-4D7D-9A28-4E1781DD2DB8}" presName="node" presStyleLbl="node1" presStyleIdx="4" presStyleCnt="5">
        <dgm:presLayoutVars>
          <dgm:bulletEnabled val="1"/>
        </dgm:presLayoutVars>
      </dgm:prSet>
      <dgm:spPr/>
    </dgm:pt>
  </dgm:ptLst>
  <dgm:cxnLst>
    <dgm:cxn modelId="{CD152909-A966-4F5C-B981-BF8662A775B3}" type="presOf" srcId="{505C2EA1-37DA-4269-B444-6D35A95FD112}" destId="{7D3D7CA3-4EF2-4682-B4FC-0773EE1246DF}" srcOrd="0" destOrd="0" presId="urn:microsoft.com/office/officeart/2005/8/layout/default"/>
    <dgm:cxn modelId="{2D999737-77F7-4301-AE31-346708585452}" srcId="{F94B2D11-F7CB-416D-8523-88D39B0D84E8}" destId="{BAAA9531-DBD4-4F9D-A8CD-FFB282511195}" srcOrd="1" destOrd="0" parTransId="{C7136AF7-3CA0-43C9-A98A-50FE87968E27}" sibTransId="{D6FE6ACE-E73A-4362-AB7A-6CE263CE21BB}"/>
    <dgm:cxn modelId="{543CAD41-C131-47E1-9275-8C65C7A6DECE}" srcId="{F94B2D11-F7CB-416D-8523-88D39B0D84E8}" destId="{E10D7843-93F4-4985-8116-BD3B2C5780EC}" srcOrd="2" destOrd="0" parTransId="{C441BE6D-0683-4EE3-B043-2C90A8B67F2A}" sibTransId="{F0D58395-9032-40FE-83E2-8F06AE158C37}"/>
    <dgm:cxn modelId="{FBEF1B4B-A01D-44B2-968E-70768E03DC98}" type="presOf" srcId="{88CE1CFD-FFAC-4167-8718-262C2F9C549B}" destId="{2749D007-C0B2-44C9-BA45-EC3631FC37D2}" srcOrd="0" destOrd="0" presId="urn:microsoft.com/office/officeart/2005/8/layout/default"/>
    <dgm:cxn modelId="{8CC10A72-D3E1-478A-9411-C4D189D280BC}" type="presOf" srcId="{BAAA9531-DBD4-4F9D-A8CD-FFB282511195}" destId="{F87A2B35-0259-4861-A67A-B7CFB5B67B28}" srcOrd="0" destOrd="0" presId="urn:microsoft.com/office/officeart/2005/8/layout/default"/>
    <dgm:cxn modelId="{8B64EB84-2B19-4796-B864-76BB481E66A2}" type="presOf" srcId="{8D445DFF-9A6F-4D7D-9A28-4E1781DD2DB8}" destId="{5D47A4B2-4FDF-404B-AC5A-F5BE8F66E6C1}" srcOrd="0" destOrd="0" presId="urn:microsoft.com/office/officeart/2005/8/layout/default"/>
    <dgm:cxn modelId="{436DDF99-7985-4308-A2F0-7294FCCF2FA4}" srcId="{F94B2D11-F7CB-416D-8523-88D39B0D84E8}" destId="{505C2EA1-37DA-4269-B444-6D35A95FD112}" srcOrd="0" destOrd="0" parTransId="{3725C4F1-C500-4BE6-AF65-6FF9C70B2759}" sibTransId="{A20EDA5A-7494-4969-85A3-F7F18B4CDFC9}"/>
    <dgm:cxn modelId="{BE564DB6-1A2F-4B27-B0A5-AB276089FD63}" type="presOf" srcId="{F94B2D11-F7CB-416D-8523-88D39B0D84E8}" destId="{18115D95-0C86-4FC7-AAAD-49FE7DD9A539}" srcOrd="0" destOrd="0" presId="urn:microsoft.com/office/officeart/2005/8/layout/default"/>
    <dgm:cxn modelId="{60FE66B7-455E-4B70-9371-447B09F9F529}" srcId="{F94B2D11-F7CB-416D-8523-88D39B0D84E8}" destId="{88CE1CFD-FFAC-4167-8718-262C2F9C549B}" srcOrd="3" destOrd="0" parTransId="{F690373D-144C-4712-B9C4-8CED09C5419B}" sibTransId="{8828E8C0-00C1-4C17-B159-4334041EB8BE}"/>
    <dgm:cxn modelId="{92C0B8C3-549C-4D67-B608-D1692FDB7D64}" srcId="{F94B2D11-F7CB-416D-8523-88D39B0D84E8}" destId="{8D445DFF-9A6F-4D7D-9A28-4E1781DD2DB8}" srcOrd="4" destOrd="0" parTransId="{618370EF-63A9-47AB-9CEB-4E37446D62E6}" sibTransId="{6841FA85-EAC1-4CED-8761-2462908828AF}"/>
    <dgm:cxn modelId="{7C9817FF-2026-439D-BA46-ACA95FB67E3C}" type="presOf" srcId="{E10D7843-93F4-4985-8116-BD3B2C5780EC}" destId="{B44B5618-9950-4E93-94ED-2AACE33E47C3}" srcOrd="0" destOrd="0" presId="urn:microsoft.com/office/officeart/2005/8/layout/default"/>
    <dgm:cxn modelId="{175E7D9E-D9ED-4254-B600-37B85D3AE659}" type="presParOf" srcId="{18115D95-0C86-4FC7-AAAD-49FE7DD9A539}" destId="{7D3D7CA3-4EF2-4682-B4FC-0773EE1246DF}" srcOrd="0" destOrd="0" presId="urn:microsoft.com/office/officeart/2005/8/layout/default"/>
    <dgm:cxn modelId="{B1E8720E-71D6-4D60-B8C4-8AB2695D98B0}" type="presParOf" srcId="{18115D95-0C86-4FC7-AAAD-49FE7DD9A539}" destId="{FDB89770-DC30-4230-B33D-6BCC3B93F150}" srcOrd="1" destOrd="0" presId="urn:microsoft.com/office/officeart/2005/8/layout/default"/>
    <dgm:cxn modelId="{E800A9AE-123E-468D-A939-253BBEC29507}" type="presParOf" srcId="{18115D95-0C86-4FC7-AAAD-49FE7DD9A539}" destId="{F87A2B35-0259-4861-A67A-B7CFB5B67B28}" srcOrd="2" destOrd="0" presId="urn:microsoft.com/office/officeart/2005/8/layout/default"/>
    <dgm:cxn modelId="{D86824C6-511D-4DA6-8710-9B91AA7110B2}" type="presParOf" srcId="{18115D95-0C86-4FC7-AAAD-49FE7DD9A539}" destId="{989BB341-FC33-42C0-8C54-36F2F64ECB3C}" srcOrd="3" destOrd="0" presId="urn:microsoft.com/office/officeart/2005/8/layout/default"/>
    <dgm:cxn modelId="{1061F7AA-7FC5-4A6E-BFBF-C482592BFD05}" type="presParOf" srcId="{18115D95-0C86-4FC7-AAAD-49FE7DD9A539}" destId="{B44B5618-9950-4E93-94ED-2AACE33E47C3}" srcOrd="4" destOrd="0" presId="urn:microsoft.com/office/officeart/2005/8/layout/default"/>
    <dgm:cxn modelId="{35C6F21B-9FC6-4683-89F0-D79D40AD6311}" type="presParOf" srcId="{18115D95-0C86-4FC7-AAAD-49FE7DD9A539}" destId="{9467563B-01B8-4D14-B1E2-F5232AF3DE13}" srcOrd="5" destOrd="0" presId="urn:microsoft.com/office/officeart/2005/8/layout/default"/>
    <dgm:cxn modelId="{A1392D53-5909-4685-8A39-1EDE5D76C2A5}" type="presParOf" srcId="{18115D95-0C86-4FC7-AAAD-49FE7DD9A539}" destId="{2749D007-C0B2-44C9-BA45-EC3631FC37D2}" srcOrd="6" destOrd="0" presId="urn:microsoft.com/office/officeart/2005/8/layout/default"/>
    <dgm:cxn modelId="{33006270-FDC6-42DC-A27A-6325EA803A13}" type="presParOf" srcId="{18115D95-0C86-4FC7-AAAD-49FE7DD9A539}" destId="{527D1D70-B0A7-4A49-B567-77FADC04A95E}" srcOrd="7" destOrd="0" presId="urn:microsoft.com/office/officeart/2005/8/layout/default"/>
    <dgm:cxn modelId="{6AAB9DE5-C247-4C53-A4C0-9C56372D3840}" type="presParOf" srcId="{18115D95-0C86-4FC7-AAAD-49FE7DD9A539}" destId="{5D47A4B2-4FDF-404B-AC5A-F5BE8F66E6C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387B2C9-F1A0-4DC8-B2DE-640F3CD0F62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347564F-775E-4F32-B8A2-1D7D58E77466}">
      <dgm:prSet phldrT="[Text]"/>
      <dgm:spPr/>
      <dgm:t>
        <a:bodyPr/>
        <a:lstStyle/>
        <a:p>
          <a:r>
            <a:rPr lang="ar-EG" dirty="0"/>
            <a:t>محركات البحث</a:t>
          </a:r>
          <a:endParaRPr lang="en-US" dirty="0"/>
        </a:p>
      </dgm:t>
    </dgm:pt>
    <dgm:pt modelId="{7D4973ED-CA6B-4533-818F-FCFE6BB3D65C}" type="parTrans" cxnId="{B3E41F8D-C71B-4C4E-A990-FBB86CEBA42C}">
      <dgm:prSet/>
      <dgm:spPr/>
      <dgm:t>
        <a:bodyPr/>
        <a:lstStyle/>
        <a:p>
          <a:endParaRPr lang="en-US"/>
        </a:p>
      </dgm:t>
    </dgm:pt>
    <dgm:pt modelId="{8A3F4103-6AE2-4035-BF07-C334F00F759F}" type="sibTrans" cxnId="{B3E41F8D-C71B-4C4E-A990-FBB86CEBA42C}">
      <dgm:prSet/>
      <dgm:spPr/>
      <dgm:t>
        <a:bodyPr/>
        <a:lstStyle/>
        <a:p>
          <a:endParaRPr lang="en-US"/>
        </a:p>
      </dgm:t>
    </dgm:pt>
    <dgm:pt modelId="{3B531D81-B268-4977-BDEC-7465401306F0}">
      <dgm:prSet phldrT="[Text]"/>
      <dgm:spPr/>
      <dgm:t>
        <a:bodyPr/>
        <a:lstStyle/>
        <a:p>
          <a:r>
            <a:rPr lang="ar-EG" dirty="0"/>
            <a:t>السمعة </a:t>
          </a:r>
          <a:endParaRPr lang="en-US" dirty="0"/>
        </a:p>
      </dgm:t>
    </dgm:pt>
    <dgm:pt modelId="{EC32BA8A-7636-451F-AABE-632C5D290778}" type="parTrans" cxnId="{D1213D24-1A82-4A4E-8556-C7AC02917906}">
      <dgm:prSet/>
      <dgm:spPr/>
      <dgm:t>
        <a:bodyPr/>
        <a:lstStyle/>
        <a:p>
          <a:endParaRPr lang="en-US"/>
        </a:p>
      </dgm:t>
    </dgm:pt>
    <dgm:pt modelId="{BB4ED09F-6C2B-4A07-BAEB-1AA15358EA8D}" type="sibTrans" cxnId="{D1213D24-1A82-4A4E-8556-C7AC02917906}">
      <dgm:prSet/>
      <dgm:spPr/>
      <dgm:t>
        <a:bodyPr/>
        <a:lstStyle/>
        <a:p>
          <a:endParaRPr lang="en-US"/>
        </a:p>
      </dgm:t>
    </dgm:pt>
    <dgm:pt modelId="{A2A303A0-7AFE-4491-A30A-8AB60805BA1E}">
      <dgm:prSet phldrT="[Text]"/>
      <dgm:spPr/>
      <dgm:t>
        <a:bodyPr/>
        <a:lstStyle/>
        <a:p>
          <a:r>
            <a:rPr lang="ar-EG" dirty="0"/>
            <a:t>المحتوى</a:t>
          </a:r>
          <a:endParaRPr lang="en-US" dirty="0"/>
        </a:p>
      </dgm:t>
    </dgm:pt>
    <dgm:pt modelId="{ED8C7C55-380F-47B5-B266-4DD638FF49B3}" type="parTrans" cxnId="{9612F8B5-F57B-40E7-8CE9-983CC3273919}">
      <dgm:prSet/>
      <dgm:spPr/>
      <dgm:t>
        <a:bodyPr/>
        <a:lstStyle/>
        <a:p>
          <a:endParaRPr lang="en-US"/>
        </a:p>
      </dgm:t>
    </dgm:pt>
    <dgm:pt modelId="{3F2341C7-2377-44D2-93B1-CD247548BE9D}" type="sibTrans" cxnId="{9612F8B5-F57B-40E7-8CE9-983CC3273919}">
      <dgm:prSet/>
      <dgm:spPr/>
      <dgm:t>
        <a:bodyPr/>
        <a:lstStyle/>
        <a:p>
          <a:endParaRPr lang="en-US"/>
        </a:p>
      </dgm:t>
    </dgm:pt>
    <dgm:pt modelId="{DCA5AE3F-41A7-4A3A-839D-959C5071A22E}">
      <dgm:prSet phldrT="[Text]"/>
      <dgm:spPr/>
      <dgm:t>
        <a:bodyPr/>
        <a:lstStyle/>
        <a:p>
          <a:r>
            <a:rPr lang="ar-EG" dirty="0"/>
            <a:t>التكيف </a:t>
          </a:r>
          <a:endParaRPr lang="en-US" dirty="0"/>
        </a:p>
      </dgm:t>
    </dgm:pt>
    <dgm:pt modelId="{4D67B5AD-1D78-4627-BE61-298677DC1DAA}" type="parTrans" cxnId="{3D908D45-F5F3-44CB-87ED-BE9033555585}">
      <dgm:prSet/>
      <dgm:spPr/>
      <dgm:t>
        <a:bodyPr/>
        <a:lstStyle/>
        <a:p>
          <a:endParaRPr lang="en-US"/>
        </a:p>
      </dgm:t>
    </dgm:pt>
    <dgm:pt modelId="{7EBA4A7D-0ED0-4314-A7F8-1AB1C62B9D55}" type="sibTrans" cxnId="{3D908D45-F5F3-44CB-87ED-BE9033555585}">
      <dgm:prSet/>
      <dgm:spPr/>
      <dgm:t>
        <a:bodyPr/>
        <a:lstStyle/>
        <a:p>
          <a:endParaRPr lang="en-US"/>
        </a:p>
      </dgm:t>
    </dgm:pt>
    <dgm:pt modelId="{D0AC9824-7E48-4C8D-9F07-38556A711B05}">
      <dgm:prSet phldrT="[Text]"/>
      <dgm:spPr/>
      <dgm:t>
        <a:bodyPr/>
        <a:lstStyle/>
        <a:p>
          <a:r>
            <a:rPr lang="ar-EG" dirty="0"/>
            <a:t>البيانات</a:t>
          </a:r>
          <a:endParaRPr lang="en-US" dirty="0"/>
        </a:p>
      </dgm:t>
    </dgm:pt>
    <dgm:pt modelId="{C1D377B4-D09B-42CF-B90F-C8A6EB9675FD}" type="parTrans" cxnId="{2064DD2E-1C1F-49BC-8966-433C387D5E84}">
      <dgm:prSet/>
      <dgm:spPr/>
      <dgm:t>
        <a:bodyPr/>
        <a:lstStyle/>
        <a:p>
          <a:endParaRPr lang="en-US"/>
        </a:p>
      </dgm:t>
    </dgm:pt>
    <dgm:pt modelId="{C7B9569D-5607-403C-9CBB-9D09D47A2389}" type="sibTrans" cxnId="{2064DD2E-1C1F-49BC-8966-433C387D5E84}">
      <dgm:prSet/>
      <dgm:spPr/>
      <dgm:t>
        <a:bodyPr/>
        <a:lstStyle/>
        <a:p>
          <a:endParaRPr lang="en-US"/>
        </a:p>
      </dgm:t>
    </dgm:pt>
    <dgm:pt modelId="{3E007671-064D-48F4-98DA-EF9F7FC24800}">
      <dgm:prSet phldrT="[Text]"/>
      <dgm:spPr/>
      <dgm:t>
        <a:bodyPr/>
        <a:lstStyle/>
        <a:p>
          <a:r>
            <a:rPr lang="ar-EG" dirty="0"/>
            <a:t>المؤثرين</a:t>
          </a:r>
          <a:endParaRPr lang="en-US" dirty="0"/>
        </a:p>
      </dgm:t>
    </dgm:pt>
    <dgm:pt modelId="{7C20986F-DF73-4132-94DA-235B0ABF4708}" type="parTrans" cxnId="{FA4FABD1-5A20-47FE-BDCE-3A5AB80B01D2}">
      <dgm:prSet/>
      <dgm:spPr/>
      <dgm:t>
        <a:bodyPr/>
        <a:lstStyle/>
        <a:p>
          <a:endParaRPr lang="en-US"/>
        </a:p>
      </dgm:t>
    </dgm:pt>
    <dgm:pt modelId="{81AE36B7-0033-4977-B468-6E50E5254DDB}" type="sibTrans" cxnId="{FA4FABD1-5A20-47FE-BDCE-3A5AB80B01D2}">
      <dgm:prSet/>
      <dgm:spPr/>
      <dgm:t>
        <a:bodyPr/>
        <a:lstStyle/>
        <a:p>
          <a:endParaRPr lang="en-US"/>
        </a:p>
      </dgm:t>
    </dgm:pt>
    <dgm:pt modelId="{ACBFCA95-A244-40F9-A21E-C0F30BF7B3E0}">
      <dgm:prSet phldrT="[Text]"/>
      <dgm:spPr/>
      <dgm:t>
        <a:bodyPr/>
        <a:lstStyle/>
        <a:p>
          <a:r>
            <a:rPr lang="ar-EG" dirty="0"/>
            <a:t>الجمهور</a:t>
          </a:r>
          <a:endParaRPr lang="en-US" dirty="0"/>
        </a:p>
      </dgm:t>
    </dgm:pt>
    <dgm:pt modelId="{43077E45-80B3-47FC-852F-643B0329BECD}" type="parTrans" cxnId="{8533EF73-CF5F-4C87-BEF0-61D3CCE2C8AF}">
      <dgm:prSet/>
      <dgm:spPr/>
      <dgm:t>
        <a:bodyPr/>
        <a:lstStyle/>
        <a:p>
          <a:endParaRPr lang="en-US"/>
        </a:p>
      </dgm:t>
    </dgm:pt>
    <dgm:pt modelId="{46342128-570F-4CFD-B56E-2B228B0ADFA1}" type="sibTrans" cxnId="{8533EF73-CF5F-4C87-BEF0-61D3CCE2C8AF}">
      <dgm:prSet/>
      <dgm:spPr/>
      <dgm:t>
        <a:bodyPr/>
        <a:lstStyle/>
        <a:p>
          <a:endParaRPr lang="en-US"/>
        </a:p>
      </dgm:t>
    </dgm:pt>
    <dgm:pt modelId="{D6A40B55-1E42-4BD7-84B4-1E69488287FA}" type="pres">
      <dgm:prSet presAssocID="{1387B2C9-F1A0-4DC8-B2DE-640F3CD0F625}" presName="diagram" presStyleCnt="0">
        <dgm:presLayoutVars>
          <dgm:dir/>
          <dgm:resizeHandles val="exact"/>
        </dgm:presLayoutVars>
      </dgm:prSet>
      <dgm:spPr/>
    </dgm:pt>
    <dgm:pt modelId="{C02094DA-D36D-49EA-92D7-B296AF959EA7}" type="pres">
      <dgm:prSet presAssocID="{B347564F-775E-4F32-B8A2-1D7D58E77466}" presName="node" presStyleLbl="node1" presStyleIdx="0" presStyleCnt="7">
        <dgm:presLayoutVars>
          <dgm:bulletEnabled val="1"/>
        </dgm:presLayoutVars>
      </dgm:prSet>
      <dgm:spPr/>
    </dgm:pt>
    <dgm:pt modelId="{0747332F-7C0F-461F-9501-B6E3CCBF5B9F}" type="pres">
      <dgm:prSet presAssocID="{8A3F4103-6AE2-4035-BF07-C334F00F759F}" presName="sibTrans" presStyleCnt="0"/>
      <dgm:spPr/>
    </dgm:pt>
    <dgm:pt modelId="{4B365478-0840-46FE-81A5-C4E8308B1833}" type="pres">
      <dgm:prSet presAssocID="{3B531D81-B268-4977-BDEC-7465401306F0}" presName="node" presStyleLbl="node1" presStyleIdx="1" presStyleCnt="7">
        <dgm:presLayoutVars>
          <dgm:bulletEnabled val="1"/>
        </dgm:presLayoutVars>
      </dgm:prSet>
      <dgm:spPr/>
    </dgm:pt>
    <dgm:pt modelId="{5C2640D4-804A-4A86-9B50-562E13572AB5}" type="pres">
      <dgm:prSet presAssocID="{BB4ED09F-6C2B-4A07-BAEB-1AA15358EA8D}" presName="sibTrans" presStyleCnt="0"/>
      <dgm:spPr/>
    </dgm:pt>
    <dgm:pt modelId="{48C118C0-0965-4D05-980F-C91E6500C604}" type="pres">
      <dgm:prSet presAssocID="{A2A303A0-7AFE-4491-A30A-8AB60805BA1E}" presName="node" presStyleLbl="node1" presStyleIdx="2" presStyleCnt="7">
        <dgm:presLayoutVars>
          <dgm:bulletEnabled val="1"/>
        </dgm:presLayoutVars>
      </dgm:prSet>
      <dgm:spPr/>
    </dgm:pt>
    <dgm:pt modelId="{DE13EE27-8F99-4692-B457-F7AD0280E8E4}" type="pres">
      <dgm:prSet presAssocID="{3F2341C7-2377-44D2-93B1-CD247548BE9D}" presName="sibTrans" presStyleCnt="0"/>
      <dgm:spPr/>
    </dgm:pt>
    <dgm:pt modelId="{3A75B327-92BC-449C-A65F-B717C4464D3F}" type="pres">
      <dgm:prSet presAssocID="{DCA5AE3F-41A7-4A3A-839D-959C5071A22E}" presName="node" presStyleLbl="node1" presStyleIdx="3" presStyleCnt="7">
        <dgm:presLayoutVars>
          <dgm:bulletEnabled val="1"/>
        </dgm:presLayoutVars>
      </dgm:prSet>
      <dgm:spPr/>
    </dgm:pt>
    <dgm:pt modelId="{74C451F5-7BC8-439C-8E53-F6817521C278}" type="pres">
      <dgm:prSet presAssocID="{7EBA4A7D-0ED0-4314-A7F8-1AB1C62B9D55}" presName="sibTrans" presStyleCnt="0"/>
      <dgm:spPr/>
    </dgm:pt>
    <dgm:pt modelId="{7E01FBB4-F133-4701-A3DE-37BF5E43470F}" type="pres">
      <dgm:prSet presAssocID="{D0AC9824-7E48-4C8D-9F07-38556A711B05}" presName="node" presStyleLbl="node1" presStyleIdx="4" presStyleCnt="7">
        <dgm:presLayoutVars>
          <dgm:bulletEnabled val="1"/>
        </dgm:presLayoutVars>
      </dgm:prSet>
      <dgm:spPr/>
    </dgm:pt>
    <dgm:pt modelId="{F315CDCA-D78F-4105-AF53-DC262DBAE9BA}" type="pres">
      <dgm:prSet presAssocID="{C7B9569D-5607-403C-9CBB-9D09D47A2389}" presName="sibTrans" presStyleCnt="0"/>
      <dgm:spPr/>
    </dgm:pt>
    <dgm:pt modelId="{FA18CA68-4DDB-4AAD-9177-E0CD71C5BE74}" type="pres">
      <dgm:prSet presAssocID="{3E007671-064D-48F4-98DA-EF9F7FC24800}" presName="node" presStyleLbl="node1" presStyleIdx="5" presStyleCnt="7">
        <dgm:presLayoutVars>
          <dgm:bulletEnabled val="1"/>
        </dgm:presLayoutVars>
      </dgm:prSet>
      <dgm:spPr/>
    </dgm:pt>
    <dgm:pt modelId="{3946364D-6ADA-4AA4-A8C9-9BB08495FC4C}" type="pres">
      <dgm:prSet presAssocID="{81AE36B7-0033-4977-B468-6E50E5254DDB}" presName="sibTrans" presStyleCnt="0"/>
      <dgm:spPr/>
    </dgm:pt>
    <dgm:pt modelId="{4B36B32F-B6F5-45EA-9AE0-83C1E0E5FEAD}" type="pres">
      <dgm:prSet presAssocID="{ACBFCA95-A244-40F9-A21E-C0F30BF7B3E0}" presName="node" presStyleLbl="node1" presStyleIdx="6" presStyleCnt="7">
        <dgm:presLayoutVars>
          <dgm:bulletEnabled val="1"/>
        </dgm:presLayoutVars>
      </dgm:prSet>
      <dgm:spPr/>
    </dgm:pt>
  </dgm:ptLst>
  <dgm:cxnLst>
    <dgm:cxn modelId="{D1213D24-1A82-4A4E-8556-C7AC02917906}" srcId="{1387B2C9-F1A0-4DC8-B2DE-640F3CD0F625}" destId="{3B531D81-B268-4977-BDEC-7465401306F0}" srcOrd="1" destOrd="0" parTransId="{EC32BA8A-7636-451F-AABE-632C5D290778}" sibTransId="{BB4ED09F-6C2B-4A07-BAEB-1AA15358EA8D}"/>
    <dgm:cxn modelId="{851D3C28-8001-47DF-8CFD-A99C8B9899B7}" type="presOf" srcId="{ACBFCA95-A244-40F9-A21E-C0F30BF7B3E0}" destId="{4B36B32F-B6F5-45EA-9AE0-83C1E0E5FEAD}" srcOrd="0" destOrd="0" presId="urn:microsoft.com/office/officeart/2005/8/layout/default"/>
    <dgm:cxn modelId="{2064DD2E-1C1F-49BC-8966-433C387D5E84}" srcId="{1387B2C9-F1A0-4DC8-B2DE-640F3CD0F625}" destId="{D0AC9824-7E48-4C8D-9F07-38556A711B05}" srcOrd="4" destOrd="0" parTransId="{C1D377B4-D09B-42CF-B90F-C8A6EB9675FD}" sibTransId="{C7B9569D-5607-403C-9CBB-9D09D47A2389}"/>
    <dgm:cxn modelId="{5E630763-16A8-499D-8718-18B177BFB092}" type="presOf" srcId="{A2A303A0-7AFE-4491-A30A-8AB60805BA1E}" destId="{48C118C0-0965-4D05-980F-C91E6500C604}" srcOrd="0" destOrd="0" presId="urn:microsoft.com/office/officeart/2005/8/layout/default"/>
    <dgm:cxn modelId="{C1B95F65-E3C3-41EC-8773-FC2466AE03D3}" type="presOf" srcId="{3E007671-064D-48F4-98DA-EF9F7FC24800}" destId="{FA18CA68-4DDB-4AAD-9177-E0CD71C5BE74}" srcOrd="0" destOrd="0" presId="urn:microsoft.com/office/officeart/2005/8/layout/default"/>
    <dgm:cxn modelId="{3D908D45-F5F3-44CB-87ED-BE9033555585}" srcId="{1387B2C9-F1A0-4DC8-B2DE-640F3CD0F625}" destId="{DCA5AE3F-41A7-4A3A-839D-959C5071A22E}" srcOrd="3" destOrd="0" parTransId="{4D67B5AD-1D78-4627-BE61-298677DC1DAA}" sibTransId="{7EBA4A7D-0ED0-4314-A7F8-1AB1C62B9D55}"/>
    <dgm:cxn modelId="{2B13264A-CFFD-4A1B-AB63-174EBB508941}" type="presOf" srcId="{3B531D81-B268-4977-BDEC-7465401306F0}" destId="{4B365478-0840-46FE-81A5-C4E8308B1833}" srcOrd="0" destOrd="0" presId="urn:microsoft.com/office/officeart/2005/8/layout/default"/>
    <dgm:cxn modelId="{8533EF73-CF5F-4C87-BEF0-61D3CCE2C8AF}" srcId="{1387B2C9-F1A0-4DC8-B2DE-640F3CD0F625}" destId="{ACBFCA95-A244-40F9-A21E-C0F30BF7B3E0}" srcOrd="6" destOrd="0" parTransId="{43077E45-80B3-47FC-852F-643B0329BECD}" sibTransId="{46342128-570F-4CFD-B56E-2B228B0ADFA1}"/>
    <dgm:cxn modelId="{612B8D86-8DB7-4771-A88F-DA09536FCD08}" type="presOf" srcId="{B347564F-775E-4F32-B8A2-1D7D58E77466}" destId="{C02094DA-D36D-49EA-92D7-B296AF959EA7}" srcOrd="0" destOrd="0" presId="urn:microsoft.com/office/officeart/2005/8/layout/default"/>
    <dgm:cxn modelId="{B3E41F8D-C71B-4C4E-A990-FBB86CEBA42C}" srcId="{1387B2C9-F1A0-4DC8-B2DE-640F3CD0F625}" destId="{B347564F-775E-4F32-B8A2-1D7D58E77466}" srcOrd="0" destOrd="0" parTransId="{7D4973ED-CA6B-4533-818F-FCFE6BB3D65C}" sibTransId="{8A3F4103-6AE2-4035-BF07-C334F00F759F}"/>
    <dgm:cxn modelId="{9612F8B5-F57B-40E7-8CE9-983CC3273919}" srcId="{1387B2C9-F1A0-4DC8-B2DE-640F3CD0F625}" destId="{A2A303A0-7AFE-4491-A30A-8AB60805BA1E}" srcOrd="2" destOrd="0" parTransId="{ED8C7C55-380F-47B5-B266-4DD638FF49B3}" sibTransId="{3F2341C7-2377-44D2-93B1-CD247548BE9D}"/>
    <dgm:cxn modelId="{FA4FABD1-5A20-47FE-BDCE-3A5AB80B01D2}" srcId="{1387B2C9-F1A0-4DC8-B2DE-640F3CD0F625}" destId="{3E007671-064D-48F4-98DA-EF9F7FC24800}" srcOrd="5" destOrd="0" parTransId="{7C20986F-DF73-4132-94DA-235B0ABF4708}" sibTransId="{81AE36B7-0033-4977-B468-6E50E5254DDB}"/>
    <dgm:cxn modelId="{E3763CE5-3152-461A-A52B-6515994C9147}" type="presOf" srcId="{1387B2C9-F1A0-4DC8-B2DE-640F3CD0F625}" destId="{D6A40B55-1E42-4BD7-84B4-1E69488287FA}" srcOrd="0" destOrd="0" presId="urn:microsoft.com/office/officeart/2005/8/layout/default"/>
    <dgm:cxn modelId="{359227F6-B45F-476B-98EE-D970FEDEF473}" type="presOf" srcId="{D0AC9824-7E48-4C8D-9F07-38556A711B05}" destId="{7E01FBB4-F133-4701-A3DE-37BF5E43470F}" srcOrd="0" destOrd="0" presId="urn:microsoft.com/office/officeart/2005/8/layout/default"/>
    <dgm:cxn modelId="{EAF186F7-FF8F-470D-95F2-5C3216A1C691}" type="presOf" srcId="{DCA5AE3F-41A7-4A3A-839D-959C5071A22E}" destId="{3A75B327-92BC-449C-A65F-B717C4464D3F}" srcOrd="0" destOrd="0" presId="urn:microsoft.com/office/officeart/2005/8/layout/default"/>
    <dgm:cxn modelId="{809DF857-BAC2-4240-8E4F-6387AB57B331}" type="presParOf" srcId="{D6A40B55-1E42-4BD7-84B4-1E69488287FA}" destId="{C02094DA-D36D-49EA-92D7-B296AF959EA7}" srcOrd="0" destOrd="0" presId="urn:microsoft.com/office/officeart/2005/8/layout/default"/>
    <dgm:cxn modelId="{A146E4B7-8C5F-4CD8-98B7-57EF5E5375BD}" type="presParOf" srcId="{D6A40B55-1E42-4BD7-84B4-1E69488287FA}" destId="{0747332F-7C0F-461F-9501-B6E3CCBF5B9F}" srcOrd="1" destOrd="0" presId="urn:microsoft.com/office/officeart/2005/8/layout/default"/>
    <dgm:cxn modelId="{31291DA7-4CCF-4500-915D-ACD779674AD4}" type="presParOf" srcId="{D6A40B55-1E42-4BD7-84B4-1E69488287FA}" destId="{4B365478-0840-46FE-81A5-C4E8308B1833}" srcOrd="2" destOrd="0" presId="urn:microsoft.com/office/officeart/2005/8/layout/default"/>
    <dgm:cxn modelId="{8ED00A1C-FB17-4B00-9A5D-219F74E6886F}" type="presParOf" srcId="{D6A40B55-1E42-4BD7-84B4-1E69488287FA}" destId="{5C2640D4-804A-4A86-9B50-562E13572AB5}" srcOrd="3" destOrd="0" presId="urn:microsoft.com/office/officeart/2005/8/layout/default"/>
    <dgm:cxn modelId="{C32495BD-436D-4A65-8F25-DDA92E718FF1}" type="presParOf" srcId="{D6A40B55-1E42-4BD7-84B4-1E69488287FA}" destId="{48C118C0-0965-4D05-980F-C91E6500C604}" srcOrd="4" destOrd="0" presId="urn:microsoft.com/office/officeart/2005/8/layout/default"/>
    <dgm:cxn modelId="{E7F9C5A6-6217-415F-8318-0DF94E49C47C}" type="presParOf" srcId="{D6A40B55-1E42-4BD7-84B4-1E69488287FA}" destId="{DE13EE27-8F99-4692-B457-F7AD0280E8E4}" srcOrd="5" destOrd="0" presId="urn:microsoft.com/office/officeart/2005/8/layout/default"/>
    <dgm:cxn modelId="{09789D2D-1F1D-48E2-901D-97350463194A}" type="presParOf" srcId="{D6A40B55-1E42-4BD7-84B4-1E69488287FA}" destId="{3A75B327-92BC-449C-A65F-B717C4464D3F}" srcOrd="6" destOrd="0" presId="urn:microsoft.com/office/officeart/2005/8/layout/default"/>
    <dgm:cxn modelId="{981A14FB-6513-4A46-948B-96EC4BB4DCB3}" type="presParOf" srcId="{D6A40B55-1E42-4BD7-84B4-1E69488287FA}" destId="{74C451F5-7BC8-439C-8E53-F6817521C278}" srcOrd="7" destOrd="0" presId="urn:microsoft.com/office/officeart/2005/8/layout/default"/>
    <dgm:cxn modelId="{C97A2C96-6E1E-44ED-B50F-DAAC4662133A}" type="presParOf" srcId="{D6A40B55-1E42-4BD7-84B4-1E69488287FA}" destId="{7E01FBB4-F133-4701-A3DE-37BF5E43470F}" srcOrd="8" destOrd="0" presId="urn:microsoft.com/office/officeart/2005/8/layout/default"/>
    <dgm:cxn modelId="{0C8478D0-EEC6-4DBA-BD7F-5FB3F929838A}" type="presParOf" srcId="{D6A40B55-1E42-4BD7-84B4-1E69488287FA}" destId="{F315CDCA-D78F-4105-AF53-DC262DBAE9BA}" srcOrd="9" destOrd="0" presId="urn:microsoft.com/office/officeart/2005/8/layout/default"/>
    <dgm:cxn modelId="{39C8C384-FC5F-4853-B825-D876B44BBC20}" type="presParOf" srcId="{D6A40B55-1E42-4BD7-84B4-1E69488287FA}" destId="{FA18CA68-4DDB-4AAD-9177-E0CD71C5BE74}" srcOrd="10" destOrd="0" presId="urn:microsoft.com/office/officeart/2005/8/layout/default"/>
    <dgm:cxn modelId="{F3BBBF79-B176-4FFB-AEAD-8870456B5629}" type="presParOf" srcId="{D6A40B55-1E42-4BD7-84B4-1E69488287FA}" destId="{3946364D-6ADA-4AA4-A8C9-9BB08495FC4C}" srcOrd="11" destOrd="0" presId="urn:microsoft.com/office/officeart/2005/8/layout/default"/>
    <dgm:cxn modelId="{B7541101-C17A-4B05-B523-FDDB0BA77D3F}" type="presParOf" srcId="{D6A40B55-1E42-4BD7-84B4-1E69488287FA}" destId="{4B36B32F-B6F5-45EA-9AE0-83C1E0E5FEAD}"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AF36AE9-9A09-48D2-9AAC-74D4425D9F7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38D8E09-189E-429D-8EF0-1C18BD351DB3}">
      <dgm:prSet phldrT="[Text]"/>
      <dgm:spPr/>
      <dgm:t>
        <a:bodyPr/>
        <a:lstStyle/>
        <a:p>
          <a:r>
            <a:rPr lang="ar-EG" b="1" dirty="0"/>
            <a:t>محركات البحث</a:t>
          </a:r>
          <a:endParaRPr lang="en-US" b="1" dirty="0"/>
        </a:p>
      </dgm:t>
    </dgm:pt>
    <dgm:pt modelId="{F90BC608-6D92-420F-A408-3B71B7A717FC}" type="parTrans" cxnId="{E9B36FAC-0B95-4975-872D-2BEB5C08ADEC}">
      <dgm:prSet/>
      <dgm:spPr/>
      <dgm:t>
        <a:bodyPr/>
        <a:lstStyle/>
        <a:p>
          <a:endParaRPr lang="en-US"/>
        </a:p>
      </dgm:t>
    </dgm:pt>
    <dgm:pt modelId="{B05037E1-BEF3-42C9-A48E-10122670396D}" type="sibTrans" cxnId="{E9B36FAC-0B95-4975-872D-2BEB5C08ADEC}">
      <dgm:prSet/>
      <dgm:spPr/>
      <dgm:t>
        <a:bodyPr/>
        <a:lstStyle/>
        <a:p>
          <a:endParaRPr lang="en-US"/>
        </a:p>
      </dgm:t>
    </dgm:pt>
    <dgm:pt modelId="{5A58A274-C8DF-427F-8E1C-0BA6BA9D1631}">
      <dgm:prSet phldrT="[Text]"/>
      <dgm:spPr/>
      <dgm:t>
        <a:bodyPr/>
        <a:lstStyle/>
        <a:p>
          <a:r>
            <a:rPr lang="ar-EG" b="1" dirty="0"/>
            <a:t>الثقة</a:t>
          </a:r>
          <a:endParaRPr lang="en-US" b="1" dirty="0"/>
        </a:p>
      </dgm:t>
    </dgm:pt>
    <dgm:pt modelId="{298588EE-73D5-42CA-8818-5174432E3BFE}" type="parTrans" cxnId="{F90E4CBB-6CEF-49C7-A44D-02BB0E575BB0}">
      <dgm:prSet/>
      <dgm:spPr/>
      <dgm:t>
        <a:bodyPr/>
        <a:lstStyle/>
        <a:p>
          <a:endParaRPr lang="en-US"/>
        </a:p>
      </dgm:t>
    </dgm:pt>
    <dgm:pt modelId="{D49A91BF-C41A-4803-A947-8EF8E09A8758}" type="sibTrans" cxnId="{F90E4CBB-6CEF-49C7-A44D-02BB0E575BB0}">
      <dgm:prSet/>
      <dgm:spPr/>
      <dgm:t>
        <a:bodyPr/>
        <a:lstStyle/>
        <a:p>
          <a:endParaRPr lang="en-US"/>
        </a:p>
      </dgm:t>
    </dgm:pt>
    <dgm:pt modelId="{CBEE9A18-1373-45CE-9124-CE69409FE8D6}">
      <dgm:prSet phldrT="[Text]"/>
      <dgm:spPr/>
      <dgm:t>
        <a:bodyPr/>
        <a:lstStyle/>
        <a:p>
          <a:r>
            <a:rPr lang="ar-EG" b="1" dirty="0"/>
            <a:t>الوعي</a:t>
          </a:r>
          <a:endParaRPr lang="en-US" b="1" dirty="0"/>
        </a:p>
      </dgm:t>
    </dgm:pt>
    <dgm:pt modelId="{AA8367A4-D0E1-4EFB-9C05-973B7261A26F}" type="parTrans" cxnId="{B446A4E4-17CD-4660-9E3A-844CCC95CF56}">
      <dgm:prSet/>
      <dgm:spPr/>
      <dgm:t>
        <a:bodyPr/>
        <a:lstStyle/>
        <a:p>
          <a:endParaRPr lang="en-US"/>
        </a:p>
      </dgm:t>
    </dgm:pt>
    <dgm:pt modelId="{554FA8D7-20C3-43FD-9C3C-DE77470F1D18}" type="sibTrans" cxnId="{B446A4E4-17CD-4660-9E3A-844CCC95CF56}">
      <dgm:prSet/>
      <dgm:spPr/>
      <dgm:t>
        <a:bodyPr/>
        <a:lstStyle/>
        <a:p>
          <a:endParaRPr lang="en-US"/>
        </a:p>
      </dgm:t>
    </dgm:pt>
    <dgm:pt modelId="{78A76A65-0109-491A-811A-947D33387EFE}">
      <dgm:prSet phldrT="[Text]"/>
      <dgm:spPr/>
      <dgm:t>
        <a:bodyPr/>
        <a:lstStyle/>
        <a:p>
          <a:r>
            <a:rPr lang="ar-SY" b="1" dirty="0"/>
            <a:t>التأقلم</a:t>
          </a:r>
          <a:r>
            <a:rPr lang="ar-SY" dirty="0"/>
            <a:t> </a:t>
          </a:r>
          <a:endParaRPr lang="en-US" dirty="0"/>
        </a:p>
      </dgm:t>
    </dgm:pt>
    <dgm:pt modelId="{227BF54C-BFDA-4F5C-912E-D911F2439F4D}" type="parTrans" cxnId="{3011A068-0627-421E-BD8E-30757A2B728D}">
      <dgm:prSet/>
      <dgm:spPr/>
      <dgm:t>
        <a:bodyPr/>
        <a:lstStyle/>
        <a:p>
          <a:endParaRPr lang="en-US"/>
        </a:p>
      </dgm:t>
    </dgm:pt>
    <dgm:pt modelId="{3A3181CC-6712-4592-B5FE-0D03F892BA56}" type="sibTrans" cxnId="{3011A068-0627-421E-BD8E-30757A2B728D}">
      <dgm:prSet/>
      <dgm:spPr/>
      <dgm:t>
        <a:bodyPr/>
        <a:lstStyle/>
        <a:p>
          <a:endParaRPr lang="en-US"/>
        </a:p>
      </dgm:t>
    </dgm:pt>
    <dgm:pt modelId="{5A4E8B86-B248-46D1-AD59-7FED6F29CEED}">
      <dgm:prSet phldrT="[Text]"/>
      <dgm:spPr/>
      <dgm:t>
        <a:bodyPr/>
        <a:lstStyle/>
        <a:p>
          <a:r>
            <a:rPr lang="ar-SY" b="1" dirty="0"/>
            <a:t>التسويق</a:t>
          </a:r>
          <a:r>
            <a:rPr lang="ar-SY" dirty="0"/>
            <a:t> </a:t>
          </a:r>
          <a:endParaRPr lang="en-US" dirty="0"/>
        </a:p>
      </dgm:t>
    </dgm:pt>
    <dgm:pt modelId="{D4518259-A5F9-4A90-AF1C-C5EDDBBEF334}" type="parTrans" cxnId="{5B591FAE-AFA8-49EB-BB80-CE266F2CE1DA}">
      <dgm:prSet/>
      <dgm:spPr/>
      <dgm:t>
        <a:bodyPr/>
        <a:lstStyle/>
        <a:p>
          <a:endParaRPr lang="en-US"/>
        </a:p>
      </dgm:t>
    </dgm:pt>
    <dgm:pt modelId="{BD63D16E-5F34-48C4-B888-D787A5CBC7BD}" type="sibTrans" cxnId="{5B591FAE-AFA8-49EB-BB80-CE266F2CE1DA}">
      <dgm:prSet/>
      <dgm:spPr/>
      <dgm:t>
        <a:bodyPr/>
        <a:lstStyle/>
        <a:p>
          <a:endParaRPr lang="en-US"/>
        </a:p>
      </dgm:t>
    </dgm:pt>
    <dgm:pt modelId="{6811CF27-51A5-46E5-B87E-94CAFF52E22D}" type="pres">
      <dgm:prSet presAssocID="{8AF36AE9-9A09-48D2-9AAC-74D4425D9F72}" presName="diagram" presStyleCnt="0">
        <dgm:presLayoutVars>
          <dgm:dir/>
          <dgm:resizeHandles val="exact"/>
        </dgm:presLayoutVars>
      </dgm:prSet>
      <dgm:spPr/>
    </dgm:pt>
    <dgm:pt modelId="{8091F66B-9D8F-4804-9539-972A208DAD6B}" type="pres">
      <dgm:prSet presAssocID="{338D8E09-189E-429D-8EF0-1C18BD351DB3}" presName="node" presStyleLbl="node1" presStyleIdx="0" presStyleCnt="5">
        <dgm:presLayoutVars>
          <dgm:bulletEnabled val="1"/>
        </dgm:presLayoutVars>
      </dgm:prSet>
      <dgm:spPr/>
    </dgm:pt>
    <dgm:pt modelId="{F26E3F90-0EAA-4C97-974F-51544B41008E}" type="pres">
      <dgm:prSet presAssocID="{B05037E1-BEF3-42C9-A48E-10122670396D}" presName="sibTrans" presStyleCnt="0"/>
      <dgm:spPr/>
    </dgm:pt>
    <dgm:pt modelId="{54173C0B-3017-4E07-A4BD-6CD73D1D995C}" type="pres">
      <dgm:prSet presAssocID="{5A58A274-C8DF-427F-8E1C-0BA6BA9D1631}" presName="node" presStyleLbl="node1" presStyleIdx="1" presStyleCnt="5">
        <dgm:presLayoutVars>
          <dgm:bulletEnabled val="1"/>
        </dgm:presLayoutVars>
      </dgm:prSet>
      <dgm:spPr/>
    </dgm:pt>
    <dgm:pt modelId="{C47B7FD0-D579-46A2-88B5-6E6264278CDF}" type="pres">
      <dgm:prSet presAssocID="{D49A91BF-C41A-4803-A947-8EF8E09A8758}" presName="sibTrans" presStyleCnt="0"/>
      <dgm:spPr/>
    </dgm:pt>
    <dgm:pt modelId="{01D078E2-2299-4BAB-AF3B-5BD017BB0800}" type="pres">
      <dgm:prSet presAssocID="{CBEE9A18-1373-45CE-9124-CE69409FE8D6}" presName="node" presStyleLbl="node1" presStyleIdx="2" presStyleCnt="5">
        <dgm:presLayoutVars>
          <dgm:bulletEnabled val="1"/>
        </dgm:presLayoutVars>
      </dgm:prSet>
      <dgm:spPr/>
    </dgm:pt>
    <dgm:pt modelId="{759E69C4-1D0C-43CF-B7AA-EBB83F418409}" type="pres">
      <dgm:prSet presAssocID="{554FA8D7-20C3-43FD-9C3C-DE77470F1D18}" presName="sibTrans" presStyleCnt="0"/>
      <dgm:spPr/>
    </dgm:pt>
    <dgm:pt modelId="{010111FF-90B3-44B8-9C80-30969BC95743}" type="pres">
      <dgm:prSet presAssocID="{78A76A65-0109-491A-811A-947D33387EFE}" presName="node" presStyleLbl="node1" presStyleIdx="3" presStyleCnt="5">
        <dgm:presLayoutVars>
          <dgm:bulletEnabled val="1"/>
        </dgm:presLayoutVars>
      </dgm:prSet>
      <dgm:spPr/>
    </dgm:pt>
    <dgm:pt modelId="{9DA35CE7-B4FC-4CDD-92B4-0D019C46D5D5}" type="pres">
      <dgm:prSet presAssocID="{3A3181CC-6712-4592-B5FE-0D03F892BA56}" presName="sibTrans" presStyleCnt="0"/>
      <dgm:spPr/>
    </dgm:pt>
    <dgm:pt modelId="{066825CB-18BA-435D-80B5-49F0E2E6EF8A}" type="pres">
      <dgm:prSet presAssocID="{5A4E8B86-B248-46D1-AD59-7FED6F29CEED}" presName="node" presStyleLbl="node1" presStyleIdx="4" presStyleCnt="5">
        <dgm:presLayoutVars>
          <dgm:bulletEnabled val="1"/>
        </dgm:presLayoutVars>
      </dgm:prSet>
      <dgm:spPr/>
    </dgm:pt>
  </dgm:ptLst>
  <dgm:cxnLst>
    <dgm:cxn modelId="{9224240A-E03B-4BF4-B461-BCA598FC0F92}" type="presOf" srcId="{338D8E09-189E-429D-8EF0-1C18BD351DB3}" destId="{8091F66B-9D8F-4804-9539-972A208DAD6B}" srcOrd="0" destOrd="0" presId="urn:microsoft.com/office/officeart/2005/8/layout/default"/>
    <dgm:cxn modelId="{5CF7F039-62C1-46A5-95D9-D1AC67522265}" type="presOf" srcId="{8AF36AE9-9A09-48D2-9AAC-74D4425D9F72}" destId="{6811CF27-51A5-46E5-B87E-94CAFF52E22D}" srcOrd="0" destOrd="0" presId="urn:microsoft.com/office/officeart/2005/8/layout/default"/>
    <dgm:cxn modelId="{A8F27864-DC66-4C97-9842-82B3F1C556D2}" type="presOf" srcId="{5A58A274-C8DF-427F-8E1C-0BA6BA9D1631}" destId="{54173C0B-3017-4E07-A4BD-6CD73D1D995C}" srcOrd="0" destOrd="0" presId="urn:microsoft.com/office/officeart/2005/8/layout/default"/>
    <dgm:cxn modelId="{3011A068-0627-421E-BD8E-30757A2B728D}" srcId="{8AF36AE9-9A09-48D2-9AAC-74D4425D9F72}" destId="{78A76A65-0109-491A-811A-947D33387EFE}" srcOrd="3" destOrd="0" parTransId="{227BF54C-BFDA-4F5C-912E-D911F2439F4D}" sibTransId="{3A3181CC-6712-4592-B5FE-0D03F892BA56}"/>
    <dgm:cxn modelId="{7E89A67C-91B7-4BC8-80AD-F4E9172500AC}" type="presOf" srcId="{78A76A65-0109-491A-811A-947D33387EFE}" destId="{010111FF-90B3-44B8-9C80-30969BC95743}" srcOrd="0" destOrd="0" presId="urn:microsoft.com/office/officeart/2005/8/layout/default"/>
    <dgm:cxn modelId="{E9B36FAC-0B95-4975-872D-2BEB5C08ADEC}" srcId="{8AF36AE9-9A09-48D2-9AAC-74D4425D9F72}" destId="{338D8E09-189E-429D-8EF0-1C18BD351DB3}" srcOrd="0" destOrd="0" parTransId="{F90BC608-6D92-420F-A408-3B71B7A717FC}" sibTransId="{B05037E1-BEF3-42C9-A48E-10122670396D}"/>
    <dgm:cxn modelId="{5B591FAE-AFA8-49EB-BB80-CE266F2CE1DA}" srcId="{8AF36AE9-9A09-48D2-9AAC-74D4425D9F72}" destId="{5A4E8B86-B248-46D1-AD59-7FED6F29CEED}" srcOrd="4" destOrd="0" parTransId="{D4518259-A5F9-4A90-AF1C-C5EDDBBEF334}" sibTransId="{BD63D16E-5F34-48C4-B888-D787A5CBC7BD}"/>
    <dgm:cxn modelId="{F90E4CBB-6CEF-49C7-A44D-02BB0E575BB0}" srcId="{8AF36AE9-9A09-48D2-9AAC-74D4425D9F72}" destId="{5A58A274-C8DF-427F-8E1C-0BA6BA9D1631}" srcOrd="1" destOrd="0" parTransId="{298588EE-73D5-42CA-8818-5174432E3BFE}" sibTransId="{D49A91BF-C41A-4803-A947-8EF8E09A8758}"/>
    <dgm:cxn modelId="{F232C9CE-FAE3-4AE4-B110-810CFEEBC100}" type="presOf" srcId="{5A4E8B86-B248-46D1-AD59-7FED6F29CEED}" destId="{066825CB-18BA-435D-80B5-49F0E2E6EF8A}" srcOrd="0" destOrd="0" presId="urn:microsoft.com/office/officeart/2005/8/layout/default"/>
    <dgm:cxn modelId="{3B4E0ED2-B10F-49AB-9896-310106B00AA7}" type="presOf" srcId="{CBEE9A18-1373-45CE-9124-CE69409FE8D6}" destId="{01D078E2-2299-4BAB-AF3B-5BD017BB0800}" srcOrd="0" destOrd="0" presId="urn:microsoft.com/office/officeart/2005/8/layout/default"/>
    <dgm:cxn modelId="{B446A4E4-17CD-4660-9E3A-844CCC95CF56}" srcId="{8AF36AE9-9A09-48D2-9AAC-74D4425D9F72}" destId="{CBEE9A18-1373-45CE-9124-CE69409FE8D6}" srcOrd="2" destOrd="0" parTransId="{AA8367A4-D0E1-4EFB-9C05-973B7261A26F}" sibTransId="{554FA8D7-20C3-43FD-9C3C-DE77470F1D18}"/>
    <dgm:cxn modelId="{CA30E775-2B62-4C04-8100-956B1D0A89AA}" type="presParOf" srcId="{6811CF27-51A5-46E5-B87E-94CAFF52E22D}" destId="{8091F66B-9D8F-4804-9539-972A208DAD6B}" srcOrd="0" destOrd="0" presId="urn:microsoft.com/office/officeart/2005/8/layout/default"/>
    <dgm:cxn modelId="{84E3EBFD-1F50-48A5-AD72-1B6F2ABA22CD}" type="presParOf" srcId="{6811CF27-51A5-46E5-B87E-94CAFF52E22D}" destId="{F26E3F90-0EAA-4C97-974F-51544B41008E}" srcOrd="1" destOrd="0" presId="urn:microsoft.com/office/officeart/2005/8/layout/default"/>
    <dgm:cxn modelId="{A9C80DE9-DDB7-45AF-94EA-B9B873D57C66}" type="presParOf" srcId="{6811CF27-51A5-46E5-B87E-94CAFF52E22D}" destId="{54173C0B-3017-4E07-A4BD-6CD73D1D995C}" srcOrd="2" destOrd="0" presId="urn:microsoft.com/office/officeart/2005/8/layout/default"/>
    <dgm:cxn modelId="{B423392F-4F91-42A5-B015-47914A6183C1}" type="presParOf" srcId="{6811CF27-51A5-46E5-B87E-94CAFF52E22D}" destId="{C47B7FD0-D579-46A2-88B5-6E6264278CDF}" srcOrd="3" destOrd="0" presId="urn:microsoft.com/office/officeart/2005/8/layout/default"/>
    <dgm:cxn modelId="{71AA2782-7369-449D-BF09-549EE3D3C230}" type="presParOf" srcId="{6811CF27-51A5-46E5-B87E-94CAFF52E22D}" destId="{01D078E2-2299-4BAB-AF3B-5BD017BB0800}" srcOrd="4" destOrd="0" presId="urn:microsoft.com/office/officeart/2005/8/layout/default"/>
    <dgm:cxn modelId="{677F210D-3CB9-4113-8F17-0B1DF2A5614E}" type="presParOf" srcId="{6811CF27-51A5-46E5-B87E-94CAFF52E22D}" destId="{759E69C4-1D0C-43CF-B7AA-EBB83F418409}" srcOrd="5" destOrd="0" presId="urn:microsoft.com/office/officeart/2005/8/layout/default"/>
    <dgm:cxn modelId="{4E812F7B-1B0F-48C5-B0ED-DD482ED7039F}" type="presParOf" srcId="{6811CF27-51A5-46E5-B87E-94CAFF52E22D}" destId="{010111FF-90B3-44B8-9C80-30969BC95743}" srcOrd="6" destOrd="0" presId="urn:microsoft.com/office/officeart/2005/8/layout/default"/>
    <dgm:cxn modelId="{DC5358F2-7032-4ABB-8ABB-CFC095AED984}" type="presParOf" srcId="{6811CF27-51A5-46E5-B87E-94CAFF52E22D}" destId="{9DA35CE7-B4FC-4CDD-92B4-0D019C46D5D5}" srcOrd="7" destOrd="0" presId="urn:microsoft.com/office/officeart/2005/8/layout/default"/>
    <dgm:cxn modelId="{20A9D740-CB4C-4D42-935B-A64AA16E1319}" type="presParOf" srcId="{6811CF27-51A5-46E5-B87E-94CAFF52E22D}" destId="{066825CB-18BA-435D-80B5-49F0E2E6EF8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E9AA1AD-C217-49A0-8CB0-52CC1EFF75C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71BF5AA2-66EF-442C-8EE0-77115984B6E6}">
      <dgm:prSet phldrT="[Text]" custT="1"/>
      <dgm:spPr/>
      <dgm:t>
        <a:bodyPr/>
        <a:lstStyle/>
        <a:p>
          <a:r>
            <a:rPr lang="ar-EG" sz="2400" b="1" dirty="0">
              <a:solidFill>
                <a:schemeClr val="bg1"/>
              </a:solidFill>
              <a:latin typeface="Simplified Arabic"/>
              <a:ea typeface="Simplified Arabic"/>
              <a:cs typeface="Simplified Arabic"/>
              <a:sym typeface="Simplified Arabic"/>
            </a:rPr>
            <a:t>السب والقذف</a:t>
          </a:r>
          <a:endParaRPr lang="en-US" sz="2400" dirty="0">
            <a:solidFill>
              <a:schemeClr val="bg1"/>
            </a:solidFill>
          </a:endParaRPr>
        </a:p>
      </dgm:t>
    </dgm:pt>
    <dgm:pt modelId="{5BE34525-B71B-4B81-8580-962710D5154B}" type="parTrans" cxnId="{D4466954-C1D6-475B-8930-501644011243}">
      <dgm:prSet/>
      <dgm:spPr/>
      <dgm:t>
        <a:bodyPr/>
        <a:lstStyle/>
        <a:p>
          <a:endParaRPr lang="en-US"/>
        </a:p>
      </dgm:t>
    </dgm:pt>
    <dgm:pt modelId="{DDE0C085-4F83-469B-9513-E85851CAC4F4}" type="sibTrans" cxnId="{D4466954-C1D6-475B-8930-501644011243}">
      <dgm:prSet/>
      <dgm:spPr/>
      <dgm:t>
        <a:bodyPr/>
        <a:lstStyle/>
        <a:p>
          <a:endParaRPr lang="en-US"/>
        </a:p>
      </dgm:t>
    </dgm:pt>
    <dgm:pt modelId="{A966FB6E-60AD-4F89-B4AA-D0F12A4BF83B}">
      <dgm:prSet phldrT="[Text]" custT="1"/>
      <dgm:spPr/>
      <dgm:t>
        <a:bodyPr/>
        <a:lstStyle/>
        <a:p>
          <a:r>
            <a:rPr lang="ar-EG" sz="2400" b="1" dirty="0">
              <a:solidFill>
                <a:schemeClr val="bg1"/>
              </a:solidFill>
              <a:latin typeface="Simplified Arabic"/>
              <a:ea typeface="Simplified Arabic"/>
              <a:cs typeface="Simplified Arabic"/>
              <a:sym typeface="Simplified Arabic"/>
            </a:rPr>
            <a:t>انتھاك السریة</a:t>
          </a:r>
          <a:endParaRPr lang="en-US" sz="2400" dirty="0">
            <a:solidFill>
              <a:schemeClr val="bg1"/>
            </a:solidFill>
          </a:endParaRPr>
        </a:p>
      </dgm:t>
    </dgm:pt>
    <dgm:pt modelId="{255E44A6-A609-4C04-AC6E-0C742C220600}" type="parTrans" cxnId="{AEC2A183-F985-481F-AE14-39898A0B420C}">
      <dgm:prSet/>
      <dgm:spPr/>
      <dgm:t>
        <a:bodyPr/>
        <a:lstStyle/>
        <a:p>
          <a:endParaRPr lang="en-US"/>
        </a:p>
      </dgm:t>
    </dgm:pt>
    <dgm:pt modelId="{762E73B8-8369-497D-A377-6308376895E5}" type="sibTrans" cxnId="{AEC2A183-F985-481F-AE14-39898A0B420C}">
      <dgm:prSet/>
      <dgm:spPr/>
      <dgm:t>
        <a:bodyPr/>
        <a:lstStyle/>
        <a:p>
          <a:endParaRPr lang="en-US"/>
        </a:p>
      </dgm:t>
    </dgm:pt>
    <dgm:pt modelId="{22BFF1C3-040E-4300-A6BB-03A1768F94A1}">
      <dgm:prSet phldrT="[Text]" custT="1"/>
      <dgm:spPr/>
      <dgm:t>
        <a:bodyPr/>
        <a:lstStyle/>
        <a:p>
          <a:r>
            <a:rPr lang="ar-EG" sz="2400" b="1" dirty="0">
              <a:solidFill>
                <a:schemeClr val="bg1"/>
              </a:solidFill>
              <a:latin typeface="Simplified Arabic"/>
              <a:ea typeface="Simplified Arabic"/>
              <a:cs typeface="Simplified Arabic"/>
              <a:sym typeface="Simplified Arabic"/>
            </a:rPr>
            <a:t>التألیف والنشر</a:t>
          </a:r>
          <a:endParaRPr lang="en-US" sz="2400" dirty="0">
            <a:solidFill>
              <a:schemeClr val="bg1"/>
            </a:solidFill>
          </a:endParaRPr>
        </a:p>
      </dgm:t>
    </dgm:pt>
    <dgm:pt modelId="{4BAB577E-FF04-42F2-A81F-7079E0B02C5E}" type="parTrans" cxnId="{532ACD29-ABE1-4538-B9F2-A2B32FE79644}">
      <dgm:prSet/>
      <dgm:spPr/>
      <dgm:t>
        <a:bodyPr/>
        <a:lstStyle/>
        <a:p>
          <a:endParaRPr lang="en-US"/>
        </a:p>
      </dgm:t>
    </dgm:pt>
    <dgm:pt modelId="{BC2788A6-D4C2-458A-BCEF-18758DE1A1B8}" type="sibTrans" cxnId="{532ACD29-ABE1-4538-B9F2-A2B32FE79644}">
      <dgm:prSet/>
      <dgm:spPr/>
      <dgm:t>
        <a:bodyPr/>
        <a:lstStyle/>
        <a:p>
          <a:endParaRPr lang="en-US"/>
        </a:p>
      </dgm:t>
    </dgm:pt>
    <dgm:pt modelId="{C9ED7772-C4AE-486F-AD06-F66D60B5F963}">
      <dgm:prSet phldrT="[Text]" custT="1"/>
      <dgm:spPr/>
      <dgm:t>
        <a:bodyPr/>
        <a:lstStyle/>
        <a:p>
          <a:r>
            <a:rPr lang="ar-EG" sz="2400" b="1" dirty="0">
              <a:solidFill>
                <a:schemeClr val="bg1"/>
              </a:solidFill>
              <a:latin typeface="Simplified Arabic"/>
              <a:ea typeface="Simplified Arabic"/>
              <a:cs typeface="Simplified Arabic"/>
              <a:sym typeface="Simplified Arabic"/>
            </a:rPr>
            <a:t>العلامة التجاریة</a:t>
          </a:r>
          <a:endParaRPr lang="en-US" sz="2400" dirty="0">
            <a:solidFill>
              <a:schemeClr val="bg1"/>
            </a:solidFill>
          </a:endParaRPr>
        </a:p>
      </dgm:t>
    </dgm:pt>
    <dgm:pt modelId="{FCF5DF22-6BAC-4DED-BCA9-4C28A3F56BE5}" type="parTrans" cxnId="{D6705412-9C48-4325-AFA9-1CD11E952A46}">
      <dgm:prSet/>
      <dgm:spPr/>
      <dgm:t>
        <a:bodyPr/>
        <a:lstStyle/>
        <a:p>
          <a:endParaRPr lang="en-US"/>
        </a:p>
      </dgm:t>
    </dgm:pt>
    <dgm:pt modelId="{1F2CD484-8B76-4350-A099-92045ADEEAF9}" type="sibTrans" cxnId="{D6705412-9C48-4325-AFA9-1CD11E952A46}">
      <dgm:prSet/>
      <dgm:spPr/>
      <dgm:t>
        <a:bodyPr/>
        <a:lstStyle/>
        <a:p>
          <a:endParaRPr lang="en-US"/>
        </a:p>
      </dgm:t>
    </dgm:pt>
    <dgm:pt modelId="{28EA1518-3016-4DF8-BFCB-28C8F4D59CF4}" type="pres">
      <dgm:prSet presAssocID="{4E9AA1AD-C217-49A0-8CB0-52CC1EFF75C0}" presName="cycle" presStyleCnt="0">
        <dgm:presLayoutVars>
          <dgm:dir/>
          <dgm:resizeHandles val="exact"/>
        </dgm:presLayoutVars>
      </dgm:prSet>
      <dgm:spPr/>
    </dgm:pt>
    <dgm:pt modelId="{6B1AA1EF-A4F7-467F-9973-A499E9A091CE}" type="pres">
      <dgm:prSet presAssocID="{71BF5AA2-66EF-442C-8EE0-77115984B6E6}" presName="node" presStyleLbl="node1" presStyleIdx="0" presStyleCnt="4">
        <dgm:presLayoutVars>
          <dgm:bulletEnabled val="1"/>
        </dgm:presLayoutVars>
      </dgm:prSet>
      <dgm:spPr/>
    </dgm:pt>
    <dgm:pt modelId="{07483ADA-8D00-424D-8421-461BB0CDE512}" type="pres">
      <dgm:prSet presAssocID="{71BF5AA2-66EF-442C-8EE0-77115984B6E6}" presName="spNode" presStyleCnt="0"/>
      <dgm:spPr/>
    </dgm:pt>
    <dgm:pt modelId="{3BB76F73-36CD-46A1-AFB3-F55C8A40A086}" type="pres">
      <dgm:prSet presAssocID="{DDE0C085-4F83-469B-9513-E85851CAC4F4}" presName="sibTrans" presStyleLbl="sibTrans1D1" presStyleIdx="0" presStyleCnt="4"/>
      <dgm:spPr/>
    </dgm:pt>
    <dgm:pt modelId="{EB08C7AF-C731-434D-B10A-38CDD2D15902}" type="pres">
      <dgm:prSet presAssocID="{A966FB6E-60AD-4F89-B4AA-D0F12A4BF83B}" presName="node" presStyleLbl="node1" presStyleIdx="1" presStyleCnt="4">
        <dgm:presLayoutVars>
          <dgm:bulletEnabled val="1"/>
        </dgm:presLayoutVars>
      </dgm:prSet>
      <dgm:spPr/>
    </dgm:pt>
    <dgm:pt modelId="{1639E5E2-DEB1-4BCB-94EA-9E94B1911B74}" type="pres">
      <dgm:prSet presAssocID="{A966FB6E-60AD-4F89-B4AA-D0F12A4BF83B}" presName="spNode" presStyleCnt="0"/>
      <dgm:spPr/>
    </dgm:pt>
    <dgm:pt modelId="{13A428D1-9B43-4E77-B572-8C065D711836}" type="pres">
      <dgm:prSet presAssocID="{762E73B8-8369-497D-A377-6308376895E5}" presName="sibTrans" presStyleLbl="sibTrans1D1" presStyleIdx="1" presStyleCnt="4"/>
      <dgm:spPr/>
    </dgm:pt>
    <dgm:pt modelId="{2B979C8C-2491-4239-8FB7-26504B1FBF17}" type="pres">
      <dgm:prSet presAssocID="{22BFF1C3-040E-4300-A6BB-03A1768F94A1}" presName="node" presStyleLbl="node1" presStyleIdx="2" presStyleCnt="4">
        <dgm:presLayoutVars>
          <dgm:bulletEnabled val="1"/>
        </dgm:presLayoutVars>
      </dgm:prSet>
      <dgm:spPr/>
    </dgm:pt>
    <dgm:pt modelId="{EAF9BCF6-1D71-41C5-B41F-E30E1C8F028A}" type="pres">
      <dgm:prSet presAssocID="{22BFF1C3-040E-4300-A6BB-03A1768F94A1}" presName="spNode" presStyleCnt="0"/>
      <dgm:spPr/>
    </dgm:pt>
    <dgm:pt modelId="{F6C6149A-FAD4-4725-8D1A-385E15D853AD}" type="pres">
      <dgm:prSet presAssocID="{BC2788A6-D4C2-458A-BCEF-18758DE1A1B8}" presName="sibTrans" presStyleLbl="sibTrans1D1" presStyleIdx="2" presStyleCnt="4"/>
      <dgm:spPr/>
    </dgm:pt>
    <dgm:pt modelId="{4811472F-F382-44F4-938A-DA83D22C63EA}" type="pres">
      <dgm:prSet presAssocID="{C9ED7772-C4AE-486F-AD06-F66D60B5F963}" presName="node" presStyleLbl="node1" presStyleIdx="3" presStyleCnt="4">
        <dgm:presLayoutVars>
          <dgm:bulletEnabled val="1"/>
        </dgm:presLayoutVars>
      </dgm:prSet>
      <dgm:spPr/>
    </dgm:pt>
    <dgm:pt modelId="{6E5C813F-2A2C-45C7-BEED-1F27F490151D}" type="pres">
      <dgm:prSet presAssocID="{C9ED7772-C4AE-486F-AD06-F66D60B5F963}" presName="spNode" presStyleCnt="0"/>
      <dgm:spPr/>
    </dgm:pt>
    <dgm:pt modelId="{D45C54A0-6601-43B2-814B-2A69FEDFE658}" type="pres">
      <dgm:prSet presAssocID="{1F2CD484-8B76-4350-A099-92045ADEEAF9}" presName="sibTrans" presStyleLbl="sibTrans1D1" presStyleIdx="3" presStyleCnt="4"/>
      <dgm:spPr/>
    </dgm:pt>
  </dgm:ptLst>
  <dgm:cxnLst>
    <dgm:cxn modelId="{3239C805-5724-4A98-9A41-8E6528A5C781}" type="presOf" srcId="{BC2788A6-D4C2-458A-BCEF-18758DE1A1B8}" destId="{F6C6149A-FAD4-4725-8D1A-385E15D853AD}" srcOrd="0" destOrd="0" presId="urn:microsoft.com/office/officeart/2005/8/layout/cycle6"/>
    <dgm:cxn modelId="{85D45807-9F73-4D94-9451-370366105A2B}" type="presOf" srcId="{A966FB6E-60AD-4F89-B4AA-D0F12A4BF83B}" destId="{EB08C7AF-C731-434D-B10A-38CDD2D15902}" srcOrd="0" destOrd="0" presId="urn:microsoft.com/office/officeart/2005/8/layout/cycle6"/>
    <dgm:cxn modelId="{D6705412-9C48-4325-AFA9-1CD11E952A46}" srcId="{4E9AA1AD-C217-49A0-8CB0-52CC1EFF75C0}" destId="{C9ED7772-C4AE-486F-AD06-F66D60B5F963}" srcOrd="3" destOrd="0" parTransId="{FCF5DF22-6BAC-4DED-BCA9-4C28A3F56BE5}" sibTransId="{1F2CD484-8B76-4350-A099-92045ADEEAF9}"/>
    <dgm:cxn modelId="{7728D621-4B67-4596-ABDB-433943BCD45C}" type="presOf" srcId="{762E73B8-8369-497D-A377-6308376895E5}" destId="{13A428D1-9B43-4E77-B572-8C065D711836}" srcOrd="0" destOrd="0" presId="urn:microsoft.com/office/officeart/2005/8/layout/cycle6"/>
    <dgm:cxn modelId="{532ACD29-ABE1-4538-B9F2-A2B32FE79644}" srcId="{4E9AA1AD-C217-49A0-8CB0-52CC1EFF75C0}" destId="{22BFF1C3-040E-4300-A6BB-03A1768F94A1}" srcOrd="2" destOrd="0" parTransId="{4BAB577E-FF04-42F2-A81F-7079E0B02C5E}" sibTransId="{BC2788A6-D4C2-458A-BCEF-18758DE1A1B8}"/>
    <dgm:cxn modelId="{D4466954-C1D6-475B-8930-501644011243}" srcId="{4E9AA1AD-C217-49A0-8CB0-52CC1EFF75C0}" destId="{71BF5AA2-66EF-442C-8EE0-77115984B6E6}" srcOrd="0" destOrd="0" parTransId="{5BE34525-B71B-4B81-8580-962710D5154B}" sibTransId="{DDE0C085-4F83-469B-9513-E85851CAC4F4}"/>
    <dgm:cxn modelId="{3741FA54-E33C-41D3-9F02-BE4888F9D8F8}" type="presOf" srcId="{22BFF1C3-040E-4300-A6BB-03A1768F94A1}" destId="{2B979C8C-2491-4239-8FB7-26504B1FBF17}" srcOrd="0" destOrd="0" presId="urn:microsoft.com/office/officeart/2005/8/layout/cycle6"/>
    <dgm:cxn modelId="{17E7797D-710B-4633-9458-5B480CECE050}" type="presOf" srcId="{C9ED7772-C4AE-486F-AD06-F66D60B5F963}" destId="{4811472F-F382-44F4-938A-DA83D22C63EA}" srcOrd="0" destOrd="0" presId="urn:microsoft.com/office/officeart/2005/8/layout/cycle6"/>
    <dgm:cxn modelId="{FA53FF7F-A839-4578-9215-B8F0BD2A727C}" type="presOf" srcId="{4E9AA1AD-C217-49A0-8CB0-52CC1EFF75C0}" destId="{28EA1518-3016-4DF8-BFCB-28C8F4D59CF4}" srcOrd="0" destOrd="0" presId="urn:microsoft.com/office/officeart/2005/8/layout/cycle6"/>
    <dgm:cxn modelId="{AEC2A183-F985-481F-AE14-39898A0B420C}" srcId="{4E9AA1AD-C217-49A0-8CB0-52CC1EFF75C0}" destId="{A966FB6E-60AD-4F89-B4AA-D0F12A4BF83B}" srcOrd="1" destOrd="0" parTransId="{255E44A6-A609-4C04-AC6E-0C742C220600}" sibTransId="{762E73B8-8369-497D-A377-6308376895E5}"/>
    <dgm:cxn modelId="{8CEF8985-08CF-41DC-BBCF-178E64B85468}" type="presOf" srcId="{1F2CD484-8B76-4350-A099-92045ADEEAF9}" destId="{D45C54A0-6601-43B2-814B-2A69FEDFE658}" srcOrd="0" destOrd="0" presId="urn:microsoft.com/office/officeart/2005/8/layout/cycle6"/>
    <dgm:cxn modelId="{85BBB4AB-F373-451D-A4C8-73DB3293EFF0}" type="presOf" srcId="{DDE0C085-4F83-469B-9513-E85851CAC4F4}" destId="{3BB76F73-36CD-46A1-AFB3-F55C8A40A086}" srcOrd="0" destOrd="0" presId="urn:microsoft.com/office/officeart/2005/8/layout/cycle6"/>
    <dgm:cxn modelId="{39F555B5-5B33-4EF5-9353-06567D543914}" type="presOf" srcId="{71BF5AA2-66EF-442C-8EE0-77115984B6E6}" destId="{6B1AA1EF-A4F7-467F-9973-A499E9A091CE}" srcOrd="0" destOrd="0" presId="urn:microsoft.com/office/officeart/2005/8/layout/cycle6"/>
    <dgm:cxn modelId="{8CECBD76-1D53-4BA3-99E2-A72DA3826DE2}" type="presParOf" srcId="{28EA1518-3016-4DF8-BFCB-28C8F4D59CF4}" destId="{6B1AA1EF-A4F7-467F-9973-A499E9A091CE}" srcOrd="0" destOrd="0" presId="urn:microsoft.com/office/officeart/2005/8/layout/cycle6"/>
    <dgm:cxn modelId="{6929F236-9754-4085-9059-4889EE2E473F}" type="presParOf" srcId="{28EA1518-3016-4DF8-BFCB-28C8F4D59CF4}" destId="{07483ADA-8D00-424D-8421-461BB0CDE512}" srcOrd="1" destOrd="0" presId="urn:microsoft.com/office/officeart/2005/8/layout/cycle6"/>
    <dgm:cxn modelId="{BF91AC19-D026-4D55-B774-8B5800B53322}" type="presParOf" srcId="{28EA1518-3016-4DF8-BFCB-28C8F4D59CF4}" destId="{3BB76F73-36CD-46A1-AFB3-F55C8A40A086}" srcOrd="2" destOrd="0" presId="urn:microsoft.com/office/officeart/2005/8/layout/cycle6"/>
    <dgm:cxn modelId="{E2B7AE91-6CA3-42B7-8AD5-F543EF0F6619}" type="presParOf" srcId="{28EA1518-3016-4DF8-BFCB-28C8F4D59CF4}" destId="{EB08C7AF-C731-434D-B10A-38CDD2D15902}" srcOrd="3" destOrd="0" presId="urn:microsoft.com/office/officeart/2005/8/layout/cycle6"/>
    <dgm:cxn modelId="{66735BFC-B392-4F75-9541-135B84E2661B}" type="presParOf" srcId="{28EA1518-3016-4DF8-BFCB-28C8F4D59CF4}" destId="{1639E5E2-DEB1-4BCB-94EA-9E94B1911B74}" srcOrd="4" destOrd="0" presId="urn:microsoft.com/office/officeart/2005/8/layout/cycle6"/>
    <dgm:cxn modelId="{B193B965-9D96-4F45-B23A-6597D3D32F6D}" type="presParOf" srcId="{28EA1518-3016-4DF8-BFCB-28C8F4D59CF4}" destId="{13A428D1-9B43-4E77-B572-8C065D711836}" srcOrd="5" destOrd="0" presId="urn:microsoft.com/office/officeart/2005/8/layout/cycle6"/>
    <dgm:cxn modelId="{4EB9A986-3AA7-4E54-8506-4A4B8E7F329A}" type="presParOf" srcId="{28EA1518-3016-4DF8-BFCB-28C8F4D59CF4}" destId="{2B979C8C-2491-4239-8FB7-26504B1FBF17}" srcOrd="6" destOrd="0" presId="urn:microsoft.com/office/officeart/2005/8/layout/cycle6"/>
    <dgm:cxn modelId="{0A8F5CEC-7171-463B-B8E8-13D451BFE420}" type="presParOf" srcId="{28EA1518-3016-4DF8-BFCB-28C8F4D59CF4}" destId="{EAF9BCF6-1D71-41C5-B41F-E30E1C8F028A}" srcOrd="7" destOrd="0" presId="urn:microsoft.com/office/officeart/2005/8/layout/cycle6"/>
    <dgm:cxn modelId="{B40D042D-C539-4A0D-9A7C-FD6E5128E1CC}" type="presParOf" srcId="{28EA1518-3016-4DF8-BFCB-28C8F4D59CF4}" destId="{F6C6149A-FAD4-4725-8D1A-385E15D853AD}" srcOrd="8" destOrd="0" presId="urn:microsoft.com/office/officeart/2005/8/layout/cycle6"/>
    <dgm:cxn modelId="{9F29C607-EB5E-48C8-99B9-BE500265F8CF}" type="presParOf" srcId="{28EA1518-3016-4DF8-BFCB-28C8F4D59CF4}" destId="{4811472F-F382-44F4-938A-DA83D22C63EA}" srcOrd="9" destOrd="0" presId="urn:microsoft.com/office/officeart/2005/8/layout/cycle6"/>
    <dgm:cxn modelId="{FA9270A8-5BF2-4B73-ADE9-B8DF50547800}" type="presParOf" srcId="{28EA1518-3016-4DF8-BFCB-28C8F4D59CF4}" destId="{6E5C813F-2A2C-45C7-BEED-1F27F490151D}" srcOrd="10" destOrd="0" presId="urn:microsoft.com/office/officeart/2005/8/layout/cycle6"/>
    <dgm:cxn modelId="{386E9F88-16EE-4D63-B4B7-3A71E83EB1A9}" type="presParOf" srcId="{28EA1518-3016-4DF8-BFCB-28C8F4D59CF4}" destId="{D45C54A0-6601-43B2-814B-2A69FEDFE658}"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4F7467-56F7-4606-9CC8-D8EDCB742E9C}">
      <dsp:nvSpPr>
        <dsp:cNvPr id="0" name=""/>
        <dsp:cNvSpPr/>
      </dsp:nvSpPr>
      <dsp:spPr>
        <a:xfrm>
          <a:off x="1414130" y="0"/>
          <a:ext cx="3659543" cy="365954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E39070-D9A5-46D4-9610-DA9313120B0C}">
      <dsp:nvSpPr>
        <dsp:cNvPr id="0" name=""/>
        <dsp:cNvSpPr/>
      </dsp:nvSpPr>
      <dsp:spPr>
        <a:xfrm>
          <a:off x="3243902" y="367919"/>
          <a:ext cx="2378702" cy="86628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t>التخطيط</a:t>
          </a:r>
          <a:endParaRPr lang="en-US" sz="3600" b="1" kern="1200" dirty="0"/>
        </a:p>
      </dsp:txBody>
      <dsp:txXfrm>
        <a:off x="3286190" y="410207"/>
        <a:ext cx="2294126" cy="781706"/>
      </dsp:txXfrm>
    </dsp:sp>
    <dsp:sp modelId="{91644CA1-551D-4782-B546-92DFBA0DD5CB}">
      <dsp:nvSpPr>
        <dsp:cNvPr id="0" name=""/>
        <dsp:cNvSpPr/>
      </dsp:nvSpPr>
      <dsp:spPr>
        <a:xfrm>
          <a:off x="3243902" y="1342487"/>
          <a:ext cx="2378702" cy="86628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t>الكتابة</a:t>
          </a:r>
          <a:endParaRPr lang="en-US" sz="3600" b="1" kern="1200" dirty="0"/>
        </a:p>
      </dsp:txBody>
      <dsp:txXfrm>
        <a:off x="3286190" y="1384775"/>
        <a:ext cx="2294126" cy="781706"/>
      </dsp:txXfrm>
    </dsp:sp>
    <dsp:sp modelId="{DBE006B4-EBCF-47C8-B9F8-43347AED9460}">
      <dsp:nvSpPr>
        <dsp:cNvPr id="0" name=""/>
        <dsp:cNvSpPr/>
      </dsp:nvSpPr>
      <dsp:spPr>
        <a:xfrm>
          <a:off x="3243902" y="2317055"/>
          <a:ext cx="2378702" cy="86628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t>التقييم</a:t>
          </a:r>
          <a:endParaRPr lang="en-US" sz="3600" b="1" kern="1200" dirty="0"/>
        </a:p>
      </dsp:txBody>
      <dsp:txXfrm>
        <a:off x="3286190" y="2359343"/>
        <a:ext cx="2294126" cy="7817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DC66E1-30ED-4022-B251-48C3A4866B9F}">
      <dsp:nvSpPr>
        <dsp:cNvPr id="0" name=""/>
        <dsp:cNvSpPr/>
      </dsp:nvSpPr>
      <dsp:spPr>
        <a:xfrm>
          <a:off x="3192410" y="876"/>
          <a:ext cx="1262028" cy="8203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البلورة</a:t>
          </a:r>
          <a:endParaRPr lang="en-US" sz="2700" b="1" kern="1200" dirty="0"/>
        </a:p>
      </dsp:txBody>
      <dsp:txXfrm>
        <a:off x="3232455" y="40921"/>
        <a:ext cx="1181938" cy="740228"/>
      </dsp:txXfrm>
    </dsp:sp>
    <dsp:sp modelId="{F13960DE-6BDA-44C8-92E1-A6B40C868840}">
      <dsp:nvSpPr>
        <dsp:cNvPr id="0" name=""/>
        <dsp:cNvSpPr/>
      </dsp:nvSpPr>
      <dsp:spPr>
        <a:xfrm>
          <a:off x="2184474" y="411035"/>
          <a:ext cx="3277900" cy="3277900"/>
        </a:xfrm>
        <a:custGeom>
          <a:avLst/>
          <a:gdLst/>
          <a:ahLst/>
          <a:cxnLst/>
          <a:rect l="0" t="0" r="0" b="0"/>
          <a:pathLst>
            <a:path>
              <a:moveTo>
                <a:pt x="2278635" y="129989"/>
              </a:moveTo>
              <a:arcTo wR="1638950" hR="1638950" stAng="17578395" swAng="196153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08D5FD8-FC34-4C4E-A71D-FB9957F5304D}">
      <dsp:nvSpPr>
        <dsp:cNvPr id="0" name=""/>
        <dsp:cNvSpPr/>
      </dsp:nvSpPr>
      <dsp:spPr>
        <a:xfrm>
          <a:off x="4751145" y="1133363"/>
          <a:ext cx="1262028" cy="8203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البحث</a:t>
          </a:r>
          <a:endParaRPr lang="en-US" sz="2700" b="1" kern="1200" dirty="0"/>
        </a:p>
      </dsp:txBody>
      <dsp:txXfrm>
        <a:off x="4791190" y="1173408"/>
        <a:ext cx="1181938" cy="740228"/>
      </dsp:txXfrm>
    </dsp:sp>
    <dsp:sp modelId="{28B1745A-CB5D-4ACD-9C26-461E7404E07F}">
      <dsp:nvSpPr>
        <dsp:cNvPr id="0" name=""/>
        <dsp:cNvSpPr/>
      </dsp:nvSpPr>
      <dsp:spPr>
        <a:xfrm>
          <a:off x="2184474" y="411035"/>
          <a:ext cx="3277900" cy="3277900"/>
        </a:xfrm>
        <a:custGeom>
          <a:avLst/>
          <a:gdLst/>
          <a:ahLst/>
          <a:cxnLst/>
          <a:rect l="0" t="0" r="0" b="0"/>
          <a:pathLst>
            <a:path>
              <a:moveTo>
                <a:pt x="3275652" y="1553122"/>
              </a:moveTo>
              <a:arcTo wR="1638950" hR="1638950" stAng="21419892" swAng="219630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1D1E5BD-B3D2-4CCD-9FE3-16D9E599AE77}">
      <dsp:nvSpPr>
        <dsp:cNvPr id="0" name=""/>
        <dsp:cNvSpPr/>
      </dsp:nvSpPr>
      <dsp:spPr>
        <a:xfrm>
          <a:off x="4155761" y="2965765"/>
          <a:ext cx="1262028" cy="8203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الجمهور</a:t>
          </a:r>
          <a:endParaRPr lang="en-US" sz="2700" b="1" kern="1200" dirty="0"/>
        </a:p>
      </dsp:txBody>
      <dsp:txXfrm>
        <a:off x="4195806" y="3005810"/>
        <a:ext cx="1181938" cy="740228"/>
      </dsp:txXfrm>
    </dsp:sp>
    <dsp:sp modelId="{EBDDBDC8-DCF4-47A2-AC7A-FCDCB8D15509}">
      <dsp:nvSpPr>
        <dsp:cNvPr id="0" name=""/>
        <dsp:cNvSpPr/>
      </dsp:nvSpPr>
      <dsp:spPr>
        <a:xfrm>
          <a:off x="2184474" y="411035"/>
          <a:ext cx="3277900" cy="3277900"/>
        </a:xfrm>
        <a:custGeom>
          <a:avLst/>
          <a:gdLst/>
          <a:ahLst/>
          <a:cxnLst/>
          <a:rect l="0" t="0" r="0" b="0"/>
          <a:pathLst>
            <a:path>
              <a:moveTo>
                <a:pt x="1964775" y="3245187"/>
              </a:moveTo>
              <a:arcTo wR="1638950" hR="1638950" stAng="4711989" swAng="137602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44B729A-C04E-4A7F-840F-7141482819EF}">
      <dsp:nvSpPr>
        <dsp:cNvPr id="0" name=""/>
        <dsp:cNvSpPr/>
      </dsp:nvSpPr>
      <dsp:spPr>
        <a:xfrm>
          <a:off x="2229059" y="2965765"/>
          <a:ext cx="1262028" cy="8203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الهدف</a:t>
          </a:r>
          <a:endParaRPr lang="en-US" sz="2700" b="1" kern="1200" dirty="0"/>
        </a:p>
      </dsp:txBody>
      <dsp:txXfrm>
        <a:off x="2269104" y="3005810"/>
        <a:ext cx="1181938" cy="740228"/>
      </dsp:txXfrm>
    </dsp:sp>
    <dsp:sp modelId="{787CE429-CB94-417E-944F-C6D3C4ED5538}">
      <dsp:nvSpPr>
        <dsp:cNvPr id="0" name=""/>
        <dsp:cNvSpPr/>
      </dsp:nvSpPr>
      <dsp:spPr>
        <a:xfrm>
          <a:off x="2184474" y="411035"/>
          <a:ext cx="3277900" cy="3277900"/>
        </a:xfrm>
        <a:custGeom>
          <a:avLst/>
          <a:gdLst/>
          <a:ahLst/>
          <a:cxnLst/>
          <a:rect l="0" t="0" r="0" b="0"/>
          <a:pathLst>
            <a:path>
              <a:moveTo>
                <a:pt x="273885" y="2546009"/>
              </a:moveTo>
              <a:arcTo wR="1638950" hR="1638950" stAng="8783805" swAng="219630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705319A-C1CE-462D-B27B-1804800A2217}">
      <dsp:nvSpPr>
        <dsp:cNvPr id="0" name=""/>
        <dsp:cNvSpPr/>
      </dsp:nvSpPr>
      <dsp:spPr>
        <a:xfrm>
          <a:off x="1633675" y="1133363"/>
          <a:ext cx="1262028" cy="8203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الوسيلة</a:t>
          </a:r>
          <a:endParaRPr lang="en-US" sz="2700" b="1" kern="1200" dirty="0"/>
        </a:p>
      </dsp:txBody>
      <dsp:txXfrm>
        <a:off x="1673720" y="1173408"/>
        <a:ext cx="1181938" cy="740228"/>
      </dsp:txXfrm>
    </dsp:sp>
    <dsp:sp modelId="{1B510D04-F7DF-4380-9A30-1CA9F8C2CA67}">
      <dsp:nvSpPr>
        <dsp:cNvPr id="0" name=""/>
        <dsp:cNvSpPr/>
      </dsp:nvSpPr>
      <dsp:spPr>
        <a:xfrm>
          <a:off x="2184474" y="411035"/>
          <a:ext cx="3277900" cy="3277900"/>
        </a:xfrm>
        <a:custGeom>
          <a:avLst/>
          <a:gdLst/>
          <a:ahLst/>
          <a:cxnLst/>
          <a:rect l="0" t="0" r="0" b="0"/>
          <a:pathLst>
            <a:path>
              <a:moveTo>
                <a:pt x="285571" y="714545"/>
              </a:moveTo>
              <a:arcTo wR="1638950" hR="1638950" stAng="12860066" swAng="196153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E375F-263F-4A84-8CB1-6B106D0AADC1}">
      <dsp:nvSpPr>
        <dsp:cNvPr id="0" name=""/>
        <dsp:cNvSpPr/>
      </dsp:nvSpPr>
      <dsp:spPr>
        <a:xfrm>
          <a:off x="3146102" y="1173"/>
          <a:ext cx="1290281" cy="8386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الحجج والبراهين</a:t>
          </a:r>
          <a:endParaRPr lang="en-US" sz="2400" b="1" kern="1200" dirty="0">
            <a:solidFill>
              <a:schemeClr val="bg1"/>
            </a:solidFill>
          </a:endParaRPr>
        </a:p>
      </dsp:txBody>
      <dsp:txXfrm>
        <a:off x="3187043" y="42114"/>
        <a:ext cx="1208399" cy="756800"/>
      </dsp:txXfrm>
    </dsp:sp>
    <dsp:sp modelId="{B818B7E5-5907-45B3-A61C-6B17CF73FB88}">
      <dsp:nvSpPr>
        <dsp:cNvPr id="0" name=""/>
        <dsp:cNvSpPr/>
      </dsp:nvSpPr>
      <dsp:spPr>
        <a:xfrm>
          <a:off x="2405939" y="420514"/>
          <a:ext cx="2770607" cy="2770607"/>
        </a:xfrm>
        <a:custGeom>
          <a:avLst/>
          <a:gdLst/>
          <a:ahLst/>
          <a:cxnLst/>
          <a:rect l="0" t="0" r="0" b="0"/>
          <a:pathLst>
            <a:path>
              <a:moveTo>
                <a:pt x="2039734" y="164325"/>
              </a:moveTo>
              <a:arcTo wR="1385303" hR="1385303" stAng="17891448" swAng="262523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57FFFE8-C0FB-4F72-BB69-2C30F82109FC}">
      <dsp:nvSpPr>
        <dsp:cNvPr id="0" name=""/>
        <dsp:cNvSpPr/>
      </dsp:nvSpPr>
      <dsp:spPr>
        <a:xfrm>
          <a:off x="4531405" y="1386477"/>
          <a:ext cx="1290281" cy="8386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الإعلامية</a:t>
          </a:r>
          <a:endParaRPr lang="en-US" sz="2400" b="1" kern="1200" dirty="0">
            <a:solidFill>
              <a:schemeClr val="bg1"/>
            </a:solidFill>
          </a:endParaRPr>
        </a:p>
      </dsp:txBody>
      <dsp:txXfrm>
        <a:off x="4572346" y="1427418"/>
        <a:ext cx="1208399" cy="756800"/>
      </dsp:txXfrm>
    </dsp:sp>
    <dsp:sp modelId="{4C4352E3-424F-4D3D-879E-1C38C2DA355E}">
      <dsp:nvSpPr>
        <dsp:cNvPr id="0" name=""/>
        <dsp:cNvSpPr/>
      </dsp:nvSpPr>
      <dsp:spPr>
        <a:xfrm>
          <a:off x="2405939" y="420514"/>
          <a:ext cx="2770607" cy="2770607"/>
        </a:xfrm>
        <a:custGeom>
          <a:avLst/>
          <a:gdLst/>
          <a:ahLst/>
          <a:cxnLst/>
          <a:rect l="0" t="0" r="0" b="0"/>
          <a:pathLst>
            <a:path>
              <a:moveTo>
                <a:pt x="2702391" y="1814658"/>
              </a:moveTo>
              <a:arcTo wR="1385303" hR="1385303" stAng="1083320" swAng="262523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2DF2DA8-8BE6-46DD-BBBA-8C5943887741}">
      <dsp:nvSpPr>
        <dsp:cNvPr id="0" name=""/>
        <dsp:cNvSpPr/>
      </dsp:nvSpPr>
      <dsp:spPr>
        <a:xfrm>
          <a:off x="3146102" y="2771780"/>
          <a:ext cx="1290281" cy="8386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العاطفية</a:t>
          </a:r>
          <a:endParaRPr lang="en-US" sz="2400" b="1" kern="1200" dirty="0">
            <a:solidFill>
              <a:schemeClr val="bg1"/>
            </a:solidFill>
          </a:endParaRPr>
        </a:p>
      </dsp:txBody>
      <dsp:txXfrm>
        <a:off x="3187043" y="2812721"/>
        <a:ext cx="1208399" cy="756800"/>
      </dsp:txXfrm>
    </dsp:sp>
    <dsp:sp modelId="{793DBEF0-B004-402D-88EA-49D2A75AB8FE}">
      <dsp:nvSpPr>
        <dsp:cNvPr id="0" name=""/>
        <dsp:cNvSpPr/>
      </dsp:nvSpPr>
      <dsp:spPr>
        <a:xfrm>
          <a:off x="2405939" y="420514"/>
          <a:ext cx="2770607" cy="2770607"/>
        </a:xfrm>
        <a:custGeom>
          <a:avLst/>
          <a:gdLst/>
          <a:ahLst/>
          <a:cxnLst/>
          <a:rect l="0" t="0" r="0" b="0"/>
          <a:pathLst>
            <a:path>
              <a:moveTo>
                <a:pt x="730873" y="2606281"/>
              </a:moveTo>
              <a:arcTo wR="1385303" hR="1385303" stAng="7091448" swAng="262523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0458690-FCF7-416E-9B14-B7A8B5C642DD}">
      <dsp:nvSpPr>
        <dsp:cNvPr id="0" name=""/>
        <dsp:cNvSpPr/>
      </dsp:nvSpPr>
      <dsp:spPr>
        <a:xfrm>
          <a:off x="1760798" y="1386477"/>
          <a:ext cx="1290281" cy="8386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الصورة الذهنية</a:t>
          </a:r>
          <a:endParaRPr lang="en-US" sz="2400" b="1" kern="1200" dirty="0">
            <a:solidFill>
              <a:schemeClr val="bg1"/>
            </a:solidFill>
          </a:endParaRPr>
        </a:p>
      </dsp:txBody>
      <dsp:txXfrm>
        <a:off x="1801739" y="1427418"/>
        <a:ext cx="1208399" cy="756800"/>
      </dsp:txXfrm>
    </dsp:sp>
    <dsp:sp modelId="{08271871-D7C8-4853-8F70-565333100B04}">
      <dsp:nvSpPr>
        <dsp:cNvPr id="0" name=""/>
        <dsp:cNvSpPr/>
      </dsp:nvSpPr>
      <dsp:spPr>
        <a:xfrm>
          <a:off x="2405939" y="420514"/>
          <a:ext cx="2770607" cy="2770607"/>
        </a:xfrm>
        <a:custGeom>
          <a:avLst/>
          <a:gdLst/>
          <a:ahLst/>
          <a:cxnLst/>
          <a:rect l="0" t="0" r="0" b="0"/>
          <a:pathLst>
            <a:path>
              <a:moveTo>
                <a:pt x="68215" y="955949"/>
              </a:moveTo>
              <a:arcTo wR="1385303" hR="1385303" stAng="11883320" swAng="262523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58238C-9698-4CB1-B5BB-EAC671424BFA}">
      <dsp:nvSpPr>
        <dsp:cNvPr id="0" name=""/>
        <dsp:cNvSpPr/>
      </dsp:nvSpPr>
      <dsp:spPr>
        <a:xfrm>
          <a:off x="864205" y="1564"/>
          <a:ext cx="2180532" cy="13083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خصائص الجمهور </a:t>
          </a:r>
          <a:endParaRPr lang="en-US" sz="3200" b="1" kern="1200" dirty="0">
            <a:solidFill>
              <a:schemeClr val="bg1"/>
            </a:solidFill>
          </a:endParaRPr>
        </a:p>
      </dsp:txBody>
      <dsp:txXfrm>
        <a:off x="864205" y="1564"/>
        <a:ext cx="2180532" cy="1308319"/>
      </dsp:txXfrm>
    </dsp:sp>
    <dsp:sp modelId="{6E6CD2AE-2BF9-4FD6-8851-0A1EA645BE84}">
      <dsp:nvSpPr>
        <dsp:cNvPr id="0" name=""/>
        <dsp:cNvSpPr/>
      </dsp:nvSpPr>
      <dsp:spPr>
        <a:xfrm>
          <a:off x="3262791" y="1564"/>
          <a:ext cx="2180532" cy="13083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فهم عميق </a:t>
          </a:r>
          <a:endParaRPr lang="en-US" sz="3200" b="1" kern="1200" dirty="0">
            <a:solidFill>
              <a:schemeClr val="bg1"/>
            </a:solidFill>
          </a:endParaRPr>
        </a:p>
      </dsp:txBody>
      <dsp:txXfrm>
        <a:off x="3262791" y="1564"/>
        <a:ext cx="2180532" cy="1308319"/>
      </dsp:txXfrm>
    </dsp:sp>
    <dsp:sp modelId="{1B2F9C9D-2B47-4478-9A61-2D94E38D24EA}">
      <dsp:nvSpPr>
        <dsp:cNvPr id="0" name=""/>
        <dsp:cNvSpPr/>
      </dsp:nvSpPr>
      <dsp:spPr>
        <a:xfrm>
          <a:off x="2063498" y="1527937"/>
          <a:ext cx="2180532" cy="130831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اتجاهات الجمهور </a:t>
          </a:r>
          <a:endParaRPr lang="en-US" sz="3200" b="1" kern="1200" dirty="0">
            <a:solidFill>
              <a:schemeClr val="bg1"/>
            </a:solidFill>
          </a:endParaRPr>
        </a:p>
      </dsp:txBody>
      <dsp:txXfrm>
        <a:off x="2063498" y="1527937"/>
        <a:ext cx="2180532" cy="13083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329F79-FB1E-4BCE-B021-78667C27110F}">
      <dsp:nvSpPr>
        <dsp:cNvPr id="0" name=""/>
        <dsp:cNvSpPr/>
      </dsp:nvSpPr>
      <dsp:spPr>
        <a:xfrm>
          <a:off x="901693" y="1563"/>
          <a:ext cx="2501449" cy="15008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عرض جانب واحد </a:t>
          </a:r>
          <a:endParaRPr lang="en-US" sz="3200" kern="1200" dirty="0">
            <a:solidFill>
              <a:schemeClr val="bg1"/>
            </a:solidFill>
          </a:endParaRPr>
        </a:p>
      </dsp:txBody>
      <dsp:txXfrm>
        <a:off x="901693" y="1563"/>
        <a:ext cx="2501449" cy="1500869"/>
      </dsp:txXfrm>
    </dsp:sp>
    <dsp:sp modelId="{BC297C81-B3BC-4ED4-A7CA-436723F4291C}">
      <dsp:nvSpPr>
        <dsp:cNvPr id="0" name=""/>
        <dsp:cNvSpPr/>
      </dsp:nvSpPr>
      <dsp:spPr>
        <a:xfrm>
          <a:off x="3653287" y="1563"/>
          <a:ext cx="2501449" cy="15008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الأدلة والشواھد</a:t>
          </a:r>
          <a:endParaRPr lang="en-US" sz="3200" kern="1200" dirty="0">
            <a:solidFill>
              <a:schemeClr val="bg1"/>
            </a:solidFill>
          </a:endParaRPr>
        </a:p>
      </dsp:txBody>
      <dsp:txXfrm>
        <a:off x="3653287" y="1563"/>
        <a:ext cx="2501449" cy="1500869"/>
      </dsp:txXfrm>
    </dsp:sp>
    <dsp:sp modelId="{A45D4C44-E77F-4B3C-AA5F-C7D032EA29A1}">
      <dsp:nvSpPr>
        <dsp:cNvPr id="0" name=""/>
        <dsp:cNvSpPr/>
      </dsp:nvSpPr>
      <dsp:spPr>
        <a:xfrm>
          <a:off x="2277490" y="1752577"/>
          <a:ext cx="2501449" cy="15008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التھدید أو التخویف</a:t>
          </a:r>
          <a:endParaRPr lang="en-US" sz="3200" kern="1200" dirty="0">
            <a:solidFill>
              <a:schemeClr val="bg1"/>
            </a:solidFill>
          </a:endParaRPr>
        </a:p>
      </dsp:txBody>
      <dsp:txXfrm>
        <a:off x="2277490" y="1752577"/>
        <a:ext cx="2501449" cy="15008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202888-DCD5-48B3-8B2A-190955002516}">
      <dsp:nvSpPr>
        <dsp:cNvPr id="0" name=""/>
        <dsp:cNvSpPr/>
      </dsp:nvSpPr>
      <dsp:spPr>
        <a:xfrm>
          <a:off x="589406" y="2387"/>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الحركة</a:t>
          </a:r>
          <a:endParaRPr lang="en-US" sz="3400" b="1" kern="1200" dirty="0"/>
        </a:p>
      </dsp:txBody>
      <dsp:txXfrm>
        <a:off x="589406" y="2387"/>
        <a:ext cx="1943020" cy="1165812"/>
      </dsp:txXfrm>
    </dsp:sp>
    <dsp:sp modelId="{C1A7D3BD-5B6E-4DF4-9A06-BACEA488DF49}">
      <dsp:nvSpPr>
        <dsp:cNvPr id="0" name=""/>
        <dsp:cNvSpPr/>
      </dsp:nvSpPr>
      <dsp:spPr>
        <a:xfrm>
          <a:off x="2726729" y="2387"/>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التفاعل</a:t>
          </a:r>
          <a:endParaRPr lang="en-US" sz="3400" b="1" kern="1200" dirty="0"/>
        </a:p>
      </dsp:txBody>
      <dsp:txXfrm>
        <a:off x="2726729" y="2387"/>
        <a:ext cx="1943020" cy="1165812"/>
      </dsp:txXfrm>
    </dsp:sp>
    <dsp:sp modelId="{255ED683-0C53-47CF-9EA2-3E17A46297E3}">
      <dsp:nvSpPr>
        <dsp:cNvPr id="0" name=""/>
        <dsp:cNvSpPr/>
      </dsp:nvSpPr>
      <dsp:spPr>
        <a:xfrm>
          <a:off x="4864052" y="2387"/>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تحليل</a:t>
          </a:r>
          <a:endParaRPr lang="en-US" sz="3400" b="1" kern="1200" dirty="0"/>
        </a:p>
      </dsp:txBody>
      <dsp:txXfrm>
        <a:off x="4864052" y="2387"/>
        <a:ext cx="1943020" cy="1165812"/>
      </dsp:txXfrm>
    </dsp:sp>
    <dsp:sp modelId="{BED68B96-7917-4152-854B-0B242DD2DED3}">
      <dsp:nvSpPr>
        <dsp:cNvPr id="0" name=""/>
        <dsp:cNvSpPr/>
      </dsp:nvSpPr>
      <dsp:spPr>
        <a:xfrm>
          <a:off x="589406" y="1362501"/>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المشاعر</a:t>
          </a:r>
          <a:endParaRPr lang="en-US" sz="3400" b="1" kern="1200" dirty="0"/>
        </a:p>
      </dsp:txBody>
      <dsp:txXfrm>
        <a:off x="589406" y="1362501"/>
        <a:ext cx="1943020" cy="1165812"/>
      </dsp:txXfrm>
    </dsp:sp>
    <dsp:sp modelId="{D2EED6CF-72D0-4C2E-8AE9-F615B1564FB4}">
      <dsp:nvSpPr>
        <dsp:cNvPr id="0" name=""/>
        <dsp:cNvSpPr/>
      </dsp:nvSpPr>
      <dsp:spPr>
        <a:xfrm>
          <a:off x="2726729" y="1362501"/>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المبيعات</a:t>
          </a:r>
          <a:endParaRPr lang="en-US" sz="3400" b="1" kern="1200" dirty="0"/>
        </a:p>
      </dsp:txBody>
      <dsp:txXfrm>
        <a:off x="2726729" y="1362501"/>
        <a:ext cx="1943020" cy="1165812"/>
      </dsp:txXfrm>
    </dsp:sp>
    <dsp:sp modelId="{DBEBF6CC-E8C6-4DD1-9002-4F5D17BFB1A4}">
      <dsp:nvSpPr>
        <dsp:cNvPr id="0" name=""/>
        <dsp:cNvSpPr/>
      </dsp:nvSpPr>
      <dsp:spPr>
        <a:xfrm>
          <a:off x="4864052" y="1362501"/>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استطلاعات</a:t>
          </a:r>
          <a:r>
            <a:rPr lang="ar-EG" sz="3400" kern="1200" dirty="0"/>
            <a:t> </a:t>
          </a:r>
          <a:endParaRPr lang="en-US" sz="3400" kern="1200" dirty="0"/>
        </a:p>
      </dsp:txBody>
      <dsp:txXfrm>
        <a:off x="4864052" y="1362501"/>
        <a:ext cx="1943020" cy="1165812"/>
      </dsp:txXfrm>
    </dsp:sp>
    <dsp:sp modelId="{1959D551-C5C2-41F1-AC78-27251DFB248A}">
      <dsp:nvSpPr>
        <dsp:cNvPr id="0" name=""/>
        <dsp:cNvSpPr/>
      </dsp:nvSpPr>
      <dsp:spPr>
        <a:xfrm>
          <a:off x="2726729" y="2722616"/>
          <a:ext cx="1943020" cy="11658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المنافسين</a:t>
          </a:r>
          <a:endParaRPr lang="en-US" sz="3400" b="1" kern="1200" dirty="0"/>
        </a:p>
      </dsp:txBody>
      <dsp:txXfrm>
        <a:off x="2726729" y="2722616"/>
        <a:ext cx="1943020" cy="116581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7783B1-B74C-432F-92A1-1E7EDB01F8EF}">
      <dsp:nvSpPr>
        <dsp:cNvPr id="0" name=""/>
        <dsp:cNvSpPr/>
      </dsp:nvSpPr>
      <dsp:spPr>
        <a:xfrm>
          <a:off x="3061727" y="1341"/>
          <a:ext cx="1523395" cy="9902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bg1"/>
              </a:solidFill>
              <a:latin typeface="Simplified Arabic"/>
              <a:ea typeface="Simplified Arabic"/>
              <a:cs typeface="Simplified Arabic"/>
              <a:sym typeface="Simplified Arabic"/>
            </a:rPr>
            <a:t>الإخباري المباشر</a:t>
          </a:r>
          <a:endParaRPr lang="en-US" sz="2800" kern="1200" dirty="0">
            <a:solidFill>
              <a:schemeClr val="bg1"/>
            </a:solidFill>
          </a:endParaRPr>
        </a:p>
      </dsp:txBody>
      <dsp:txXfrm>
        <a:off x="3110065" y="49679"/>
        <a:ext cx="1426719" cy="893531"/>
      </dsp:txXfrm>
    </dsp:sp>
    <dsp:sp modelId="{B3FEA654-8183-4258-8CF2-49080698F3DB}">
      <dsp:nvSpPr>
        <dsp:cNvPr id="0" name=""/>
        <dsp:cNvSpPr/>
      </dsp:nvSpPr>
      <dsp:spPr>
        <a:xfrm>
          <a:off x="2186225" y="496445"/>
          <a:ext cx="3274399" cy="3274399"/>
        </a:xfrm>
        <a:custGeom>
          <a:avLst/>
          <a:gdLst/>
          <a:ahLst/>
          <a:cxnLst/>
          <a:rect l="0" t="0" r="0" b="0"/>
          <a:pathLst>
            <a:path>
              <a:moveTo>
                <a:pt x="2409890" y="193810"/>
              </a:moveTo>
              <a:arcTo wR="1637199" hR="1637199" stAng="17889692" swAng="26280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EB5A1C1-833F-44EF-BED0-90A0E746C62A}">
      <dsp:nvSpPr>
        <dsp:cNvPr id="0" name=""/>
        <dsp:cNvSpPr/>
      </dsp:nvSpPr>
      <dsp:spPr>
        <a:xfrm>
          <a:off x="4698926" y="1638541"/>
          <a:ext cx="1523395" cy="9902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القانوني</a:t>
          </a:r>
          <a:endParaRPr lang="en-US" sz="3200" kern="1200" dirty="0">
            <a:solidFill>
              <a:schemeClr val="bg1"/>
            </a:solidFill>
          </a:endParaRPr>
        </a:p>
      </dsp:txBody>
      <dsp:txXfrm>
        <a:off x="4747264" y="1686879"/>
        <a:ext cx="1426719" cy="893531"/>
      </dsp:txXfrm>
    </dsp:sp>
    <dsp:sp modelId="{A476FED7-2414-4385-A696-6391EA911C17}">
      <dsp:nvSpPr>
        <dsp:cNvPr id="0" name=""/>
        <dsp:cNvSpPr/>
      </dsp:nvSpPr>
      <dsp:spPr>
        <a:xfrm>
          <a:off x="2186225" y="496445"/>
          <a:ext cx="3274399" cy="3274399"/>
        </a:xfrm>
        <a:custGeom>
          <a:avLst/>
          <a:gdLst/>
          <a:ahLst/>
          <a:cxnLst/>
          <a:rect l="0" t="0" r="0" b="0"/>
          <a:pathLst>
            <a:path>
              <a:moveTo>
                <a:pt x="3193934" y="2144150"/>
              </a:moveTo>
              <a:arcTo wR="1637199" hR="1637199" stAng="1082270" swAng="26280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3EF76B7-EDBC-4B12-9510-D56C4AB7D372}">
      <dsp:nvSpPr>
        <dsp:cNvPr id="0" name=""/>
        <dsp:cNvSpPr/>
      </dsp:nvSpPr>
      <dsp:spPr>
        <a:xfrm>
          <a:off x="3061727" y="3275741"/>
          <a:ext cx="1523395" cy="9902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المألوف</a:t>
          </a:r>
          <a:endParaRPr lang="en-US" sz="3200" kern="1200" dirty="0">
            <a:solidFill>
              <a:schemeClr val="bg1"/>
            </a:solidFill>
          </a:endParaRPr>
        </a:p>
      </dsp:txBody>
      <dsp:txXfrm>
        <a:off x="3110065" y="3324079"/>
        <a:ext cx="1426719" cy="893531"/>
      </dsp:txXfrm>
    </dsp:sp>
    <dsp:sp modelId="{E8598E37-730A-48D8-8974-2BF34658425D}">
      <dsp:nvSpPr>
        <dsp:cNvPr id="0" name=""/>
        <dsp:cNvSpPr/>
      </dsp:nvSpPr>
      <dsp:spPr>
        <a:xfrm>
          <a:off x="2186225" y="496445"/>
          <a:ext cx="3274399" cy="3274399"/>
        </a:xfrm>
        <a:custGeom>
          <a:avLst/>
          <a:gdLst/>
          <a:ahLst/>
          <a:cxnLst/>
          <a:rect l="0" t="0" r="0" b="0"/>
          <a:pathLst>
            <a:path>
              <a:moveTo>
                <a:pt x="864508" y="3080588"/>
              </a:moveTo>
              <a:arcTo wR="1637199" hR="1637199" stAng="7089692" swAng="26280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36D1B24-32EA-41A1-B145-5BA824772F96}">
      <dsp:nvSpPr>
        <dsp:cNvPr id="0" name=""/>
        <dsp:cNvSpPr/>
      </dsp:nvSpPr>
      <dsp:spPr>
        <a:xfrm>
          <a:off x="1424527" y="1638541"/>
          <a:ext cx="1523395" cy="9902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solidFill>
                <a:schemeClr val="bg1"/>
              </a:solidFill>
              <a:latin typeface="Simplified Arabic"/>
              <a:ea typeface="Simplified Arabic"/>
              <a:cs typeface="Simplified Arabic"/>
              <a:sym typeface="Simplified Arabic"/>
            </a:rPr>
            <a:t>العمل</a:t>
          </a:r>
          <a:endParaRPr lang="en-US" sz="3200" kern="1200" dirty="0">
            <a:solidFill>
              <a:schemeClr val="bg1"/>
            </a:solidFill>
          </a:endParaRPr>
        </a:p>
      </dsp:txBody>
      <dsp:txXfrm>
        <a:off x="1472865" y="1686879"/>
        <a:ext cx="1426719" cy="893531"/>
      </dsp:txXfrm>
    </dsp:sp>
    <dsp:sp modelId="{F7053D1D-4B50-4BB0-BC73-DFE45A67EF02}">
      <dsp:nvSpPr>
        <dsp:cNvPr id="0" name=""/>
        <dsp:cNvSpPr/>
      </dsp:nvSpPr>
      <dsp:spPr>
        <a:xfrm>
          <a:off x="2186225" y="496445"/>
          <a:ext cx="3274399" cy="3274399"/>
        </a:xfrm>
        <a:custGeom>
          <a:avLst/>
          <a:gdLst/>
          <a:ahLst/>
          <a:cxnLst/>
          <a:rect l="0" t="0" r="0" b="0"/>
          <a:pathLst>
            <a:path>
              <a:moveTo>
                <a:pt x="80464" y="1130249"/>
              </a:moveTo>
              <a:arcTo wR="1637199" hR="1637199" stAng="11882270" swAng="262803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508C9-B82C-4E5F-989B-E1AA28629969}">
      <dsp:nvSpPr>
        <dsp:cNvPr id="0" name=""/>
        <dsp:cNvSpPr/>
      </dsp:nvSpPr>
      <dsp:spPr>
        <a:xfrm>
          <a:off x="3209404" y="1624"/>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bg1"/>
              </a:solidFill>
              <a:latin typeface="Simplified Arabic"/>
              <a:ea typeface="Simplified Arabic"/>
              <a:cs typeface="Simplified Arabic"/>
              <a:sym typeface="Simplified Arabic"/>
            </a:rPr>
            <a:t>المقالات</a:t>
          </a:r>
          <a:endParaRPr lang="en-US" sz="2000" kern="1200" dirty="0">
            <a:solidFill>
              <a:schemeClr val="bg1"/>
            </a:solidFill>
          </a:endParaRPr>
        </a:p>
      </dsp:txBody>
      <dsp:txXfrm>
        <a:off x="3242597" y="34817"/>
        <a:ext cx="979723" cy="613584"/>
      </dsp:txXfrm>
    </dsp:sp>
    <dsp:sp modelId="{7866E800-5370-406F-B6CF-6B211A923CA5}">
      <dsp:nvSpPr>
        <dsp:cNvPr id="0" name=""/>
        <dsp:cNvSpPr/>
      </dsp:nvSpPr>
      <dsp:spPr>
        <a:xfrm>
          <a:off x="1792820" y="341609"/>
          <a:ext cx="3879277" cy="3879277"/>
        </a:xfrm>
        <a:custGeom>
          <a:avLst/>
          <a:gdLst/>
          <a:ahLst/>
          <a:cxnLst/>
          <a:rect l="0" t="0" r="0" b="0"/>
          <a:pathLst>
            <a:path>
              <a:moveTo>
                <a:pt x="2469607" y="73805"/>
              </a:moveTo>
              <a:arcTo wR="1939638" hR="1939638" stAng="17151395" swAng="125509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9E3951F-0667-4652-AC8C-AB4B2BE2049C}">
      <dsp:nvSpPr>
        <dsp:cNvPr id="0" name=""/>
        <dsp:cNvSpPr/>
      </dsp:nvSpPr>
      <dsp:spPr>
        <a:xfrm>
          <a:off x="4725875" y="731917"/>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bg1"/>
              </a:solidFill>
              <a:latin typeface="Simplified Arabic"/>
              <a:ea typeface="Simplified Arabic"/>
              <a:cs typeface="Simplified Arabic"/>
              <a:sym typeface="Simplified Arabic"/>
            </a:rPr>
            <a:t>التقارير</a:t>
          </a:r>
          <a:endParaRPr lang="en-US" sz="2000" kern="1200" dirty="0">
            <a:solidFill>
              <a:schemeClr val="bg1"/>
            </a:solidFill>
          </a:endParaRPr>
        </a:p>
      </dsp:txBody>
      <dsp:txXfrm>
        <a:off x="4759068" y="765110"/>
        <a:ext cx="979723" cy="613584"/>
      </dsp:txXfrm>
    </dsp:sp>
    <dsp:sp modelId="{88EEE3D4-2414-4142-AC95-32EB9C86E22C}">
      <dsp:nvSpPr>
        <dsp:cNvPr id="0" name=""/>
        <dsp:cNvSpPr/>
      </dsp:nvSpPr>
      <dsp:spPr>
        <a:xfrm>
          <a:off x="1792820" y="341609"/>
          <a:ext cx="3879277" cy="3879277"/>
        </a:xfrm>
        <a:custGeom>
          <a:avLst/>
          <a:gdLst/>
          <a:ahLst/>
          <a:cxnLst/>
          <a:rect l="0" t="0" r="0" b="0"/>
          <a:pathLst>
            <a:path>
              <a:moveTo>
                <a:pt x="3677920" y="1079071"/>
              </a:moveTo>
              <a:arcTo wR="1939638" hR="1939638" stAng="20019688" swAng="172535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C4F9CF6-02B9-470F-95C6-CCA5BAA5504C}">
      <dsp:nvSpPr>
        <dsp:cNvPr id="0" name=""/>
        <dsp:cNvSpPr/>
      </dsp:nvSpPr>
      <dsp:spPr>
        <a:xfrm>
          <a:off x="5100412" y="2372873"/>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bg1"/>
              </a:solidFill>
              <a:latin typeface="Simplified Arabic"/>
              <a:ea typeface="Simplified Arabic"/>
              <a:cs typeface="Simplified Arabic"/>
              <a:sym typeface="Simplified Arabic"/>
            </a:rPr>
            <a:t>البيانات</a:t>
          </a:r>
          <a:endParaRPr lang="en-US" sz="2000" kern="1200" dirty="0">
            <a:solidFill>
              <a:schemeClr val="bg1"/>
            </a:solidFill>
          </a:endParaRPr>
        </a:p>
      </dsp:txBody>
      <dsp:txXfrm>
        <a:off x="5133605" y="2406066"/>
        <a:ext cx="979723" cy="613584"/>
      </dsp:txXfrm>
    </dsp:sp>
    <dsp:sp modelId="{B99A6AA9-EA70-45E7-9E5B-28EC63C7EFE2}">
      <dsp:nvSpPr>
        <dsp:cNvPr id="0" name=""/>
        <dsp:cNvSpPr/>
      </dsp:nvSpPr>
      <dsp:spPr>
        <a:xfrm>
          <a:off x="1792820" y="341609"/>
          <a:ext cx="3879277" cy="3879277"/>
        </a:xfrm>
        <a:custGeom>
          <a:avLst/>
          <a:gdLst/>
          <a:ahLst/>
          <a:cxnLst/>
          <a:rect l="0" t="0" r="0" b="0"/>
          <a:pathLst>
            <a:path>
              <a:moveTo>
                <a:pt x="3716098" y="2718349"/>
              </a:moveTo>
              <a:arcTo wR="1939638" hR="1939638" stAng="1420215" swAng="135758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C563D95-3725-413F-B14C-BC1FD2028441}">
      <dsp:nvSpPr>
        <dsp:cNvPr id="0" name=""/>
        <dsp:cNvSpPr/>
      </dsp:nvSpPr>
      <dsp:spPr>
        <a:xfrm>
          <a:off x="4050982" y="3688817"/>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bg1"/>
              </a:solidFill>
              <a:latin typeface="Simplified Arabic"/>
              <a:ea typeface="Simplified Arabic"/>
              <a:cs typeface="Simplified Arabic"/>
              <a:sym typeface="Simplified Arabic"/>
            </a:rPr>
            <a:t>إعلانات</a:t>
          </a:r>
          <a:endParaRPr lang="en-US" sz="2000" kern="1200" dirty="0">
            <a:solidFill>
              <a:schemeClr val="bg1"/>
            </a:solidFill>
          </a:endParaRPr>
        </a:p>
      </dsp:txBody>
      <dsp:txXfrm>
        <a:off x="4084175" y="3722010"/>
        <a:ext cx="979723" cy="613584"/>
      </dsp:txXfrm>
    </dsp:sp>
    <dsp:sp modelId="{7945062F-E077-4610-B452-BAA3DEA5F2B9}">
      <dsp:nvSpPr>
        <dsp:cNvPr id="0" name=""/>
        <dsp:cNvSpPr/>
      </dsp:nvSpPr>
      <dsp:spPr>
        <a:xfrm>
          <a:off x="1792820" y="341609"/>
          <a:ext cx="3879277" cy="3879277"/>
        </a:xfrm>
        <a:custGeom>
          <a:avLst/>
          <a:gdLst/>
          <a:ahLst/>
          <a:cxnLst/>
          <a:rect l="0" t="0" r="0" b="0"/>
          <a:pathLst>
            <a:path>
              <a:moveTo>
                <a:pt x="2251876" y="3853981"/>
              </a:moveTo>
              <a:arcTo wR="1939638" hR="1939638" stAng="4844183" swAng="111163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AF32284-002D-4681-8B85-3BF21D40B831}">
      <dsp:nvSpPr>
        <dsp:cNvPr id="0" name=""/>
        <dsp:cNvSpPr/>
      </dsp:nvSpPr>
      <dsp:spPr>
        <a:xfrm>
          <a:off x="2367826" y="3688817"/>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bg1"/>
              </a:solidFill>
              <a:latin typeface="Simplified Arabic"/>
              <a:ea typeface="Simplified Arabic"/>
              <a:cs typeface="Simplified Arabic"/>
              <a:sym typeface="Simplified Arabic"/>
            </a:rPr>
            <a:t>الدليل</a:t>
          </a:r>
          <a:endParaRPr lang="en-US" sz="2000" kern="1200" dirty="0">
            <a:solidFill>
              <a:schemeClr val="bg1"/>
            </a:solidFill>
          </a:endParaRPr>
        </a:p>
      </dsp:txBody>
      <dsp:txXfrm>
        <a:off x="2401019" y="3722010"/>
        <a:ext cx="979723" cy="613584"/>
      </dsp:txXfrm>
    </dsp:sp>
    <dsp:sp modelId="{45E795A4-B196-4804-81C7-628B1AF01468}">
      <dsp:nvSpPr>
        <dsp:cNvPr id="0" name=""/>
        <dsp:cNvSpPr/>
      </dsp:nvSpPr>
      <dsp:spPr>
        <a:xfrm>
          <a:off x="1792820" y="341609"/>
          <a:ext cx="3879277" cy="3879277"/>
        </a:xfrm>
        <a:custGeom>
          <a:avLst/>
          <a:gdLst/>
          <a:ahLst/>
          <a:cxnLst/>
          <a:rect l="0" t="0" r="0" b="0"/>
          <a:pathLst>
            <a:path>
              <a:moveTo>
                <a:pt x="599494" y="3341855"/>
              </a:moveTo>
              <a:arcTo wR="1939638" hR="1939638" stAng="8022201" swAng="135758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4F71069-2B87-43B1-A329-E1933D221A7B}">
      <dsp:nvSpPr>
        <dsp:cNvPr id="0" name=""/>
        <dsp:cNvSpPr/>
      </dsp:nvSpPr>
      <dsp:spPr>
        <a:xfrm>
          <a:off x="1318396" y="2372873"/>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الخطابات</a:t>
          </a:r>
          <a:endParaRPr lang="en-US" sz="2000" b="1" kern="1200" dirty="0"/>
        </a:p>
      </dsp:txBody>
      <dsp:txXfrm>
        <a:off x="1351589" y="2406066"/>
        <a:ext cx="979723" cy="613584"/>
      </dsp:txXfrm>
    </dsp:sp>
    <dsp:sp modelId="{4C16BA09-BB1E-4138-AAFF-F7AF0D9C2B07}">
      <dsp:nvSpPr>
        <dsp:cNvPr id="0" name=""/>
        <dsp:cNvSpPr/>
      </dsp:nvSpPr>
      <dsp:spPr>
        <a:xfrm>
          <a:off x="1792820" y="341609"/>
          <a:ext cx="3879277" cy="3879277"/>
        </a:xfrm>
        <a:custGeom>
          <a:avLst/>
          <a:gdLst/>
          <a:ahLst/>
          <a:cxnLst/>
          <a:rect l="0" t="0" r="0" b="0"/>
          <a:pathLst>
            <a:path>
              <a:moveTo>
                <a:pt x="1726" y="2021450"/>
              </a:moveTo>
              <a:arcTo wR="1939638" hR="1939638" stAng="10654957" swAng="172535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9DD784E-ECB7-4A9D-AD31-D5A459B02D36}">
      <dsp:nvSpPr>
        <dsp:cNvPr id="0" name=""/>
        <dsp:cNvSpPr/>
      </dsp:nvSpPr>
      <dsp:spPr>
        <a:xfrm>
          <a:off x="1692933" y="731917"/>
          <a:ext cx="1046109" cy="6799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مطبوعات</a:t>
          </a:r>
          <a:endParaRPr lang="en-US" sz="2000" b="1" kern="1200" dirty="0"/>
        </a:p>
      </dsp:txBody>
      <dsp:txXfrm>
        <a:off x="1726126" y="765110"/>
        <a:ext cx="979723" cy="613584"/>
      </dsp:txXfrm>
    </dsp:sp>
    <dsp:sp modelId="{E5EEC570-E410-4E42-B7A2-760025968F24}">
      <dsp:nvSpPr>
        <dsp:cNvPr id="0" name=""/>
        <dsp:cNvSpPr/>
      </dsp:nvSpPr>
      <dsp:spPr>
        <a:xfrm>
          <a:off x="1792820" y="341609"/>
          <a:ext cx="3879277" cy="3879277"/>
        </a:xfrm>
        <a:custGeom>
          <a:avLst/>
          <a:gdLst/>
          <a:ahLst/>
          <a:cxnLst/>
          <a:rect l="0" t="0" r="0" b="0"/>
          <a:pathLst>
            <a:path>
              <a:moveTo>
                <a:pt x="778434" y="385997"/>
              </a:moveTo>
              <a:arcTo wR="1939638" hR="1939638" stAng="13993515" swAng="125509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3D7CA3-4EF2-4682-B4FC-0773EE1246DF}">
      <dsp:nvSpPr>
        <dsp:cNvPr id="0" name=""/>
        <dsp:cNvSpPr/>
      </dsp:nvSpPr>
      <dsp:spPr>
        <a:xfrm>
          <a:off x="0" y="343522"/>
          <a:ext cx="2269172" cy="1361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kern="1200" dirty="0">
              <a:solidFill>
                <a:schemeClr val="bg1"/>
              </a:solidFill>
              <a:latin typeface="Simplified Arabic"/>
              <a:ea typeface="Simplified Arabic"/>
              <a:cs typeface="Simplified Arabic"/>
              <a:sym typeface="Simplified Arabic"/>
            </a:rPr>
            <a:t>للإعلان عن شيء</a:t>
          </a:r>
          <a:endParaRPr lang="en-US" sz="2900" kern="1200" dirty="0">
            <a:solidFill>
              <a:schemeClr val="bg1"/>
            </a:solidFill>
          </a:endParaRPr>
        </a:p>
      </dsp:txBody>
      <dsp:txXfrm>
        <a:off x="0" y="343522"/>
        <a:ext cx="2269172" cy="1361503"/>
      </dsp:txXfrm>
    </dsp:sp>
    <dsp:sp modelId="{F87A2B35-0259-4861-A67A-B7CFB5B67B28}">
      <dsp:nvSpPr>
        <dsp:cNvPr id="0" name=""/>
        <dsp:cNvSpPr/>
      </dsp:nvSpPr>
      <dsp:spPr>
        <a:xfrm>
          <a:off x="2496089" y="343522"/>
          <a:ext cx="2269172" cy="1361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kern="1200" dirty="0">
              <a:solidFill>
                <a:schemeClr val="bg1"/>
              </a:solidFill>
              <a:latin typeface="Simplified Arabic"/>
              <a:ea typeface="Simplified Arabic"/>
              <a:cs typeface="Simplified Arabic"/>
              <a:sym typeface="Simplified Arabic"/>
            </a:rPr>
            <a:t>الأخبار السيئة</a:t>
          </a:r>
          <a:endParaRPr lang="en-US" sz="2900" kern="1200" dirty="0">
            <a:solidFill>
              <a:schemeClr val="bg1"/>
            </a:solidFill>
          </a:endParaRPr>
        </a:p>
      </dsp:txBody>
      <dsp:txXfrm>
        <a:off x="2496089" y="343522"/>
        <a:ext cx="2269172" cy="1361503"/>
      </dsp:txXfrm>
    </dsp:sp>
    <dsp:sp modelId="{B44B5618-9950-4E93-94ED-2AACE33E47C3}">
      <dsp:nvSpPr>
        <dsp:cNvPr id="0" name=""/>
        <dsp:cNvSpPr/>
      </dsp:nvSpPr>
      <dsp:spPr>
        <a:xfrm>
          <a:off x="4992178" y="343522"/>
          <a:ext cx="2269172" cy="1361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kern="1200" dirty="0">
              <a:solidFill>
                <a:schemeClr val="bg1"/>
              </a:solidFill>
              <a:latin typeface="Simplified Arabic"/>
              <a:ea typeface="Simplified Arabic"/>
              <a:cs typeface="Simplified Arabic"/>
              <a:sym typeface="Simplified Arabic"/>
            </a:rPr>
            <a:t>الدفاعية</a:t>
          </a:r>
          <a:endParaRPr lang="en-US" sz="2900" kern="1200" dirty="0">
            <a:solidFill>
              <a:schemeClr val="bg1"/>
            </a:solidFill>
          </a:endParaRPr>
        </a:p>
      </dsp:txBody>
      <dsp:txXfrm>
        <a:off x="4992178" y="343522"/>
        <a:ext cx="2269172" cy="1361503"/>
      </dsp:txXfrm>
    </dsp:sp>
    <dsp:sp modelId="{2749D007-C0B2-44C9-BA45-EC3631FC37D2}">
      <dsp:nvSpPr>
        <dsp:cNvPr id="0" name=""/>
        <dsp:cNvSpPr/>
      </dsp:nvSpPr>
      <dsp:spPr>
        <a:xfrm>
          <a:off x="1248044" y="1931943"/>
          <a:ext cx="2269172" cy="1361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kern="1200" dirty="0">
              <a:solidFill>
                <a:schemeClr val="bg1"/>
              </a:solidFill>
              <a:latin typeface="Simplified Arabic"/>
              <a:ea typeface="Simplified Arabic"/>
              <a:cs typeface="Simplified Arabic"/>
              <a:sym typeface="Simplified Arabic"/>
            </a:rPr>
            <a:t>الحقائقية</a:t>
          </a:r>
          <a:endParaRPr lang="en-US" sz="2900" kern="1200" dirty="0">
            <a:solidFill>
              <a:schemeClr val="bg1"/>
            </a:solidFill>
          </a:endParaRPr>
        </a:p>
      </dsp:txBody>
      <dsp:txXfrm>
        <a:off x="1248044" y="1931943"/>
        <a:ext cx="2269172" cy="1361503"/>
      </dsp:txXfrm>
    </dsp:sp>
    <dsp:sp modelId="{5D47A4B2-4FDF-404B-AC5A-F5BE8F66E6C1}">
      <dsp:nvSpPr>
        <dsp:cNvPr id="0" name=""/>
        <dsp:cNvSpPr/>
      </dsp:nvSpPr>
      <dsp:spPr>
        <a:xfrm>
          <a:off x="3744134" y="1931943"/>
          <a:ext cx="2269172" cy="136150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kern="1200" dirty="0">
              <a:solidFill>
                <a:schemeClr val="bg1"/>
              </a:solidFill>
              <a:latin typeface="Simplified Arabic"/>
              <a:ea typeface="Simplified Arabic"/>
              <a:cs typeface="Simplified Arabic"/>
              <a:sym typeface="Simplified Arabic"/>
            </a:rPr>
            <a:t>للإعلان عن حدث وقتي</a:t>
          </a:r>
          <a:endParaRPr lang="en-US" sz="2900" kern="1200" dirty="0">
            <a:solidFill>
              <a:schemeClr val="bg1"/>
            </a:solidFill>
          </a:endParaRPr>
        </a:p>
      </dsp:txBody>
      <dsp:txXfrm>
        <a:off x="3744134" y="1931943"/>
        <a:ext cx="2269172" cy="136150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094DA-D36D-49EA-92D7-B296AF959EA7}">
      <dsp:nvSpPr>
        <dsp:cNvPr id="0" name=""/>
        <dsp:cNvSpPr/>
      </dsp:nvSpPr>
      <dsp:spPr>
        <a:xfrm>
          <a:off x="740023" y="1404"/>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محركات البحث</a:t>
          </a:r>
          <a:endParaRPr lang="en-US" sz="3100" kern="1200" dirty="0"/>
        </a:p>
      </dsp:txBody>
      <dsp:txXfrm>
        <a:off x="740023" y="1404"/>
        <a:ext cx="1805756" cy="1083453"/>
      </dsp:txXfrm>
    </dsp:sp>
    <dsp:sp modelId="{4B365478-0840-46FE-81A5-C4E8308B1833}">
      <dsp:nvSpPr>
        <dsp:cNvPr id="0" name=""/>
        <dsp:cNvSpPr/>
      </dsp:nvSpPr>
      <dsp:spPr>
        <a:xfrm>
          <a:off x="2726354" y="1404"/>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السمعة </a:t>
          </a:r>
          <a:endParaRPr lang="en-US" sz="3100" kern="1200" dirty="0"/>
        </a:p>
      </dsp:txBody>
      <dsp:txXfrm>
        <a:off x="2726354" y="1404"/>
        <a:ext cx="1805756" cy="1083453"/>
      </dsp:txXfrm>
    </dsp:sp>
    <dsp:sp modelId="{48C118C0-0965-4D05-980F-C91E6500C604}">
      <dsp:nvSpPr>
        <dsp:cNvPr id="0" name=""/>
        <dsp:cNvSpPr/>
      </dsp:nvSpPr>
      <dsp:spPr>
        <a:xfrm>
          <a:off x="4712686" y="1404"/>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المحتوى</a:t>
          </a:r>
          <a:endParaRPr lang="en-US" sz="3100" kern="1200" dirty="0"/>
        </a:p>
      </dsp:txBody>
      <dsp:txXfrm>
        <a:off x="4712686" y="1404"/>
        <a:ext cx="1805756" cy="1083453"/>
      </dsp:txXfrm>
    </dsp:sp>
    <dsp:sp modelId="{3A75B327-92BC-449C-A65F-B717C4464D3F}">
      <dsp:nvSpPr>
        <dsp:cNvPr id="0" name=""/>
        <dsp:cNvSpPr/>
      </dsp:nvSpPr>
      <dsp:spPr>
        <a:xfrm>
          <a:off x="740023" y="1265434"/>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التكيف </a:t>
          </a:r>
          <a:endParaRPr lang="en-US" sz="3100" kern="1200" dirty="0"/>
        </a:p>
      </dsp:txBody>
      <dsp:txXfrm>
        <a:off x="740023" y="1265434"/>
        <a:ext cx="1805756" cy="1083453"/>
      </dsp:txXfrm>
    </dsp:sp>
    <dsp:sp modelId="{7E01FBB4-F133-4701-A3DE-37BF5E43470F}">
      <dsp:nvSpPr>
        <dsp:cNvPr id="0" name=""/>
        <dsp:cNvSpPr/>
      </dsp:nvSpPr>
      <dsp:spPr>
        <a:xfrm>
          <a:off x="2726354" y="1265434"/>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البيانات</a:t>
          </a:r>
          <a:endParaRPr lang="en-US" sz="3100" kern="1200" dirty="0"/>
        </a:p>
      </dsp:txBody>
      <dsp:txXfrm>
        <a:off x="2726354" y="1265434"/>
        <a:ext cx="1805756" cy="1083453"/>
      </dsp:txXfrm>
    </dsp:sp>
    <dsp:sp modelId="{FA18CA68-4DDB-4AAD-9177-E0CD71C5BE74}">
      <dsp:nvSpPr>
        <dsp:cNvPr id="0" name=""/>
        <dsp:cNvSpPr/>
      </dsp:nvSpPr>
      <dsp:spPr>
        <a:xfrm>
          <a:off x="4712686" y="1265434"/>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المؤثرين</a:t>
          </a:r>
          <a:endParaRPr lang="en-US" sz="3100" kern="1200" dirty="0"/>
        </a:p>
      </dsp:txBody>
      <dsp:txXfrm>
        <a:off x="4712686" y="1265434"/>
        <a:ext cx="1805756" cy="1083453"/>
      </dsp:txXfrm>
    </dsp:sp>
    <dsp:sp modelId="{4B36B32F-B6F5-45EA-9AE0-83C1E0E5FEAD}">
      <dsp:nvSpPr>
        <dsp:cNvPr id="0" name=""/>
        <dsp:cNvSpPr/>
      </dsp:nvSpPr>
      <dsp:spPr>
        <a:xfrm>
          <a:off x="2726354" y="2529463"/>
          <a:ext cx="1805756" cy="10834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EG" sz="3100" kern="1200" dirty="0"/>
            <a:t>الجمهور</a:t>
          </a:r>
          <a:endParaRPr lang="en-US" sz="3100" kern="1200" dirty="0"/>
        </a:p>
      </dsp:txBody>
      <dsp:txXfrm>
        <a:off x="2726354" y="2529463"/>
        <a:ext cx="1805756" cy="10834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91F66B-9D8F-4804-9539-972A208DAD6B}">
      <dsp:nvSpPr>
        <dsp:cNvPr id="0" name=""/>
        <dsp:cNvSpPr/>
      </dsp:nvSpPr>
      <dsp:spPr>
        <a:xfrm>
          <a:off x="0" y="630893"/>
          <a:ext cx="2337645" cy="14025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b="1" kern="1200" dirty="0"/>
            <a:t>محركات البحث</a:t>
          </a:r>
          <a:endParaRPr lang="en-US" sz="4000" b="1" kern="1200" dirty="0"/>
        </a:p>
      </dsp:txBody>
      <dsp:txXfrm>
        <a:off x="0" y="630893"/>
        <a:ext cx="2337645" cy="1402587"/>
      </dsp:txXfrm>
    </dsp:sp>
    <dsp:sp modelId="{54173C0B-3017-4E07-A4BD-6CD73D1D995C}">
      <dsp:nvSpPr>
        <dsp:cNvPr id="0" name=""/>
        <dsp:cNvSpPr/>
      </dsp:nvSpPr>
      <dsp:spPr>
        <a:xfrm>
          <a:off x="2571409" y="630893"/>
          <a:ext cx="2337645" cy="14025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b="1" kern="1200" dirty="0"/>
            <a:t>الثقة</a:t>
          </a:r>
          <a:endParaRPr lang="en-US" sz="4000" b="1" kern="1200" dirty="0"/>
        </a:p>
      </dsp:txBody>
      <dsp:txXfrm>
        <a:off x="2571409" y="630893"/>
        <a:ext cx="2337645" cy="1402587"/>
      </dsp:txXfrm>
    </dsp:sp>
    <dsp:sp modelId="{01D078E2-2299-4BAB-AF3B-5BD017BB0800}">
      <dsp:nvSpPr>
        <dsp:cNvPr id="0" name=""/>
        <dsp:cNvSpPr/>
      </dsp:nvSpPr>
      <dsp:spPr>
        <a:xfrm>
          <a:off x="5142819" y="630893"/>
          <a:ext cx="2337645" cy="14025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b="1" kern="1200" dirty="0"/>
            <a:t>الوعي</a:t>
          </a:r>
          <a:endParaRPr lang="en-US" sz="4000" b="1" kern="1200" dirty="0"/>
        </a:p>
      </dsp:txBody>
      <dsp:txXfrm>
        <a:off x="5142819" y="630893"/>
        <a:ext cx="2337645" cy="1402587"/>
      </dsp:txXfrm>
    </dsp:sp>
    <dsp:sp modelId="{010111FF-90B3-44B8-9C80-30969BC95743}">
      <dsp:nvSpPr>
        <dsp:cNvPr id="0" name=""/>
        <dsp:cNvSpPr/>
      </dsp:nvSpPr>
      <dsp:spPr>
        <a:xfrm>
          <a:off x="1285704" y="2267245"/>
          <a:ext cx="2337645" cy="14025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SY" sz="4000" b="1" kern="1200" dirty="0"/>
            <a:t>التأقلم</a:t>
          </a:r>
          <a:r>
            <a:rPr lang="ar-SY" sz="4000" kern="1200" dirty="0"/>
            <a:t> </a:t>
          </a:r>
          <a:endParaRPr lang="en-US" sz="4000" kern="1200" dirty="0"/>
        </a:p>
      </dsp:txBody>
      <dsp:txXfrm>
        <a:off x="1285704" y="2267245"/>
        <a:ext cx="2337645" cy="1402587"/>
      </dsp:txXfrm>
    </dsp:sp>
    <dsp:sp modelId="{066825CB-18BA-435D-80B5-49F0E2E6EF8A}">
      <dsp:nvSpPr>
        <dsp:cNvPr id="0" name=""/>
        <dsp:cNvSpPr/>
      </dsp:nvSpPr>
      <dsp:spPr>
        <a:xfrm>
          <a:off x="3857114" y="2267245"/>
          <a:ext cx="2337645" cy="14025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SY" sz="4000" b="1" kern="1200" dirty="0"/>
            <a:t>التسويق</a:t>
          </a:r>
          <a:r>
            <a:rPr lang="ar-SY" sz="4000" kern="1200" dirty="0"/>
            <a:t> </a:t>
          </a:r>
          <a:endParaRPr lang="en-US" sz="4000" kern="1200" dirty="0"/>
        </a:p>
      </dsp:txBody>
      <dsp:txXfrm>
        <a:off x="3857114" y="2267245"/>
        <a:ext cx="2337645" cy="140258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1AA1EF-A4F7-467F-9973-A499E9A091CE}">
      <dsp:nvSpPr>
        <dsp:cNvPr id="0" name=""/>
        <dsp:cNvSpPr/>
      </dsp:nvSpPr>
      <dsp:spPr>
        <a:xfrm>
          <a:off x="3079462" y="2022"/>
          <a:ext cx="1487924" cy="9671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السب والقذف</a:t>
          </a:r>
          <a:endParaRPr lang="en-US" sz="2400" kern="1200" dirty="0">
            <a:solidFill>
              <a:schemeClr val="bg1"/>
            </a:solidFill>
          </a:endParaRPr>
        </a:p>
      </dsp:txBody>
      <dsp:txXfrm>
        <a:off x="3126674" y="49234"/>
        <a:ext cx="1393500" cy="872727"/>
      </dsp:txXfrm>
    </dsp:sp>
    <dsp:sp modelId="{3BB76F73-36CD-46A1-AFB3-F55C8A40A086}">
      <dsp:nvSpPr>
        <dsp:cNvPr id="0" name=""/>
        <dsp:cNvSpPr/>
      </dsp:nvSpPr>
      <dsp:spPr>
        <a:xfrm>
          <a:off x="2226962" y="485598"/>
          <a:ext cx="3192925" cy="3192925"/>
        </a:xfrm>
        <a:custGeom>
          <a:avLst/>
          <a:gdLst/>
          <a:ahLst/>
          <a:cxnLst/>
          <a:rect l="0" t="0" r="0" b="0"/>
          <a:pathLst>
            <a:path>
              <a:moveTo>
                <a:pt x="2351121" y="189628"/>
              </a:moveTo>
              <a:arcTo wR="1596462" hR="1596462" stAng="17892609" swAng="262337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B08C7AF-C731-434D-B10A-38CDD2D15902}">
      <dsp:nvSpPr>
        <dsp:cNvPr id="0" name=""/>
        <dsp:cNvSpPr/>
      </dsp:nvSpPr>
      <dsp:spPr>
        <a:xfrm>
          <a:off x="4675925" y="1598485"/>
          <a:ext cx="1487924" cy="9671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انتھاك السریة</a:t>
          </a:r>
          <a:endParaRPr lang="en-US" sz="2400" kern="1200" dirty="0">
            <a:solidFill>
              <a:schemeClr val="bg1"/>
            </a:solidFill>
          </a:endParaRPr>
        </a:p>
      </dsp:txBody>
      <dsp:txXfrm>
        <a:off x="4723137" y="1645697"/>
        <a:ext cx="1393500" cy="872727"/>
      </dsp:txXfrm>
    </dsp:sp>
    <dsp:sp modelId="{13A428D1-9B43-4E77-B572-8C065D711836}">
      <dsp:nvSpPr>
        <dsp:cNvPr id="0" name=""/>
        <dsp:cNvSpPr/>
      </dsp:nvSpPr>
      <dsp:spPr>
        <a:xfrm>
          <a:off x="2226962" y="485598"/>
          <a:ext cx="3192925" cy="3192925"/>
        </a:xfrm>
        <a:custGeom>
          <a:avLst/>
          <a:gdLst/>
          <a:ahLst/>
          <a:cxnLst/>
          <a:rect l="0" t="0" r="0" b="0"/>
          <a:pathLst>
            <a:path>
              <a:moveTo>
                <a:pt x="3114212" y="2091568"/>
              </a:moveTo>
              <a:arcTo wR="1596462" hR="1596462" stAng="1084013" swAng="262337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B979C8C-2491-4239-8FB7-26504B1FBF17}">
      <dsp:nvSpPr>
        <dsp:cNvPr id="0" name=""/>
        <dsp:cNvSpPr/>
      </dsp:nvSpPr>
      <dsp:spPr>
        <a:xfrm>
          <a:off x="3079462" y="3194948"/>
          <a:ext cx="1487924" cy="9671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التألیف والنشر</a:t>
          </a:r>
          <a:endParaRPr lang="en-US" sz="2400" kern="1200" dirty="0">
            <a:solidFill>
              <a:schemeClr val="bg1"/>
            </a:solidFill>
          </a:endParaRPr>
        </a:p>
      </dsp:txBody>
      <dsp:txXfrm>
        <a:off x="3126674" y="3242160"/>
        <a:ext cx="1393500" cy="872727"/>
      </dsp:txXfrm>
    </dsp:sp>
    <dsp:sp modelId="{F6C6149A-FAD4-4725-8D1A-385E15D853AD}">
      <dsp:nvSpPr>
        <dsp:cNvPr id="0" name=""/>
        <dsp:cNvSpPr/>
      </dsp:nvSpPr>
      <dsp:spPr>
        <a:xfrm>
          <a:off x="2226962" y="485598"/>
          <a:ext cx="3192925" cy="3192925"/>
        </a:xfrm>
        <a:custGeom>
          <a:avLst/>
          <a:gdLst/>
          <a:ahLst/>
          <a:cxnLst/>
          <a:rect l="0" t="0" r="0" b="0"/>
          <a:pathLst>
            <a:path>
              <a:moveTo>
                <a:pt x="841803" y="3003297"/>
              </a:moveTo>
              <a:arcTo wR="1596462" hR="1596462" stAng="7092609" swAng="262337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811472F-F382-44F4-938A-DA83D22C63EA}">
      <dsp:nvSpPr>
        <dsp:cNvPr id="0" name=""/>
        <dsp:cNvSpPr/>
      </dsp:nvSpPr>
      <dsp:spPr>
        <a:xfrm>
          <a:off x="1482999" y="1598485"/>
          <a:ext cx="1487924" cy="9671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العلامة التجاریة</a:t>
          </a:r>
          <a:endParaRPr lang="en-US" sz="2400" kern="1200" dirty="0">
            <a:solidFill>
              <a:schemeClr val="bg1"/>
            </a:solidFill>
          </a:endParaRPr>
        </a:p>
      </dsp:txBody>
      <dsp:txXfrm>
        <a:off x="1530211" y="1645697"/>
        <a:ext cx="1393500" cy="872727"/>
      </dsp:txXfrm>
    </dsp:sp>
    <dsp:sp modelId="{D45C54A0-6601-43B2-814B-2A69FEDFE658}">
      <dsp:nvSpPr>
        <dsp:cNvPr id="0" name=""/>
        <dsp:cNvSpPr/>
      </dsp:nvSpPr>
      <dsp:spPr>
        <a:xfrm>
          <a:off x="2226962" y="485598"/>
          <a:ext cx="3192925" cy="3192925"/>
        </a:xfrm>
        <a:custGeom>
          <a:avLst/>
          <a:gdLst/>
          <a:ahLst/>
          <a:cxnLst/>
          <a:rect l="0" t="0" r="0" b="0"/>
          <a:pathLst>
            <a:path>
              <a:moveTo>
                <a:pt x="78713" y="1101356"/>
              </a:moveTo>
              <a:arcTo wR="1596462" hR="1596462" stAng="11884013" swAng="262337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5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5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6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العاشرة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262600"/>
            <a:ext cx="8417320" cy="3388620"/>
          </a:xfrm>
          <a:prstGeom prst="rect">
            <a:avLst/>
          </a:prstGeom>
          <a:noFill/>
        </p:spPr>
        <p:txBody>
          <a:bodyPr wrap="square" rtlCol="0">
            <a:spAutoFit/>
          </a:bodyPr>
          <a:lstStyle/>
          <a:p>
            <a:pPr marL="342900" lvl="0" indent="-342900" algn="r" rtl="1">
              <a:lnSpc>
                <a:spcPct val="120000"/>
              </a:lnSpc>
              <a:buFont typeface="Arial" panose="020B0604020202020204" pitchFamily="34" charset="0"/>
              <a:buChar char="•"/>
              <a:defRPr/>
            </a:pPr>
            <a:endParaRPr lang="ar-EG" sz="3600" dirty="0">
              <a:latin typeface="Simplified Arabic" panose="02020603050405020304" pitchFamily="18" charset="-78"/>
              <a:cs typeface="Simplified Arabic" panose="02020603050405020304" pitchFamily="18" charset="-78"/>
            </a:endParaRPr>
          </a:p>
          <a:p>
            <a:pPr marL="342900" lvl="0" indent="-342900" algn="r" rtl="1">
              <a:lnSpc>
                <a:spcPct val="120000"/>
              </a:lnSpc>
              <a:buFont typeface="Arial" panose="020B0604020202020204" pitchFamily="34" charset="0"/>
              <a:buChar char="•"/>
              <a:defRPr/>
            </a:pPr>
            <a:r>
              <a:rPr lang="ar-EG" sz="3600" dirty="0">
                <a:latin typeface="Simplified Arabic" panose="02020603050405020304" pitchFamily="18" charset="-78"/>
                <a:cs typeface="Simplified Arabic" panose="02020603050405020304" pitchFamily="18" charset="-78"/>
              </a:rPr>
              <a:t>أھمیة وخطوات الكتابة للعلاقات العامة.</a:t>
            </a:r>
          </a:p>
          <a:p>
            <a:pPr marL="342900" lvl="0" indent="-342900" algn="r" rtl="1">
              <a:lnSpc>
                <a:spcPct val="120000"/>
              </a:lnSpc>
              <a:buFont typeface="Arial" panose="020B0604020202020204" pitchFamily="34" charset="0"/>
              <a:buChar char="•"/>
              <a:defRPr/>
            </a:pPr>
            <a:r>
              <a:rPr lang="ar-EG" sz="3600" dirty="0">
                <a:latin typeface="Simplified Arabic" panose="02020603050405020304" pitchFamily="18" charset="-78"/>
                <a:cs typeface="Simplified Arabic" panose="02020603050405020304" pitchFamily="18" charset="-78"/>
              </a:rPr>
              <a:t>القوالب الفنیة للكتابة للعلاقات العامة.</a:t>
            </a:r>
          </a:p>
          <a:p>
            <a:pPr marL="342900" lvl="0" indent="-342900" algn="r" rtl="1">
              <a:lnSpc>
                <a:spcPct val="120000"/>
              </a:lnSpc>
              <a:buFont typeface="Arial" panose="020B0604020202020204" pitchFamily="34" charset="0"/>
              <a:buChar char="•"/>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العلاقات العامة الرقمية</a:t>
            </a:r>
            <a:r>
              <a:rPr lang="en-US" sz="3600" dirty="0">
                <a:latin typeface="Simplified Arabic" panose="02020603050405020304" pitchFamily="18" charset="-78"/>
                <a:cs typeface="Simplified Arabic" panose="02020603050405020304" pitchFamily="18" charset="-78"/>
              </a:rPr>
              <a:t>.</a:t>
            </a:r>
          </a:p>
          <a:p>
            <a:pPr marL="342900" indent="-342900" algn="r" rtl="1">
              <a:lnSpc>
                <a:spcPct val="120000"/>
              </a:lnSpc>
              <a:buFont typeface="Arial" panose="020B0604020202020204" pitchFamily="34" charset="0"/>
              <a:buChar char="•"/>
              <a:defRPr/>
            </a:pPr>
            <a:r>
              <a:rPr lang="ar-EG" sz="3600" dirty="0">
                <a:latin typeface="Simplified Arabic" panose="02020603050405020304" pitchFamily="18" charset="-78"/>
                <a:cs typeface="Simplified Arabic" panose="02020603050405020304" pitchFamily="18" charset="-78"/>
              </a:rPr>
              <a:t>القواعد </a:t>
            </a:r>
            <a:r>
              <a:rPr lang="ar-EG" sz="3600" dirty="0" err="1">
                <a:latin typeface="Simplified Arabic" panose="02020603050405020304" pitchFamily="18" charset="-78"/>
                <a:cs typeface="Simplified Arabic" panose="02020603050405020304" pitchFamily="18" charset="-78"/>
              </a:rPr>
              <a:t>القانونیة</a:t>
            </a:r>
            <a:r>
              <a:rPr lang="ar-EG" sz="3600" dirty="0">
                <a:latin typeface="Simplified Arabic" panose="02020603050405020304" pitchFamily="18" charset="-78"/>
                <a:cs typeface="Simplified Arabic" panose="02020603050405020304" pitchFamily="18" charset="-78"/>
              </a:rPr>
              <a:t> للكتابة للعلاقات العامة.</a:t>
            </a:r>
            <a:endParaRPr lang="en-US" sz="3600" dirty="0">
              <a:latin typeface="Simplified Arabic" panose="02020603050405020304" pitchFamily="18" charset="-78"/>
              <a:cs typeface="Simplified Arabic" panose="02020603050405020304" pitchFamily="18"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5" y="2101396"/>
            <a:ext cx="8966007" cy="3561744"/>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a:ea typeface="Simplified Arabic"/>
                <a:cs typeface="Simplified Arabic"/>
                <a:sym typeface="Simplified Arabic"/>
              </a:rPr>
              <a:t>تعتبر الكتابة للعلاقات العامة عملية تحرير إعلامي لها أهميتها وطرق وأساليب للكتابة تختلف عن بقية الكتابة لوسائل الإعلام</a:t>
            </a:r>
            <a:endParaRPr lang="en-US" sz="3200" dirty="0">
              <a:latin typeface="Simplified Arabic"/>
              <a:ea typeface="Simplified Arabic"/>
              <a:cs typeface="Simplified Arabic"/>
              <a:sym typeface="Simplified Arabic"/>
            </a:endParaRPr>
          </a:p>
          <a:p>
            <a:pPr marL="457200" indent="-457200" algn="just" rtl="1">
              <a:lnSpc>
                <a:spcPct val="107000"/>
              </a:lnSpc>
              <a:spcAft>
                <a:spcPts val="800"/>
              </a:spcAft>
              <a:buFont typeface="Arial" panose="020B0604020202020204" pitchFamily="34" charset="0"/>
              <a:buChar char="•"/>
            </a:pPr>
            <a:r>
              <a:rPr lang="ar-EG" sz="3200" dirty="0">
                <a:latin typeface="Simplified Arabic"/>
                <a:ea typeface="Simplified Arabic"/>
                <a:cs typeface="Simplified Arabic"/>
                <a:sym typeface="Simplified Arabic"/>
              </a:rPr>
              <a:t>يوجد خطوات أساسية لضمان الكتابة للعلاقات العامة، وقوالب فنية متعددة</a:t>
            </a:r>
            <a:r>
              <a:rPr lang="en-US" sz="3200" dirty="0">
                <a:latin typeface="Simplified Arabic"/>
                <a:ea typeface="Simplified Arabic"/>
                <a:cs typeface="Simplified Arabic"/>
                <a:sym typeface="Simplified Arabic"/>
              </a:rPr>
              <a:t>.</a:t>
            </a:r>
            <a:endParaRPr lang="ar-EG" sz="3200" dirty="0">
              <a:latin typeface="Simplified Arabic"/>
              <a:ea typeface="Simplified Arabic"/>
              <a:cs typeface="Simplified Arabic"/>
              <a:sym typeface="Simplified Arabic"/>
            </a:endParaRP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cs typeface="Simplified Arabic" panose="02020603050405020304" pitchFamily="18" charset="-78"/>
              </a:rPr>
              <a:t>يوجد العديد من الأنشطة للكتابة الرقمية للعلاقات العامة</a:t>
            </a:r>
            <a:r>
              <a:rPr lang="en-US" sz="3200" dirty="0">
                <a:latin typeface="Simplified Arabic" panose="02020603050405020304" pitchFamily="18" charset="-78"/>
                <a:cs typeface="Simplified Arabic" panose="02020603050405020304" pitchFamily="18" charset="-78"/>
              </a:rPr>
              <a:t>.</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cs typeface="Simplified Arabic" panose="02020603050405020304" pitchFamily="18" charset="-78"/>
              </a:rPr>
              <a:t>هناك قواعد قانونية للكتابة للعلاقات العامة</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42E5D960-56DF-05AB-7C3C-9CC53CB05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879228" y="3628881"/>
            <a:ext cx="1802395" cy="22384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51C35-D44B-0DED-778B-1A1077DEEF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EF15F-193A-9B66-4EAC-9C6A67569F4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200AB7-A962-F4D7-F3B6-E0F69E5D5CE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E8C33B2-2AA9-79FD-F58B-6F882A593E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4702D8-A413-2E98-D80E-AC64AD9D46A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E61448E-B561-760A-5AA5-23E8DAA072D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5EAC001-27C7-9C43-5568-333D4BFEAD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73592D-2736-07CE-945C-56576C6337A3}"/>
              </a:ext>
            </a:extLst>
          </p:cNvPr>
          <p:cNvSpPr txBox="1"/>
          <p:nvPr/>
        </p:nvSpPr>
        <p:spPr>
          <a:xfrm>
            <a:off x="2234080" y="2620299"/>
            <a:ext cx="8902927"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تُعرف الكتابة للعلاقات العامة بأنها عملية تحرير إعلامي يقصد بها إعداد الرسالة الإعلامية التي تنتقل إلى الجماهير عن طريق أحد وسائل الإعلام، أو من خلال الاتصال الشخصي المباشر بهدف تزويد الجمهور بالحقائق وتيسير عملية الإقناع.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E6F8ED83-5CBE-AC54-EE5B-8F123325A4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879228" y="3628881"/>
            <a:ext cx="1802395" cy="2238494"/>
          </a:xfrm>
          <a:prstGeom prst="rect">
            <a:avLst/>
          </a:prstGeom>
        </p:spPr>
      </p:pic>
    </p:spTree>
    <p:extLst>
      <p:ext uri="{BB962C8B-B14F-4D97-AF65-F5344CB8AC3E}">
        <p14:creationId xmlns:p14="http://schemas.microsoft.com/office/powerpoint/2010/main" val="3455218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F6A23-ECA9-8E39-6A6B-5CAE9EB0BB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DD2C54-BD12-2681-FEC7-0FA5CCFF9FB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C14985-64FC-9E00-DB56-A7408B6AA45A}"/>
              </a:ext>
            </a:extLst>
          </p:cNvPr>
          <p:cNvSpPr txBox="1"/>
          <p:nvPr/>
        </p:nvSpPr>
        <p:spPr>
          <a:xfrm>
            <a:off x="2280051" y="1832541"/>
            <a:ext cx="9272148" cy="1481046"/>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حدد الخبراء 3 خطوات أساسية لضمان الكتابة للعلاقات العامة هي: </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4139265-E87E-0585-46C7-6D6B4A5191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89C043-9027-4CC7-7245-1F9403EAB64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9E96DB5-D9B3-F5C6-92A0-EE21B79554C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63E1481-9264-6457-E7F9-CB302A30EE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4C671AF0-4156-1112-F5F2-49AE17F5CD2C}"/>
              </a:ext>
            </a:extLst>
          </p:cNvPr>
          <p:cNvGraphicFramePr/>
          <p:nvPr>
            <p:extLst>
              <p:ext uri="{D42A27DB-BD31-4B8C-83A1-F6EECF244321}">
                <p14:modId xmlns:p14="http://schemas.microsoft.com/office/powerpoint/2010/main" val="4088478790"/>
              </p:ext>
            </p:extLst>
          </p:nvPr>
        </p:nvGraphicFramePr>
        <p:xfrm>
          <a:off x="2767664" y="2377440"/>
          <a:ext cx="7036736" cy="3659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0012E4E3-971C-1193-22BC-6803EE253A49}"/>
              </a:ext>
            </a:extLst>
          </p:cNvPr>
          <p:cNvSpPr txBox="1"/>
          <p:nvPr/>
        </p:nvSpPr>
        <p:spPr>
          <a:xfrm>
            <a:off x="1263984" y="12580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8" name="Picture 7">
            <a:extLst>
              <a:ext uri="{FF2B5EF4-FFF2-40B4-BE49-F238E27FC236}">
                <a16:creationId xmlns:a16="http://schemas.microsoft.com/office/drawing/2014/main" id="{5CFCAD4C-C64F-1C35-AD23-CA17AD73BE6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879228" y="3628881"/>
            <a:ext cx="1802395" cy="2238494"/>
          </a:xfrm>
          <a:prstGeom prst="rect">
            <a:avLst/>
          </a:prstGeom>
        </p:spPr>
      </p:pic>
    </p:spTree>
    <p:extLst>
      <p:ext uri="{BB962C8B-B14F-4D97-AF65-F5344CB8AC3E}">
        <p14:creationId xmlns:p14="http://schemas.microsoft.com/office/powerpoint/2010/main" val="1028547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5EB46-97B2-1552-1203-D900B31E04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B14CB0-47D9-0976-1AFA-9A0DE5AA9EB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9EFD11-3A91-2CDE-3921-74ED31890ED8}"/>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494B534-0005-B4D9-3CB2-F7ED2B9D58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864CFE-3932-C005-EB8A-FB656A112D7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A6D00A2-7969-2C86-FA8E-0330683CC94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1C15A6D-BC7E-58D3-F2CC-FF5307A182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8BC30B3-949F-8BAA-42D3-CEA914D96AB9}"/>
              </a:ext>
            </a:extLst>
          </p:cNvPr>
          <p:cNvSpPr txBox="1"/>
          <p:nvPr/>
        </p:nvSpPr>
        <p:spPr>
          <a:xfrm>
            <a:off x="2346765" y="1852355"/>
            <a:ext cx="8902927" cy="1277914"/>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600" b="1" dirty="0">
                <a:solidFill>
                  <a:schemeClr val="dk1"/>
                </a:solidFill>
                <a:latin typeface="Simplified Arabic"/>
                <a:ea typeface="Simplified Arabic"/>
                <a:cs typeface="Simplified Arabic"/>
                <a:sym typeface="Simplified Arabic"/>
              </a:rPr>
              <a:t>أولًا: عملية التخطيط للكتابة:</a:t>
            </a:r>
            <a:endParaRPr lang="ar-EG" sz="36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600" dirty="0">
              <a:solidFill>
                <a:schemeClr val="dk1"/>
              </a:solidFill>
              <a:latin typeface="Simplified Arabic"/>
              <a:ea typeface="Simplified Arabic"/>
              <a:cs typeface="Simplified Arabic"/>
              <a:sym typeface="Simplified Arabic"/>
            </a:endParaRPr>
          </a:p>
        </p:txBody>
      </p:sp>
      <p:graphicFrame>
        <p:nvGraphicFramePr>
          <p:cNvPr id="4" name="Diagram 3">
            <a:extLst>
              <a:ext uri="{FF2B5EF4-FFF2-40B4-BE49-F238E27FC236}">
                <a16:creationId xmlns:a16="http://schemas.microsoft.com/office/drawing/2014/main" id="{4006C26A-7162-1271-49F0-203F26DC1C95}"/>
              </a:ext>
            </a:extLst>
          </p:cNvPr>
          <p:cNvGraphicFramePr/>
          <p:nvPr>
            <p:extLst>
              <p:ext uri="{D42A27DB-BD31-4B8C-83A1-F6EECF244321}">
                <p14:modId xmlns:p14="http://schemas.microsoft.com/office/powerpoint/2010/main" val="1068719397"/>
              </p:ext>
            </p:extLst>
          </p:nvPr>
        </p:nvGraphicFramePr>
        <p:xfrm>
          <a:off x="2134180" y="2208477"/>
          <a:ext cx="7646850" cy="3841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1E9E1213-B951-5AAA-D22A-E0FCEED4CD8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879228" y="3628881"/>
            <a:ext cx="1802395" cy="2238494"/>
          </a:xfrm>
          <a:prstGeom prst="rect">
            <a:avLst/>
          </a:prstGeom>
        </p:spPr>
      </p:pic>
    </p:spTree>
    <p:extLst>
      <p:ext uri="{BB962C8B-B14F-4D97-AF65-F5344CB8AC3E}">
        <p14:creationId xmlns:p14="http://schemas.microsoft.com/office/powerpoint/2010/main" val="72576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82D56-716F-F1A4-0BD8-CC7338E1C6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C4929-686F-E0EF-F31D-130F7C4EB33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6DE53E-058C-34B9-298A-4822D8399C0D}"/>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C15E905-087C-647D-0AAD-EEC9A116E6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1912ED-D5C4-182A-E737-7E1AA0CC383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53DB1C2-C7E0-8A31-2B62-46EB76B0141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44D6A01-5A9B-8AE0-FE4C-DA3AF93677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B80C80-3234-CD17-2910-4A9E5BCBFE8A}"/>
              </a:ext>
            </a:extLst>
          </p:cNvPr>
          <p:cNvSpPr txBox="1"/>
          <p:nvPr/>
        </p:nvSpPr>
        <p:spPr>
          <a:xfrm>
            <a:off x="2305200" y="1984941"/>
            <a:ext cx="8902927" cy="3780907"/>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0"/>
              </a:spcAft>
              <a:buClr>
                <a:srgbClr val="000000"/>
              </a:buClr>
              <a:buSzPts val="3200"/>
              <a:buFont typeface="Arial"/>
              <a:buNone/>
              <a:tabLst/>
              <a:defRPr/>
            </a:pPr>
            <a:r>
              <a:rPr kumimoji="0" lang="ar-EG" sz="3200" b="1" i="0" u="none" strike="noStrike" kern="0" cap="none" spc="0" normalizeH="0" baseline="0" noProof="0" dirty="0">
                <a:ln>
                  <a:noFill/>
                </a:ln>
                <a:solidFill>
                  <a:srgbClr val="000000"/>
                </a:solidFill>
                <a:effectLst/>
                <a:uLnTx/>
                <a:uFillTx/>
                <a:latin typeface="Simplified Arabic"/>
                <a:ea typeface="Simplified Arabic"/>
                <a:cs typeface="Simplified Arabic"/>
                <a:sym typeface="Simplified Arabic"/>
              </a:rPr>
              <a:t>1- تحديد القضية أو الموضوع المطروح</a:t>
            </a:r>
            <a:r>
              <a:rPr kumimoji="0" lang="ar-EG" sz="3200" b="0" i="0" u="none" strike="noStrike" kern="0" cap="none" spc="0" normalizeH="0" baseline="0" noProof="0" dirty="0">
                <a:ln>
                  <a:noFill/>
                </a:ln>
                <a:solidFill>
                  <a:srgbClr val="000000"/>
                </a:solidFill>
                <a:effectLst/>
                <a:uLnTx/>
                <a:uFillTx/>
                <a:latin typeface="Simplified Arabic"/>
                <a:ea typeface="Simplified Arabic"/>
                <a:cs typeface="Simplified Arabic"/>
                <a:sym typeface="Simplified Arabic"/>
              </a:rPr>
              <a:t>: تعتبر الخطوة الأولى لأي اتصال مكتوب، ولكي يستطيع المحرر تحقيق ذلك لابد من طرح عدة تساؤلات والحصول على إجابات عليها وهي: </a:t>
            </a:r>
          </a:p>
          <a:p>
            <a:pPr marL="457200" marR="0" lvl="0" indent="-457200" algn="just" defTabSz="914400" rtl="1" eaLnBrk="1" fontAlgn="auto" latinLnBrk="0" hangingPunct="1">
              <a:lnSpc>
                <a:spcPct val="107000"/>
              </a:lnSpc>
              <a:spcBef>
                <a:spcPts val="0"/>
              </a:spcBef>
              <a:spcAft>
                <a:spcPts val="0"/>
              </a:spcAft>
              <a:buClr>
                <a:srgbClr val="000000"/>
              </a:buClr>
              <a:buSzPts val="3200"/>
              <a:buFont typeface="Arial" panose="020B0604020202020204" pitchFamily="34" charset="0"/>
              <a:buChar char="•"/>
              <a:tabLst/>
              <a:defRPr/>
            </a:pPr>
            <a:r>
              <a:rPr kumimoji="0" lang="ar-EG" sz="3200" b="0" i="0" u="none" strike="noStrike" kern="0" cap="none" spc="0" normalizeH="0" baseline="0" noProof="0" dirty="0">
                <a:ln>
                  <a:noFill/>
                </a:ln>
                <a:solidFill>
                  <a:srgbClr val="000000"/>
                </a:solidFill>
                <a:effectLst/>
                <a:uLnTx/>
                <a:uFillTx/>
                <a:latin typeface="Simplified Arabic"/>
                <a:ea typeface="Simplified Arabic"/>
                <a:cs typeface="Simplified Arabic"/>
                <a:sym typeface="Simplified Arabic"/>
              </a:rPr>
              <a:t>ما هو الموضوع – ما مناسبته ؟</a:t>
            </a:r>
          </a:p>
          <a:p>
            <a:pPr marL="457200" marR="0" lvl="0" indent="-457200" algn="just" defTabSz="914400" rtl="1" eaLnBrk="1" fontAlgn="auto" latinLnBrk="0" hangingPunct="1">
              <a:lnSpc>
                <a:spcPct val="107000"/>
              </a:lnSpc>
              <a:spcBef>
                <a:spcPts val="0"/>
              </a:spcBef>
              <a:spcAft>
                <a:spcPts val="0"/>
              </a:spcAft>
              <a:buClr>
                <a:srgbClr val="000000"/>
              </a:buClr>
              <a:buSzPts val="3200"/>
              <a:buFont typeface="Arial" panose="020B0604020202020204" pitchFamily="34" charset="0"/>
              <a:buChar char="•"/>
              <a:tabLst/>
              <a:defRPr/>
            </a:pPr>
            <a:r>
              <a:rPr kumimoji="0" lang="ar-EG" sz="3200" b="0" i="0" u="none" strike="noStrike" kern="0" cap="none" spc="0" normalizeH="0" baseline="0" noProof="0" dirty="0">
                <a:ln>
                  <a:noFill/>
                </a:ln>
                <a:solidFill>
                  <a:srgbClr val="000000"/>
                </a:solidFill>
                <a:effectLst/>
                <a:uLnTx/>
                <a:uFillTx/>
                <a:latin typeface="Simplified Arabic"/>
                <a:ea typeface="Simplified Arabic"/>
                <a:cs typeface="Simplified Arabic"/>
                <a:sym typeface="Simplified Arabic"/>
              </a:rPr>
              <a:t>ما نوعيات الجماهير المتأثرة بالموضوع؟ </a:t>
            </a:r>
          </a:p>
          <a:p>
            <a:pPr marL="457200" marR="0" lvl="0" indent="-457200" algn="just" defTabSz="914400" rtl="1" eaLnBrk="1" fontAlgn="auto" latinLnBrk="0" hangingPunct="1">
              <a:lnSpc>
                <a:spcPct val="107000"/>
              </a:lnSpc>
              <a:spcBef>
                <a:spcPts val="0"/>
              </a:spcBef>
              <a:spcAft>
                <a:spcPts val="0"/>
              </a:spcAft>
              <a:buClr>
                <a:srgbClr val="000000"/>
              </a:buClr>
              <a:buSzPts val="3200"/>
              <a:buFont typeface="Arial" panose="020B0604020202020204" pitchFamily="34" charset="0"/>
              <a:buChar char="•"/>
              <a:tabLst/>
              <a:defRPr/>
            </a:pPr>
            <a:r>
              <a:rPr kumimoji="0" lang="ar-EG" sz="3200" b="0" i="0" u="none" strike="noStrike" kern="0" cap="none" spc="0" normalizeH="0" baseline="0" noProof="0" dirty="0">
                <a:ln>
                  <a:noFill/>
                </a:ln>
                <a:solidFill>
                  <a:srgbClr val="000000"/>
                </a:solidFill>
                <a:effectLst/>
                <a:uLnTx/>
                <a:uFillTx/>
                <a:latin typeface="Simplified Arabic"/>
                <a:ea typeface="Simplified Arabic"/>
                <a:cs typeface="Simplified Arabic"/>
                <a:sym typeface="Simplified Arabic"/>
              </a:rPr>
              <a:t>ما التوقيت المحدد للكتابة؟</a:t>
            </a:r>
          </a:p>
          <a:p>
            <a:pPr marL="457200" marR="0" lvl="0" indent="-457200" algn="just" defTabSz="914400" rtl="1" eaLnBrk="1" fontAlgn="auto" latinLnBrk="0" hangingPunct="1">
              <a:lnSpc>
                <a:spcPct val="107000"/>
              </a:lnSpc>
              <a:spcBef>
                <a:spcPts val="0"/>
              </a:spcBef>
              <a:spcAft>
                <a:spcPts val="0"/>
              </a:spcAft>
              <a:buClr>
                <a:srgbClr val="000000"/>
              </a:buClr>
              <a:buSzPts val="3200"/>
              <a:buFont typeface="Arial" panose="020B0604020202020204" pitchFamily="34" charset="0"/>
              <a:buChar char="•"/>
              <a:tabLst/>
              <a:defRPr/>
            </a:pPr>
            <a:r>
              <a:rPr kumimoji="0" lang="ar-EG" sz="3200" b="0" i="0" u="none" strike="noStrike" kern="0" cap="none" spc="0" normalizeH="0" baseline="0" noProof="0" dirty="0">
                <a:ln>
                  <a:noFill/>
                </a:ln>
                <a:solidFill>
                  <a:srgbClr val="000000"/>
                </a:solidFill>
                <a:effectLst/>
                <a:uLnTx/>
                <a:uFillTx/>
                <a:latin typeface="Simplified Arabic"/>
                <a:ea typeface="Simplified Arabic"/>
                <a:cs typeface="Simplified Arabic"/>
                <a:sym typeface="Simplified Arabic"/>
              </a:rPr>
              <a:t>ما نقاط القوة والضعف الخاصة بمنظمتك المتعلقة بهذا الموضوع؟  </a:t>
            </a:r>
          </a:p>
        </p:txBody>
      </p:sp>
      <p:pic>
        <p:nvPicPr>
          <p:cNvPr id="4" name="Picture 3">
            <a:extLst>
              <a:ext uri="{FF2B5EF4-FFF2-40B4-BE49-F238E27FC236}">
                <a16:creationId xmlns:a16="http://schemas.microsoft.com/office/drawing/2014/main" id="{DAE4BD28-9ECC-99DA-6D43-299D712707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9275" y="3882683"/>
            <a:ext cx="1516290" cy="1883165"/>
          </a:xfrm>
          <a:prstGeom prst="rect">
            <a:avLst/>
          </a:prstGeom>
        </p:spPr>
      </p:pic>
    </p:spTree>
    <p:extLst>
      <p:ext uri="{BB962C8B-B14F-4D97-AF65-F5344CB8AC3E}">
        <p14:creationId xmlns:p14="http://schemas.microsoft.com/office/powerpoint/2010/main" val="370844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C4CC6-A60A-725A-47A1-DC3BC15A1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F4368E-8006-3295-374B-5B04A002C8A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04A233-F577-4796-7A24-94034E116E82}"/>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CA9F6F9-9969-0E21-08A2-3E0DA6AF38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2EF06E-A870-73F2-4896-AD0A4AAED7D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A70C5F0-3627-6F93-04A1-DB7C4970DC7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4937962-D523-CE7D-C830-4B464C2557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55CEC0E-7BBD-3C89-5DD1-223DB285DCFA}"/>
              </a:ext>
            </a:extLst>
          </p:cNvPr>
          <p:cNvSpPr txBox="1"/>
          <p:nvPr/>
        </p:nvSpPr>
        <p:spPr>
          <a:xfrm>
            <a:off x="2516041" y="1883341"/>
            <a:ext cx="8902927"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البحث عن المعلومات الخاصة بالموضوع: </a:t>
            </a:r>
            <a:r>
              <a:rPr lang="ar-EG" sz="3200" dirty="0">
                <a:solidFill>
                  <a:schemeClr val="dk1"/>
                </a:solidFill>
                <a:latin typeface="Simplified Arabic"/>
                <a:ea typeface="Simplified Arabic"/>
                <a:cs typeface="Simplified Arabic"/>
                <a:sym typeface="Simplified Arabic"/>
              </a:rPr>
              <a:t>تتوفر لممارسي العلاقات العامة عدة مصادر للحصول على معلومات دقيقة عن الموضوع الذي يتناوله بالكتابة مثل: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البحوث الأولية</a:t>
            </a:r>
            <a:r>
              <a:rPr lang="ar-EG" sz="3200" dirty="0">
                <a:solidFill>
                  <a:schemeClr val="dk1"/>
                </a:solidFill>
                <a:latin typeface="Simplified Arabic"/>
                <a:ea typeface="Simplified Arabic"/>
                <a:cs typeface="Simplified Arabic"/>
                <a:sym typeface="Simplified Arabic"/>
              </a:rPr>
              <a:t>: تقوم بها المنظمة لتوفير المعلومات التي تحتاجها المنظمة نفسها لهدف محدد.</a:t>
            </a:r>
          </a:p>
          <a:p>
            <a:pPr marL="457200" indent="-457200" algn="just" rtl="1">
              <a:lnSpc>
                <a:spcPct val="107000"/>
              </a:lnSpc>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البحوث الثانوية</a:t>
            </a:r>
            <a:r>
              <a:rPr lang="ar-EG" sz="3200" dirty="0">
                <a:solidFill>
                  <a:schemeClr val="dk1"/>
                </a:solidFill>
                <a:latin typeface="Simplified Arabic"/>
                <a:ea typeface="Simplified Arabic"/>
                <a:cs typeface="Simplified Arabic"/>
                <a:sym typeface="Simplified Arabic"/>
              </a:rPr>
              <a:t>: تقوم بها جهات خارجية متنوعة، وتوفر معلومات يمكن لمنظمتك الاستعانة بها</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2C319232-BB23-7800-9483-0A44A7B3D3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879228" y="3628881"/>
            <a:ext cx="1802395" cy="2238494"/>
          </a:xfrm>
          <a:prstGeom prst="rect">
            <a:avLst/>
          </a:prstGeom>
        </p:spPr>
      </p:pic>
    </p:spTree>
    <p:extLst>
      <p:ext uri="{BB962C8B-B14F-4D97-AF65-F5344CB8AC3E}">
        <p14:creationId xmlns:p14="http://schemas.microsoft.com/office/powerpoint/2010/main" val="1953958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E5649-CDB2-D17E-2EAE-389103495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21DD08-F81A-994D-726A-A81DA5E1C7D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CB62A3-FED5-8EA9-69BD-CAD2BB62876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049B4E6-8A7E-C015-3CAD-7AF422E543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B29C22-7C33-7731-5590-9F6FC5ACF92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BF5A970-BD8B-0575-D615-381D4889138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F59CBFE-8BB2-153F-508E-72A3FAC786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A699901-C747-9FE9-8582-FDB042878CB0}"/>
              </a:ext>
            </a:extLst>
          </p:cNvPr>
          <p:cNvSpPr txBox="1"/>
          <p:nvPr/>
        </p:nvSpPr>
        <p:spPr>
          <a:xfrm>
            <a:off x="2305200" y="1984941"/>
            <a:ext cx="8902927" cy="443954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600" b="1" dirty="0">
                <a:solidFill>
                  <a:schemeClr val="dk1"/>
                </a:solidFill>
                <a:latin typeface="Simplified Arabic"/>
                <a:ea typeface="Simplified Arabic"/>
                <a:cs typeface="Simplified Arabic"/>
                <a:sym typeface="Simplified Arabic"/>
              </a:rPr>
              <a:t>3 - دراسة الجمهور المستهدف</a:t>
            </a:r>
            <a:r>
              <a:rPr lang="ar-EG" sz="36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تتم</a:t>
            </a:r>
            <a:r>
              <a:rPr lang="ar-EG" sz="36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على عدة مستويات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عند الكتابة في موضوع ما وهو: ما موقف الجمهور المستهدف من الموضوع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تحديد خصائص القراء: لابد من التعرف على خصائص الجمهور الذي تكتب له (سن - اهتمامات - تعليم - وغيرها).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تحليل اتجاهات القراء: يجب التعرف على اتجاهات الجمهور نحو الموضوع المطروح.</a:t>
            </a:r>
          </a:p>
          <a:p>
            <a:pPr marR="0" lvl="0" algn="just" rtl="1">
              <a:lnSpc>
                <a:spcPct val="107000"/>
              </a:lnSpc>
              <a:spcBef>
                <a:spcPts val="0"/>
              </a:spcBef>
              <a:spcAft>
                <a:spcPts val="0"/>
              </a:spcAft>
              <a:buClr>
                <a:schemeClr val="dk1"/>
              </a:buClr>
              <a:buSzPts val="3200"/>
            </a:pPr>
            <a:endParaRPr lang="ar-EG" sz="36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997BB946-5B95-E804-30E0-3C03EBFB88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9275" y="3882683"/>
            <a:ext cx="1516290" cy="1883165"/>
          </a:xfrm>
          <a:prstGeom prst="rect">
            <a:avLst/>
          </a:prstGeom>
        </p:spPr>
      </p:pic>
    </p:spTree>
    <p:extLst>
      <p:ext uri="{BB962C8B-B14F-4D97-AF65-F5344CB8AC3E}">
        <p14:creationId xmlns:p14="http://schemas.microsoft.com/office/powerpoint/2010/main" val="923580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D423E-8E9D-B5F7-93B8-88EF3AC807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4E32CE-176C-1C7C-8C8F-A5D318615C1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287DDF-BA82-DC58-CF02-9A4DEC74D658}"/>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AC64775-A9E7-647F-756E-FC4C16575E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69BD67-6B17-92E2-6885-53FFDF2C77F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4556E1E-5A56-959F-DD39-5703F5E7C1B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093A981-385A-7CFD-E831-130CDA1B9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62DFABF-1C0C-71BB-C3E7-5A16781A7F9F}"/>
              </a:ext>
            </a:extLst>
          </p:cNvPr>
          <p:cNvSpPr txBox="1"/>
          <p:nvPr/>
        </p:nvSpPr>
        <p:spPr>
          <a:xfrm>
            <a:off x="2396603" y="1917048"/>
            <a:ext cx="8902927" cy="490063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4 - تحديد هدف الرسالة</a:t>
            </a:r>
            <a:r>
              <a:rPr lang="ar-EG" sz="3200" dirty="0">
                <a:solidFill>
                  <a:schemeClr val="dk1"/>
                </a:solidFill>
                <a:latin typeface="Simplified Arabic"/>
                <a:ea typeface="Simplified Arabic"/>
                <a:cs typeface="Simplified Arabic"/>
                <a:sym typeface="Simplified Arabic"/>
              </a:rPr>
              <a:t>: على المحرر تحديد هدف رسالته من الأهداف الثلاث الأساسية للرسائل الاتصالية وهي: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أهداف إعلامية</a:t>
            </a:r>
            <a:r>
              <a:rPr lang="ar-EG" sz="3200" dirty="0">
                <a:solidFill>
                  <a:schemeClr val="dk1"/>
                </a:solidFill>
                <a:latin typeface="Simplified Arabic"/>
                <a:ea typeface="Simplified Arabic"/>
                <a:cs typeface="Simplified Arabic"/>
                <a:sym typeface="Simplified Arabic"/>
              </a:rPr>
              <a:t>: التأثير على مستوى معرفة الجمهور بالموضوع.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أهداف موقفية</a:t>
            </a:r>
            <a:r>
              <a:rPr lang="ar-EG" sz="3200" dirty="0">
                <a:solidFill>
                  <a:schemeClr val="dk1"/>
                </a:solidFill>
                <a:latin typeface="Simplified Arabic"/>
                <a:ea typeface="Simplified Arabic"/>
                <a:cs typeface="Simplified Arabic"/>
                <a:sym typeface="Simplified Arabic"/>
              </a:rPr>
              <a:t>: التأثير على مواقف واتجاهات الجمهور نحو الموضوع.</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أهداف سلوكية</a:t>
            </a:r>
            <a:r>
              <a:rPr lang="ar-EG" sz="3200" dirty="0">
                <a:solidFill>
                  <a:schemeClr val="dk1"/>
                </a:solidFill>
                <a:latin typeface="Simplified Arabic"/>
                <a:ea typeface="Simplified Arabic"/>
                <a:cs typeface="Simplified Arabic"/>
                <a:sym typeface="Simplified Arabic"/>
              </a:rPr>
              <a:t>: التأثير على سلوك الجمهور في الموضوع المطروح.</a:t>
            </a:r>
            <a:endParaRPr lang="ar-EG" sz="36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6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AEC0CF97-ACA3-076C-2686-DE42155B65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79228" y="3992879"/>
            <a:ext cx="1509310" cy="1874495"/>
          </a:xfrm>
          <a:prstGeom prst="rect">
            <a:avLst/>
          </a:prstGeom>
        </p:spPr>
      </p:pic>
    </p:spTree>
    <p:extLst>
      <p:ext uri="{BB962C8B-B14F-4D97-AF65-F5344CB8AC3E}">
        <p14:creationId xmlns:p14="http://schemas.microsoft.com/office/powerpoint/2010/main" val="1238655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5F060-5819-45BE-B614-9EF235AC62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502CC5-E77B-0D8F-205A-B70B562D8A1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FD7289-4850-CF4B-E57C-571167DFC43B}"/>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EC539BF-256A-0695-5D2D-49B1B4D9F7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566EE3-A043-1F65-B87E-EF3AF92AC95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D63345D-D6DD-104A-736F-CA6682B3EF1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1FFB341-757F-2DD6-DD06-971055A485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0DFECB-0924-34D9-DDF8-04F7B56B45CD}"/>
              </a:ext>
            </a:extLst>
          </p:cNvPr>
          <p:cNvSpPr txBox="1"/>
          <p:nvPr/>
        </p:nvSpPr>
        <p:spPr>
          <a:xfrm>
            <a:off x="2396603" y="1917048"/>
            <a:ext cx="8902927" cy="384675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600" b="1" dirty="0">
                <a:solidFill>
                  <a:schemeClr val="dk1"/>
                </a:solidFill>
                <a:latin typeface="Simplified Arabic"/>
                <a:ea typeface="Simplified Arabic"/>
                <a:cs typeface="Simplified Arabic"/>
                <a:sym typeface="Simplified Arabic"/>
              </a:rPr>
              <a:t>5 - اختيار الوسيلة الاتصالية المناسبة</a:t>
            </a:r>
            <a:r>
              <a:rPr lang="ar-EG" sz="3600" dirty="0">
                <a:solidFill>
                  <a:schemeClr val="dk1"/>
                </a:solidFill>
                <a:latin typeface="Simplified Arabic"/>
                <a:ea typeface="Simplified Arabic"/>
                <a:cs typeface="Simplified Arabic"/>
                <a:sym typeface="Simplified Arabic"/>
              </a:rPr>
              <a:t>: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تعتبر مهمة معقدة تتطلب وجود معرفة لا تعتمد على الافتراضات المسبقة – قائمة على معلومات دقيقة وموثوق بها – حول الوسائل الإعلامية المتاحة للاستخدام.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يجب توافر معلومات محددة لاختيار الوسيلة المناسبة للوصول لأكبر عدد من الجمهور بأقل التكاليف مثل (ما خصائص الجمهور، مصداقية كل وسيلة لدى الجمهور المستهدف، وهكذا)</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5ED3ADC0-3E5B-9A65-2369-50EB2B58A2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79228" y="3992879"/>
            <a:ext cx="1509310" cy="1874495"/>
          </a:xfrm>
          <a:prstGeom prst="rect">
            <a:avLst/>
          </a:prstGeom>
        </p:spPr>
      </p:pic>
    </p:spTree>
    <p:extLst>
      <p:ext uri="{BB962C8B-B14F-4D97-AF65-F5344CB8AC3E}">
        <p14:creationId xmlns:p14="http://schemas.microsoft.com/office/powerpoint/2010/main" val="132469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F441F-68AF-BA6B-CD0A-902E7CD1E1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DCEC40-C6E2-2608-F56F-3AE618346BF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F1A8A7-E961-B2B0-2B4C-6CC5BEEDAEAC}"/>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5EB8671-9665-DA29-7413-5ACF2ADC36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0F89F6-39FD-3B63-3B68-3A6E79DDE9D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02CAE62-A93F-0802-BED3-D870270817A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4D921E4-F47B-8D03-B050-98F655779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02E134-AC49-0F29-2594-3070859F0DD1}"/>
              </a:ext>
            </a:extLst>
          </p:cNvPr>
          <p:cNvSpPr txBox="1"/>
          <p:nvPr/>
        </p:nvSpPr>
        <p:spPr>
          <a:xfrm>
            <a:off x="2396603" y="1917048"/>
            <a:ext cx="8902927" cy="424186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600" b="1" dirty="0">
                <a:solidFill>
                  <a:schemeClr val="dk1"/>
                </a:solidFill>
                <a:latin typeface="Simplified Arabic"/>
                <a:ea typeface="Simplified Arabic"/>
                <a:cs typeface="Simplified Arabic"/>
                <a:sym typeface="Simplified Arabic"/>
              </a:rPr>
              <a:t>مثال: </a:t>
            </a:r>
          </a:p>
          <a:p>
            <a:pPr marR="0" lvl="0" algn="just" rtl="1">
              <a:lnSpc>
                <a:spcPct val="107000"/>
              </a:lnSpc>
              <a:spcBef>
                <a:spcPts val="0"/>
              </a:spcBef>
              <a:spcAft>
                <a:spcPts val="0"/>
              </a:spcAft>
              <a:buClr>
                <a:schemeClr val="dk1"/>
              </a:buClr>
              <a:buSzPts val="3200"/>
            </a:pPr>
            <a:endParaRPr lang="ar-EG" sz="36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600" dirty="0">
                <a:solidFill>
                  <a:schemeClr val="dk1"/>
                </a:solidFill>
                <a:latin typeface="Simplified Arabic"/>
                <a:ea typeface="Simplified Arabic"/>
                <a:cs typeface="Simplified Arabic"/>
                <a:sym typeface="Simplified Arabic"/>
              </a:rPr>
              <a:t>عند إعداد رسالة علاقات عامة عن دعاية لفندق خاص للشباب في مدينة شاطئية، فيجب هنا اختيار وسيلة الإعلام المناسبة للجمهور المستهدف، وأفضل وسيلة هنا المواقع الإلكترونية، ومواقع التواصل الاجتماعي، لأن أغلب جمهورها من الشباب</a:t>
            </a:r>
            <a:r>
              <a:rPr lang="en-US" sz="3600" dirty="0">
                <a:solidFill>
                  <a:schemeClr val="dk1"/>
                </a:solidFill>
                <a:latin typeface="Simplified Arabic"/>
                <a:ea typeface="Simplified Arabic"/>
                <a:cs typeface="Simplified Arabic"/>
                <a:sym typeface="Simplified Arabic"/>
              </a:rPr>
              <a:t>.</a:t>
            </a:r>
            <a:endParaRPr lang="ar-EG" sz="36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0FA85AE4-BFE6-2E55-48F3-119B35E31E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79228" y="3992879"/>
            <a:ext cx="1509310" cy="1874495"/>
          </a:xfrm>
          <a:prstGeom prst="rect">
            <a:avLst/>
          </a:prstGeom>
        </p:spPr>
      </p:pic>
    </p:spTree>
    <p:extLst>
      <p:ext uri="{BB962C8B-B14F-4D97-AF65-F5344CB8AC3E}">
        <p14:creationId xmlns:p14="http://schemas.microsoft.com/office/powerpoint/2010/main" val="2140326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904E8-C77C-62C0-EBCE-13A085DA6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28B412-A520-DDC9-BC5A-01BB2B25865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98B89B-023B-DF06-B0D7-BC7465CEEBFC}"/>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9B65DF6-2C86-2D50-D968-05AEF2E34C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6E946D-5FDA-795B-04F1-D62153E0E54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39F4126-2F7E-4E71-054A-670637023D3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400E1AB-0CD3-5923-A724-7FD42CEBBA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FDF4C6-15BC-E60E-45B0-14359D27DEE3}"/>
              </a:ext>
            </a:extLst>
          </p:cNvPr>
          <p:cNvSpPr txBox="1"/>
          <p:nvPr/>
        </p:nvSpPr>
        <p:spPr>
          <a:xfrm>
            <a:off x="2396603" y="1917048"/>
            <a:ext cx="8902927" cy="437369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ثانيا: عملية الكتابة الفعلية: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L="571500" marR="0" lvl="0" indent="-571500" algn="just" rtl="1">
              <a:lnSpc>
                <a:spcPct val="107000"/>
              </a:lnSpc>
              <a:spcBef>
                <a:spcPts val="0"/>
              </a:spcBef>
              <a:spcAft>
                <a:spcPts val="0"/>
              </a:spcAft>
              <a:buClr>
                <a:schemeClr val="dk1"/>
              </a:buClr>
              <a:buSzPts val="3200"/>
              <a:buFont typeface="Arial" panose="020B0604020202020204" pitchFamily="34" charset="0"/>
              <a:buChar char="•"/>
            </a:pPr>
            <a:r>
              <a:rPr lang="ar-EG" sz="3600" b="1" dirty="0">
                <a:solidFill>
                  <a:schemeClr val="dk1"/>
                </a:solidFill>
                <a:latin typeface="Simplified Arabic"/>
                <a:ea typeface="Simplified Arabic"/>
                <a:cs typeface="Simplified Arabic"/>
                <a:sym typeface="Simplified Arabic"/>
              </a:rPr>
              <a:t>تحديد استراتيجية الرسالة:</a:t>
            </a:r>
            <a:endParaRPr lang="ar-EG" sz="36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يتوقف تحديد استراتيجية كتابة الرسالة على عدة عوامل تختلف من حالة إلى أخرى ويعتمد على الأهداف المرجو تحققها من الرسالة – سواء بشكل مباشر أو غير مباشر – وخصائص الجمهور المستهدف، ومواقفه واتجاهاته المسبقة، واحتياجاته من المعلومات.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DF0BC7E9-F339-EF46-DCE6-E50DBD828D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79228" y="3992879"/>
            <a:ext cx="1509310" cy="1874495"/>
          </a:xfrm>
          <a:prstGeom prst="rect">
            <a:avLst/>
          </a:prstGeom>
        </p:spPr>
      </p:pic>
    </p:spTree>
    <p:extLst>
      <p:ext uri="{BB962C8B-B14F-4D97-AF65-F5344CB8AC3E}">
        <p14:creationId xmlns:p14="http://schemas.microsoft.com/office/powerpoint/2010/main" val="379993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5A9C5-30EB-B50A-0712-8AED9B9D64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BFEBD3-DF09-D633-5CC2-27DB9602759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C3B635-9DB4-CB28-6DA9-8A859712138C}"/>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8589336-9064-BDAE-1335-CC94303460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9C4051-264C-1BAE-94DA-527BD0FA10F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85A1FA5-F992-CA23-CA1B-2DAC1554926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14F4417-4C17-195F-004F-F6494454CD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91D74B3-C38D-5974-A80D-FCB1235A1D65}"/>
              </a:ext>
            </a:extLst>
          </p:cNvPr>
          <p:cNvSpPr txBox="1"/>
          <p:nvPr/>
        </p:nvSpPr>
        <p:spPr>
          <a:xfrm>
            <a:off x="2396603" y="1917048"/>
            <a:ext cx="8902927" cy="685124"/>
          </a:xfrm>
          <a:prstGeom prst="rect">
            <a:avLst/>
          </a:prstGeom>
          <a:noFill/>
        </p:spPr>
        <p:txBody>
          <a:bodyPr wrap="square" rtlCol="0">
            <a:spAutoFit/>
          </a:bodyPr>
          <a:lstStyle/>
          <a:p>
            <a:pPr marL="571500" marR="0" lvl="0" indent="-571500" algn="just" rtl="1">
              <a:lnSpc>
                <a:spcPct val="107000"/>
              </a:lnSpc>
              <a:spcBef>
                <a:spcPts val="0"/>
              </a:spcBef>
              <a:spcAft>
                <a:spcPts val="0"/>
              </a:spcAft>
              <a:buClr>
                <a:schemeClr val="dk1"/>
              </a:buClr>
              <a:buSzPts val="3200"/>
              <a:buFont typeface="Arial" panose="020B0604020202020204" pitchFamily="34" charset="0"/>
              <a:buChar char="•"/>
            </a:pPr>
            <a:r>
              <a:rPr lang="ar-EG" sz="3600" dirty="0">
                <a:solidFill>
                  <a:schemeClr val="dk1"/>
                </a:solidFill>
                <a:latin typeface="Simplified Arabic"/>
                <a:ea typeface="Simplified Arabic"/>
                <a:cs typeface="Simplified Arabic"/>
                <a:sym typeface="Simplified Arabic"/>
              </a:rPr>
              <a:t>استراتيجيات أساسية يمكن استخدامها في الكتابة وهي: </a:t>
            </a:r>
          </a:p>
        </p:txBody>
      </p:sp>
      <p:graphicFrame>
        <p:nvGraphicFramePr>
          <p:cNvPr id="4" name="Diagram 3">
            <a:extLst>
              <a:ext uri="{FF2B5EF4-FFF2-40B4-BE49-F238E27FC236}">
                <a16:creationId xmlns:a16="http://schemas.microsoft.com/office/drawing/2014/main" id="{CA897B96-A238-3AB6-0BC8-9DE4CAB608B2}"/>
              </a:ext>
            </a:extLst>
          </p:cNvPr>
          <p:cNvGraphicFramePr/>
          <p:nvPr>
            <p:extLst>
              <p:ext uri="{D42A27DB-BD31-4B8C-83A1-F6EECF244321}">
                <p14:modId xmlns:p14="http://schemas.microsoft.com/office/powerpoint/2010/main" val="4287624021"/>
              </p:ext>
            </p:extLst>
          </p:nvPr>
        </p:nvGraphicFramePr>
        <p:xfrm>
          <a:off x="2855742" y="2490634"/>
          <a:ext cx="7582486" cy="3611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9BC4667B-660C-8444-8D49-F53B6AD3EC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2246" y="3959553"/>
            <a:ext cx="1963051" cy="1963051"/>
          </a:xfrm>
          <a:prstGeom prst="rect">
            <a:avLst/>
          </a:prstGeom>
        </p:spPr>
      </p:pic>
    </p:spTree>
    <p:extLst>
      <p:ext uri="{BB962C8B-B14F-4D97-AF65-F5344CB8AC3E}">
        <p14:creationId xmlns:p14="http://schemas.microsoft.com/office/powerpoint/2010/main" val="118747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A4535-F09A-26ED-A129-AA1A4593D3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982596-4A83-6741-D320-D3E6C56E8AF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90F3A7-B13E-A7C5-1100-9C7D5AE73D6F}"/>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D20EEC0-D714-5B97-3235-22D515E44A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C7552C-1BDA-7F09-E8BC-7C3C45F4CDA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BFFDC13-8C44-D527-2525-963E083A464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598141C-7D64-13F6-A54E-79D3CA1CA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D94E25B-B867-2FAF-60FB-FF540A25BFE8}"/>
              </a:ext>
            </a:extLst>
          </p:cNvPr>
          <p:cNvSpPr txBox="1"/>
          <p:nvPr/>
        </p:nvSpPr>
        <p:spPr>
          <a:xfrm>
            <a:off x="2396603" y="1976506"/>
            <a:ext cx="8902927"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 1 - </a:t>
            </a:r>
            <a:r>
              <a:rPr lang="ar-EG" sz="3200" b="1" dirty="0">
                <a:solidFill>
                  <a:schemeClr val="dk1"/>
                </a:solidFill>
                <a:latin typeface="Simplified Arabic"/>
                <a:ea typeface="Simplified Arabic"/>
                <a:cs typeface="Simplified Arabic"/>
                <a:sym typeface="Simplified Arabic"/>
              </a:rPr>
              <a:t>استراتيجية الحجج والبراهين</a:t>
            </a:r>
            <a:r>
              <a:rPr lang="ar-EG" sz="3200" dirty="0">
                <a:solidFill>
                  <a:schemeClr val="dk1"/>
                </a:solidFill>
                <a:latin typeface="Simplified Arabic"/>
                <a:ea typeface="Simplified Arabic"/>
                <a:cs typeface="Simplified Arabic"/>
                <a:sym typeface="Simplified Arabic"/>
              </a:rPr>
              <a:t>: </a:t>
            </a: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تستخدم في الرسائل الإقناعية التي تخاطب عقل جمهور مهتم أساساً بالموضوع، ولكن له مواقف متباينة نحوه، وهي تعتمد على استخدام مؤثرات عقلية متعددة للتبرير والإقناع للوصول إلى الجمهور المقتنع بالموضوع أو المحايد. </a:t>
            </a: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عند بيع عقار معين يجب إظهار وثائق الملكية والتصاريح وغيرها كإثبات أو برهان للمشتري.</a:t>
            </a:r>
            <a:endParaRPr lang="en-US"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0450AB98-11F2-4122-6D7E-4B0804AA07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4207155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128B8-C429-30B7-F844-2E72508DF0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77D0F1-1EEE-5024-5313-55103D9C30E2}"/>
              </a:ext>
            </a:extLst>
          </p:cNvPr>
          <p:cNvSpPr/>
          <p:nvPr/>
        </p:nvSpPr>
        <p:spPr>
          <a:xfrm>
            <a:off x="689640" y="17757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657E27-EEB9-41AE-5699-8E672D35DC1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C4DD24E-FFCA-DE06-1D33-40B65C7A68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D81291-277E-AD10-4F5B-412619744F5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51D0171-159E-9A7E-F715-A48B642707F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F90D3AE-08FC-E117-D225-E04E30BB37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CAA331-77E9-4F2F-DE47-B7E5E4898953}"/>
              </a:ext>
            </a:extLst>
          </p:cNvPr>
          <p:cNvSpPr txBox="1"/>
          <p:nvPr/>
        </p:nvSpPr>
        <p:spPr>
          <a:xfrm>
            <a:off x="2346765" y="2409031"/>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الاستراتيجية الإعلامية: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 تهدف إلى وصف الحقائق بشكل مباشر، وذكر معلومات جديدة عن الموضوع، وتعتمد على اهتمام الجمهور بحداثة المعلومة.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5A05DA35-1542-DBA4-BC9A-8A9AF5DC80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3604558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760AD-2EAB-AEF9-BDB3-37413214EF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A1773B-BFCD-8777-03BA-F321F24BA23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5817E6-036C-F7BC-753B-DDD3E1D416DA}"/>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4437D3B-1A98-18C3-2759-67B7849869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79C24E-3629-6A50-5E78-13792B5BA1C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4CB7A56-D3D9-6DFD-E125-E8CC06356D7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260DB16-B20A-4B54-8CE7-ADE8717FF6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D4105D-2B86-2570-1BA2-E88E931F0A39}"/>
              </a:ext>
            </a:extLst>
          </p:cNvPr>
          <p:cNvSpPr txBox="1"/>
          <p:nvPr/>
        </p:nvSpPr>
        <p:spPr>
          <a:xfrm>
            <a:off x="2305200" y="2409031"/>
            <a:ext cx="8902927" cy="272702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استراتيجية الصورة الذهنية: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تستخدم لإقامة والمحافظة على هوية بارزة وقوية لشيء ما (شخص، فكرة، منتج، منظمة) وتعتمد على ترابط وتداعي المعاني ودلالات الألفاظ من اجل تمييزها عن المنافسين. </a:t>
            </a:r>
          </a:p>
        </p:txBody>
      </p:sp>
      <p:pic>
        <p:nvPicPr>
          <p:cNvPr id="4" name="Picture 3">
            <a:extLst>
              <a:ext uri="{FF2B5EF4-FFF2-40B4-BE49-F238E27FC236}">
                <a16:creationId xmlns:a16="http://schemas.microsoft.com/office/drawing/2014/main" id="{57586990-0ECF-D5D2-30FD-E39745E1FC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472266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77465-FAA3-4D68-72DF-7555F1D1E2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DC9F5E-EA1E-0275-EA88-830A73F49DB0}"/>
              </a:ext>
            </a:extLst>
          </p:cNvPr>
          <p:cNvSpPr/>
          <p:nvPr/>
        </p:nvSpPr>
        <p:spPr>
          <a:xfrm>
            <a:off x="689640" y="17859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3EB9E1-A104-F6D6-B168-4D6AC6B2502B}"/>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776A490-C5D9-1AA9-EDBB-9260E8D99A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BDCB2E-0E1C-2B18-3082-1D02E717482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8BE6E8F-5BA2-FF6A-2C0B-FE693E9A60D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FEB2172-A5C5-9AC2-AE55-0C3A1921FD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ED7D85-BA28-C365-EB24-314189CC20D7}"/>
              </a:ext>
            </a:extLst>
          </p:cNvPr>
          <p:cNvSpPr txBox="1"/>
          <p:nvPr/>
        </p:nvSpPr>
        <p:spPr>
          <a:xfrm>
            <a:off x="2346765" y="1949974"/>
            <a:ext cx="9072203"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 الاستراتيجية العاطفية: </a:t>
            </a: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تستهدف الإقناع من خلال التأثير العاطفي على الجمهور المستهدف، وتعتمد على استخدام الكلمات والصور العاطفية في بناء الحدث والتركيز على النقاط العاطفية، أو ربط معاني محددة ببعض الانفعالات مثل الوطنية، وحتى الدعابات يمكن استخدامها في هذا السياق لأنها تخلق انطباع عاطفي جيد نحو الموضوع. </a:t>
            </a: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تكثر إعلانات الجمعيات الخيرية خلال شهر رمضان كوسيلة لاستثارة العاطفة.</a:t>
            </a:r>
          </a:p>
        </p:txBody>
      </p:sp>
      <p:pic>
        <p:nvPicPr>
          <p:cNvPr id="4" name="Picture 3">
            <a:extLst>
              <a:ext uri="{FF2B5EF4-FFF2-40B4-BE49-F238E27FC236}">
                <a16:creationId xmlns:a16="http://schemas.microsoft.com/office/drawing/2014/main" id="{203CAC36-7E4B-1E72-0F06-EC8BC6C352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85569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C36DF-6FAB-6D35-EEAD-32EBAEBC99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903994-1816-5CC6-E936-A827A5EA6E0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963706-9A01-7FC3-D8CE-243EAEAC1E7E}"/>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0390B24-BAC0-2531-E65C-E0010278FB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7C9B4-B63F-E35F-D5AC-25A049C8A6D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535E8F7-D267-53CC-D51B-1EB6B045654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B7AEA46-0EFC-3994-F403-89D3D6334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77EC35-2FEC-7E9B-E9EC-158DACAD21A5}"/>
              </a:ext>
            </a:extLst>
          </p:cNvPr>
          <p:cNvSpPr txBox="1"/>
          <p:nvPr/>
        </p:nvSpPr>
        <p:spPr>
          <a:xfrm>
            <a:off x="2516041" y="2069670"/>
            <a:ext cx="8902927"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تنقسم رسائل العلاقات العامة إلى نوعين:</a:t>
            </a:r>
          </a:p>
        </p:txBody>
      </p:sp>
      <p:sp>
        <p:nvSpPr>
          <p:cNvPr id="9" name="Hexagon 8">
            <a:extLst>
              <a:ext uri="{FF2B5EF4-FFF2-40B4-BE49-F238E27FC236}">
                <a16:creationId xmlns:a16="http://schemas.microsoft.com/office/drawing/2014/main" id="{8F6F7D55-694E-2A91-B476-D23BC6B0EAFE}"/>
              </a:ext>
            </a:extLst>
          </p:cNvPr>
          <p:cNvSpPr/>
          <p:nvPr/>
        </p:nvSpPr>
        <p:spPr>
          <a:xfrm>
            <a:off x="3816321" y="2996577"/>
            <a:ext cx="3252177" cy="2882552"/>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الإقناعية</a:t>
            </a:r>
            <a:endParaRPr lang="en-US" sz="3600" b="1" dirty="0"/>
          </a:p>
        </p:txBody>
      </p:sp>
      <p:sp>
        <p:nvSpPr>
          <p:cNvPr id="11" name="Hexagon 10">
            <a:extLst>
              <a:ext uri="{FF2B5EF4-FFF2-40B4-BE49-F238E27FC236}">
                <a16:creationId xmlns:a16="http://schemas.microsoft.com/office/drawing/2014/main" id="{8324BDF5-5D24-997C-8CD0-759A6E6DA36A}"/>
              </a:ext>
            </a:extLst>
          </p:cNvPr>
          <p:cNvSpPr/>
          <p:nvPr/>
        </p:nvSpPr>
        <p:spPr>
          <a:xfrm>
            <a:off x="7729679" y="2996577"/>
            <a:ext cx="3252177" cy="2882552"/>
          </a:xfrm>
          <a:prstGeom prst="hexagon">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الإعلامية</a:t>
            </a:r>
            <a:endParaRPr lang="en-US" sz="3600" b="1" dirty="0"/>
          </a:p>
        </p:txBody>
      </p:sp>
      <p:pic>
        <p:nvPicPr>
          <p:cNvPr id="4" name="Picture 3">
            <a:extLst>
              <a:ext uri="{FF2B5EF4-FFF2-40B4-BE49-F238E27FC236}">
                <a16:creationId xmlns:a16="http://schemas.microsoft.com/office/drawing/2014/main" id="{05A37832-7BAC-67A3-6289-BBEF667721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4005137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81220-3C89-C3EB-4D3D-1F70F086AD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653E63-79E5-E2B2-A982-0EB30E3161C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B3C01B-CAEB-BC4F-3A04-2E8179F6C10F}"/>
              </a:ext>
            </a:extLst>
          </p:cNvPr>
          <p:cNvSpPr txBox="1"/>
          <p:nvPr/>
        </p:nvSpPr>
        <p:spPr>
          <a:xfrm>
            <a:off x="2396603" y="1977337"/>
            <a:ext cx="8960066" cy="1876155"/>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أولًا - الرسالة الإعلامية</a:t>
            </a:r>
            <a:r>
              <a:rPr lang="ar-EG" sz="2800" dirty="0">
                <a:solidFill>
                  <a:schemeClr val="dk1"/>
                </a:solidFill>
                <a:latin typeface="Simplified Arabic"/>
                <a:ea typeface="Simplified Arabic"/>
                <a:cs typeface="Simplified Arabic"/>
                <a:sym typeface="Simplified Arabic"/>
              </a:rPr>
              <a:t>: تعتمد الرسالة ذات الهدف الإعلامي على قاعدتين هما: </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2793139-726D-13C7-9FCD-6998A723D8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0D0C8D-3FF7-D9ED-7496-8086F85FE6F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743F622-0EDD-5F40-8A07-C4D437B540E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40CCA75-2E91-79EA-A4D3-14BC0EB702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589E1157-A201-756C-8EBF-107404BAC658}"/>
              </a:ext>
            </a:extLst>
          </p:cNvPr>
          <p:cNvSpPr txBox="1"/>
          <p:nvPr/>
        </p:nvSpPr>
        <p:spPr>
          <a:xfrm>
            <a:off x="1263984" y="12580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14" name="Flowchart: Connector 13">
            <a:extLst>
              <a:ext uri="{FF2B5EF4-FFF2-40B4-BE49-F238E27FC236}">
                <a16:creationId xmlns:a16="http://schemas.microsoft.com/office/drawing/2014/main" id="{6BA3F758-12C5-67E3-CD2F-8531102F121B}"/>
              </a:ext>
            </a:extLst>
          </p:cNvPr>
          <p:cNvSpPr/>
          <p:nvPr/>
        </p:nvSpPr>
        <p:spPr>
          <a:xfrm>
            <a:off x="4023936" y="3043002"/>
            <a:ext cx="2518117" cy="2547272"/>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solidFill>
                  <a:schemeClr val="bg1"/>
                </a:solidFill>
                <a:latin typeface="Simplified Arabic"/>
                <a:ea typeface="Simplified Arabic"/>
                <a:cs typeface="Simplified Arabic"/>
                <a:sym typeface="Simplified Arabic"/>
              </a:rPr>
              <a:t>الموضوعية والتوازن</a:t>
            </a:r>
            <a:endParaRPr lang="en-US" sz="3200" b="1" dirty="0">
              <a:solidFill>
                <a:schemeClr val="bg1"/>
              </a:solidFill>
            </a:endParaRPr>
          </a:p>
        </p:txBody>
      </p:sp>
      <p:sp>
        <p:nvSpPr>
          <p:cNvPr id="15" name="Flowchart: Connector 14">
            <a:extLst>
              <a:ext uri="{FF2B5EF4-FFF2-40B4-BE49-F238E27FC236}">
                <a16:creationId xmlns:a16="http://schemas.microsoft.com/office/drawing/2014/main" id="{80FF0AED-F3E8-8899-9CB4-4C28442D5DCE}"/>
              </a:ext>
            </a:extLst>
          </p:cNvPr>
          <p:cNvSpPr/>
          <p:nvPr/>
        </p:nvSpPr>
        <p:spPr>
          <a:xfrm>
            <a:off x="7978726" y="3043002"/>
            <a:ext cx="2518117" cy="2547272"/>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solidFill>
                  <a:schemeClr val="bg1"/>
                </a:solidFill>
                <a:latin typeface="Simplified Arabic"/>
                <a:ea typeface="Simplified Arabic"/>
                <a:cs typeface="Simplified Arabic"/>
                <a:sym typeface="Simplified Arabic"/>
              </a:rPr>
              <a:t>معلومات جديدة وكاملة</a:t>
            </a:r>
            <a:endParaRPr lang="en-US" sz="3200" b="1" dirty="0">
              <a:solidFill>
                <a:schemeClr val="bg1"/>
              </a:solidFill>
            </a:endParaRPr>
          </a:p>
        </p:txBody>
      </p:sp>
      <p:pic>
        <p:nvPicPr>
          <p:cNvPr id="2" name="Picture 1">
            <a:extLst>
              <a:ext uri="{FF2B5EF4-FFF2-40B4-BE49-F238E27FC236}">
                <a16:creationId xmlns:a16="http://schemas.microsoft.com/office/drawing/2014/main" id="{EBDE0DBD-70AE-009B-A6D2-268BCBC5B0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1711839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31E83-BCD2-CDD0-DF16-CDC304FF96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1AB90B-8317-3EF0-ADDA-3A2DCCCABFE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C08D97-7E03-FD9C-33BA-E111B6A345C6}"/>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9DB0C00-A54C-A6A5-EA92-CF1031CD65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2C2FC4-6778-3FF2-FFFC-6722164036A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777187E-B9E5-4058-C6FC-7486A565DF4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6C528FC-4DED-C35B-9F99-1FA99C1B6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68BD46C-E587-D484-0015-3EC1C4E49B35}"/>
              </a:ext>
            </a:extLst>
          </p:cNvPr>
          <p:cNvSpPr txBox="1"/>
          <p:nvPr/>
        </p:nvSpPr>
        <p:spPr>
          <a:xfrm>
            <a:off x="2516041" y="2069670"/>
            <a:ext cx="8902927" cy="3780907"/>
          </a:xfrm>
          <a:prstGeom prst="rect">
            <a:avLst/>
          </a:prstGeom>
          <a:noFill/>
        </p:spPr>
        <p:txBody>
          <a:bodyPr wrap="square" rtlCol="0">
            <a:spAutoFit/>
          </a:bodyPr>
          <a:lstStyle/>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1 - معلومات جديدة وكاملة عن الموضوع:</a:t>
            </a: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لأن هدفها الأساسي هو رفع مستوى المعرفة أو الفهم لدى الجمهور المستهدف بالموضوع من خلال الإخبار والإعلام القائم على التوازن، وعدم التحيز في عرض الموضوع. </a:t>
            </a: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24DF7106-59B4-D4DF-A653-D2042B5D43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1698105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C3F6E-A802-4444-D3E7-5EF53BEF6E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DB681D-3A95-A7C1-2DAE-7B83D523C4E9}"/>
              </a:ext>
            </a:extLst>
          </p:cNvPr>
          <p:cNvSpPr/>
          <p:nvPr/>
        </p:nvSpPr>
        <p:spPr>
          <a:xfrm>
            <a:off x="689640" y="17554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AB9D67-CEC9-CEE2-7AF4-4A417C272AE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01A0779-BA87-EC4E-2C91-9205990B7D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84FFA0-B287-3922-760E-CE86BEDD187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1C8857D-F78E-CD86-C70C-5450788FCAB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29B53BA-D5F1-81E1-7F75-321E560CEC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B22DEF-6EF0-AAE7-57D3-F6847D92919B}"/>
              </a:ext>
            </a:extLst>
          </p:cNvPr>
          <p:cNvSpPr txBox="1"/>
          <p:nvPr/>
        </p:nvSpPr>
        <p:spPr>
          <a:xfrm>
            <a:off x="2516041" y="2069670"/>
            <a:ext cx="8902927" cy="3780907"/>
          </a:xfrm>
          <a:prstGeom prst="rect">
            <a:avLst/>
          </a:prstGeom>
          <a:noFill/>
        </p:spPr>
        <p:txBody>
          <a:bodyPr wrap="square" rtlCol="0">
            <a:spAutoFit/>
          </a:bodyPr>
          <a:lstStyle/>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2 - الموضوعية والتوازن في عرض الموضوع:</a:t>
            </a: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لا يجب على الكاتب أن يعبر عن وجهة نظره، وإنما يجب عليه الاقتصار على ذكر الحقائق فقط لجعل القراء يدركون أشياء لم يعرفونها من قبل، أو لم تكن لديهم صورة كاملة عنها. </a:t>
            </a: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8D289F5E-D080-BA88-F995-E9A5DDCE35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3059754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AB0F1-4571-11B4-D331-EDA6CDE76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29CC53-AC81-A3C0-118E-D1FE76B67F3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AFFF16-584B-FD19-C058-915860A1319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E288825-73E9-1395-0974-18EDE78842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F63F12-20E3-5D3C-46EC-5F034E4450C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4ECDF6F-B1B0-ACA1-5599-43D2381F183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DC6B522-DF6B-E3AB-A64C-611FC7E2F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B9DE3E-D1A1-388F-C194-FCA6879E8F86}"/>
              </a:ext>
            </a:extLst>
          </p:cNvPr>
          <p:cNvSpPr txBox="1"/>
          <p:nvPr/>
        </p:nvSpPr>
        <p:spPr>
          <a:xfrm>
            <a:off x="2516041" y="2069670"/>
            <a:ext cx="8902927" cy="3780907"/>
          </a:xfrm>
          <a:prstGeom prst="rect">
            <a:avLst/>
          </a:prstGeom>
          <a:noFill/>
        </p:spPr>
        <p:txBody>
          <a:bodyPr wrap="square" rtlCol="0">
            <a:spAutoFit/>
          </a:bodyPr>
          <a:lstStyle/>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ثانيًا - الرسائل الإقناعية: </a:t>
            </a:r>
            <a:r>
              <a:rPr lang="ar-EG" sz="3200" dirty="0">
                <a:solidFill>
                  <a:schemeClr val="dk1"/>
                </a:solidFill>
                <a:latin typeface="Simplified Arabic"/>
                <a:ea typeface="Simplified Arabic"/>
                <a:cs typeface="Simplified Arabic"/>
                <a:sym typeface="Simplified Arabic"/>
              </a:rPr>
              <a:t>تعتمد كتابة الرسالة ذات الهدف الإقناعي على عدة قواعد هي: </a:t>
            </a: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graphicFrame>
        <p:nvGraphicFramePr>
          <p:cNvPr id="4" name="Diagram 3">
            <a:extLst>
              <a:ext uri="{FF2B5EF4-FFF2-40B4-BE49-F238E27FC236}">
                <a16:creationId xmlns:a16="http://schemas.microsoft.com/office/drawing/2014/main" id="{E871D910-232C-47EF-4F3B-2E4748EB3204}"/>
              </a:ext>
            </a:extLst>
          </p:cNvPr>
          <p:cNvGraphicFramePr/>
          <p:nvPr>
            <p:extLst>
              <p:ext uri="{D42A27DB-BD31-4B8C-83A1-F6EECF244321}">
                <p14:modId xmlns:p14="http://schemas.microsoft.com/office/powerpoint/2010/main" val="1740615601"/>
              </p:ext>
            </p:extLst>
          </p:nvPr>
        </p:nvGraphicFramePr>
        <p:xfrm>
          <a:off x="3058940" y="2948456"/>
          <a:ext cx="6307529" cy="28378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A95FA626-09AA-F7A7-EEDD-5E78D2F4892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3740080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1CACF-572C-A33C-F4F4-8A6E716AD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DA4EA9-2851-B521-4AAD-29E25F74A20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6D9490-008E-8D9B-334F-0669268957A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773E995-38CA-46FF-928E-13E86F8FC1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1FE967-A45B-B97C-316B-EBCEA1D2F33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55FA154-02FE-3B77-0854-D8869D5F3F6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A27E25C-590E-9F94-31DD-0E80E7F70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4A5498D-E723-DC85-767C-AE257B7242F2}"/>
              </a:ext>
            </a:extLst>
          </p:cNvPr>
          <p:cNvSpPr txBox="1"/>
          <p:nvPr/>
        </p:nvSpPr>
        <p:spPr>
          <a:xfrm>
            <a:off x="2516041" y="2069670"/>
            <a:ext cx="8902927" cy="5888663"/>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1 - </a:t>
            </a:r>
            <a:r>
              <a:rPr lang="ar-EG" sz="3200" b="1" dirty="0">
                <a:solidFill>
                  <a:schemeClr val="dk1"/>
                </a:solidFill>
                <a:latin typeface="Simplified Arabic"/>
                <a:ea typeface="Simplified Arabic"/>
                <a:cs typeface="Simplified Arabic"/>
                <a:sym typeface="Simplified Arabic"/>
              </a:rPr>
              <a:t>فهم عميق من الكاتب للموضوع</a:t>
            </a:r>
            <a:r>
              <a:rPr lang="ar-EG" sz="3200" dirty="0">
                <a:solidFill>
                  <a:schemeClr val="dk1"/>
                </a:solidFill>
                <a:latin typeface="Simplified Arabic"/>
                <a:ea typeface="Simplified Arabic"/>
                <a:cs typeface="Simplified Arabic"/>
                <a:sym typeface="Simplified Arabic"/>
              </a:rPr>
              <a:t>: أي أنه يجب على الكاتب فهم موضوع القضية حتى يتمكن من إقناع الجمهور بها.</a:t>
            </a: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2 - </a:t>
            </a:r>
            <a:r>
              <a:rPr lang="ar-EG" sz="3200" b="1" dirty="0">
                <a:solidFill>
                  <a:schemeClr val="dk1"/>
                </a:solidFill>
                <a:latin typeface="Simplified Arabic"/>
                <a:ea typeface="Simplified Arabic"/>
                <a:cs typeface="Simplified Arabic"/>
                <a:sym typeface="Simplified Arabic"/>
              </a:rPr>
              <a:t>معرفة خصائص الجمهور </a:t>
            </a:r>
            <a:r>
              <a:rPr lang="ar-EG" sz="3200" dirty="0">
                <a:solidFill>
                  <a:schemeClr val="dk1"/>
                </a:solidFill>
                <a:latin typeface="Simplified Arabic"/>
                <a:ea typeface="Simplified Arabic"/>
                <a:cs typeface="Simplified Arabic"/>
                <a:sym typeface="Simplified Arabic"/>
              </a:rPr>
              <a:t>: يجب معرفة خصائص الجمهور من تعليم وثقافة وسن واهتمامات ودخله المادي.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3 - </a:t>
            </a:r>
            <a:r>
              <a:rPr lang="ar-EG" sz="3200" b="1" dirty="0">
                <a:solidFill>
                  <a:schemeClr val="dk1"/>
                </a:solidFill>
                <a:latin typeface="Simplified Arabic"/>
                <a:ea typeface="Simplified Arabic"/>
                <a:cs typeface="Simplified Arabic"/>
                <a:sym typeface="Simplified Arabic"/>
              </a:rPr>
              <a:t>معرفة اتجاهات الجمهور</a:t>
            </a:r>
            <a:r>
              <a:rPr lang="ar-EG" sz="3200" dirty="0">
                <a:solidFill>
                  <a:schemeClr val="dk1"/>
                </a:solidFill>
                <a:latin typeface="Simplified Arabic"/>
                <a:ea typeface="Simplified Arabic"/>
                <a:cs typeface="Simplified Arabic"/>
                <a:sym typeface="Simplified Arabic"/>
              </a:rPr>
              <a:t>: يجب معرفة اتجاهات واهتمامات الجمهور، هل يحب (كرة القدم – السيارات - السفر – الملابس).</a:t>
            </a: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3362C991-A169-D215-EFCD-B41AC08D93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3726805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FEB07-AEFC-D3AD-E480-A54CD52254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85E96C-F7D8-36B9-4142-7F760A1955F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ECC7A4-A463-40F0-2506-8A2C91580CA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99E624B-7685-523F-6BCB-9FC064D279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8D8B53-28EB-0AB9-D716-1D9A497FF42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9C8C55D-4907-C8CB-C892-1C60E5D50B0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90AA59F-B221-9624-7ED7-B4BBEFBE43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7C9C4B7-DF93-78D1-DB8B-7CD4D840AA9A}"/>
              </a:ext>
            </a:extLst>
          </p:cNvPr>
          <p:cNvSpPr txBox="1"/>
          <p:nvPr/>
        </p:nvSpPr>
        <p:spPr>
          <a:xfrm>
            <a:off x="2516041" y="2069670"/>
            <a:ext cx="8902927" cy="619272"/>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مداخل الرسالة الإقناعیة للعلاقات العامة: </a:t>
            </a:r>
          </a:p>
        </p:txBody>
      </p:sp>
      <p:graphicFrame>
        <p:nvGraphicFramePr>
          <p:cNvPr id="4" name="Diagram 3">
            <a:extLst>
              <a:ext uri="{FF2B5EF4-FFF2-40B4-BE49-F238E27FC236}">
                <a16:creationId xmlns:a16="http://schemas.microsoft.com/office/drawing/2014/main" id="{2A8D65AB-1155-2DD4-DB25-D4A054A5571C}"/>
              </a:ext>
            </a:extLst>
          </p:cNvPr>
          <p:cNvGraphicFramePr/>
          <p:nvPr>
            <p:extLst>
              <p:ext uri="{D42A27DB-BD31-4B8C-83A1-F6EECF244321}">
                <p14:modId xmlns:p14="http://schemas.microsoft.com/office/powerpoint/2010/main" val="1437609978"/>
              </p:ext>
            </p:extLst>
          </p:nvPr>
        </p:nvGraphicFramePr>
        <p:xfrm>
          <a:off x="3086375" y="2815029"/>
          <a:ext cx="7056431" cy="3255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275D7B5C-08B6-4D32-1A75-73AC7C476BB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3994313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7AEC3-498D-C3AE-2E0C-D739788D86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F16BBF-4C3A-C290-3DF4-83D92355BD6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1A87BF-2B59-6952-9C24-E8DE4EAD7E9C}"/>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EF2381D-19F4-5B68-9313-09BBD7C34B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831EA6-5994-3CDC-019F-E5812D38735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9AD6CC4-93A2-0E6E-07EC-A6CFFD171EE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C4C8575-4F45-6F0B-68F3-E81B891AAA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CC9BFCD-9667-6EC2-2DC2-BF8740A39824}"/>
              </a:ext>
            </a:extLst>
          </p:cNvPr>
          <p:cNvSpPr txBox="1"/>
          <p:nvPr/>
        </p:nvSpPr>
        <p:spPr>
          <a:xfrm>
            <a:off x="2516041" y="2069670"/>
            <a:ext cx="8902927"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استمالات التھدید أو التخویف: </a:t>
            </a: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من بين المداخل المختلفة للإقناع محاولة تغيير مواقف الفرد بإثارة حاجاته، أو دوافعه، أو اتجاهاته، وتعتبر من الاستمالات الشائعة في تخطيط الرسائل الإقناعية في مجال الإعلام أو الإعلان.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يظهر هذا في حملات مواجهة التدخين أو المخدرات، وكشف أضرارهما على صحة الإنسان.</a:t>
            </a:r>
          </a:p>
        </p:txBody>
      </p:sp>
      <p:pic>
        <p:nvPicPr>
          <p:cNvPr id="8" name="Picture 7">
            <a:extLst>
              <a:ext uri="{FF2B5EF4-FFF2-40B4-BE49-F238E27FC236}">
                <a16:creationId xmlns:a16="http://schemas.microsoft.com/office/drawing/2014/main" id="{16544232-E92B-CD1B-01EA-3B25766ECD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4106705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9A257-37D6-AEAC-9756-9A628160CA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0A63D4-1BC0-94C4-A299-CFFB626F594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1616E02-CBDA-5C1B-D826-3C847174C41F}"/>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45F6124-22B3-0B5A-03CF-F680742798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E0CDF8-8C46-A5BF-888E-66322B5265F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C701173-DEFA-2DBA-B8AB-13A063806A6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617DF85-F75D-04C8-27DB-0AAECF205D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F5C086-2C4B-36F1-7399-6FE29678695A}"/>
              </a:ext>
            </a:extLst>
          </p:cNvPr>
          <p:cNvSpPr txBox="1"/>
          <p:nvPr/>
        </p:nvSpPr>
        <p:spPr>
          <a:xfrm>
            <a:off x="2346765" y="2069670"/>
            <a:ext cx="9072203" cy="272702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استخدام الأدلة والشواھد: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تستند الرسائل المنطقية إلى وجود معلومات وبيانات تمثل أدلة وشواهد تدعم الأفكار والاتجاهات في موضوع الرسالة، وتزيد من القدرة على الإقناع.</a:t>
            </a:r>
          </a:p>
        </p:txBody>
      </p:sp>
      <p:pic>
        <p:nvPicPr>
          <p:cNvPr id="8" name="Picture 7">
            <a:extLst>
              <a:ext uri="{FF2B5EF4-FFF2-40B4-BE49-F238E27FC236}">
                <a16:creationId xmlns:a16="http://schemas.microsoft.com/office/drawing/2014/main" id="{A6EFE852-66D8-1385-47B8-02F105DBBC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1391467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58C95-19CF-E643-AA6F-ABAC135BF4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C09AEC-91B6-9B94-CE68-EE28EF12523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FB6E3D-E451-A3CF-F994-4FD0D64B6DD7}"/>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D9E4E73-C4F5-29ED-672B-51FB061982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539B25-92E6-D1BE-AB9C-4836DE0BD18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C9B2C5D-CE7D-2666-ABF6-6F300B0B079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1E36625-C658-2F3C-11EB-3AE57747AF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A9CF38B-9A2F-3C1D-221B-6959239AB746}"/>
              </a:ext>
            </a:extLst>
          </p:cNvPr>
          <p:cNvSpPr txBox="1"/>
          <p:nvPr/>
        </p:nvSpPr>
        <p:spPr>
          <a:xfrm>
            <a:off x="2346765" y="2069670"/>
            <a:ext cx="9072203"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عرض جانب واحد أو جانبي الموضوع: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المقصود بجانب واحد هو الجانب المؤيد، وعرض الجانبين يعني تقديم كل من الجانب المؤيد والمعارض، وفي الحالة الأخيرة يترك للمتلقي اتخاذ الرأي أو الاتجاه الذي يتفق مع تقييمه للجانبين أو الحجج أو الأدلة المؤيدة لكل منهما. </a:t>
            </a:r>
          </a:p>
        </p:txBody>
      </p:sp>
      <p:pic>
        <p:nvPicPr>
          <p:cNvPr id="8" name="Picture 7">
            <a:extLst>
              <a:ext uri="{FF2B5EF4-FFF2-40B4-BE49-F238E27FC236}">
                <a16:creationId xmlns:a16="http://schemas.microsoft.com/office/drawing/2014/main" id="{087A9150-1A01-5104-7E90-C39E162B5B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2145266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B0874-A0CE-2C8E-7ACF-9FDB384A9B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4B130A-7008-89B2-C701-CE21F9C512E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9ED6F9-2D65-2E44-6519-6377A2F46883}"/>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6E5E645-6AB4-33AD-0D66-AAE5E86C17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6EEB91-D57F-CE78-34B3-CEAE22EFBB3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C149E77-99A6-708D-A1DE-B2C7D45B022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262B17D-1321-62F7-A6DB-952E8B0B8D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858C22-528D-37E9-849D-32C97FDC9832}"/>
              </a:ext>
            </a:extLst>
          </p:cNvPr>
          <p:cNvSpPr txBox="1"/>
          <p:nvPr/>
        </p:nvSpPr>
        <p:spPr>
          <a:xfrm>
            <a:off x="2346765" y="2069670"/>
            <a:ext cx="9072203" cy="3912610"/>
          </a:xfrm>
          <a:prstGeom prst="rect">
            <a:avLst/>
          </a:prstGeom>
          <a:noFill/>
        </p:spPr>
        <p:txBody>
          <a:bodyPr wrap="square" rtlCol="0">
            <a:spAutoFit/>
          </a:bodyPr>
          <a:lstStyle/>
          <a:p>
            <a:pPr marL="571500" marR="0" lvl="0" indent="-571500" algn="just" rtl="1">
              <a:lnSpc>
                <a:spcPct val="107000"/>
              </a:lnSpc>
              <a:spcBef>
                <a:spcPts val="0"/>
              </a:spcBef>
              <a:spcAft>
                <a:spcPts val="0"/>
              </a:spcAft>
              <a:buClr>
                <a:schemeClr val="dk1"/>
              </a:buClr>
              <a:buSzPts val="3200"/>
              <a:buFont typeface="Arial" panose="020B0604020202020204" pitchFamily="34" charset="0"/>
              <a:buChar char="•"/>
            </a:pPr>
            <a:r>
              <a:rPr lang="ar-EG" sz="3600" b="1" dirty="0">
                <a:solidFill>
                  <a:schemeClr val="dk1"/>
                </a:solidFill>
                <a:latin typeface="Simplified Arabic"/>
                <a:ea typeface="Simplified Arabic"/>
                <a:cs typeface="Simplified Arabic"/>
                <a:sym typeface="Simplified Arabic"/>
              </a:rPr>
              <a:t>تنظیم الرسالة الإقناعیة: </a:t>
            </a:r>
          </a:p>
          <a:p>
            <a:pPr marR="0" lvl="0" algn="just" rtl="1">
              <a:lnSpc>
                <a:spcPct val="107000"/>
              </a:lnSpc>
              <a:spcBef>
                <a:spcPts val="0"/>
              </a:spcBef>
              <a:spcAft>
                <a:spcPts val="0"/>
              </a:spcAft>
              <a:buClr>
                <a:schemeClr val="dk1"/>
              </a:buClr>
              <a:buSzPts val="3200"/>
            </a:pPr>
            <a:endParaRPr lang="ar-EG" sz="36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لا يقف بناء الرسالة الإقناعية عند حدود اختيار الرموز والمعاني فقط، ولكن التنظيم ترتفع أهميته في زيادة فاعلية الرسالة، فالرسالة التي تنحرف قليلاً في تنظيمها يمكن أن يقل تأثرها في تحقيق هدف تغيير الاتجاهات، وحتى الأخطاء النحوية يمكن أن تؤثر في الاتجاه نحو الرسالة نفسها.</a:t>
            </a:r>
          </a:p>
        </p:txBody>
      </p:sp>
      <p:pic>
        <p:nvPicPr>
          <p:cNvPr id="8" name="Picture 7">
            <a:extLst>
              <a:ext uri="{FF2B5EF4-FFF2-40B4-BE49-F238E27FC236}">
                <a16:creationId xmlns:a16="http://schemas.microsoft.com/office/drawing/2014/main" id="{5DFAAA9A-CBD8-2A6F-CCED-9E583E65D6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4245396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968A4-1E1C-1E23-3017-D2956EF528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ACB706-D406-1B11-F93E-E80E7AB10FF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ABE913-5660-A824-0117-EAF28D80A872}"/>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2442DBF-F52B-F0DF-081C-209E47775D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3F9869-A571-5A02-CD8F-2B2A2ED5F56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4F76841-902A-BD9F-A928-B73CC391A95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0849BFA-C1F7-9706-338C-58E3214C84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D7386E-3670-3961-237B-7C8C4E2B638A}"/>
              </a:ext>
            </a:extLst>
          </p:cNvPr>
          <p:cNvSpPr txBox="1"/>
          <p:nvPr/>
        </p:nvSpPr>
        <p:spPr>
          <a:xfrm>
            <a:off x="2346765" y="2069670"/>
            <a:ext cx="9072203" cy="4637103"/>
          </a:xfrm>
          <a:prstGeom prst="rect">
            <a:avLst/>
          </a:prstGeom>
          <a:noFill/>
        </p:spPr>
        <p:txBody>
          <a:bodyPr wrap="square" rtlCol="0">
            <a:spAutoFit/>
          </a:bodyPr>
          <a:lstStyle/>
          <a:p>
            <a:pPr marL="571500" marR="0" lvl="0" indent="-571500" algn="just" rtl="1">
              <a:lnSpc>
                <a:spcPct val="107000"/>
              </a:lnSpc>
              <a:spcBef>
                <a:spcPts val="0"/>
              </a:spcBef>
              <a:spcAft>
                <a:spcPts val="0"/>
              </a:spcAft>
              <a:buClr>
                <a:schemeClr val="dk1"/>
              </a:buClr>
              <a:buSzPts val="3200"/>
              <a:buFont typeface="Arial" panose="020B0604020202020204" pitchFamily="34" charset="0"/>
              <a:buChar char="•"/>
            </a:pPr>
            <a:r>
              <a:rPr lang="ar-EG" sz="4000" b="1" dirty="0">
                <a:solidFill>
                  <a:schemeClr val="dk1"/>
                </a:solidFill>
                <a:latin typeface="Simplified Arabic"/>
                <a:ea typeface="Simplified Arabic"/>
                <a:cs typeface="Simplified Arabic"/>
                <a:sym typeface="Simplified Arabic"/>
              </a:rPr>
              <a:t>لغة الرسالة وأسلوبھا: </a:t>
            </a:r>
          </a:p>
          <a:p>
            <a:pPr marR="0" lvl="0" algn="just" rtl="1">
              <a:lnSpc>
                <a:spcPct val="107000"/>
              </a:lnSpc>
              <a:spcBef>
                <a:spcPts val="0"/>
              </a:spcBef>
              <a:spcAft>
                <a:spcPts val="0"/>
              </a:spcAft>
              <a:buClr>
                <a:schemeClr val="dk1"/>
              </a:buClr>
              <a:buSzPts val="3200"/>
            </a:pPr>
            <a:endParaRPr lang="ar-EG" sz="40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هناك توصيات عديدة بضرورة اختيار الرموز اللغوية الواضحة والمفهومة والمألوفة، والبعد عن الألفاظ أو الرموز المهجورة، مع مراعاة خصائص الجمهور فيما يتعلق باستخدام قواعد النحو والصرف والأساليب البلاغية، وهذا يؤثر في مستوى يسر القراءة </a:t>
            </a:r>
            <a:r>
              <a:rPr lang="en-US" sz="3200" dirty="0">
                <a:solidFill>
                  <a:schemeClr val="dk1"/>
                </a:solidFill>
                <a:latin typeface="Simplified Arabic"/>
                <a:ea typeface="Simplified Arabic"/>
                <a:cs typeface="Simplified Arabic"/>
                <a:sym typeface="Simplified Arabic"/>
              </a:rPr>
              <a:t>Readability </a:t>
            </a:r>
            <a:r>
              <a:rPr lang="ar-EG" sz="3200" dirty="0">
                <a:solidFill>
                  <a:schemeClr val="dk1"/>
                </a:solidFill>
                <a:latin typeface="Simplified Arabic"/>
                <a:ea typeface="Simplified Arabic"/>
                <a:cs typeface="Simplified Arabic"/>
                <a:sym typeface="Simplified Arabic"/>
              </a:rPr>
              <a:t>وسهولة العرض على وسائل الإعلام.</a:t>
            </a:r>
          </a:p>
          <a:p>
            <a:pPr marR="0" lvl="0" algn="just" rtl="1">
              <a:lnSpc>
                <a:spcPct val="107000"/>
              </a:lnSpc>
              <a:spcBef>
                <a:spcPts val="0"/>
              </a:spcBef>
              <a:spcAft>
                <a:spcPts val="0"/>
              </a:spcAft>
              <a:buClr>
                <a:schemeClr val="dk1"/>
              </a:buClr>
              <a:buSzPts val="3200"/>
            </a:pPr>
            <a:endParaRPr lang="ar-EG" sz="36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3E6392CF-999D-3531-9F7B-8529A7C060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47" y="4165600"/>
            <a:ext cx="1757004" cy="1757004"/>
          </a:xfrm>
          <a:prstGeom prst="rect">
            <a:avLst/>
          </a:prstGeom>
        </p:spPr>
      </p:pic>
    </p:spTree>
    <p:extLst>
      <p:ext uri="{BB962C8B-B14F-4D97-AF65-F5344CB8AC3E}">
        <p14:creationId xmlns:p14="http://schemas.microsoft.com/office/powerpoint/2010/main" val="3986202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F0637-6055-74A4-3C5C-75702C89E5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3FB4C5-5ECD-3F92-5471-40083504361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51B237-E176-E21F-EA9F-5DD9A6BA5D2A}"/>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3DEBC94-D88F-2EF2-1701-EFB93FC544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294811-17E2-E4D2-98EF-8C9D39E7C0F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416C869-9994-4BF9-9760-8148225BD13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624F8DA-C6F2-2D86-3D41-0E2BF9EF8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C22ACF-8246-D9AF-EE8F-DF5F07031F05}"/>
              </a:ext>
            </a:extLst>
          </p:cNvPr>
          <p:cNvSpPr txBox="1"/>
          <p:nvPr/>
        </p:nvSpPr>
        <p:spPr>
          <a:xfrm>
            <a:off x="2346765" y="2069670"/>
            <a:ext cx="9072203" cy="648132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4000" b="1" dirty="0">
                <a:solidFill>
                  <a:schemeClr val="dk1"/>
                </a:solidFill>
                <a:latin typeface="Simplified Arabic"/>
                <a:ea typeface="Simplified Arabic"/>
                <a:cs typeface="Simplified Arabic"/>
                <a:sym typeface="Simplified Arabic"/>
              </a:rPr>
              <a:t>ثالثًا: تقييم رسالة العلاقات العامة:</a:t>
            </a: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تهدف العملية إلى تقييم نتائج رسالة العلاقات العامة، وتتضمن مدى تحقيق أهداف المؤسسة مثل تعزيز السمعة، زيادة الوعي بالعلامة التجارية، بناء علاقات قوية مع الجمهور، وتحقيق التأثير المطلوب في المجتمع المستهدف.</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وتتطلب عملية التقييم تحديد مجموعة من المؤشرات التي تسمح بتقييم الأنشطة بصورة دقيقة وموضوعية.</a:t>
            </a:r>
          </a:p>
          <a:p>
            <a:pPr marR="0" lvl="0" algn="just" rtl="1">
              <a:lnSpc>
                <a:spcPct val="107000"/>
              </a:lnSpc>
              <a:spcBef>
                <a:spcPts val="0"/>
              </a:spcBef>
              <a:spcAft>
                <a:spcPts val="0"/>
              </a:spcAft>
              <a:buClr>
                <a:schemeClr val="dk1"/>
              </a:buClr>
              <a:buSzPts val="3200"/>
            </a:pPr>
            <a:endParaRPr lang="ar-EG" sz="40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40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40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6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3180F1A7-998C-C03F-C96F-583EAB91AC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797" y="4365636"/>
            <a:ext cx="1556968" cy="1556968"/>
          </a:xfrm>
          <a:prstGeom prst="rect">
            <a:avLst/>
          </a:prstGeom>
        </p:spPr>
      </p:pic>
    </p:spTree>
    <p:extLst>
      <p:ext uri="{BB962C8B-B14F-4D97-AF65-F5344CB8AC3E}">
        <p14:creationId xmlns:p14="http://schemas.microsoft.com/office/powerpoint/2010/main" val="2948127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CC7F9-7BFE-4B60-0174-4594EA2018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C60D91-A9FC-3ED9-252D-BB4B205AF29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4BAAD8-AD32-64FB-A69C-5DFD383CB758}"/>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6722A07-0199-C58F-C189-B91B6AB2CB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94BDED-06FB-1293-4FD5-E15595A9F87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02107BA-E4DF-D855-8BB6-85328350275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B5F698C-F96C-867E-46BE-65A026CAB8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06FA27DC-5A43-6094-329D-B77B4CA3F184}"/>
              </a:ext>
            </a:extLst>
          </p:cNvPr>
          <p:cNvGraphicFramePr/>
          <p:nvPr>
            <p:extLst>
              <p:ext uri="{D42A27DB-BD31-4B8C-83A1-F6EECF244321}">
                <p14:modId xmlns:p14="http://schemas.microsoft.com/office/powerpoint/2010/main" val="411854350"/>
              </p:ext>
            </p:extLst>
          </p:nvPr>
        </p:nvGraphicFramePr>
        <p:xfrm>
          <a:off x="3027680" y="1985072"/>
          <a:ext cx="7396480" cy="3890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40859AC4-B110-AE72-BF86-E053280335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9797" y="4365636"/>
            <a:ext cx="1556968" cy="1556968"/>
          </a:xfrm>
          <a:prstGeom prst="rect">
            <a:avLst/>
          </a:prstGeom>
        </p:spPr>
      </p:pic>
    </p:spTree>
    <p:extLst>
      <p:ext uri="{BB962C8B-B14F-4D97-AF65-F5344CB8AC3E}">
        <p14:creationId xmlns:p14="http://schemas.microsoft.com/office/powerpoint/2010/main" val="2736402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11F5A-20EE-9A9D-605B-FB6C766FB3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882510-3C89-9D84-8D55-E7A506BCEC2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04688B-0320-CB24-FE7E-D7929756314E}"/>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704375D-39DF-540E-A15D-8D9265D668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B66C35-1793-CCF0-F6D0-CEE13E7B951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6D04A6E-B1F6-1556-5A84-3BBE77E8D97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BA5F997-09BA-1081-302C-6696C9D0A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4B85AB0-7969-969A-D2BF-8947F9933B1B}"/>
              </a:ext>
            </a:extLst>
          </p:cNvPr>
          <p:cNvSpPr txBox="1"/>
          <p:nvPr/>
        </p:nvSpPr>
        <p:spPr>
          <a:xfrm>
            <a:off x="2346765" y="2069670"/>
            <a:ext cx="9072203" cy="3912610"/>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1 - </a:t>
            </a:r>
            <a:r>
              <a:rPr lang="ar-EG" sz="3200" b="1" dirty="0">
                <a:solidFill>
                  <a:schemeClr val="dk1"/>
                </a:solidFill>
                <a:latin typeface="Simplified Arabic"/>
                <a:ea typeface="Simplified Arabic"/>
                <a:cs typeface="Simplified Arabic"/>
                <a:sym typeface="Simplified Arabic"/>
              </a:rPr>
              <a:t>تحليل التغطية الإعلامية</a:t>
            </a:r>
            <a:r>
              <a:rPr lang="ar-EG" sz="3200" dirty="0">
                <a:solidFill>
                  <a:schemeClr val="dk1"/>
                </a:solidFill>
                <a:latin typeface="Simplified Arabic"/>
                <a:ea typeface="Simplified Arabic"/>
                <a:cs typeface="Simplified Arabic"/>
                <a:sym typeface="Simplified Arabic"/>
              </a:rPr>
              <a:t>: يتضمن ذلك حصر المقالات والشرائح والإشارات عبر المنصات المختلفة</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حول الرسالة، وفي حالة زيادة أعدادها تعتبر نجاحًا</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2- </a:t>
            </a:r>
            <a:r>
              <a:rPr lang="ar-EG" sz="3200" b="1" dirty="0">
                <a:solidFill>
                  <a:schemeClr val="dk1"/>
                </a:solidFill>
                <a:latin typeface="Simplified Arabic"/>
                <a:ea typeface="Simplified Arabic"/>
                <a:cs typeface="Simplified Arabic"/>
                <a:sym typeface="Simplified Arabic"/>
              </a:rPr>
              <a:t>التفاعل مع مواقع التواصل الاجتماعي</a:t>
            </a:r>
            <a:r>
              <a:rPr lang="ar-EG" sz="3200" dirty="0">
                <a:solidFill>
                  <a:schemeClr val="dk1"/>
                </a:solidFill>
                <a:latin typeface="Simplified Arabic"/>
                <a:ea typeface="Simplified Arabic"/>
                <a:cs typeface="Simplified Arabic"/>
                <a:sym typeface="Simplified Arabic"/>
              </a:rPr>
              <a:t>: يتضمن ذلك تتبع الإعجاب والمشاركات والتعليقات حول الرسالة</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4000" b="1"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2241BDA6-4072-5954-8929-3C77343C29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797" y="4365636"/>
            <a:ext cx="1556968" cy="1556968"/>
          </a:xfrm>
          <a:prstGeom prst="rect">
            <a:avLst/>
          </a:prstGeom>
        </p:spPr>
      </p:pic>
    </p:spTree>
    <p:extLst>
      <p:ext uri="{BB962C8B-B14F-4D97-AF65-F5344CB8AC3E}">
        <p14:creationId xmlns:p14="http://schemas.microsoft.com/office/powerpoint/2010/main" val="3954893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F18C8-9E66-EE8B-6BAA-5AA39F1BB5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D2BE1E-EAF3-830C-735F-F36A249F940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1233FD-DF19-F71E-86BC-920FDDFF4536}"/>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A67EED2-9CB7-E78B-13B1-7B00C4C91E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F54DA5-B966-EBD2-1E7A-652A4BC17F9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1A2A2AA-64B6-D573-4BE4-16E317612E5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3287637-275B-D35E-FA13-CEBB79176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7F2E56-90A5-4744-BD25-F5365BA69FCC}"/>
              </a:ext>
            </a:extLst>
          </p:cNvPr>
          <p:cNvSpPr txBox="1"/>
          <p:nvPr/>
        </p:nvSpPr>
        <p:spPr>
          <a:xfrm>
            <a:off x="2346765" y="1878382"/>
            <a:ext cx="9072203" cy="496648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3 - </a:t>
            </a:r>
            <a:r>
              <a:rPr lang="ar-EG" sz="3200" b="1" dirty="0">
                <a:solidFill>
                  <a:schemeClr val="dk1"/>
                </a:solidFill>
                <a:latin typeface="Simplified Arabic"/>
                <a:ea typeface="Simplified Arabic"/>
                <a:cs typeface="Simplified Arabic"/>
                <a:sym typeface="Simplified Arabic"/>
              </a:rPr>
              <a:t>حركة المرور على الموقع الإلكتروني</a:t>
            </a:r>
            <a:r>
              <a:rPr lang="ar-EG" sz="3200" dirty="0">
                <a:solidFill>
                  <a:schemeClr val="dk1"/>
                </a:solidFill>
                <a:latin typeface="Simplified Arabic"/>
                <a:ea typeface="Simplified Arabic"/>
                <a:cs typeface="Simplified Arabic"/>
                <a:sym typeface="Simplified Arabic"/>
              </a:rPr>
              <a:t>: يمكن أن يشير الارتفاع في عدد زيارات</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 الموقع إلى زيادة الاهتمام والنجاح</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بالرسالة</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استطلاع رأي الجمهور: </a:t>
            </a:r>
            <a:r>
              <a:rPr lang="ar-EG" sz="3200" dirty="0">
                <a:solidFill>
                  <a:schemeClr val="dk1"/>
                </a:solidFill>
                <a:latin typeface="Simplified Arabic"/>
                <a:ea typeface="Simplified Arabic"/>
                <a:cs typeface="Simplified Arabic"/>
                <a:sym typeface="Simplified Arabic"/>
              </a:rPr>
              <a:t>بعد إطلاق منتج جديد تقوم الشركة باستطلاع رأي الجمهور، وإذا كانت انطباعاتهم جيدة تعتبر نجاحًا للرسالة</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5</a:t>
            </a:r>
            <a:r>
              <a:rPr lang="ar-EG" sz="3200" dirty="0">
                <a:solidFill>
                  <a:schemeClr val="dk1"/>
                </a:solidFill>
                <a:latin typeface="Simplified Arabic"/>
                <a:ea typeface="Simplified Arabic"/>
                <a:cs typeface="Simplified Arabic"/>
                <a:sym typeface="Simplified Arabic"/>
              </a:rPr>
              <a:t> </a:t>
            </a:r>
            <a:r>
              <a:rPr lang="ar-EG" sz="3200" b="1" dirty="0">
                <a:solidFill>
                  <a:schemeClr val="dk1"/>
                </a:solidFill>
                <a:latin typeface="Simplified Arabic"/>
                <a:ea typeface="Simplified Arabic"/>
                <a:cs typeface="Simplified Arabic"/>
                <a:sym typeface="Simplified Arabic"/>
              </a:rPr>
              <a:t>-</a:t>
            </a:r>
            <a:r>
              <a:rPr lang="ar-EG" sz="3200" dirty="0">
                <a:solidFill>
                  <a:schemeClr val="dk1"/>
                </a:solidFill>
                <a:latin typeface="Simplified Arabic"/>
                <a:ea typeface="Simplified Arabic"/>
                <a:cs typeface="Simplified Arabic"/>
                <a:sym typeface="Simplified Arabic"/>
              </a:rPr>
              <a:t> </a:t>
            </a:r>
            <a:r>
              <a:rPr lang="ar-EG" sz="3200" b="1" dirty="0">
                <a:solidFill>
                  <a:schemeClr val="dk1"/>
                </a:solidFill>
                <a:latin typeface="Simplified Arabic"/>
                <a:ea typeface="Simplified Arabic"/>
                <a:cs typeface="Simplified Arabic"/>
                <a:sym typeface="Simplified Arabic"/>
              </a:rPr>
              <a:t>المبيعات</a:t>
            </a:r>
            <a:r>
              <a:rPr lang="ar-EG" sz="3200" dirty="0">
                <a:solidFill>
                  <a:schemeClr val="dk1"/>
                </a:solidFill>
                <a:latin typeface="Simplified Arabic"/>
                <a:ea typeface="Simplified Arabic"/>
                <a:cs typeface="Simplified Arabic"/>
                <a:sym typeface="Simplified Arabic"/>
              </a:rPr>
              <a:t>: يعتبر الارتفاع الكبير في المبيعات بعد إطلاق منتج ما بمثابة مؤشر ملموس على نجاح الرسالة</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40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F5903157-95CA-CC72-B1A8-DAB0DD00B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797" y="4365636"/>
            <a:ext cx="1556968" cy="1556968"/>
          </a:xfrm>
          <a:prstGeom prst="rect">
            <a:avLst/>
          </a:prstGeom>
        </p:spPr>
      </p:pic>
    </p:spTree>
    <p:extLst>
      <p:ext uri="{BB962C8B-B14F-4D97-AF65-F5344CB8AC3E}">
        <p14:creationId xmlns:p14="http://schemas.microsoft.com/office/powerpoint/2010/main" val="1287221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B942C-78D3-D204-B396-7EAF224AA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C4F0F8-3B20-A02D-4D6B-A39C266DC48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F28226-C825-E48F-0783-4C892B3398C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3C9C111-C887-65FE-7675-1AD4C7F44C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59BC25-0110-7053-BFF0-C72FAFAA235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826613A-DFA7-BD85-CF64-A15F74ED435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7D270BC-893F-8D87-F5E4-7419447A2C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F60D49-0EA1-4076-CCBC-FD160E7742F8}"/>
              </a:ext>
            </a:extLst>
          </p:cNvPr>
          <p:cNvSpPr txBox="1"/>
          <p:nvPr/>
        </p:nvSpPr>
        <p:spPr>
          <a:xfrm>
            <a:off x="2177489" y="1474971"/>
            <a:ext cx="9072203" cy="496648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endParaRPr lang="ar-EG" sz="40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6- تحليل المشاعر</a:t>
            </a:r>
            <a:r>
              <a:rPr lang="ar-EG" sz="3200" dirty="0">
                <a:solidFill>
                  <a:schemeClr val="dk1"/>
                </a:solidFill>
                <a:latin typeface="Simplified Arabic"/>
                <a:ea typeface="Simplified Arabic"/>
                <a:cs typeface="Simplified Arabic"/>
                <a:sym typeface="Simplified Arabic"/>
              </a:rPr>
              <a:t>: يمكن تحليل منشورات مواقع التواصل الاجتماعي من خلال برامج متخصصة لتحديد ما إذا كانت المشاعر إيجابية أم سلبية أم محايدة</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 عن الرسالة</a:t>
            </a:r>
            <a:r>
              <a:rPr lang="en-US"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 7 - </a:t>
            </a:r>
            <a:r>
              <a:rPr lang="ar-EG" sz="3200" b="1" dirty="0">
                <a:solidFill>
                  <a:schemeClr val="dk1"/>
                </a:solidFill>
                <a:latin typeface="Simplified Arabic"/>
                <a:ea typeface="Simplified Arabic"/>
                <a:cs typeface="Simplified Arabic"/>
                <a:sym typeface="Simplified Arabic"/>
              </a:rPr>
              <a:t>قياس الأداء مقارنة بالمنافسين</a:t>
            </a:r>
            <a:r>
              <a:rPr lang="ar-EG" sz="3200" dirty="0">
                <a:solidFill>
                  <a:schemeClr val="dk1"/>
                </a:solidFill>
                <a:latin typeface="Simplified Arabic"/>
                <a:ea typeface="Simplified Arabic"/>
                <a:cs typeface="Simplified Arabic"/>
                <a:sym typeface="Simplified Arabic"/>
              </a:rPr>
              <a:t>: إذا حصل إعلان منتج إحدى شركات التكنولوجيا على ضجة أكبر من المنافسين في نفس المجال ، فهذا يعد فوزًا ونجاحًا للرسالة</a:t>
            </a:r>
            <a:r>
              <a:rPr lang="en-US"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04930B32-6835-7CEF-8C4F-6E7837537A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797" y="4365636"/>
            <a:ext cx="1556968" cy="1556968"/>
          </a:xfrm>
          <a:prstGeom prst="rect">
            <a:avLst/>
          </a:prstGeom>
        </p:spPr>
      </p:pic>
    </p:spTree>
    <p:extLst>
      <p:ext uri="{BB962C8B-B14F-4D97-AF65-F5344CB8AC3E}">
        <p14:creationId xmlns:p14="http://schemas.microsoft.com/office/powerpoint/2010/main" val="353148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735F0-E42B-D050-6CA2-54E05775B0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FDB085-2E03-B6D6-0E52-6D7F63733AB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5BDF5B-D8A2-7FD4-26CC-7C0C3E61A7ED}"/>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أساليب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BA64234-A811-A9B7-B8B2-5E23F671B6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707E9B-ADF9-7280-E902-AC8365A1534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BE125CA-8316-1331-ED1E-F446886EBFC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2288319-E6B9-7F52-90AE-2D480DBAF1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DB012-A369-10F6-F4BE-368EB2DBFBC4}"/>
              </a:ext>
            </a:extLst>
          </p:cNvPr>
          <p:cNvSpPr txBox="1"/>
          <p:nvPr/>
        </p:nvSpPr>
        <p:spPr>
          <a:xfrm>
            <a:off x="2368468" y="1871043"/>
            <a:ext cx="9072203" cy="2990434"/>
          </a:xfrm>
          <a:prstGeom prst="rect">
            <a:avLst/>
          </a:prstGeom>
          <a:noFill/>
        </p:spPr>
        <p:txBody>
          <a:bodyPr wrap="square" rtlCol="0">
            <a:spAutoFit/>
          </a:bodyPr>
          <a:lstStyle/>
          <a:p>
            <a:pPr marL="571500" marR="0" lvl="0" indent="-571500" algn="just" rtl="1">
              <a:lnSpc>
                <a:spcPct val="107000"/>
              </a:lnSpc>
              <a:spcBef>
                <a:spcPts val="0"/>
              </a:spcBef>
              <a:spcAft>
                <a:spcPts val="0"/>
              </a:spcAft>
              <a:buClr>
                <a:schemeClr val="dk1"/>
              </a:buClr>
              <a:buSzPts val="3200"/>
              <a:buFont typeface="Arial" panose="020B0604020202020204" pitchFamily="34" charset="0"/>
              <a:buChar char="•"/>
            </a:pPr>
            <a:r>
              <a:rPr lang="ar-EG" sz="4000" b="1" dirty="0">
                <a:solidFill>
                  <a:schemeClr val="dk1"/>
                </a:solidFill>
                <a:latin typeface="Simplified Arabic"/>
                <a:ea typeface="Simplified Arabic"/>
                <a:cs typeface="Simplified Arabic"/>
                <a:sym typeface="Simplified Arabic"/>
              </a:rPr>
              <a:t> أسالیب الكتابة للعلاقات العامة:</a:t>
            </a:r>
          </a:p>
          <a:p>
            <a:pPr marL="571500" marR="0" lvl="0" indent="-571500" algn="just" rtl="1">
              <a:lnSpc>
                <a:spcPct val="107000"/>
              </a:lnSpc>
              <a:spcBef>
                <a:spcPts val="0"/>
              </a:spcBef>
              <a:spcAft>
                <a:spcPts val="0"/>
              </a:spcAft>
              <a:buClr>
                <a:schemeClr val="dk1"/>
              </a:buClr>
              <a:buSzPts val="3200"/>
              <a:buFont typeface="Arial" panose="020B0604020202020204" pitchFamily="34" charset="0"/>
              <a:buChar char="•"/>
            </a:pPr>
            <a:endParaRPr lang="ar-EG" sz="4000" b="1"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هناك عدة أساليب للكتابة للعلاقات العامة كل منها يصلح للاستخدام في وسيلة محددة، وفي موقف محدد، وهذا يعني أن هذه الأساليب يمكن استخدامها موقفياً أي حسب المناسبة أو الموقف المطروح.</a:t>
            </a:r>
          </a:p>
        </p:txBody>
      </p:sp>
      <p:pic>
        <p:nvPicPr>
          <p:cNvPr id="9" name="Picture 8">
            <a:extLst>
              <a:ext uri="{FF2B5EF4-FFF2-40B4-BE49-F238E27FC236}">
                <a16:creationId xmlns:a16="http://schemas.microsoft.com/office/drawing/2014/main" id="{89F9CF95-7CEE-E870-8E29-2C13146BFA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537" y="4367367"/>
            <a:ext cx="1603709" cy="1603709"/>
          </a:xfrm>
          <a:prstGeom prst="rect">
            <a:avLst/>
          </a:prstGeom>
        </p:spPr>
      </p:pic>
    </p:spTree>
    <p:extLst>
      <p:ext uri="{BB962C8B-B14F-4D97-AF65-F5344CB8AC3E}">
        <p14:creationId xmlns:p14="http://schemas.microsoft.com/office/powerpoint/2010/main" val="289934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CFAF7-E3B2-5FE3-F3E5-48B5F565D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B23927-1FEF-8AE6-E9C3-BB6F1106060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C8132D-F72C-1CFD-26D1-525B7F28515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أساليب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812A8FF-780F-6F97-E3DE-8CB5F7B3C3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EDDFFF-E7C4-F38A-0018-D768EEF9751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AAA6C3F-2912-8125-E953-23B9521EE4D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D07F5A8-DADB-61F2-A3C4-F5A2BC4C7A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E62D9707-049D-2303-A0E3-8EA518C59F47}"/>
              </a:ext>
            </a:extLst>
          </p:cNvPr>
          <p:cNvGraphicFramePr/>
          <p:nvPr>
            <p:extLst>
              <p:ext uri="{D42A27DB-BD31-4B8C-83A1-F6EECF244321}">
                <p14:modId xmlns:p14="http://schemas.microsoft.com/office/powerpoint/2010/main" val="3165765607"/>
              </p:ext>
            </p:extLst>
          </p:nvPr>
        </p:nvGraphicFramePr>
        <p:xfrm>
          <a:off x="2346765" y="1848396"/>
          <a:ext cx="7646850" cy="42672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3DF66666-8BAE-1740-A3EF-E43A5F4970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06537" y="4367367"/>
            <a:ext cx="1603709" cy="1603709"/>
          </a:xfrm>
          <a:prstGeom prst="rect">
            <a:avLst/>
          </a:prstGeom>
        </p:spPr>
      </p:pic>
    </p:spTree>
    <p:extLst>
      <p:ext uri="{BB962C8B-B14F-4D97-AF65-F5344CB8AC3E}">
        <p14:creationId xmlns:p14="http://schemas.microsoft.com/office/powerpoint/2010/main" val="321262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79B9F-4AA4-CC27-2251-C0E96213F4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CF7044-2C1F-050A-7DCA-8810348DF53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E80941-6B19-48C7-5A87-D798C4442CE5}"/>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أساليب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3BC5DB1-C66D-7C34-FD4B-000E525AF4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EC9F71-4A73-A234-9208-6D1B086278D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528A4EE-E57A-EAC7-4D5A-A29B8AD167E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452DD46-36A6-D203-41C5-4558346B3A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C7CBCB-1953-AD80-FC0C-D45D3A123314}"/>
              </a:ext>
            </a:extLst>
          </p:cNvPr>
          <p:cNvSpPr txBox="1"/>
          <p:nvPr/>
        </p:nvSpPr>
        <p:spPr>
          <a:xfrm>
            <a:off x="2127650" y="2069670"/>
            <a:ext cx="9072203" cy="272702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الأسلوب الإخباري المباشر: </a:t>
            </a:r>
            <a:r>
              <a:rPr lang="ar-EG" sz="3200" dirty="0">
                <a:solidFill>
                  <a:schemeClr val="dk1"/>
                </a:solidFill>
                <a:latin typeface="Simplified Arabic"/>
                <a:ea typeface="Simplified Arabic"/>
                <a:cs typeface="Simplified Arabic"/>
                <a:sym typeface="Simplified Arabic"/>
              </a:rPr>
              <a:t>يستخدم غالباً في الأخبار والبيانات الصحفية المرسلة لوسائل الإعلام المطبوعة والمسموعة والمرئية.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189D6986-BB23-429B-42DE-ECA0262C8F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538" y="4805076"/>
            <a:ext cx="1166000" cy="1166000"/>
          </a:xfrm>
          <a:prstGeom prst="rect">
            <a:avLst/>
          </a:prstGeom>
        </p:spPr>
      </p:pic>
      <p:pic>
        <p:nvPicPr>
          <p:cNvPr id="9" name="Picture 8">
            <a:extLst>
              <a:ext uri="{FF2B5EF4-FFF2-40B4-BE49-F238E27FC236}">
                <a16:creationId xmlns:a16="http://schemas.microsoft.com/office/drawing/2014/main" id="{143909A3-653C-E6E5-38F3-06A7050A39F8}"/>
              </a:ext>
            </a:extLst>
          </p:cNvPr>
          <p:cNvPicPr>
            <a:picLocks noChangeAspect="1"/>
          </p:cNvPicPr>
          <p:nvPr/>
        </p:nvPicPr>
        <p:blipFill>
          <a:blip r:embed="rId4"/>
          <a:stretch>
            <a:fillRect/>
          </a:stretch>
        </p:blipFill>
        <p:spPr>
          <a:xfrm>
            <a:off x="3038766" y="3184053"/>
            <a:ext cx="6640084" cy="2931633"/>
          </a:xfrm>
          <a:prstGeom prst="rect">
            <a:avLst/>
          </a:prstGeom>
        </p:spPr>
      </p:pic>
    </p:spTree>
    <p:extLst>
      <p:ext uri="{BB962C8B-B14F-4D97-AF65-F5344CB8AC3E}">
        <p14:creationId xmlns:p14="http://schemas.microsoft.com/office/powerpoint/2010/main" val="298538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C7D9F-87CA-EABC-1506-7553F61CC2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0C399E-E1FB-D7BD-2AB3-2A1D38F6DAA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E130B1-84AB-BE8B-A8F4-AF9537032B29}"/>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أساليب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4644D1B-E15C-59F4-01C8-1CEB970DCC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D7A94F-7B7A-D5BF-1AF1-6006BEE9336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A47D759-8479-DEF6-F97A-5B2D7FD1E74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4540924-61C7-8DD0-BCE0-F8E6DF75C1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58E03CD-7C01-069F-8D72-6F37EFDE37AB}"/>
              </a:ext>
            </a:extLst>
          </p:cNvPr>
          <p:cNvSpPr txBox="1"/>
          <p:nvPr/>
        </p:nvSpPr>
        <p:spPr>
          <a:xfrm>
            <a:off x="2157222" y="1984941"/>
            <a:ext cx="9072203" cy="3253968"/>
          </a:xfrm>
          <a:prstGeom prst="rect">
            <a:avLst/>
          </a:prstGeom>
          <a:noFill/>
        </p:spPr>
        <p:txBody>
          <a:bodyPr wrap="square" rtlCol="0">
            <a:spAutoFit/>
          </a:bodyPr>
          <a:lstStyle/>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2 - الأسلوب القانوني</a:t>
            </a:r>
            <a:r>
              <a:rPr lang="ar-EG" sz="3200" dirty="0">
                <a:solidFill>
                  <a:schemeClr val="dk1"/>
                </a:solidFill>
                <a:latin typeface="Simplified Arabic"/>
                <a:ea typeface="Simplified Arabic"/>
                <a:cs typeface="Simplified Arabic"/>
                <a:sym typeface="Simplified Arabic"/>
              </a:rPr>
              <a:t>: يقوم على الحذر في استخدام الألفاظ في نص الرسالة، ويستخدم في الرد على الانتقادات الموجهة للمنظمة سواء في شكل إعلاني أو نشرات إخبارية مدفوعة أو بيانات صحفية.</a:t>
            </a:r>
          </a:p>
          <a:p>
            <a:pPr algn="just" rtl="1">
              <a:lnSpc>
                <a:spcPct val="107000"/>
              </a:lnSpc>
              <a:buClr>
                <a:schemeClr val="dk1"/>
              </a:buClr>
              <a:buSzPts val="3200"/>
            </a:pPr>
            <a:endParaRPr lang="ar-EG" sz="3200"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74AE9494-C04B-3B3A-9D61-35749363B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538" y="4805076"/>
            <a:ext cx="1166000" cy="1166000"/>
          </a:xfrm>
          <a:prstGeom prst="rect">
            <a:avLst/>
          </a:prstGeom>
        </p:spPr>
      </p:pic>
      <p:pic>
        <p:nvPicPr>
          <p:cNvPr id="9" name="Picture 8">
            <a:extLst>
              <a:ext uri="{FF2B5EF4-FFF2-40B4-BE49-F238E27FC236}">
                <a16:creationId xmlns:a16="http://schemas.microsoft.com/office/drawing/2014/main" id="{E3F41C7D-E758-1076-B34C-03BBD7B26B6A}"/>
              </a:ext>
            </a:extLst>
          </p:cNvPr>
          <p:cNvPicPr>
            <a:picLocks noChangeAspect="1"/>
          </p:cNvPicPr>
          <p:nvPr/>
        </p:nvPicPr>
        <p:blipFill>
          <a:blip r:embed="rId4"/>
          <a:stretch>
            <a:fillRect/>
          </a:stretch>
        </p:blipFill>
        <p:spPr>
          <a:xfrm>
            <a:off x="3220900" y="3811619"/>
            <a:ext cx="6457950" cy="2066925"/>
          </a:xfrm>
          <a:prstGeom prst="rect">
            <a:avLst/>
          </a:prstGeom>
        </p:spPr>
      </p:pic>
    </p:spTree>
    <p:extLst>
      <p:ext uri="{BB962C8B-B14F-4D97-AF65-F5344CB8AC3E}">
        <p14:creationId xmlns:p14="http://schemas.microsoft.com/office/powerpoint/2010/main" val="4059127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F7381-4718-978C-7509-2DB5E40515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C38F5F-A236-C99B-941F-447E52E9A23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F03207-260D-FF3B-8306-F0686B1F77D2}"/>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أساليب الكتابة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686C1C4-4D4B-BF66-A015-83AE5C1D2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D5B4B6-3381-3330-D960-BB4E64DE634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0951C4B-A1B6-DB39-07FB-0F3BE19740F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08A1100-34D7-629E-E658-A6465B5FBA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546D099-D5F0-A50F-A0AD-7C46ADD3359E}"/>
              </a:ext>
            </a:extLst>
          </p:cNvPr>
          <p:cNvSpPr txBox="1"/>
          <p:nvPr/>
        </p:nvSpPr>
        <p:spPr>
          <a:xfrm>
            <a:off x="2127650" y="2155184"/>
            <a:ext cx="9072203"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الأسلوب المألوف أو الشائع</a:t>
            </a:r>
            <a:r>
              <a:rPr lang="ar-EG" sz="3200" dirty="0">
                <a:solidFill>
                  <a:schemeClr val="dk1"/>
                </a:solidFill>
                <a:latin typeface="Simplified Arabic"/>
                <a:ea typeface="Simplified Arabic"/>
                <a:cs typeface="Simplified Arabic"/>
                <a:sym typeface="Simplified Arabic"/>
              </a:rPr>
              <a:t>: يستخدم في الخطابات والنشرات الداخلية الموجهة للعاملين في المستويات الإدارية المختلفة.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 أسلوب العمل</a:t>
            </a:r>
            <a:r>
              <a:rPr lang="ar-EG" sz="3200" dirty="0">
                <a:solidFill>
                  <a:schemeClr val="dk1"/>
                </a:solidFill>
                <a:latin typeface="Simplified Arabic"/>
                <a:ea typeface="Simplified Arabic"/>
                <a:cs typeface="Simplified Arabic"/>
                <a:sym typeface="Simplified Arabic"/>
              </a:rPr>
              <a:t>: يستخدم في كتابة التقارير ومحاضر الجلسات، ومذكرات العمل ويتميز بالرسمية واستخدام قالب محدد من حيث الشكل.</a:t>
            </a:r>
          </a:p>
        </p:txBody>
      </p:sp>
      <p:pic>
        <p:nvPicPr>
          <p:cNvPr id="4" name="Picture 3">
            <a:extLst>
              <a:ext uri="{FF2B5EF4-FFF2-40B4-BE49-F238E27FC236}">
                <a16:creationId xmlns:a16="http://schemas.microsoft.com/office/drawing/2014/main" id="{489C2084-B3A3-AFF7-6292-C10554CE9B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538" y="4805076"/>
            <a:ext cx="1166000" cy="1166000"/>
          </a:xfrm>
          <a:prstGeom prst="rect">
            <a:avLst/>
          </a:prstGeom>
        </p:spPr>
      </p:pic>
    </p:spTree>
    <p:extLst>
      <p:ext uri="{BB962C8B-B14F-4D97-AF65-F5344CB8AC3E}">
        <p14:creationId xmlns:p14="http://schemas.microsoft.com/office/powerpoint/2010/main" val="2525568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FD687-7D21-199D-38A6-4F840A561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8C66C0-A442-AC62-C0C9-B80EDCE69B5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8CB87F-628B-464C-D2F9-7F9FAD5AB5C7}"/>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4D76B0B-7446-EED7-A29D-371D5D1E59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DEBD50-D0CF-7C1B-3FFB-84F1061CE9E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2557F55-4030-1398-8321-BF55531D752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EBD4121-AF5A-3190-F131-C090407D5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6868CD5-A9E1-E654-46F5-487FB6208B22}"/>
              </a:ext>
            </a:extLst>
          </p:cNvPr>
          <p:cNvSpPr txBox="1"/>
          <p:nvPr/>
        </p:nvSpPr>
        <p:spPr>
          <a:xfrm>
            <a:off x="2305200" y="2641759"/>
            <a:ext cx="9072203" cy="1673150"/>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للكتابة في مجال العلاقات العامة قوالب وأشكال عدة، يجب على محرر العلاقات العامة اكتساب مهارة استخدامها، وهذا يتطلب مزيجاً من البحث والفهم والخبرة القائمة على التدريب والممارسة.</a:t>
            </a:r>
          </a:p>
        </p:txBody>
      </p:sp>
      <p:pic>
        <p:nvPicPr>
          <p:cNvPr id="4" name="Picture 3">
            <a:extLst>
              <a:ext uri="{FF2B5EF4-FFF2-40B4-BE49-F238E27FC236}">
                <a16:creationId xmlns:a16="http://schemas.microsoft.com/office/drawing/2014/main" id="{1F1C5327-EB4B-E8A5-E0DA-3B2384BF54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756" y="4356637"/>
            <a:ext cx="1615560" cy="1615560"/>
          </a:xfrm>
          <a:prstGeom prst="rect">
            <a:avLst/>
          </a:prstGeom>
        </p:spPr>
      </p:pic>
    </p:spTree>
    <p:extLst>
      <p:ext uri="{BB962C8B-B14F-4D97-AF65-F5344CB8AC3E}">
        <p14:creationId xmlns:p14="http://schemas.microsoft.com/office/powerpoint/2010/main" val="3703770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2B523-AFE3-1A2B-839D-EF49B3029F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3CF206-E1A8-41CD-EEBE-53A2B5A7CAC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BF19543-6F80-8C7A-90EC-0B7921FA3FE5}"/>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9C5F820-08BD-EB6C-FBF8-960B29DD95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BE5C80-CFD7-F33B-9374-52B11985F5B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0E366B9-67C5-35BC-FF98-4FCD9DEAF4D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8562598-8044-976F-B34D-9683E67514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492CBF58-3198-9433-46B4-7F609226615A}"/>
              </a:ext>
            </a:extLst>
          </p:cNvPr>
          <p:cNvGraphicFramePr/>
          <p:nvPr>
            <p:extLst>
              <p:ext uri="{D42A27DB-BD31-4B8C-83A1-F6EECF244321}">
                <p14:modId xmlns:p14="http://schemas.microsoft.com/office/powerpoint/2010/main" val="2636979859"/>
              </p:ext>
            </p:extLst>
          </p:nvPr>
        </p:nvGraphicFramePr>
        <p:xfrm>
          <a:off x="2047547" y="1745274"/>
          <a:ext cx="7464918"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CBA78872-6377-1BFA-E3A6-BA1B92C20B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6756" y="4356637"/>
            <a:ext cx="1615560" cy="1615560"/>
          </a:xfrm>
          <a:prstGeom prst="rect">
            <a:avLst/>
          </a:prstGeom>
        </p:spPr>
      </p:pic>
    </p:spTree>
    <p:extLst>
      <p:ext uri="{BB962C8B-B14F-4D97-AF65-F5344CB8AC3E}">
        <p14:creationId xmlns:p14="http://schemas.microsoft.com/office/powerpoint/2010/main" val="427563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6D841-6878-9D26-27B5-CDC06457E4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30A74C-5765-9D75-5373-29DAC2337B0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C6A197-2918-0494-B36C-F2E6564D2E04}"/>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0DF7478-CCCD-EB5D-4E92-C85787F215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AF334-DB84-E400-D96A-3452430A1EC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5A9AB5D-13CA-231E-BADE-E3259EAED54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E2D36F2-8AC1-398B-04DE-9BEBFA88EC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94A7C5-2D80-3EF3-0686-A048E4A03B3E}"/>
              </a:ext>
            </a:extLst>
          </p:cNvPr>
          <p:cNvSpPr txBox="1"/>
          <p:nvPr/>
        </p:nvSpPr>
        <p:spPr>
          <a:xfrm>
            <a:off x="2127650" y="2155184"/>
            <a:ext cx="9072203"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المقالات التحريرية</a:t>
            </a:r>
            <a:r>
              <a:rPr lang="ar-EG" sz="3200" dirty="0">
                <a:solidFill>
                  <a:schemeClr val="dk1"/>
                </a:solidFill>
                <a:latin typeface="Simplified Arabic"/>
                <a:ea typeface="Simplified Arabic"/>
                <a:cs typeface="Simplified Arabic"/>
                <a:sym typeface="Simplified Arabic"/>
              </a:rPr>
              <a:t>: هي رسائل إخبارية توجه عادة لفئة معينة من جماهير المنظمة مثل: نشرات العاملين، نشرات العملاء أو المستهلكين، هذه المقالات باستثناء العمالية منها تخضع لنفس القواعد الخاصة بأية مادة صحفية مدفوعة الأجر.</a:t>
            </a:r>
          </a:p>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2 - التقارير السنوية</a:t>
            </a:r>
            <a:r>
              <a:rPr lang="ar-EG" sz="3200" dirty="0">
                <a:solidFill>
                  <a:schemeClr val="dk1"/>
                </a:solidFill>
                <a:latin typeface="Simplified Arabic"/>
                <a:ea typeface="Simplified Arabic"/>
                <a:cs typeface="Simplified Arabic"/>
                <a:sym typeface="Simplified Arabic"/>
              </a:rPr>
              <a:t>: من أكثر مطبوعات المنظمات استخداماً في تقديم معلومات عن الموقف المالي للمنظمة، وأداة لتدعيم صورتها الذهنية بين جماهيرها بما تنشره عن أعمالها في خدمة المجتمع.</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D4EC17F2-88B3-659C-0A7F-A32BE2F59D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756" y="4587201"/>
            <a:ext cx="1384996" cy="1384996"/>
          </a:xfrm>
          <a:prstGeom prst="rect">
            <a:avLst/>
          </a:prstGeom>
        </p:spPr>
      </p:pic>
    </p:spTree>
    <p:extLst>
      <p:ext uri="{BB962C8B-B14F-4D97-AF65-F5344CB8AC3E}">
        <p14:creationId xmlns:p14="http://schemas.microsoft.com/office/powerpoint/2010/main" val="5226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028BC-FE40-994B-5240-C913C6A31E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5FF00C-566D-A9F6-8B17-050A495C740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522812-2A26-32B0-6357-18BE9F9BC706}"/>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7C6BF64-500B-A609-069B-3087B5775F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DA9FBE-1C7E-0A85-2B36-DC5DE01F81A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FB8175F-8C10-4756-8D87-2414B5CFD27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BC93C7E-8E2D-BA8A-FEB0-22DEF8DE27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BCEF7C0-9167-E802-B0BF-B24D44959A93}"/>
              </a:ext>
            </a:extLst>
          </p:cNvPr>
          <p:cNvSpPr txBox="1"/>
          <p:nvPr/>
        </p:nvSpPr>
        <p:spPr>
          <a:xfrm>
            <a:off x="2127650" y="2155184"/>
            <a:ext cx="9072203"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البيانات الإخبارية</a:t>
            </a:r>
            <a:r>
              <a:rPr lang="ar-EG" sz="3200" dirty="0">
                <a:solidFill>
                  <a:schemeClr val="dk1"/>
                </a:solidFill>
                <a:latin typeface="Simplified Arabic"/>
                <a:ea typeface="Simplified Arabic"/>
                <a:cs typeface="Simplified Arabic"/>
                <a:sym typeface="Simplified Arabic"/>
              </a:rPr>
              <a:t>: تعتبر البيانات التي تستخدم لنشر المعلومات الخاصة بالمنظمة وأعمالها وسياساتها، وترسل لكل وسائل الإعلام المتاحة سواء الصحف أو المحطات الإذاعية أو التلفزيونية وتختار منها تلك الوسائل ما ينشر بشكل غير مدفوع الأجر.</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بيان عن إطلاق شركة مرسيدس موديل سيارة جديدة.</a:t>
            </a:r>
          </a:p>
        </p:txBody>
      </p:sp>
      <p:pic>
        <p:nvPicPr>
          <p:cNvPr id="8" name="Picture 7">
            <a:extLst>
              <a:ext uri="{FF2B5EF4-FFF2-40B4-BE49-F238E27FC236}">
                <a16:creationId xmlns:a16="http://schemas.microsoft.com/office/drawing/2014/main" id="{7C07F5A2-9E4C-8674-6B88-A860715E07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756" y="4587201"/>
            <a:ext cx="1384996" cy="1384996"/>
          </a:xfrm>
          <a:prstGeom prst="rect">
            <a:avLst/>
          </a:prstGeom>
        </p:spPr>
      </p:pic>
    </p:spTree>
    <p:extLst>
      <p:ext uri="{BB962C8B-B14F-4D97-AF65-F5344CB8AC3E}">
        <p14:creationId xmlns:p14="http://schemas.microsoft.com/office/powerpoint/2010/main" val="584246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3E8E8-99B4-B544-8BB3-E16BCC29BD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5F6B88-5E01-AD4A-C8AB-4B514BCBADE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5E217B-8813-AADC-7CD6-2C9AB9DEA7AD}"/>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4384692-80C9-8703-CE59-399CA7AFEC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03735B-0701-AB4E-21AA-29E84F4863D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5204177-5F94-DC32-6B41-3E5585E8050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EDA2A82-FC2F-9525-A832-24BD5221B7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43EBC15-226C-E801-0220-90F82197D303}"/>
              </a:ext>
            </a:extLst>
          </p:cNvPr>
          <p:cNvSpPr txBox="1"/>
          <p:nvPr/>
        </p:nvSpPr>
        <p:spPr>
          <a:xfrm>
            <a:off x="2127650" y="2155184"/>
            <a:ext cx="9072203"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 إعلانات العلاقات العامة</a:t>
            </a:r>
            <a:r>
              <a:rPr lang="ar-EG" sz="3200" dirty="0">
                <a:solidFill>
                  <a:schemeClr val="dk1"/>
                </a:solidFill>
                <a:latin typeface="Simplified Arabic"/>
                <a:ea typeface="Simplified Arabic"/>
                <a:cs typeface="Simplified Arabic"/>
                <a:sym typeface="Simplified Arabic"/>
              </a:rPr>
              <a:t>: رسائل اتصالية تنقل عبر وسائل الإعلام الجماهيرية، مدفوعة الثمن، وتمثل جهد غير شخصي تقوم به المنظمات لتقديم معلومات تخص صورة المؤسسة ككل لدى الجماهير المتعاملة معها، أو الجمهور العام.</a:t>
            </a:r>
          </a:p>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5 - دليل المنظمة الوثائقي</a:t>
            </a:r>
            <a:r>
              <a:rPr lang="ar-EG" sz="3200" dirty="0">
                <a:solidFill>
                  <a:schemeClr val="dk1"/>
                </a:solidFill>
                <a:latin typeface="Simplified Arabic"/>
                <a:ea typeface="Simplified Arabic"/>
                <a:cs typeface="Simplified Arabic"/>
                <a:sym typeface="Simplified Arabic"/>
              </a:rPr>
              <a:t>: مطبوع يتضمن معلومات أساسية عن المنظمة، ويمكن للكتاب والصحفيين الاستفادة منه في الحصول على معلومات تساهم في تناولهم للمنظمة في المؤتمرات.</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5E5C64EC-31F1-5059-1A23-CE55F7C8C5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756" y="4587201"/>
            <a:ext cx="1384996" cy="1384996"/>
          </a:xfrm>
          <a:prstGeom prst="rect">
            <a:avLst/>
          </a:prstGeom>
        </p:spPr>
      </p:pic>
    </p:spTree>
    <p:extLst>
      <p:ext uri="{BB962C8B-B14F-4D97-AF65-F5344CB8AC3E}">
        <p14:creationId xmlns:p14="http://schemas.microsoft.com/office/powerpoint/2010/main" val="235839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77D50-27E6-5971-4950-43946773FE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8AD6F4-DEE8-FCE6-5154-2500F4FFE7E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EA9CD0-6A6E-549C-654F-C1DFFE131698}"/>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C85D51A-4E56-B382-59BF-7FEF5E8EBF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0265C3-EBEA-657E-CC76-2850C6862C0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86294CA-2CB3-4F18-26BE-61CB9EF8201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F0FABE8-58A2-0D88-B709-661688EA98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91589CC-8E99-0440-4354-6BEA28D9D0E7}"/>
              </a:ext>
            </a:extLst>
          </p:cNvPr>
          <p:cNvSpPr txBox="1"/>
          <p:nvPr/>
        </p:nvSpPr>
        <p:spPr>
          <a:xfrm>
            <a:off x="2127650" y="2155184"/>
            <a:ext cx="9072203"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6 - الكلمات الخطابية والعروض</a:t>
            </a:r>
            <a:r>
              <a:rPr lang="ar-EG" sz="3200" dirty="0">
                <a:solidFill>
                  <a:schemeClr val="dk1"/>
                </a:solidFill>
                <a:latin typeface="Simplified Arabic"/>
                <a:ea typeface="Simplified Arabic"/>
                <a:cs typeface="Simplified Arabic"/>
                <a:sym typeface="Simplified Arabic"/>
              </a:rPr>
              <a:t>: هي البطاقات التلخيصية لمضمون الرسائل الاتصالية التي يتم الاستعانة بمحرر العلاقات العامة لإعدادها للقيادات والشخصيات البارزة في المنظمة للاستعانة بها عند إلقاء الكلمات الخطابية في المناسبات المختلفة.</a:t>
            </a: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7 - مطبوعات أخرى متنوعة</a:t>
            </a:r>
            <a:r>
              <a:rPr lang="ar-EG" sz="3200" dirty="0">
                <a:solidFill>
                  <a:schemeClr val="dk1"/>
                </a:solidFill>
                <a:latin typeface="Simplified Arabic"/>
                <a:ea typeface="Simplified Arabic"/>
                <a:cs typeface="Simplified Arabic"/>
                <a:sym typeface="Simplified Arabic"/>
              </a:rPr>
              <a:t>: تشمل أشكال متعددة من المطبوعات </a:t>
            </a:r>
            <a:r>
              <a:rPr lang="ar-EG" sz="3200" b="1" dirty="0">
                <a:solidFill>
                  <a:schemeClr val="dk1"/>
                </a:solidFill>
                <a:latin typeface="Simplified Arabic"/>
                <a:ea typeface="Simplified Arabic"/>
                <a:cs typeface="Simplified Arabic"/>
                <a:sym typeface="Simplified Arabic"/>
              </a:rPr>
              <a:t>مثل</a:t>
            </a:r>
            <a:r>
              <a:rPr lang="ar-EG" sz="3200" dirty="0">
                <a:solidFill>
                  <a:schemeClr val="dk1"/>
                </a:solidFill>
                <a:latin typeface="Simplified Arabic"/>
                <a:ea typeface="Simplified Arabic"/>
                <a:cs typeface="Simplified Arabic"/>
                <a:sym typeface="Simplified Arabic"/>
              </a:rPr>
              <a:t>: رسالة / رؤية المنظمة، المطويات، الكتيبات، النشرات الإعلانية، المختصرة، الملصقات.</a:t>
            </a:r>
          </a:p>
        </p:txBody>
      </p:sp>
      <p:pic>
        <p:nvPicPr>
          <p:cNvPr id="8" name="Picture 7">
            <a:extLst>
              <a:ext uri="{FF2B5EF4-FFF2-40B4-BE49-F238E27FC236}">
                <a16:creationId xmlns:a16="http://schemas.microsoft.com/office/drawing/2014/main" id="{34DD160E-171B-1FA8-5F5F-53B768203B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756" y="4587201"/>
            <a:ext cx="1384996" cy="1384996"/>
          </a:xfrm>
          <a:prstGeom prst="rect">
            <a:avLst/>
          </a:prstGeom>
        </p:spPr>
      </p:pic>
    </p:spTree>
    <p:extLst>
      <p:ext uri="{BB962C8B-B14F-4D97-AF65-F5344CB8AC3E}">
        <p14:creationId xmlns:p14="http://schemas.microsoft.com/office/powerpoint/2010/main" val="4275444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13ECE-BC53-1D24-99C8-33B6A577A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E6A25B-C3CD-B06F-6634-FAA1D63BA7B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E10465-907A-B54F-EBC3-9F87CA5EA339}"/>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D1B3FF9-E8ED-8FE4-FB3D-9A92FB1D07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5B5F3D-A42E-9B08-63FA-F51707668CF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9975D5A-051C-DDD9-0E43-51FFF4DDA76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A91C9BD-AE87-14EA-5C83-B917B42559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FB38535-B89B-1952-7F70-4CA0665650E2}"/>
              </a:ext>
            </a:extLst>
          </p:cNvPr>
          <p:cNvSpPr txBox="1"/>
          <p:nvPr/>
        </p:nvSpPr>
        <p:spPr>
          <a:xfrm>
            <a:off x="2032000" y="1912648"/>
            <a:ext cx="9072203" cy="619272"/>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b="1" dirty="0">
                <a:solidFill>
                  <a:schemeClr val="dk1"/>
                </a:solidFill>
                <a:latin typeface="Simplified Arabic"/>
                <a:ea typeface="Simplified Arabic"/>
                <a:cs typeface="Simplified Arabic"/>
                <a:sym typeface="Simplified Arabic"/>
              </a:rPr>
              <a:t>أنواع البيانات الإخبارية: </a:t>
            </a:r>
          </a:p>
        </p:txBody>
      </p:sp>
      <p:graphicFrame>
        <p:nvGraphicFramePr>
          <p:cNvPr id="4" name="Diagram 3">
            <a:extLst>
              <a:ext uri="{FF2B5EF4-FFF2-40B4-BE49-F238E27FC236}">
                <a16:creationId xmlns:a16="http://schemas.microsoft.com/office/drawing/2014/main" id="{D8BE7405-1A85-AAE8-6EB5-9999DECC17CC}"/>
              </a:ext>
            </a:extLst>
          </p:cNvPr>
          <p:cNvGraphicFramePr/>
          <p:nvPr>
            <p:extLst>
              <p:ext uri="{D42A27DB-BD31-4B8C-83A1-F6EECF244321}">
                <p14:modId xmlns:p14="http://schemas.microsoft.com/office/powerpoint/2010/main" val="2119386538"/>
              </p:ext>
            </p:extLst>
          </p:nvPr>
        </p:nvGraphicFramePr>
        <p:xfrm>
          <a:off x="3368431" y="2531920"/>
          <a:ext cx="7261351" cy="36369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a:extLst>
              <a:ext uri="{FF2B5EF4-FFF2-40B4-BE49-F238E27FC236}">
                <a16:creationId xmlns:a16="http://schemas.microsoft.com/office/drawing/2014/main" id="{BC8E20C4-E2A5-47B9-9C2C-5F5B13FC01F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0627" y="4326081"/>
            <a:ext cx="1687818" cy="1687818"/>
          </a:xfrm>
          <a:prstGeom prst="rect">
            <a:avLst/>
          </a:prstGeom>
        </p:spPr>
      </p:pic>
    </p:spTree>
    <p:extLst>
      <p:ext uri="{BB962C8B-B14F-4D97-AF65-F5344CB8AC3E}">
        <p14:creationId xmlns:p14="http://schemas.microsoft.com/office/powerpoint/2010/main" val="1836105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DA5D5-9DB6-2BF9-8800-97E185CA9A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E71D4-D45E-E0B7-487D-CE6F395BB0B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B7CDDF-5C39-D390-6302-55615C9839CC}"/>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BFF2A7C-5834-33DA-A011-62A7695C66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6D88-29A0-6C73-1CD5-C0E6FB8C4F1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FBCCC7F-E784-E442-5104-CD7E750B846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DDBFA69-3283-3128-5BB9-ADB6C1C7FA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C93F1C-198E-D452-B933-D48B27B63D46}"/>
              </a:ext>
            </a:extLst>
          </p:cNvPr>
          <p:cNvSpPr txBox="1"/>
          <p:nvPr/>
        </p:nvSpPr>
        <p:spPr>
          <a:xfrm>
            <a:off x="2032000" y="1912648"/>
            <a:ext cx="9072203" cy="4834785"/>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البيانات الإخبارية الدفاعية</a:t>
            </a:r>
            <a:r>
              <a:rPr lang="ar-EG" sz="3200" dirty="0">
                <a:solidFill>
                  <a:schemeClr val="dk1"/>
                </a:solidFill>
                <a:latin typeface="Simplified Arabic"/>
                <a:ea typeface="Simplified Arabic"/>
                <a:cs typeface="Simplified Arabic"/>
                <a:sym typeface="Simplified Arabic"/>
              </a:rPr>
              <a:t>: تستخدم عندما يحدث أو يقال شيء ربما يؤدي إلى إلحاق الضرر بالمؤسسة ومصالحها.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وهناك استخدام آخر للبيانات الدفاعية وهو التعليق على أشياء لا تضر المؤسسة ولكن لها تأثيراتها على أعمالها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اتهام مصنع ما بوجود ظروف غير آمنة للعمل، أو اكتشاف إضافات في المنتجات الغذائية تسبب مرض معين.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CAF88AF7-4815-E56D-A4CC-F6606B10E6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627" y="4326081"/>
            <a:ext cx="1687818" cy="1687818"/>
          </a:xfrm>
          <a:prstGeom prst="rect">
            <a:avLst/>
          </a:prstGeom>
        </p:spPr>
      </p:pic>
    </p:spTree>
    <p:extLst>
      <p:ext uri="{BB962C8B-B14F-4D97-AF65-F5344CB8AC3E}">
        <p14:creationId xmlns:p14="http://schemas.microsoft.com/office/powerpoint/2010/main" val="269567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6127D-A3CB-828A-51FD-797B104717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9C48EC-E526-AD2B-F489-D61AECC495D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BC3C5D-BA84-77A6-9033-78707A1B5FB1}"/>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38C5848-1751-C7C4-FF0F-4721F8F903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38549-1B43-C1AF-5165-16DC7BCF44E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9C12043-DEC8-CFC5-CCFA-FA383689075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3F15C49-7811-DAAA-D463-1715D751A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FF3C4BD-5225-FA0F-FB41-7B00E9E6DC09}"/>
              </a:ext>
            </a:extLst>
          </p:cNvPr>
          <p:cNvSpPr txBox="1"/>
          <p:nvPr/>
        </p:nvSpPr>
        <p:spPr>
          <a:xfrm>
            <a:off x="2127650" y="2141697"/>
            <a:ext cx="9072203"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بيانات الأخبار السيئة</a:t>
            </a:r>
            <a:r>
              <a:rPr lang="ar-EG" sz="3200" dirty="0">
                <a:solidFill>
                  <a:schemeClr val="dk1"/>
                </a:solidFill>
                <a:latin typeface="Simplified Arabic"/>
                <a:ea typeface="Simplified Arabic"/>
                <a:cs typeface="Simplified Arabic"/>
                <a:sym typeface="Simplified Arabic"/>
              </a:rPr>
              <a:t>: تدور حول تطورات سيئة، ولكن يجب الإعلان عنها للجمهور، حيث أن السكوت عليها يسبب مشكلة للجمهور.</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حادث تسرب نووي، تلوث بيئي ناتج عن أعمال المؤسسة، أو حادث به وفيات وإصابات للأفراد.</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EF1DCDA3-BC94-3360-6761-E49869026D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627" y="4326081"/>
            <a:ext cx="1687818" cy="1687818"/>
          </a:xfrm>
          <a:prstGeom prst="rect">
            <a:avLst/>
          </a:prstGeom>
        </p:spPr>
      </p:pic>
    </p:spTree>
    <p:extLst>
      <p:ext uri="{BB962C8B-B14F-4D97-AF65-F5344CB8AC3E}">
        <p14:creationId xmlns:p14="http://schemas.microsoft.com/office/powerpoint/2010/main" val="3949724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3B2DD-091A-BC42-9CEB-FA18E72D1D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458A79-179D-9993-1FF7-30FEF3ED6D3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08CEB93-078F-263E-A9DC-40C7DFCA397D}"/>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A945EDD-2BDA-3D06-759A-EF7A35E021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C074B8-827B-07F7-C1C5-AFC64D6158D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30DF5EB-DCC0-85F0-70F2-3145EF01C6B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174BF48-1DD9-FD3E-595A-AE5370CBE1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58C5D18-F0A2-6323-C162-EF8C34B969CE}"/>
              </a:ext>
            </a:extLst>
          </p:cNvPr>
          <p:cNvSpPr txBox="1"/>
          <p:nvPr/>
        </p:nvSpPr>
        <p:spPr>
          <a:xfrm>
            <a:off x="2127650" y="2101396"/>
            <a:ext cx="9072203"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البيانات الإخبارية للإعلان عن شيء ما: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تستخدم للإشارة إلى الأحداث الشخصية في مؤسسة ما.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التعيينات – الترقيات - التغيرات الوظيفية - منتجات أو خدمات جديدة - تقارير مبيعات أو أرباح.</a:t>
            </a:r>
          </a:p>
        </p:txBody>
      </p:sp>
      <p:pic>
        <p:nvPicPr>
          <p:cNvPr id="8" name="Picture 7">
            <a:extLst>
              <a:ext uri="{FF2B5EF4-FFF2-40B4-BE49-F238E27FC236}">
                <a16:creationId xmlns:a16="http://schemas.microsoft.com/office/drawing/2014/main" id="{1AE3A091-4499-6C5B-2980-7DAA04EA69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627" y="4326081"/>
            <a:ext cx="1687818" cy="1687818"/>
          </a:xfrm>
          <a:prstGeom prst="rect">
            <a:avLst/>
          </a:prstGeom>
        </p:spPr>
      </p:pic>
    </p:spTree>
    <p:extLst>
      <p:ext uri="{BB962C8B-B14F-4D97-AF65-F5344CB8AC3E}">
        <p14:creationId xmlns:p14="http://schemas.microsoft.com/office/powerpoint/2010/main" val="269709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B64D6-BDC4-4DE7-E0C7-2744966677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080C44-1FB2-409F-780A-2509846449D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DF7E66-EC7B-04AF-1BA7-2B28BBD54D79}"/>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8DFB295-04FF-634C-C397-3F32EA0ABD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BC8CFC-2903-7C84-8A4F-C5D64D3899A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23ABD0B-FFA8-0ABD-8C20-056EE8DE1D1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E136844-DE57-7254-A16B-22C42E4A50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87F583-619E-36E5-0A0E-256291B84CBF}"/>
              </a:ext>
            </a:extLst>
          </p:cNvPr>
          <p:cNvSpPr txBox="1"/>
          <p:nvPr/>
        </p:nvSpPr>
        <p:spPr>
          <a:xfrm>
            <a:off x="2108847" y="2066544"/>
            <a:ext cx="9072203"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 البيانات الإخبارية للإعلان عن حدث وقتي</a:t>
            </a:r>
            <a:r>
              <a:rPr lang="ar-EG" sz="3200" dirty="0">
                <a:solidFill>
                  <a:schemeClr val="dk1"/>
                </a:solidFill>
                <a:latin typeface="Simplified Arabic"/>
                <a:ea typeface="Simplified Arabic"/>
                <a:cs typeface="Simplified Arabic"/>
                <a:sym typeface="Simplified Arabic"/>
              </a:rPr>
              <a:t>: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تستخدم للإعلان عن أحداث طارئة غير مخطط لها تقع في لحظتها، وتتعامل المؤسسة معه، وهنا يستخدم البيان ليقص على الجمهور ماذا حدث؟ وما تأثيراته؟ وما تم لعلاج الموقف؟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حريق في مصنع يتناول (الأسباب والإصابات والتفاصيل)</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4C5B513C-287E-7ED8-5ABD-4793AE08A1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627" y="4326081"/>
            <a:ext cx="1687818" cy="1687818"/>
          </a:xfrm>
          <a:prstGeom prst="rect">
            <a:avLst/>
          </a:prstGeom>
        </p:spPr>
      </p:pic>
    </p:spTree>
    <p:extLst>
      <p:ext uri="{BB962C8B-B14F-4D97-AF65-F5344CB8AC3E}">
        <p14:creationId xmlns:p14="http://schemas.microsoft.com/office/powerpoint/2010/main" val="3941595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1C997-10BE-88F2-9847-FE3EDBBD0C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94FA79-DCEE-2981-5497-301E25075CD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49A922-66AB-D4B4-D3AB-41640E41F3EB}"/>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2C68849-B051-D6C1-3B05-7D77B19AF5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6E9BD4-6A99-70B0-4728-F27D613B2D7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4BB3035-4769-20E1-2733-5D0F6E87AA3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87C087B-CA0B-8E5D-337A-A0879E89D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E0C8E97-18FC-0A69-7E0E-399E83BFD38A}"/>
              </a:ext>
            </a:extLst>
          </p:cNvPr>
          <p:cNvSpPr txBox="1"/>
          <p:nvPr/>
        </p:nvSpPr>
        <p:spPr>
          <a:xfrm>
            <a:off x="2032000" y="1912648"/>
            <a:ext cx="9072203"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5 - البيانات الإخبارية الحقائقية</a:t>
            </a:r>
            <a:r>
              <a:rPr lang="ar-EG" sz="3200" dirty="0">
                <a:solidFill>
                  <a:schemeClr val="dk1"/>
                </a:solidFill>
                <a:latin typeface="Simplified Arabic"/>
                <a:ea typeface="Simplified Arabic"/>
                <a:cs typeface="Simplified Arabic"/>
                <a:sym typeface="Simplified Arabic"/>
              </a:rPr>
              <a:t>: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تهدف لكتابة الأخبار والحقائق الخاصة بالمنظمة، وتستخدم أسلوب تحرير صياغة الخبر الصحفي من خلال توفير المعلومات الخبرية عن موضوع ما (كيف؟ لماذا؟ متى؟ أين؟ من؟ ماذا؟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a:t>
            </a:r>
            <a:r>
              <a:rPr lang="ar-EG" sz="3200" dirty="0">
                <a:solidFill>
                  <a:schemeClr val="dk1"/>
                </a:solidFill>
                <a:latin typeface="Simplified Arabic"/>
                <a:ea typeface="Simplified Arabic"/>
                <a:cs typeface="Simplified Arabic"/>
                <a:sym typeface="Simplified Arabic"/>
              </a:rPr>
              <a:t>: إطلاق شركة سامسونج جيل جديد من موديلاتها.</a:t>
            </a:r>
          </a:p>
        </p:txBody>
      </p:sp>
      <p:pic>
        <p:nvPicPr>
          <p:cNvPr id="8" name="Picture 7">
            <a:extLst>
              <a:ext uri="{FF2B5EF4-FFF2-40B4-BE49-F238E27FC236}">
                <a16:creationId xmlns:a16="http://schemas.microsoft.com/office/drawing/2014/main" id="{066E10F5-14E6-D218-27A0-F216D0E919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627" y="4326081"/>
            <a:ext cx="1687818" cy="1687818"/>
          </a:xfrm>
          <a:prstGeom prst="rect">
            <a:avLst/>
          </a:prstGeom>
        </p:spPr>
      </p:pic>
    </p:spTree>
    <p:extLst>
      <p:ext uri="{BB962C8B-B14F-4D97-AF65-F5344CB8AC3E}">
        <p14:creationId xmlns:p14="http://schemas.microsoft.com/office/powerpoint/2010/main" val="3080117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22A48-F399-3E00-A37B-DEFF30E6F8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3A8B92-3AA0-7826-22E9-BABA85DA395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CA3D09-9D9C-CFB6-7634-CB138307CD5E}"/>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العلاقات العامة الرقمية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32174A2-7C8C-9CBD-A01D-FFFC7A8045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323FA2-A2F9-F961-C0F2-33B2E4D3309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9AA972A-0F6D-A14F-F5E1-9447D0D52B4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63A1CA6-6B34-B69C-8F97-E7E6AFEC76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11B9C5C-9566-E47A-D35A-749E63A967EF}"/>
              </a:ext>
            </a:extLst>
          </p:cNvPr>
          <p:cNvSpPr txBox="1"/>
          <p:nvPr/>
        </p:nvSpPr>
        <p:spPr>
          <a:xfrm>
            <a:off x="2456745" y="2682337"/>
            <a:ext cx="8757439" cy="4307846"/>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تعتبر العلاقات العامة الرقمية ممارسة إنشاء وتوزيع محتوى ذي صلة بالجمهور</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عبر المواقع الإلكترونية ومواقع التواصل الاجتماعي، بهدف بناء صورة إيجابية للعلامة التجارية أو المؤسسة، وتعزيز التواصل مع الجمهور المستهدف.</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9" name="Picture 8">
            <a:extLst>
              <a:ext uri="{FF2B5EF4-FFF2-40B4-BE49-F238E27FC236}">
                <a16:creationId xmlns:a16="http://schemas.microsoft.com/office/drawing/2014/main" id="{A20B5AC0-D480-7D56-AFCE-0F4ED88BF8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2377976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3BDC7-7C72-5448-38A9-8237763DED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8CE92-EC77-C563-4586-85D81D42C78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3F29BD-2C80-1395-2DEE-7B0551AFE2C0}"/>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العلاقات العامة الرقمية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6C7982B-09FC-0AF9-8EED-45FF0F822E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E0A093-00D8-E779-C0A6-483193F480D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1ABF326-61D7-2D9E-B94C-C3D605B1D87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AEDEF6E-A8EC-6654-6CA0-35790A579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0ABE01-A9D7-03AA-EFF0-D69E1697EED9}"/>
              </a:ext>
            </a:extLst>
          </p:cNvPr>
          <p:cNvSpPr txBox="1"/>
          <p:nvPr/>
        </p:nvSpPr>
        <p:spPr>
          <a:xfrm>
            <a:off x="2346764" y="1974210"/>
            <a:ext cx="8757439" cy="272702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أمثلة: للعلاقات العامة الرقمية</a:t>
            </a:r>
          </a:p>
          <a:p>
            <a:pPr marR="0" lvl="0" algn="just" rtl="1">
              <a:lnSpc>
                <a:spcPct val="107000"/>
              </a:lnSpc>
              <a:spcBef>
                <a:spcPts val="0"/>
              </a:spcBef>
              <a:spcAft>
                <a:spcPts val="0"/>
              </a:spcAft>
              <a:buClr>
                <a:schemeClr val="dk1"/>
              </a:buClr>
              <a:buSzPts val="3200"/>
            </a:pPr>
            <a:endParaRPr lang="en-US" sz="3200" b="1"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9" name="Picture 8">
            <a:extLst>
              <a:ext uri="{FF2B5EF4-FFF2-40B4-BE49-F238E27FC236}">
                <a16:creationId xmlns:a16="http://schemas.microsoft.com/office/drawing/2014/main" id="{AC7E75FB-E32A-C8A3-E453-1D98B87D9B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pic>
        <p:nvPicPr>
          <p:cNvPr id="4" name="Picture 3">
            <a:extLst>
              <a:ext uri="{FF2B5EF4-FFF2-40B4-BE49-F238E27FC236}">
                <a16:creationId xmlns:a16="http://schemas.microsoft.com/office/drawing/2014/main" id="{F76BD8F5-83B7-455E-7275-C07BC9E9B76D}"/>
              </a:ext>
            </a:extLst>
          </p:cNvPr>
          <p:cNvPicPr>
            <a:picLocks noChangeAspect="1"/>
          </p:cNvPicPr>
          <p:nvPr/>
        </p:nvPicPr>
        <p:blipFill>
          <a:blip r:embed="rId4"/>
          <a:stretch>
            <a:fillRect/>
          </a:stretch>
        </p:blipFill>
        <p:spPr>
          <a:xfrm>
            <a:off x="6302689" y="2816763"/>
            <a:ext cx="5015096" cy="2525352"/>
          </a:xfrm>
          <a:prstGeom prst="rect">
            <a:avLst/>
          </a:prstGeom>
        </p:spPr>
      </p:pic>
      <p:pic>
        <p:nvPicPr>
          <p:cNvPr id="11" name="Picture 10">
            <a:extLst>
              <a:ext uri="{FF2B5EF4-FFF2-40B4-BE49-F238E27FC236}">
                <a16:creationId xmlns:a16="http://schemas.microsoft.com/office/drawing/2014/main" id="{14BB32A4-CDDA-293B-AB12-FAA40B8EBB8A}"/>
              </a:ext>
            </a:extLst>
          </p:cNvPr>
          <p:cNvPicPr>
            <a:picLocks noChangeAspect="1"/>
          </p:cNvPicPr>
          <p:nvPr/>
        </p:nvPicPr>
        <p:blipFill>
          <a:blip r:embed="rId5"/>
          <a:stretch>
            <a:fillRect/>
          </a:stretch>
        </p:blipFill>
        <p:spPr>
          <a:xfrm>
            <a:off x="2819761" y="2816763"/>
            <a:ext cx="3276239" cy="2729114"/>
          </a:xfrm>
          <a:prstGeom prst="rect">
            <a:avLst/>
          </a:prstGeom>
        </p:spPr>
      </p:pic>
    </p:spTree>
    <p:extLst>
      <p:ext uri="{BB962C8B-B14F-4D97-AF65-F5344CB8AC3E}">
        <p14:creationId xmlns:p14="http://schemas.microsoft.com/office/powerpoint/2010/main" val="2039609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B9D5F-6E01-6B52-2248-1AF06E0C46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B4A34C-55CF-DD9D-F0E7-A3B8502F60F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C07831-DEB6-5447-AE41-BECF291934F9}"/>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أنشطة الكتابة الرقمية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10E7285-6440-F120-A147-D353B2A780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3F3018-7294-8DF8-D0F1-633B24026F1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8D7C947-CF86-8EC9-BDF7-4821610FB55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F7F112F-E760-4AD9-6C03-2BCCA1382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A0618657-4F61-A0C8-D69D-0F8C8E92DD0C}"/>
              </a:ext>
            </a:extLst>
          </p:cNvPr>
          <p:cNvGraphicFramePr/>
          <p:nvPr>
            <p:extLst>
              <p:ext uri="{D42A27DB-BD31-4B8C-83A1-F6EECF244321}">
                <p14:modId xmlns:p14="http://schemas.microsoft.com/office/powerpoint/2010/main" val="2329274307"/>
              </p:ext>
            </p:extLst>
          </p:nvPr>
        </p:nvGraphicFramePr>
        <p:xfrm>
          <a:off x="3048991" y="2501364"/>
          <a:ext cx="7258466" cy="3614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B228CFBD-517D-7D61-82C7-D6F2CBD5FAC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
        <p:nvSpPr>
          <p:cNvPr id="11" name="TextBox 10">
            <a:extLst>
              <a:ext uri="{FF2B5EF4-FFF2-40B4-BE49-F238E27FC236}">
                <a16:creationId xmlns:a16="http://schemas.microsoft.com/office/drawing/2014/main" id="{CE5AFFF2-0D2A-3C04-15D4-8E4C1C5FFCEA}"/>
              </a:ext>
            </a:extLst>
          </p:cNvPr>
          <p:cNvSpPr txBox="1"/>
          <p:nvPr/>
        </p:nvSpPr>
        <p:spPr>
          <a:xfrm>
            <a:off x="2035702" y="1844042"/>
            <a:ext cx="9374709" cy="1415131"/>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وتتضمن الكتابة الرقمية للعلاقات العامة مجموعة من الأنشطة هي: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043768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6007F-B893-D233-C753-002A60115E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CE3E5D-8692-E163-3AB6-F77BCAE43B1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858E43-9A28-4CAC-B749-B41D656C0D9F}"/>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أنشطة الكتابة الرقمية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146B4F0-99FB-F24A-D664-CAA6091C9E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9054C4-572C-5262-C282-BF5155C3C29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8BB843D-BBF4-127D-5498-DEE8F681B14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AA9399A-6547-9A77-7A4E-C116A44ACD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B05E56-AE8D-F75B-A387-3E98ED4EEF3F}"/>
              </a:ext>
            </a:extLst>
          </p:cNvPr>
          <p:cNvSpPr txBox="1"/>
          <p:nvPr/>
        </p:nvSpPr>
        <p:spPr>
          <a:xfrm>
            <a:off x="2346764" y="1974210"/>
            <a:ext cx="87574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1 - </a:t>
            </a:r>
            <a:r>
              <a:rPr lang="ar-EG" sz="3200" b="1" dirty="0">
                <a:solidFill>
                  <a:schemeClr val="dk1"/>
                </a:solidFill>
                <a:latin typeface="Simplified Arabic"/>
                <a:ea typeface="Simplified Arabic"/>
                <a:cs typeface="Simplified Arabic"/>
                <a:sym typeface="Simplified Arabic"/>
              </a:rPr>
              <a:t>إنشاء المحتوى</a:t>
            </a:r>
            <a:r>
              <a:rPr lang="ar-EG" sz="3200" dirty="0">
                <a:solidFill>
                  <a:schemeClr val="dk1"/>
                </a:solidFill>
                <a:latin typeface="Simplified Arabic"/>
                <a:ea typeface="Simplified Arabic"/>
                <a:cs typeface="Simplified Arabic"/>
                <a:sym typeface="Simplified Arabic"/>
              </a:rPr>
              <a:t>: يشمل ذلك كتابة المقالات، والمدونات، والنشرات الصحفية، والرسائل الإخبارية، ومنشورات وسائل التواصل الاجتماعي، ومحتوى الفيديو، وغيرها من أشكال المحتوى الرقمي.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2 - </a:t>
            </a:r>
            <a:r>
              <a:rPr lang="ar-EG" sz="3200" b="1" dirty="0">
                <a:solidFill>
                  <a:schemeClr val="dk1"/>
                </a:solidFill>
                <a:latin typeface="Simplified Arabic"/>
                <a:ea typeface="Simplified Arabic"/>
                <a:cs typeface="Simplified Arabic"/>
                <a:sym typeface="Simplified Arabic"/>
              </a:rPr>
              <a:t>التواصل مع المؤثرين</a:t>
            </a:r>
            <a:r>
              <a:rPr lang="ar-EG" sz="3200" dirty="0">
                <a:solidFill>
                  <a:schemeClr val="dk1"/>
                </a:solidFill>
                <a:latin typeface="Simplified Arabic"/>
                <a:ea typeface="Simplified Arabic"/>
                <a:cs typeface="Simplified Arabic"/>
                <a:sym typeface="Simplified Arabic"/>
              </a:rPr>
              <a:t>: بناء علاقات مع الأشخاص المؤثرين في مجال عمل المؤسسة، والتعاون معهم لإنشاء محتوى ونشره عبر قنواتهم.</a:t>
            </a:r>
          </a:p>
        </p:txBody>
      </p:sp>
      <p:pic>
        <p:nvPicPr>
          <p:cNvPr id="8" name="Picture 7">
            <a:extLst>
              <a:ext uri="{FF2B5EF4-FFF2-40B4-BE49-F238E27FC236}">
                <a16:creationId xmlns:a16="http://schemas.microsoft.com/office/drawing/2014/main" id="{C2BB2832-FC4E-4F20-C4EE-1B3F43DB26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2596347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AE43B-054B-3CBA-2DA6-B6F3E5D4C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0EDFB7-29E6-701D-39A6-A2C52C69C05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914B0D-29DD-7789-6B20-B4BAA8E41713}"/>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أنشطة الكتابة الرقمية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A60B9F6-09BF-085B-BD88-CEB8BF9949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B989E5-DE0F-DAED-B3FE-1B52F46B800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2602893-09E4-DE17-890C-9063CC4B103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9C6EE48-9DF0-48BE-7342-AEF4BB8AD9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A65F5A-F732-BA3C-9A98-0FCFD36CA146}"/>
              </a:ext>
            </a:extLst>
          </p:cNvPr>
          <p:cNvSpPr txBox="1"/>
          <p:nvPr/>
        </p:nvSpPr>
        <p:spPr>
          <a:xfrm>
            <a:off x="2346764" y="1974210"/>
            <a:ext cx="87574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3 - </a:t>
            </a:r>
            <a:r>
              <a:rPr lang="ar-EG" sz="3200" b="1" dirty="0">
                <a:solidFill>
                  <a:schemeClr val="dk1"/>
                </a:solidFill>
                <a:latin typeface="Simplified Arabic"/>
                <a:ea typeface="Simplified Arabic"/>
                <a:cs typeface="Simplified Arabic"/>
                <a:sym typeface="Simplified Arabic"/>
              </a:rPr>
              <a:t>إدارة السمعة عبر الإنترنت</a:t>
            </a:r>
            <a:r>
              <a:rPr lang="ar-EG" sz="3200" dirty="0">
                <a:solidFill>
                  <a:schemeClr val="dk1"/>
                </a:solidFill>
                <a:latin typeface="Simplified Arabic"/>
                <a:ea typeface="Simplified Arabic"/>
                <a:cs typeface="Simplified Arabic"/>
                <a:sym typeface="Simplified Arabic"/>
              </a:rPr>
              <a:t>: مراقبة ومواجهة أي معلومات سلبية قد تنتشر عبر الإنترنت، والتأكد من أن الصورة العامة للمؤسسة إيجابية.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4 - </a:t>
            </a:r>
            <a:r>
              <a:rPr lang="ar-EG" sz="3200" b="1" dirty="0">
                <a:solidFill>
                  <a:schemeClr val="dk1"/>
                </a:solidFill>
                <a:latin typeface="Simplified Arabic"/>
                <a:ea typeface="Simplified Arabic"/>
                <a:cs typeface="Simplified Arabic"/>
                <a:sym typeface="Simplified Arabic"/>
              </a:rPr>
              <a:t>تحليل البيانات</a:t>
            </a:r>
            <a:r>
              <a:rPr lang="ar-EG" sz="3200" dirty="0">
                <a:solidFill>
                  <a:schemeClr val="dk1"/>
                </a:solidFill>
                <a:latin typeface="Simplified Arabic"/>
                <a:ea typeface="Simplified Arabic"/>
                <a:cs typeface="Simplified Arabic"/>
                <a:sym typeface="Simplified Arabic"/>
              </a:rPr>
              <a:t>: استخدام أدوات التحليل لفهم سلوك الجمهور المستهدف، وقياس فعالية حملات العلاقات العامة الرقمية، وتحسينها باستمرار.</a:t>
            </a:r>
          </a:p>
        </p:txBody>
      </p:sp>
      <p:pic>
        <p:nvPicPr>
          <p:cNvPr id="8" name="Picture 7">
            <a:extLst>
              <a:ext uri="{FF2B5EF4-FFF2-40B4-BE49-F238E27FC236}">
                <a16:creationId xmlns:a16="http://schemas.microsoft.com/office/drawing/2014/main" id="{3A1217B3-156B-FA56-3950-7FD9A23B32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736527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E81D1-9A0C-D530-1E62-DA9233A874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922E40-AC6A-288A-DA06-5FACEDCF62A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6A776DD-84E6-656F-610A-53D5A938A6D9}"/>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أنشطة الكتابة الرقمية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7644CDD-9F5C-5E8F-5E93-9B75DAB129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EE5325-E0D0-5A64-40AC-BBF585EC2FE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D2103CA-47F7-2EB2-4314-1D65AACAC1B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AE847F7-17C2-A242-F411-BCAB605709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43802AD-0A52-BFF7-65F5-3E10383E5C08}"/>
              </a:ext>
            </a:extLst>
          </p:cNvPr>
          <p:cNvSpPr txBox="1"/>
          <p:nvPr/>
        </p:nvSpPr>
        <p:spPr>
          <a:xfrm>
            <a:off x="2396603" y="1840377"/>
            <a:ext cx="8757439"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5 - </a:t>
            </a:r>
            <a:r>
              <a:rPr lang="ar-EG" sz="3200" b="1" dirty="0">
                <a:solidFill>
                  <a:schemeClr val="dk1"/>
                </a:solidFill>
                <a:latin typeface="Simplified Arabic"/>
                <a:ea typeface="Simplified Arabic"/>
                <a:cs typeface="Simplified Arabic"/>
                <a:sym typeface="Simplified Arabic"/>
              </a:rPr>
              <a:t>التفاعل مع الجمهور</a:t>
            </a:r>
            <a:r>
              <a:rPr lang="ar-EG" sz="3200" dirty="0">
                <a:solidFill>
                  <a:schemeClr val="dk1"/>
                </a:solidFill>
                <a:latin typeface="Simplified Arabic"/>
                <a:ea typeface="Simplified Arabic"/>
                <a:cs typeface="Simplified Arabic"/>
                <a:sym typeface="Simplified Arabic"/>
              </a:rPr>
              <a:t>: الرد على تعليقات الجمهور، والمشاركة في المناقشات عبر الإنترنت، وبناء علاقات قوية معهم.</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6 - </a:t>
            </a:r>
            <a:r>
              <a:rPr lang="ar-EG" sz="3200" b="1" dirty="0">
                <a:solidFill>
                  <a:schemeClr val="dk1"/>
                </a:solidFill>
                <a:latin typeface="Simplified Arabic"/>
                <a:ea typeface="Simplified Arabic"/>
                <a:cs typeface="Simplified Arabic"/>
                <a:sym typeface="Simplified Arabic"/>
              </a:rPr>
              <a:t>تحسين محركات البحث (</a:t>
            </a:r>
            <a:r>
              <a:rPr lang="en-US" sz="3200" b="1" dirty="0">
                <a:solidFill>
                  <a:schemeClr val="dk1"/>
                </a:solidFill>
                <a:latin typeface="Simplified Arabic"/>
                <a:ea typeface="Simplified Arabic"/>
                <a:cs typeface="Simplified Arabic"/>
                <a:sym typeface="Simplified Arabic"/>
              </a:rPr>
              <a:t>SEO</a:t>
            </a:r>
            <a:r>
              <a:rPr lang="ar-EG" sz="3200" b="1"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استخدام الكلمات المفتاحية المناسبة، لزيادة ظهور محتوى العلاقات العامة في نتائج البحث.</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7 - </a:t>
            </a:r>
            <a:r>
              <a:rPr lang="ar-EG" sz="3200" b="1" dirty="0">
                <a:solidFill>
                  <a:schemeClr val="dk1"/>
                </a:solidFill>
                <a:latin typeface="Simplified Arabic"/>
                <a:ea typeface="Simplified Arabic"/>
                <a:cs typeface="Simplified Arabic"/>
                <a:sym typeface="Simplified Arabic"/>
              </a:rPr>
              <a:t>التكيف مع التغيرات</a:t>
            </a:r>
            <a:r>
              <a:rPr lang="ar-EG" sz="3200" dirty="0">
                <a:solidFill>
                  <a:schemeClr val="dk1"/>
                </a:solidFill>
                <a:latin typeface="Simplified Arabic"/>
                <a:ea typeface="Simplified Arabic"/>
                <a:cs typeface="Simplified Arabic"/>
                <a:sym typeface="Simplified Arabic"/>
              </a:rPr>
              <a:t>: مواكبة التطورات التكنولوجية، وتغيير الاستراتيجيات لتلبية احتياجات الجمهور المتغيرة.</a:t>
            </a:r>
          </a:p>
        </p:txBody>
      </p:sp>
      <p:pic>
        <p:nvPicPr>
          <p:cNvPr id="8" name="Picture 7">
            <a:extLst>
              <a:ext uri="{FF2B5EF4-FFF2-40B4-BE49-F238E27FC236}">
                <a16:creationId xmlns:a16="http://schemas.microsoft.com/office/drawing/2014/main" id="{51E4995E-8640-1E32-C533-2BED5C6EAA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3853" y="4356637"/>
            <a:ext cx="1741366" cy="1741366"/>
          </a:xfrm>
          <a:prstGeom prst="rect">
            <a:avLst/>
          </a:prstGeom>
        </p:spPr>
      </p:pic>
    </p:spTree>
    <p:extLst>
      <p:ext uri="{BB962C8B-B14F-4D97-AF65-F5344CB8AC3E}">
        <p14:creationId xmlns:p14="http://schemas.microsoft.com/office/powerpoint/2010/main" val="394481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9B13B-5956-4A09-CAA2-CC5B3803DC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8091B6-FAF0-1F4D-D375-A7D3966499F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AE3F3D-B635-11E9-4501-4598116692F7}"/>
              </a:ext>
            </a:extLst>
          </p:cNvPr>
          <p:cNvSpPr txBox="1"/>
          <p:nvPr/>
        </p:nvSpPr>
        <p:spPr>
          <a:xfrm>
            <a:off x="1644536" y="111636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أهمية الكتابة الرقمية للعلاقات العامة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32DCE61-5D0A-BD91-C49E-22A551B8D6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7B2F8C-8AEB-15E3-BD75-D9FDD0F3950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F055FDB-7E1C-4BB3-B016-C0192113B65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147730F-2656-E9C8-FA3F-D4AB2479A4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0A455DFA-1C39-CE71-EFD6-06EAEB43FAD0}"/>
              </a:ext>
            </a:extLst>
          </p:cNvPr>
          <p:cNvGraphicFramePr/>
          <p:nvPr>
            <p:extLst>
              <p:ext uri="{D42A27DB-BD31-4B8C-83A1-F6EECF244321}">
                <p14:modId xmlns:p14="http://schemas.microsoft.com/office/powerpoint/2010/main" val="2562346634"/>
              </p:ext>
            </p:extLst>
          </p:nvPr>
        </p:nvGraphicFramePr>
        <p:xfrm>
          <a:off x="3139440" y="1840377"/>
          <a:ext cx="7480465" cy="43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D184E8E2-7AE4-4EF7-F16E-501309B8AC7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2259892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CB75C-388F-F240-645F-2F5BB76385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D198D9-E812-9E1B-9F17-5E77D17CB3A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6D37BA-1AC1-486B-ED3A-D4AFBD39A058}"/>
              </a:ext>
            </a:extLst>
          </p:cNvPr>
          <p:cNvSpPr txBox="1"/>
          <p:nvPr/>
        </p:nvSpPr>
        <p:spPr>
          <a:xfrm>
            <a:off x="1644536" y="111636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أهمية الكتابة الرقمية للعلاقات العامة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9CCF7D8-8A36-5AA7-FE53-A31F0205AB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3DEB2-578F-E6D2-611D-124FD18A18B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ED238C3-C28D-7B68-30B8-745AB096AD1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DADBE6A-FE76-75CA-9CFD-8FDF3A71C6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1BA180-4B31-4FC4-EF5A-FA44D4689F30}"/>
              </a:ext>
            </a:extLst>
          </p:cNvPr>
          <p:cNvSpPr txBox="1"/>
          <p:nvPr/>
        </p:nvSpPr>
        <p:spPr>
          <a:xfrm>
            <a:off x="2346763" y="2101396"/>
            <a:ext cx="87574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1- </a:t>
            </a:r>
            <a:r>
              <a:rPr lang="ar-EG" sz="3200" b="1" dirty="0">
                <a:solidFill>
                  <a:schemeClr val="dk1"/>
                </a:solidFill>
                <a:latin typeface="Simplified Arabic"/>
                <a:ea typeface="Simplified Arabic"/>
                <a:cs typeface="Simplified Arabic"/>
                <a:sym typeface="Simplified Arabic"/>
              </a:rPr>
              <a:t>زيادة الوعي بالعلامة التجارية</a:t>
            </a:r>
            <a:r>
              <a:rPr lang="ar-EG" sz="3200" dirty="0">
                <a:solidFill>
                  <a:schemeClr val="dk1"/>
                </a:solidFill>
                <a:latin typeface="Simplified Arabic"/>
                <a:ea typeface="Simplified Arabic"/>
                <a:cs typeface="Simplified Arabic"/>
                <a:sym typeface="Simplified Arabic"/>
              </a:rPr>
              <a:t>: من خلال إنشاء محتوى جذاب ومفيد، يمكن للشركات جذب جمهور واسع وزيادة الوعي بعلامتها التجارية.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2- </a:t>
            </a:r>
            <a:r>
              <a:rPr lang="ar-EG" sz="3200" b="1" dirty="0">
                <a:solidFill>
                  <a:schemeClr val="dk1"/>
                </a:solidFill>
                <a:latin typeface="Simplified Arabic"/>
                <a:ea typeface="Simplified Arabic"/>
                <a:cs typeface="Simplified Arabic"/>
                <a:sym typeface="Simplified Arabic"/>
              </a:rPr>
              <a:t>بناء الثقة والمصداقية</a:t>
            </a:r>
            <a:r>
              <a:rPr lang="ar-EG" sz="3200" dirty="0">
                <a:solidFill>
                  <a:schemeClr val="dk1"/>
                </a:solidFill>
                <a:latin typeface="Simplified Arabic"/>
                <a:ea typeface="Simplified Arabic"/>
                <a:cs typeface="Simplified Arabic"/>
                <a:sym typeface="Simplified Arabic"/>
              </a:rPr>
              <a:t>: من خلال التواصل المباشر مع الجمهور، والإجابة على استفساراتهم، يمكن للشركات بناء علاقات قوية معهم.</a:t>
            </a:r>
          </a:p>
        </p:txBody>
      </p:sp>
      <p:pic>
        <p:nvPicPr>
          <p:cNvPr id="8" name="Picture 7">
            <a:extLst>
              <a:ext uri="{FF2B5EF4-FFF2-40B4-BE49-F238E27FC236}">
                <a16:creationId xmlns:a16="http://schemas.microsoft.com/office/drawing/2014/main" id="{F3A43EFD-FC3C-0BB4-FC79-BDA6E16342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165475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9849C-B9F3-7845-CC26-F4CC9759BD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53F489-41B0-9FA4-AA67-BD17B2ADD00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F09C04-CDDD-356D-FD92-2541BFF2DEA6}"/>
              </a:ext>
            </a:extLst>
          </p:cNvPr>
          <p:cNvSpPr txBox="1"/>
          <p:nvPr/>
        </p:nvSpPr>
        <p:spPr>
          <a:xfrm>
            <a:off x="1644536" y="111636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أهمية الكتابة الرقمية للعلاقات العامة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9212CA3-0C70-98FF-9F4A-A9F83CCDAB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B3674-5992-4995-F55B-6D2C09D0F3F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069D0A5-2A24-BDF7-F2DA-BDAD6B8AE79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2027607-FEB9-5AEB-2AC7-6D1379915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C13EE6A-5615-617D-A1B2-58574127D3AC}"/>
              </a:ext>
            </a:extLst>
          </p:cNvPr>
          <p:cNvSpPr txBox="1"/>
          <p:nvPr/>
        </p:nvSpPr>
        <p:spPr>
          <a:xfrm>
            <a:off x="2396603" y="1840377"/>
            <a:ext cx="87574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3- </a:t>
            </a:r>
            <a:r>
              <a:rPr lang="ar-EG" sz="3200" b="1" dirty="0">
                <a:solidFill>
                  <a:schemeClr val="dk1"/>
                </a:solidFill>
                <a:latin typeface="Simplified Arabic"/>
                <a:ea typeface="Simplified Arabic"/>
                <a:cs typeface="Simplified Arabic"/>
                <a:sym typeface="Simplified Arabic"/>
              </a:rPr>
              <a:t>تحسين ترتيب محركات البحث</a:t>
            </a:r>
            <a:r>
              <a:rPr lang="ar-EG" sz="3200" dirty="0">
                <a:solidFill>
                  <a:schemeClr val="dk1"/>
                </a:solidFill>
                <a:latin typeface="Simplified Arabic"/>
                <a:ea typeface="Simplified Arabic"/>
                <a:cs typeface="Simplified Arabic"/>
                <a:sym typeface="Simplified Arabic"/>
              </a:rPr>
              <a:t>: من خلال تحسين محركات البحث، يمكن للشركات زيادة ظهور محتواها في نتائج البحث، مما يزيد من فرص وصوله إلى الجمهور المستهدف.</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4- </a:t>
            </a:r>
            <a:r>
              <a:rPr lang="ar-EG" sz="3200" b="1" dirty="0">
                <a:solidFill>
                  <a:schemeClr val="dk1"/>
                </a:solidFill>
                <a:latin typeface="Simplified Arabic"/>
                <a:ea typeface="Simplified Arabic"/>
                <a:cs typeface="Simplified Arabic"/>
                <a:sym typeface="Simplified Arabic"/>
              </a:rPr>
              <a:t>تحقيق أهداف التسويق والمبيعات</a:t>
            </a:r>
            <a:r>
              <a:rPr lang="ar-EG" sz="3200" dirty="0">
                <a:solidFill>
                  <a:schemeClr val="dk1"/>
                </a:solidFill>
                <a:latin typeface="Simplified Arabic"/>
                <a:ea typeface="Simplified Arabic"/>
                <a:cs typeface="Simplified Arabic"/>
                <a:sym typeface="Simplified Arabic"/>
              </a:rPr>
              <a:t>: يمكن أن تؤدي جهود العلاقات العامة الرقمية إلى زيادة حركة المرور إلى موقع الويب، وزيادة المبيعات.</a:t>
            </a:r>
          </a:p>
        </p:txBody>
      </p:sp>
      <p:pic>
        <p:nvPicPr>
          <p:cNvPr id="8" name="Picture 7">
            <a:extLst>
              <a:ext uri="{FF2B5EF4-FFF2-40B4-BE49-F238E27FC236}">
                <a16:creationId xmlns:a16="http://schemas.microsoft.com/office/drawing/2014/main" id="{89CDAE0E-104B-BD61-A441-B059F3494F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200384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4FBCC-A80A-EF63-ED7C-9D42AEB4E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7477D3-0D95-EBAB-BE8A-91D7FD0EEAC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0A0A36-5C05-A0EA-2C53-050043A314F5}"/>
              </a:ext>
            </a:extLst>
          </p:cNvPr>
          <p:cNvSpPr txBox="1"/>
          <p:nvPr/>
        </p:nvSpPr>
        <p:spPr>
          <a:xfrm>
            <a:off x="1644536" y="111636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أهمية الكتابة الرقمية للعلاقات العامة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2E71C33-7887-CB42-6D95-D657C0C5EC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76F3FA-9AE4-BF8B-5063-A2FE3CA7B9F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5C544A7-DFDC-4DC8-841A-5FFDAB60032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95A5C40-182E-E2EC-A28B-76E8463DB8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4F82546-F2DA-C34F-DB34-344BD49E5C09}"/>
              </a:ext>
            </a:extLst>
          </p:cNvPr>
          <p:cNvSpPr txBox="1"/>
          <p:nvPr/>
        </p:nvSpPr>
        <p:spPr>
          <a:xfrm>
            <a:off x="2346765" y="2241791"/>
            <a:ext cx="8757439" cy="272702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5 - </a:t>
            </a:r>
            <a:r>
              <a:rPr lang="ar-EG" sz="3200" b="1" dirty="0">
                <a:solidFill>
                  <a:schemeClr val="dk1"/>
                </a:solidFill>
                <a:latin typeface="Simplified Arabic"/>
                <a:ea typeface="Simplified Arabic"/>
                <a:cs typeface="Simplified Arabic"/>
                <a:sym typeface="Simplified Arabic"/>
              </a:rPr>
              <a:t>التأقلم مع المشهد الإعلامي المتغير</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في العصر الرقمي، أصبح من الضروري للشركات أن تتكيف مع التغيرات في المشهد الإعلامي، وأن تستخدم الأدوات والمنصات الرقمية للتواصل مع جمهورها.</a:t>
            </a:r>
          </a:p>
        </p:txBody>
      </p:sp>
      <p:pic>
        <p:nvPicPr>
          <p:cNvPr id="8" name="Picture 7">
            <a:extLst>
              <a:ext uri="{FF2B5EF4-FFF2-40B4-BE49-F238E27FC236}">
                <a16:creationId xmlns:a16="http://schemas.microsoft.com/office/drawing/2014/main" id="{B9C53F1A-115E-7E6F-DD99-C3872CFE7B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22" y="4568545"/>
            <a:ext cx="1547141" cy="1547141"/>
          </a:xfrm>
          <a:prstGeom prst="rect">
            <a:avLst/>
          </a:prstGeom>
        </p:spPr>
      </p:pic>
    </p:spTree>
    <p:extLst>
      <p:ext uri="{BB962C8B-B14F-4D97-AF65-F5344CB8AC3E}">
        <p14:creationId xmlns:p14="http://schemas.microsoft.com/office/powerpoint/2010/main" val="3159599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0CA3A-E711-6D3E-3214-0590707AE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ED9407-D1BE-5FA9-723B-ABCE2506E31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5E5D3A-A056-EDCB-874E-CED369268E30}"/>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القواعد القانونیة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77ECD4D-4CCE-CEB4-A819-8EC63ADCA5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D2CDD3-0310-0E42-32E4-6AB7D487890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7C8459E-13A6-8B87-C0FE-CE80A1A5F80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3A1EBAC-C75A-30DE-C471-110C9AE542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AAC6DDAB-4C08-7074-7B5E-4B5334FD14D4}"/>
              </a:ext>
            </a:extLst>
          </p:cNvPr>
          <p:cNvGraphicFramePr/>
          <p:nvPr>
            <p:extLst>
              <p:ext uri="{D42A27DB-BD31-4B8C-83A1-F6EECF244321}">
                <p14:modId xmlns:p14="http://schemas.microsoft.com/office/powerpoint/2010/main" val="719361574"/>
              </p:ext>
            </p:extLst>
          </p:nvPr>
        </p:nvGraphicFramePr>
        <p:xfrm>
          <a:off x="2305200" y="1912648"/>
          <a:ext cx="7646850" cy="41641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8B8DDAEE-6A12-0FDA-272F-DA25F65C00E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2308" y="4518147"/>
            <a:ext cx="1404457" cy="1404457"/>
          </a:xfrm>
          <a:prstGeom prst="rect">
            <a:avLst/>
          </a:prstGeom>
        </p:spPr>
      </p:pic>
    </p:spTree>
    <p:extLst>
      <p:ext uri="{BB962C8B-B14F-4D97-AF65-F5344CB8AC3E}">
        <p14:creationId xmlns:p14="http://schemas.microsoft.com/office/powerpoint/2010/main" val="39461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2FD0E-7C37-9D00-C3EE-455C6BA629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8B71D8-14A2-DD0F-5753-0B8A901F0C5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35B9E5-58C9-E0C0-BB29-E520C1194981}"/>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القواعد القانونیة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602E863-850D-52F9-797F-50FBDE88B3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C5B683-F637-4193-8DF3-56F4BB6A11D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9D47CAE-E9F8-8F99-5254-02F2A25B314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62B6868-1114-CC72-1F1F-C86A67E82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F7D204B-3435-A36A-9B00-14073853BD6D}"/>
              </a:ext>
            </a:extLst>
          </p:cNvPr>
          <p:cNvSpPr txBox="1"/>
          <p:nvPr/>
        </p:nvSpPr>
        <p:spPr>
          <a:xfrm>
            <a:off x="2032000" y="1912648"/>
            <a:ext cx="9072203"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السب والقذف</a:t>
            </a:r>
            <a:r>
              <a:rPr lang="ar-EG" sz="3200" dirty="0">
                <a:solidFill>
                  <a:schemeClr val="dk1"/>
                </a:solidFill>
                <a:latin typeface="Simplified Arabic"/>
                <a:ea typeface="Simplified Arabic"/>
                <a:cs typeface="Simplified Arabic"/>
                <a:sym typeface="Simplified Arabic"/>
              </a:rPr>
              <a:t>: تحظر القواعد القانونية للكتابة للعلاقات العامة أي عملية كتابة تتضمن سب أو قذف أي شخص.</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انتھاك السریة</a:t>
            </a:r>
            <a:r>
              <a:rPr lang="ar-EG" sz="3200" dirty="0">
                <a:solidFill>
                  <a:schemeClr val="dk1"/>
                </a:solidFill>
                <a:latin typeface="Simplified Arabic"/>
                <a:ea typeface="Simplified Arabic"/>
                <a:cs typeface="Simplified Arabic"/>
                <a:sym typeface="Simplified Arabic"/>
              </a:rPr>
              <a:t>: تحظر القواعد القانونية للكتابة للعلاقات العامة  أي انتهاك لسرية الآخرين مثل إفشاء معلومات شخصية عن شخص أو نشر صورته دون الحصول على موافقة مكتوبة منه بشكل مسبق.</a:t>
            </a:r>
          </a:p>
        </p:txBody>
      </p:sp>
      <p:pic>
        <p:nvPicPr>
          <p:cNvPr id="4" name="Picture 3">
            <a:extLst>
              <a:ext uri="{FF2B5EF4-FFF2-40B4-BE49-F238E27FC236}">
                <a16:creationId xmlns:a16="http://schemas.microsoft.com/office/drawing/2014/main" id="{BFCF7F28-7E90-BEC4-05EA-EA089DD3B6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737262"/>
            <a:ext cx="1185342" cy="1185342"/>
          </a:xfrm>
          <a:prstGeom prst="rect">
            <a:avLst/>
          </a:prstGeom>
        </p:spPr>
      </p:pic>
    </p:spTree>
    <p:extLst>
      <p:ext uri="{BB962C8B-B14F-4D97-AF65-F5344CB8AC3E}">
        <p14:creationId xmlns:p14="http://schemas.microsoft.com/office/powerpoint/2010/main" val="360870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1BE1E-B64C-DCC2-7E41-8D949194ED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D75F0F-4D19-FA9B-3D5E-48EC528A5A6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BFFFBE-D980-22CD-5483-23B58473598B}"/>
              </a:ext>
            </a:extLst>
          </p:cNvPr>
          <p:cNvSpPr txBox="1"/>
          <p:nvPr/>
        </p:nvSpPr>
        <p:spPr>
          <a:xfrm>
            <a:off x="1644536" y="111636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القواعد </a:t>
            </a:r>
            <a:r>
              <a:rPr lang="ar-EG" sz="2800" b="1" dirty="0" err="1">
                <a:solidFill>
                  <a:srgbClr val="00B0F0"/>
                </a:solidFill>
                <a:latin typeface="Simplified Arabic" panose="02020603050405020304" pitchFamily="18" charset="-78"/>
                <a:cs typeface="Simplified Arabic" panose="02020603050405020304" pitchFamily="18" charset="-78"/>
              </a:rPr>
              <a:t>القانونیة</a:t>
            </a:r>
            <a:r>
              <a:rPr lang="ar-EG" sz="2800" b="1" dirty="0">
                <a:solidFill>
                  <a:srgbClr val="00B0F0"/>
                </a:solidFill>
                <a:latin typeface="Simplified Arabic" panose="02020603050405020304" pitchFamily="18" charset="-78"/>
                <a:cs typeface="Simplified Arabic" panose="02020603050405020304" pitchFamily="18" charset="-78"/>
              </a:rPr>
              <a:t> للكتابة للعلاقات العامة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716CF1C-B8C5-6152-ADC0-621B5EE79E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CA7B72-F34E-0E8F-4D68-40488ED30F5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1EB2912-5199-A644-4281-4D7DEE0ED55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A0EBC6F-4DC9-7FFB-35F9-F027E4DF7E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75D0C3-65F3-CBD8-D52A-509C27724A52}"/>
              </a:ext>
            </a:extLst>
          </p:cNvPr>
          <p:cNvSpPr txBox="1"/>
          <p:nvPr/>
        </p:nvSpPr>
        <p:spPr>
          <a:xfrm>
            <a:off x="2032000" y="1912648"/>
            <a:ext cx="9072203"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انتھاك حقوق التألیف والنشر</a:t>
            </a:r>
            <a:r>
              <a:rPr lang="ar-EG" sz="3200" dirty="0">
                <a:solidFill>
                  <a:schemeClr val="dk1"/>
                </a:solidFill>
                <a:latin typeface="Simplified Arabic"/>
                <a:ea typeface="Simplified Arabic"/>
                <a:cs typeface="Simplified Arabic"/>
                <a:sym typeface="Simplified Arabic"/>
              </a:rPr>
              <a:t>: تحظر القواعد القانونية للكتابة للعلاقات العامة انتهاك حقوق التأليف والنشر </a:t>
            </a:r>
            <a:r>
              <a:rPr lang="ar-EG" sz="3200">
                <a:solidFill>
                  <a:schemeClr val="dk1"/>
                </a:solidFill>
                <a:latin typeface="Simplified Arabic"/>
                <a:ea typeface="Simplified Arabic"/>
                <a:cs typeface="Simplified Arabic"/>
                <a:sym typeface="Simplified Arabic"/>
              </a:rPr>
              <a:t>الخاصة بالآخرين</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 انتھاك حقوق العلامة التجاریة</a:t>
            </a:r>
            <a:r>
              <a:rPr lang="ar-EG" sz="3200" dirty="0">
                <a:solidFill>
                  <a:schemeClr val="dk1"/>
                </a:solidFill>
                <a:latin typeface="Simplified Arabic"/>
                <a:ea typeface="Simplified Arabic"/>
                <a:cs typeface="Simplified Arabic"/>
                <a:sym typeface="Simplified Arabic"/>
              </a:rPr>
              <a:t>: تحظر القواعد القانونية للكتابة للعلاقات العامة استخدام العلامات التجارية، وكذلك الشعارات الخاصة بالشركات (</a:t>
            </a:r>
            <a:r>
              <a:rPr lang="en-US" sz="3200" b="1" dirty="0">
                <a:solidFill>
                  <a:schemeClr val="dk1"/>
                </a:solidFill>
                <a:latin typeface="Simplified Arabic"/>
                <a:ea typeface="Simplified Arabic"/>
                <a:cs typeface="Simplified Arabic"/>
                <a:sym typeface="Simplified Arabic"/>
              </a:rPr>
              <a:t>slogans</a:t>
            </a:r>
            <a:r>
              <a:rPr lang="ar-EG" sz="3200" dirty="0">
                <a:solidFill>
                  <a:schemeClr val="dk1"/>
                </a:solidFill>
                <a:latin typeface="Simplified Arabic"/>
                <a:ea typeface="Simplified Arabic"/>
                <a:cs typeface="Simplified Arabic"/>
                <a:sym typeface="Simplified Arabic"/>
              </a:rPr>
              <a:t>) أو الرسوم الرمزية لها. </a:t>
            </a:r>
          </a:p>
        </p:txBody>
      </p:sp>
      <p:pic>
        <p:nvPicPr>
          <p:cNvPr id="8" name="Picture 7">
            <a:extLst>
              <a:ext uri="{FF2B5EF4-FFF2-40B4-BE49-F238E27FC236}">
                <a16:creationId xmlns:a16="http://schemas.microsoft.com/office/drawing/2014/main" id="{DD18BE1D-5DD3-5BE5-C38C-538FDBECC9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756604"/>
            <a:ext cx="1166000" cy="1166000"/>
          </a:xfrm>
          <a:prstGeom prst="rect">
            <a:avLst/>
          </a:prstGeom>
        </p:spPr>
      </p:pic>
    </p:spTree>
    <p:extLst>
      <p:ext uri="{BB962C8B-B14F-4D97-AF65-F5344CB8AC3E}">
        <p14:creationId xmlns:p14="http://schemas.microsoft.com/office/powerpoint/2010/main" val="1434476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F9D07-1139-12B5-C7FD-4CA07CDC47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88591C-CFFD-1D87-50B3-E3415CF173D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2ECE44DF-B051-9D1C-A369-F6D6DEA72F66}"/>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D6A6EA8-5164-06CE-4541-E607BEA891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E4504A-2D8B-209F-A405-E2D478BB663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952D621-DDED-DE8F-42AE-1B88EBC9B020}"/>
              </a:ext>
            </a:extLst>
          </p:cNvPr>
          <p:cNvSpPr txBox="1"/>
          <p:nvPr/>
        </p:nvSpPr>
        <p:spPr>
          <a:xfrm>
            <a:off x="1161422" y="1301320"/>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8AE1FAF-A354-3BA2-34BF-99C0E3F84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C7D98F-E254-AC2C-7D8E-C1948CD16043}"/>
              </a:ext>
            </a:extLst>
          </p:cNvPr>
          <p:cNvSpPr txBox="1"/>
          <p:nvPr/>
        </p:nvSpPr>
        <p:spPr>
          <a:xfrm>
            <a:off x="2011681" y="1908316"/>
            <a:ext cx="9255208" cy="4834785"/>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من الخطوات الأساسية لضمان الكتابة للعلاقات العامة (التخطيط – الكتابة – التقييم)</a:t>
            </a:r>
            <a:r>
              <a:rPr lang="en-US" sz="3200" dirty="0">
                <a:solidFill>
                  <a:schemeClr val="dk1"/>
                </a:solidFill>
                <a:latin typeface="Simplified Arabic"/>
                <a:ea typeface="Simplified Arabic"/>
                <a:cs typeface="Simplified Arabic"/>
                <a:sym typeface="Simplified Arabic"/>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من أساليب الكتابة للعلاقات العامة الأسلوب القانوني والأسلوب الإخباري المباشر</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من القوالب الفنية للكتابة للعلاقات العامة المقالات التحريرية والبيانات الإخبارية</a:t>
            </a:r>
            <a:r>
              <a:rPr lang="en-US" sz="3200" dirty="0">
                <a:solidFill>
                  <a:schemeClr val="dk1"/>
                </a:solidFill>
                <a:latin typeface="Simplified Arabic"/>
                <a:ea typeface="Simplified Arabic"/>
                <a:cs typeface="Simplified Arabic"/>
                <a:sym typeface="Simplified Arabic"/>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من </a:t>
            </a:r>
            <a:r>
              <a:rPr lang="ar-SY" sz="3200" dirty="0">
                <a:solidFill>
                  <a:schemeClr val="dk1"/>
                </a:solidFill>
                <a:latin typeface="Simplified Arabic"/>
                <a:ea typeface="Simplified Arabic"/>
                <a:cs typeface="Simplified Arabic"/>
                <a:sym typeface="Simplified Arabic"/>
              </a:rPr>
              <a:t>أنشطة الكتابة الرقمية للعلاقات العامة</a:t>
            </a:r>
            <a:r>
              <a:rPr lang="ar-EG" sz="3200" dirty="0">
                <a:solidFill>
                  <a:schemeClr val="dk1"/>
                </a:solidFill>
                <a:latin typeface="Simplified Arabic"/>
                <a:ea typeface="Simplified Arabic"/>
                <a:cs typeface="Simplified Arabic"/>
                <a:sym typeface="Simplified Arabic"/>
              </a:rPr>
              <a:t> إنشاء المحتوى والتفاعل مع الجمهور</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65130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3B717E26-8049-49D0-8E3A-45771788BD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3991</TotalTime>
  <Words>3015</Words>
  <Application>Microsoft Office PowerPoint</Application>
  <PresentationFormat>Widescreen</PresentationFormat>
  <Paragraphs>449</Paragraphs>
  <Slides>67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67</vt:i4>
      </vt:variant>
    </vt:vector>
  </HeadingPairs>
  <TitlesOfParts>
    <vt:vector size="75"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364</cp:revision>
  <dcterms:created xsi:type="dcterms:W3CDTF">2023-04-29T09:08:00Z</dcterms:created>
  <dcterms:modified xsi:type="dcterms:W3CDTF">2025-08-13T16:24:56Z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