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4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FFF0A-2AE9-AF70-48EC-07DD5CE96A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D63216-E7BD-EE6D-6391-904F52B775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9314A1-2191-512A-B27F-4C4059238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F4E21-22D4-F4D3-64D3-5E3089E3C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0C7B92-81A3-2C72-A772-E788030A3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894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88762-77E0-1203-050E-BAB58DDE9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9B6C1-79CE-6E3C-84F2-827E43FF4E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10FC-1BF6-71C8-1593-6EDEB0917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BD03A8-9DDE-0400-4D3B-7214DCDE3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E4E151-513A-BE5F-731C-2C16BD05B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604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3ED3-F9DD-ADB7-A74A-26B1ABACD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3A2F7D-2454-EAEB-06E8-797CBD26E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11B16-651E-168B-0BD3-3E594053C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DA3F5F-35FA-AA65-EECB-156082CDF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2A5B07-CF56-9D50-49C6-A83A6AD79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3684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E9CF-F4E2-5F9C-0407-C43A5871E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20C3D-735D-AB85-68A9-9139927D75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2E3DD-E039-D31D-AC28-228B42F14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EA583D-4C2F-0391-2196-ABC0C44CB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8F5618-B8C5-E185-858D-85EF6C32E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447B87-8061-0656-1A10-097AA5911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3832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2226A-4E73-A68D-09FE-1CE0AEB743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DA613-627E-2D42-11D9-346F0C581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22EF33-B767-0C08-43F3-9E49D352C7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1F46AEA-EC1D-7AF7-4892-20D1542671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3F795E-AB5F-0792-7D92-31458C0C7C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AD5EC3-ED2C-82A2-081A-4E8EE7446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BD93F-511E-1E6F-819C-437EC182C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4EE744-EE8A-5809-A247-9B6BC1362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94435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11E70-15D1-DCB0-57AF-99AEDB717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55CB9-8CBC-7EC3-32A5-CA4FEE119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F534F-4023-95BC-17F0-FFE34CA00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7DBFF1-B187-11CE-A9C7-7E7202955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516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48065A-DD0D-5A6A-AE20-C2E57A8B3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C6D9E6-83A1-7148-DB82-2B810694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8D443-02C3-0A97-319A-B1C5A73E7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90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BC068-E965-CCC6-8861-EC2CD6AE8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12F2B-1180-31B8-DFEC-CD2620308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157929-E201-1599-0F5D-2DF095E88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7C465-6CEE-5F9C-20B3-E0A835B1B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3D517D-7185-97B8-34EC-86135E03D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1A381-3811-6AB2-4381-C7366136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5437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45918-B1D4-1029-CAF1-CEAB06244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3B1CB-B560-197E-E9AC-795C8E827E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85D6E9-881A-FCDD-323D-9B7649E7D5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62B657-9427-E4FB-F816-164A6AE3E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8119C-68E5-B9B2-F36A-2D392B32F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329754-08B0-4D5C-6811-B961DACA1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7163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848CB-12A4-8511-10AC-0D1C82707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D853FE-D5C5-FD43-8B2E-4D97B659AA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28316-B5AA-5E6B-9013-4FEC06F6A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980EB-C0B7-F164-51EA-83E6D16EA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F5BD21-EFB9-6978-963D-BEF650A00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2906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50A641-97F5-4B74-1292-722DC0B895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8DB88-FB86-00CC-34DE-7221551181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EF88C-8647-AC37-A717-590A362B1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C6C545-032D-02B6-38D7-8861DB3F4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AB83C-CC74-D290-9D72-E9541BCE7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8951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546CEC-CD8A-B705-78A5-F8959E506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73BF3A-6C67-CFE6-0E31-EE2D70CF3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09D21-2905-9DD3-9332-AA11E83873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6A4D76-D106-4BF4-9E5D-DB8C892A891D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98A50-8DE2-BEF0-7048-A4799D40D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3D6BFF-D6BA-179A-29D6-DF5A0BD41F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2308F4-983F-4BED-AECE-B347CCE15DA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6222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AADC5104-0350-25C9-70CF-062C8A1DFE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284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7F2D14C0-826C-9EB6-7455-0EE486E934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77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241A635-FC6B-0F3F-4B9E-297B37E888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142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D56C4021-FBFE-29FA-08B2-2D60C2CAC5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75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4498C444-3C3A-5DAF-F7FE-A119CA26C4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65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1128138-7DE0-BC59-74DD-62B79AAEA3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71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B0BF2FC7-4E1C-8123-05DA-FBA032A4A4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023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666D52B9-3542-46E1-8257-24C3385904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739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2EA5931-6D68-075C-0B8C-F22A8DE0EF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902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FFEDFC2-D16C-66F5-7668-62893180B9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4326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D749CF06-86FA-580E-E4CD-D4CEBCA1BA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49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0D3AB8CA-258E-9C72-572B-65CADE64C5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8775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37914C0-1F33-01FB-192A-26EEE2C712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19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E010C51-43DC-F89D-F898-F7D84FD4D4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591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F7F214C-0035-8CEE-CBDF-1550714196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933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846D7C26-E0AA-44C4-FD83-B94BEBFBCE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992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E6F768DF-017F-43D7-4F11-4D6F1D10B2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0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396AFC5B-D67C-9297-193C-F0ECFE167F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38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76A60576-0A55-6F7B-1DC2-1802835E6B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7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E40C0694-4A76-56FA-8DB3-1D69B811E4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1702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A5ABD46-D18B-03C1-2C51-7825038F18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9076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A280D51-A3A7-9F09-E4DB-E61AAFCE47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313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690E62D0-01A5-35DE-797B-89882B46C7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1159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BEBEC238-EB70-A42F-70F6-78BC00E084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622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B4C79FBE-C424-FE18-F25B-55F22B714C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4196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670520F2-95B5-C845-746B-2A4ECAAC2C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225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9468973-85FF-D90A-D64F-17DEEE0AFA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535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445BC168-D7E8-47D3-AFC1-955976B3B6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76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2C04AC0-0F75-C5A9-E007-3A451A3A41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8952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EFEAA0B0-3417-1479-8C46-BA955242E1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457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5B3EF68F-C405-A6EA-1C21-303AFC3C76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937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11DFFE9-56A7-60D8-9750-6FC0F8F2E2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4602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94E41DB-D6B3-062E-4EF6-49218443B6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136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A8EE3E71-87C7-93CD-0A8E-3C030A58CB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704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4ADA2238-D6D2-A6BC-9E92-34152694EB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937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4783BB22-36A5-56EF-4205-81A13EADA2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54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9F84C72-316E-7743-7477-64F75B7762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562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055E67B7-36B5-1007-46F4-F67F051E9C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7274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6924B5B-5ECD-D02D-A3CB-F5C68709C7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0824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3CAABC83-9716-1DB1-4408-E992B335F5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1532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09D3EEB-2794-C25A-00EC-F07B7CDF6E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877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27584ED4-A244-1A5B-F0E1-9D58061DBE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476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509F0F85-32B3-B267-B263-E660CE307E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862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95CA7F5F-A871-FA0A-4E82-74C42FC54E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7464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4E2B0F2-AD9B-4A6E-6080-AC21F9E523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5578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AAE7A6E9-FEA0-3314-785A-FED994AF9B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6848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A44C8341-D014-6E5E-9305-CD6057129D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96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D414FB48-031D-656C-7EEC-09EA412341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260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D0299A65-3715-AFA0-7663-18D386C9CF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9280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90A6B3DB-E8B8-2783-F4B4-759D3B0ACD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3917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40265C53-9407-8A7A-E760-354E1B1E5B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28962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E36E6F5B-0A59-C790-F43F-EBFE62C79D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9981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380394E5-64F3-43B2-CDFD-72ED21D37B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2787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0F3F64C7-5B37-8276-0B38-C6D4E05688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288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CB0C05DA-45F7-96EA-B06E-D185B6BCB4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0857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6A73C67A-1FDC-8472-F250-D6CF5644CA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5254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DDF9A0A2-4260-6C63-4DA9-348E5E892B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6554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BB3C9321-244A-B36C-F3C6-DF52572C82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70708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39E7C2BC-F966-9985-3504-9324628D03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291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762E7008-E426-AB65-293A-CFE44626DD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6106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E1812F5A-343A-E205-BC45-47AF1D5A05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96411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58065A26-C5EC-F2B9-BC3F-8D6FFB4DA9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85632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3">
            <a:extLst>
              <a:ext uri="{FF2B5EF4-FFF2-40B4-BE49-F238E27FC236}">
                <a16:creationId xmlns:a16="http://schemas.microsoft.com/office/drawing/2014/main" id="{11B3855A-CF2C-6F2D-B211-F8EE6DC8D7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68055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4">
            <a:extLst>
              <a:ext uri="{FF2B5EF4-FFF2-40B4-BE49-F238E27FC236}">
                <a16:creationId xmlns:a16="http://schemas.microsoft.com/office/drawing/2014/main" id="{6990F076-A072-7137-FA4A-011BCDAD1B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7411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5">
            <a:extLst>
              <a:ext uri="{FF2B5EF4-FFF2-40B4-BE49-F238E27FC236}">
                <a16:creationId xmlns:a16="http://schemas.microsoft.com/office/drawing/2014/main" id="{E8CCCF07-097D-6C4A-B482-BE24FC7ACC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82337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6">
            <a:extLst>
              <a:ext uri="{FF2B5EF4-FFF2-40B4-BE49-F238E27FC236}">
                <a16:creationId xmlns:a16="http://schemas.microsoft.com/office/drawing/2014/main" id="{77C7D0F2-EBD7-7796-B6F2-F5082645D49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0668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7">
            <a:extLst>
              <a:ext uri="{FF2B5EF4-FFF2-40B4-BE49-F238E27FC236}">
                <a16:creationId xmlns:a16="http://schemas.microsoft.com/office/drawing/2014/main" id="{3DFC5235-C06E-9B81-6BB4-533E9ABD48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7916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8">
            <a:extLst>
              <a:ext uri="{FF2B5EF4-FFF2-40B4-BE49-F238E27FC236}">
                <a16:creationId xmlns:a16="http://schemas.microsoft.com/office/drawing/2014/main" id="{11683BE3-E01F-38AB-26B8-949F48D500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335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9">
            <a:extLst>
              <a:ext uri="{FF2B5EF4-FFF2-40B4-BE49-F238E27FC236}">
                <a16:creationId xmlns:a16="http://schemas.microsoft.com/office/drawing/2014/main" id="{64E108F6-833F-B17E-1A0F-9C9BAFCE3E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13157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0">
            <a:extLst>
              <a:ext uri="{FF2B5EF4-FFF2-40B4-BE49-F238E27FC236}">
                <a16:creationId xmlns:a16="http://schemas.microsoft.com/office/drawing/2014/main" id="{F22236ED-BD15-4AEF-FC83-72CFA66949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0110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1">
            <a:extLst>
              <a:ext uri="{FF2B5EF4-FFF2-40B4-BE49-F238E27FC236}">
                <a16:creationId xmlns:a16="http://schemas.microsoft.com/office/drawing/2014/main" id="{577DCEDB-290D-6BC8-4FF3-F685A88D90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0991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2">
            <a:extLst>
              <a:ext uri="{FF2B5EF4-FFF2-40B4-BE49-F238E27FC236}">
                <a16:creationId xmlns:a16="http://schemas.microsoft.com/office/drawing/2014/main" id="{E76FD052-8F2F-1C19-9F9C-2D6AA102CD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0078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3">
            <a:extLst>
              <a:ext uri="{FF2B5EF4-FFF2-40B4-BE49-F238E27FC236}">
                <a16:creationId xmlns:a16="http://schemas.microsoft.com/office/drawing/2014/main" id="{F23B0D87-D1B6-EEED-7F35-2A185D58C1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17008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4">
            <a:extLst>
              <a:ext uri="{FF2B5EF4-FFF2-40B4-BE49-F238E27FC236}">
                <a16:creationId xmlns:a16="http://schemas.microsoft.com/office/drawing/2014/main" id="{B0225CFE-D2B6-8530-682B-AE1CB625B1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51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2024-06-27T13:20:34Z</dcterms:created>
  <dcterms:modified xsi:type="dcterms:W3CDTF">2024-06-27T13:21:13Z</dcterms:modified>
</cp:coreProperties>
</file>