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F4994-F417-4B85-07BD-98F387B1A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FB7A1D-423D-428A-E1EC-71D209A90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54D3-72F8-4EB0-94FE-A37FD89F10B0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0E88F1-31A3-7297-B604-23E2C656B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18B889-02C3-A814-7CC7-51F006E1C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1ABDB-3213-45D9-BD5A-020BABBF2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558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6A02A5-DBB2-D665-B46B-F5E6350E9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C8A3FB-356D-14EE-15E6-3491D18467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018F24-84BA-F3B4-F96C-86E68387D4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9754D3-72F8-4EB0-94FE-A37FD89F10B0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06D74A-8701-3A79-01F7-1C40686EED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0C57FD-20B6-DA6A-7B51-D91C45C734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D1ABDB-3213-45D9-BD5A-020BABBF2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23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B90740-1B1A-8CBA-B914-02EE5D2D5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9D45B5-48F7-D1CF-DA94-7F54BD5C4A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215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E22597-345E-C0E2-3A87-738D79E89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CA0E5E-C392-1143-F08B-9A35155B02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205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739C73-90E8-7657-9719-54A1C59F7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F4A02F-E2F4-AA5D-4721-E733515D48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737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60AE19-7094-AFD5-1113-173D66B32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ADD625-FF07-A07C-3B3A-77CB2A4525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886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BD53F3-65DD-7325-88A6-8C6292044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2942F8-0E00-011E-0768-65E004892D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10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A59C0E-B31F-CC1A-28F7-8823E158B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330192-5AFA-B378-82DB-E4C08471B6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29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3E7E41-265E-0EA9-8597-F0D65BC64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574A82-7957-4C0D-2A2A-E2A04C3EC0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59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F79A2B-E3B9-0B8A-AAEB-C344DBEB8D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E1924F-FE6B-2B4C-8EBA-535D3A90B7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57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9E222A-E624-B801-A63B-DFC76C9D4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EA00B1-7141-A1FC-39EF-A8D7F594AC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9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4F882C-F048-5D0A-ADA1-F8FC577E2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7C07CF-F115-C531-0D99-1848AC4035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44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7ED738-813B-3389-6BAD-422D2F161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F85A4C-5E90-D454-8811-E07C9570E5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68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B701F4-0116-D450-4A09-EA6130907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0F5A08-88A2-BC77-F158-4362B10413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94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7BCAD2-D4D4-6E2B-A1AE-EFD24D2D9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A4C7CD-71F5-3141-1A2B-8AC7EDFF77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64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3B7804-3EA8-26C6-78C8-E2D885015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E65CFF-4411-6CD7-EB22-E5790445CC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28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7276C9-12CF-73A0-79ED-271D6A951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DFF238-98E3-FACA-994D-EDCB24E775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09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417278-FCB1-E36E-9B5A-F441755F3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094632-66D8-8F86-913A-F400C3EE36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24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DB47CE-EF2F-43BB-1C67-4CDD93578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92E723-4D42-32BF-2D35-3685D2C5E5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43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D35EBF-8BC1-5BF2-8A61-71470DF90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B1A246-8A3B-C8E5-735F-012930E428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29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428500-ADF3-4A6B-0D94-7E3FD8B0F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0E6F29-A93B-172A-838B-E3990E246E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6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0E7B54-3FF4-F543-8AB7-161F9BEAB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E4E7E7-9A26-63A5-016E-21792017B2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62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CE406F-37AB-6D82-9586-25E431C8F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2947D0-C707-A244-BC21-E2FB967F25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9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D2D463-0C7B-7F4C-1B39-B521B891B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D16C64-D4A5-F935-8BFF-17BC7D95EB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58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112934-1CFE-D11C-116E-854B06F23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EC4563-FF95-8E1A-E37F-7232044E37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6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4DD89D-C587-C7C9-A990-4B9E91F19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43B1C-2C0C-AC35-91FF-57C9CA54E0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89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2463A4-FDC3-650A-FF16-6FB4D44C7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BFF34F-464B-E9F0-1853-97ADDB34FC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72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4E389D-E4CB-889C-86F5-4C3099B76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F38E47-678A-1F55-6434-DBD35FF0FE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0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259A9C-ACC9-FF73-852E-7A1EA9EDD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1E09A5-2CE4-1996-7E5E-673030E8DF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5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3487F1-DB5D-C5A3-5D66-9D4B4EE7B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1FFEFC-011A-ED6D-F93D-FD3DE6CEE8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63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75A560-A23A-2330-3227-5D505C750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8BD2D8-CA90-DA93-4F93-350DECC407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35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E3DE6A-76F9-2946-E98A-14DA61363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FAE3D2-AA40-A573-9856-C07B87C55A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89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BDFDD1-A8FF-D533-B554-4420A8B2A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ADC234-DBA8-122E-81E9-92E14425FB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20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ED4713-676E-CE7E-13ED-762FBE5C3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DB0319-6F3F-2BC1-F043-17B478567F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03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7F2503-A76A-9E32-E429-A80ECF896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078B58-4D44-7B5C-9779-C37726EB11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98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EBE402-3E09-B2EF-817B-4EDCB51CC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5F21CB-F0C8-5C1D-67E3-0BA33B2DEF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85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A86205-5467-7F6C-1136-F1F02A7EC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F93D45-48C6-30F5-CC8F-BD36C22279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21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2B3D6F-58E2-106E-4B2C-A6EABA4E0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B08C91-C4E3-165E-5E1E-F740E88EA1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39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E28450-4172-7C0F-2948-2F9F78C55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DBA710-A9EE-3A4F-0745-4AFBC85C92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4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6FCAAC-8967-B492-3E90-918F08B9B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E0D6BD-3A42-76F6-F8AC-C17E9D0277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96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6AB328-B645-B926-33ED-860B19C53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9CE3E3-2176-22DD-6A80-925D3B7128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99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6BAF4E-2020-B11C-AD91-26C956F05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622EC-9B1C-F8FD-1F1C-6ABD87FD9C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51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274241-8CC5-A9BA-3833-87DEEFFDE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981F78-DC1B-7CCE-4275-C26719037C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2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77D259-DC8F-B10E-E881-57DA9D875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150878-2503-2468-08F4-E69773FC95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17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46755C-8DFB-5D40-773C-1B85793CC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EC9AB5-F219-9776-D553-6FDA8BEB43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23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4FBDA4-92CB-F463-E2AD-32FD8F6EB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1DE828-4C8C-8ECC-1CB3-D976B52B62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94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0F6FC6-C3AC-8097-AAF4-99BA6D9EB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4A6757-791E-C979-4046-800DADD8E4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79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3245C1-5ED7-1226-3140-2CE8E8B4B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36FA76-1ED7-66A1-F400-E0D5D09C39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59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9FBE26-19F5-F905-89E4-2097256A6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FC5E45-0780-A9FA-E8B1-694B9CAD6B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91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62CBED-4495-A0C9-1D65-FDE5D19A3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72DB18-DF68-5A6A-A67A-7E25BEB30E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141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AA7B99-3516-63B7-2E74-E538C0B4E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DCE993-8275-6985-9518-40DF877731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78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074414-7119-D902-FDB9-5836C433B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FD282C-2A00-A3CE-CA53-3986882033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24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98FD3D-E07D-3967-BE89-ADB3EC06E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2E34AF-966F-92AF-C02F-0E176CDF67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018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155D60-73CF-833D-45D7-FB5094EC4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B59FC1-BCBC-F26A-9243-BE59968DBC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18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219903-204A-3388-27B6-DC67013AD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1F14EF-C7A2-C565-5B4A-DA60444E2E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20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4EBD4C-33D8-5762-9F4F-F8DFAF272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ABBFB1-4317-81B1-59BE-A5FEF79642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81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FD10B5-78EF-29EE-BDF6-8B13AD8E9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5A3663-64FB-781D-940A-C090547AE8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77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25BC19-7FFF-5F19-EF7A-B4B26BCF7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4AEFDA-9BB6-F1D2-6C5C-925DA90CDD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03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4C1EC9-05A6-CDD6-E306-541163AD8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5A6EAF-82F3-CF19-5038-FC54A162D4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5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7A86D1-E91E-6E4B-7295-A6213F538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8345EA-931E-40BD-0147-0EA5D8FD05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08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FCF81A-91FA-590F-7D25-A66D39C74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529F1A-B934-E6EF-E4ED-1525D221E7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93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6DFE21-FD6C-2C21-F315-7BF768263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179630-4E09-3B74-42C4-54A8527E55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07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0C0933-68FF-3AF9-F598-14B07BFD0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C00862-8F81-3112-F61C-8610FC28C5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7293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2026-07-28T15:38:09Z</dcterms:created>
  <dcterms:modified xsi:type="dcterms:W3CDTF">2026-07-28T15:38:09Z</dcterms:modified>
</cp:coreProperties>
</file>