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A875BD-43D2-D3E5-D72D-4A85BF3BA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ar-DZ" sz="4400" dirty="0">
                <a:solidFill>
                  <a:srgbClr val="FF0066"/>
                </a:solidFill>
                <a:latin typeface="Aharoni" panose="02010803020104030203" pitchFamily="2" charset="-79"/>
              </a:rPr>
              <a:t>أعلم الطلاب أن حلقة النقاش ليم الثلاثاء 11/10/2022 لمدخل الاقتصاد صف تكون على الساعة </a:t>
            </a:r>
            <a:r>
              <a:rPr lang="ar-DZ" sz="4400" dirty="0">
                <a:solidFill>
                  <a:srgbClr val="FF0066"/>
                </a:solidFill>
                <a:highlight>
                  <a:srgbClr val="FFFF00"/>
                </a:highlight>
                <a:latin typeface="Aharoni" panose="02010803020104030203" pitchFamily="2" charset="-79"/>
              </a:rPr>
              <a:t>7:30</a:t>
            </a:r>
            <a:r>
              <a:rPr lang="fr-FR" sz="4400" dirty="0">
                <a:solidFill>
                  <a:srgbClr val="FF0066"/>
                </a:solidFill>
                <a:highlight>
                  <a:srgbClr val="FF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pm </a:t>
            </a:r>
            <a:r>
              <a:rPr lang="ar-DZ" sz="4400" dirty="0">
                <a:solidFill>
                  <a:srgbClr val="FF0066"/>
                </a:solidFill>
                <a:latin typeface="Aharoni" panose="02010803020104030203" pitchFamily="2" charset="-79"/>
              </a:rPr>
              <a:t>بتوقيت مكة المكرمة </a:t>
            </a:r>
            <a:endParaRPr lang="fr-FR" sz="4400" dirty="0">
              <a:solidFill>
                <a:srgbClr val="FF006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 rtl="1">
              <a:buNone/>
            </a:pPr>
            <a:r>
              <a:rPr lang="ar-DZ" sz="4400" dirty="0">
                <a:solidFill>
                  <a:srgbClr val="FF0066"/>
                </a:solidFill>
                <a:latin typeface="Aharoni" panose="02010803020104030203" pitchFamily="2" charset="-79"/>
              </a:rPr>
              <a:t>  الدكتورة مريم </a:t>
            </a:r>
            <a:r>
              <a:rPr lang="ar-DZ" sz="4400" dirty="0" err="1">
                <a:solidFill>
                  <a:srgbClr val="FF0066"/>
                </a:solidFill>
                <a:latin typeface="Aharoni" panose="02010803020104030203" pitchFamily="2" charset="-79"/>
              </a:rPr>
              <a:t>الزرقي</a:t>
            </a:r>
            <a:endParaRPr lang="fr-FR" sz="4400" dirty="0">
              <a:solidFill>
                <a:srgbClr val="FF006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r" rtl="1">
              <a:buNone/>
            </a:pPr>
            <a:endParaRPr lang="fr-FR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C13D36FC-83E7-16BC-913D-8D768164A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640" y="745300"/>
            <a:ext cx="8610600" cy="1293812"/>
          </a:xfrm>
        </p:spPr>
        <p:txBody>
          <a:bodyPr/>
          <a:lstStyle/>
          <a:p>
            <a:r>
              <a:rPr lang="ar-DZ" b="1" dirty="0">
                <a:solidFill>
                  <a:srgbClr val="FF0066"/>
                </a:solidFill>
                <a:highlight>
                  <a:srgbClr val="FFFF00"/>
                </a:highlight>
              </a:rPr>
              <a:t>تنويه بخصوص حلقة النقاش ليوم 11/10/2022</a:t>
            </a:r>
            <a:endParaRPr lang="fr-FR" b="1" dirty="0">
              <a:solidFill>
                <a:srgbClr val="FF0066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032414922"/>
      </p:ext>
    </p:extLst>
  </p:cSld>
  <p:clrMapOvr>
    <a:masterClrMapping/>
  </p:clrMapOvr>
</p:sld>
</file>

<file path=ppt/theme/theme1.xml><?xml version="1.0" encoding="utf-8"?>
<a:theme xmlns:a="http://schemas.openxmlformats.org/drawingml/2006/main" name="Traînée de condensatio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TM04033937[[fn=Traînée de condensation]]</Template>
  <TotalTime>1</TotalTime>
  <Words>29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Aharoni</vt:lpstr>
      <vt:lpstr>Arial</vt:lpstr>
      <vt:lpstr>Century Gothic</vt:lpstr>
      <vt:lpstr>Traînée de condensation</vt:lpstr>
      <vt:lpstr>تنويه بخصوص حلقة النقاش ليوم 11/10/2022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تنويه بخصوص حلقة النقاش ليوم 11/10/2022</dc:title>
  <dc:creator>Myriam</dc:creator>
  <cp:lastModifiedBy>Myriam</cp:lastModifiedBy>
  <cp:revision>1</cp:revision>
  <dcterms:created xsi:type="dcterms:W3CDTF">2022-10-11T11:33:47Z</dcterms:created>
  <dcterms:modified xsi:type="dcterms:W3CDTF">2022-10-11T11:35:43Z</dcterms:modified>
</cp:coreProperties>
</file>