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4FBD6-1468-366C-E38E-DC3EF8D5C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84FA5E-1F12-CAAE-27D5-842CD679C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BBDB-4A06-46B6-B8C5-2E06808F9824}" type="datetimeFigureOut">
              <a:rPr lang="en-CA" smtClean="0"/>
              <a:t>2025-08-04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0B827B-19BE-0A19-8AE9-35129CBA6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3C9C1D-1860-087C-7C06-C569BB1FA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36CF1-E634-45C2-B70C-83E87FF2F7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6559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8C6BE9-9B02-1A49-973B-F043D0A68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313BBE-5D85-10EF-30F7-36632BB80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1AD66-2B08-1911-49C2-EEF1B2C1A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56BBDB-4A06-46B6-B8C5-2E06808F9824}" type="datetimeFigureOut">
              <a:rPr lang="en-CA" smtClean="0"/>
              <a:t>2025-08-04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256D1-7985-5920-837E-21E1ADDB5B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36BA92-C7F4-7C43-E14C-A5F04088C5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136CF1-E634-45C2-B70C-83E87FF2F73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6612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FF552B-3A1A-62AC-D8F5-4EADD9F43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F843EC-FE3E-41CF-EBDC-9797BF7A8D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15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65F025-0694-8059-9757-559CB24DE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EA8C0-87A4-591F-FA33-E8E6782BAC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E36BB1-941F-478F-E03B-CD8FE48B5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648E6-C398-68B7-19EE-EECB7E222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9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E3414-D550-1E2F-5E09-36E6BE329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FD2F4-BF86-0F56-2444-5AEF775502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6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79129B-9B87-880A-B3F5-6F296B1E2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D9B544-E6CA-5820-1062-76714D55C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95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20BE2C-32E7-214B-38D3-5A0CECA1A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1913F5-27E7-0AE9-5295-CFA725D963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8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005B4D-FB5B-1A57-C432-C9A0619BD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4261E-1B1A-FEC6-AEE3-AA67EB2194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30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D1C67D-BCE2-6DF6-76FC-129A5DF8E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3554E-8A30-8331-781F-A627682CB1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99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36E68-4077-C6B3-2A8A-373D3B462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36A31-3453-890E-2D40-439C43BEB4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48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03B462-D902-1CA6-AABD-DD932C86E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94C8F4-FF79-6779-097F-F2FED47592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69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19A399-6903-B988-947F-02C52FEF0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A31D9B-8545-63FA-D464-91D7841660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39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42B15-E949-BEED-9E2C-19411EC34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3BFD17-B400-BD92-114F-516BAEED4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79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80BFC-8072-7312-2D7D-F4494A2CF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36DF6-FC39-9005-1004-BEDB9FEB0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4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54CEC3-1DFD-9A73-E097-AD405F033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866CE5-767D-9CCB-9BBB-865654F88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90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BFA896-42DB-E47D-8591-32C82FE82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25D73-97D1-9D33-9EAE-AC2F0405A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1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8E1A0A-6052-17B0-A4CF-2BCD9657B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B9FD4-8ECF-EA1B-A786-E454486CE5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353538-5823-0BD7-AC62-741F3A934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8D038-8F4B-E119-A37C-32CA2FBE1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3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DB0B5D-57F1-349D-AB46-87C194FF3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95FFCD-1265-2717-7F3F-4F1E11D96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73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FBF398-462C-C8B4-8BFF-6E3B75ECD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1D4E73-997F-ECFF-F3E5-F023A5F601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9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84DD3-10F8-E229-D67D-ACC453C0B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0BF3D-4F4B-66DD-62D0-AC9A43AFF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27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10BE9-FCBC-4131-B7A3-AA4E87C27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73A1F-1EB1-052D-2327-E86E34D6B5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77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AE1094-C840-059A-5A15-A6E9F5EB8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941C3-DAA9-80EC-AF80-ABE6B17A3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0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F0D5DC-F5A0-3D1B-C897-7B14E02F8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869E1-323D-AF30-DA68-F9A10C204D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5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F70B4-598C-05DD-FCAD-C6A4CCD40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8FCE1F-AF5A-B419-7DF0-D3DCF9DC14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1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AFF72-DC1B-6544-DC1A-276D6A279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98DA8A-1973-40A2-23EB-2721890881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0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0574AD-5156-E1BB-00B2-FCBC8F82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BED828-8A3E-A757-617C-1AB6CC7333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0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E6985-2E93-6019-353B-8F66AAE23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78D23-41E7-FC00-FAD4-584EEC7B5C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40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80F346-014E-3173-8020-C3EB83BCF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88D9FE-AC60-4F0C-CDA9-22EFB83986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35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C2433C-444F-7276-A46A-D889F5814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FE63B-2613-05AC-1C57-0BCC7655EE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7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6E16E-BFE1-EA1A-AB45-BBB1CBE2C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0394F-8D9A-1A11-E9B0-81874F408A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898BB5-1062-B543-0CB1-AE139FF42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23A533-89E0-E4D9-2454-DE829BA03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1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54E16A-8E21-4B0C-D6CB-50A572AF9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5346D-20EE-3A6F-28E5-5E6E524BCC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8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8FEF18-FEEB-AB6B-C724-857D13F79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3934A-E149-DC25-1958-9E74F5DF99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8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ABC94-531C-CDD8-196B-ECBF5DDE6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3AFCD8-3698-97EB-053C-2E1C90A92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BA1269-A698-199F-A5CA-674F8CD0F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CBA21-159E-B65D-25B5-9D8276AF88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12A549-5A7E-7588-F6EE-B63B9001A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52CA3-1FE4-8046-4D44-EAA181E861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17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AA7AE-2350-B35B-8B1C-C64DA0FF4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3704A-7FFC-CE28-2D6C-9DFF20F630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70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95922F-7230-80A1-4EBA-E5F1D8E9A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59269-E7EA-4C00-8B6A-2466F2A00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28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ACD1CE-E4B3-E762-80FF-6D9CA14F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7C64D-F35E-C008-F2EF-F5E31582D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21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6A4A35-AA1F-6854-E605-C4EF403BE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584BF-57AE-E67C-8450-4C0C1CA9DD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11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4BB99D-3E76-1D4E-BE7C-A4E0AEF0B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CF94D-1743-6326-4E12-9FC38B42EB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4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F228B-B4C6-2E2F-E90B-6C9D2D697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187C1-78C0-27DF-38A3-1A161E61A7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5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AD4C8-D0ED-145C-E5E5-EB8A5F7F1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0A3812-CD87-94EF-0875-4B42B4BB43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6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5086AB-228F-1E1B-2EEE-15BBDF181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63A487-58F7-E932-A933-66066400C4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9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D9ABCD-902A-E489-31A9-2CC7F9ED8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C3C877-F4BF-D2F3-D7CC-F33742F3AC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4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E2BCFC-AD0C-F453-D015-8BC511A68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72790-A7B2-2237-9EF0-D85AA07E5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1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3E002-506F-1BBF-4198-CE7DDE4D0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7C60D6-550A-DFB7-F0CE-162DCDAC0D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91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ED674-E92B-B772-E4EC-12AF5384D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F66FF-59D7-6F84-E3B9-5C2D5669E0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802853-72A6-FD31-96E4-196A80552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2728D-361F-19E7-0E6E-972FB62E3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8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E56170-8850-66A9-A769-ED3D761D2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946BC-D5ED-6584-30DE-A997BB79E5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35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F831F-8CF4-C251-DB0C-CC52CC09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A7511-0C57-ADD4-154D-47B85177BE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1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461506-C3EF-B96F-9050-78BB11AB3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9E704-6B4B-010E-FF5A-67015FBFA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7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92ECE-8E0F-5C58-CB4E-360D59E21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D55D1-B71C-E85B-4672-B7E4AFC51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2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7CF563-DE2C-3D9B-DE0F-7552F90B8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D74857-DB1C-4864-62C7-1087395A0E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7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22323-9278-C7E6-9AAE-4EEDEB4AA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58386-16EA-D2D7-2FDA-A843AB737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8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100A1C-3E56-FC85-4465-66BA78985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EB658-F3BD-D243-C590-2C084B4E05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6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5AEC12-6F91-2AD3-2FCD-77DEBD81E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0A286B-6026-BAC8-3F2F-74C993DA54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12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2025-08-05T03:03:53Z</dcterms:created>
  <dcterms:modified xsi:type="dcterms:W3CDTF">2025-08-05T03:03:53Z</dcterms:modified>
</cp:coreProperties>
</file>