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809AA-2C83-59F0-F5F2-D278ED908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44ECFA-E8C9-143F-5E1E-588F42DCA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12F7-5E6E-470B-9ECB-5C80172285F9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5BE1E1-B505-7410-16E7-80DCC3041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72EC2-C169-2833-943B-D2F941AB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0CE82-12FC-4126-9C97-AC5F36188E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105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1130EC-56CC-4309-C15B-8D37C390E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7B2B2-27F6-4651-4A1D-DF1966355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BA74A-F5BA-2652-47D0-9A3618325A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612F7-5E6E-470B-9ECB-5C80172285F9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263A3-A7E8-1F19-B352-91CD29F171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7EE9B-4414-CA62-A09D-017B642900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0CE82-12FC-4126-9C97-AC5F36188E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12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E3334-D35F-1F49-ADBE-EC91E0EB8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77232-F2EC-684A-7CDF-24FCFD4C4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783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301332-6BFF-698C-AACE-686408573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568BC-0817-E294-8D3F-E1E137A956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53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CD5BFD-7BB1-1311-2884-D48579965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Coping with change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4FF904-5C61-4169-FA05-F8E019313C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32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64825-27E4-D0A6-511F-91DA7E40A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Sources of change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CB4AE-6D2B-A5C3-C6F0-8AC5A8369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148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E4D8C-6A82-C796-1604-9F5C36745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Cost of change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8E3357-5DF8-EC16-1A00-60ED1111F7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14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F5E751-A5F5-A552-D388-6809F3644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Reducing the costs of rework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DED47-D9EA-94F2-4A0B-248E5773B4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228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ECAA2-1B68-ECE5-809B-F1C6E527D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Change avoidance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7F35BB-2967-4C7D-3AF0-946CB400D1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49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2FB41-AD80-138B-E020-18F33AFD1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Change tolerance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58202-A9D2-402F-69F6-746A96126B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97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E9BCB-9AA3-8EC1-0484-8247130E0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prototyping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57A7D7-9E60-3353-E3BA-09CEAAFC9D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421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BDEA36-3E6F-AD01-687E-19A8794D2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prototyping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17B90B-0621-59AF-F17D-3D0B6AD90D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61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AC6970-7E53-BD6B-5F71-A5CF46AA4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Benefits of prototyping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D82024-21E6-5323-242B-5AB8F2EEB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1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B4A237-F8E4-FF96-0544-6F23B401C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process of prototype </a:t>
            </a:r>
            <a:br>
              <a:rPr lang="en-GB"/>
            </a:br>
            <a:r>
              <a:rPr lang="en-GB"/>
              <a:t>development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11AC99-048B-C37F-E063-2F3C2F048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714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D75E1-8067-9C09-52DE-239F5727B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Prototype development features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8EAC1F-9C44-50BE-CEDE-8AB06FE2D5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F9C58D-696A-DB48-B50A-269D2C17F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Prototype development features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1F560E-A297-5A0B-08B3-6F0922996A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926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0658F1-7D98-1152-900B-72F956C68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Prototype development features 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11491-CF10-043C-44C7-F71945B2C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2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DD0D95-E071-0E56-AC54-568189270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Prototype development features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A4225-A235-8911-2B27-48C17BC7E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870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8FF38-F125-5D9A-8ECC-EB75981E8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B7C430-BE12-F20A-0FA7-A9ED65E88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387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EDE63C-9FD9-C170-3861-3782F468F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Throw-away prototypes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72DB81-CF93-2DAB-B649-AC0EF4E964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724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EA3CE9-0F94-58D5-48F8-49FE2FCA9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Prototypes should be </a:t>
            </a:r>
            <a:br>
              <a:rPr lang="en-US"/>
            </a:br>
            <a:r>
              <a:rPr lang="en-US"/>
              <a:t>discarded?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49C0D-3427-E883-4056-1409966268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4538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0773DA-FC91-787E-072B-2EF7233B0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Prototypes should be </a:t>
            </a:r>
            <a:br>
              <a:rPr lang="en-US"/>
            </a:br>
            <a:r>
              <a:rPr lang="en-US"/>
              <a:t>discarded?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735B0-C9FF-40B0-1B32-F2D74DF736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746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544E1-D5AB-213B-89C7-AB527F21C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Prototypes should be </a:t>
            </a:r>
            <a:br>
              <a:rPr lang="en-US"/>
            </a:br>
            <a:r>
              <a:rPr lang="en-US"/>
              <a:t>discarded?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971244-DC12-7D4F-41E2-B0A6A95190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580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01EB51-1587-ED19-BAE5-ACBC0FC8D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Prototypes should be </a:t>
            </a:r>
            <a:br>
              <a:rPr lang="en-US"/>
            </a:br>
            <a:r>
              <a:rPr lang="en-US"/>
              <a:t>discarded?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D17BD-9F0F-CA2B-EF5D-D409076BAC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504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BEA494-7BEF-604C-D4BB-563DA6F8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5275C6-F255-DFE2-62D4-4C94CB98A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782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815235-99BD-D545-C5F7-D3F8607BE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2E7774-983A-121D-B46D-4304EF319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72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60CF76-1412-950F-F026-34CC05B2D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144794-E327-DA88-6623-0CDF2B48B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130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315A0D-A713-40D0-BA16-E8F950226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development and </a:t>
            </a:r>
            <a:br>
              <a:rPr lang="en-US"/>
            </a:br>
            <a:r>
              <a:rPr lang="en-US"/>
              <a:t>delivery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7B4501-B27E-361B-3921-5F523A56B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085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4F27A-00B8-9298-AA3C-7181C702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development and </a:t>
            </a:r>
            <a:br>
              <a:rPr lang="en-US"/>
            </a:br>
            <a:r>
              <a:rPr lang="en-US"/>
              <a:t>delivery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F774CF-8DB8-6CA2-D325-7A7397F9F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0159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1024F2-A197-A40C-B3F8-DBB7E151B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BEAB7A-26B1-2CD8-C4AB-E5408F9F0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190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CEDEF-66E8-5CFA-85D0-C6F15CDCC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 advantages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9160F-BC36-7334-452C-25AA6C2F54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5732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4B427-C5C0-5653-2BC6-76A5BC4D2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 advantages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C6FA1-25C4-4033-9881-9C70C2FA0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467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160CBE-0657-96B3-EF43-5A1A77380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 advantages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09A2C-046F-4F35-9565-6F7361149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517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91BB4F-0AFD-6BFD-B373-928736F56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delivery advantages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BEE8D7-11E4-8530-513C-C9D5A89B1A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64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FDE91-BFB3-7B44-15F9-81DCB444F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delivery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77711-E809-33E8-7973-3843459962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139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5142E5-D05D-E846-5B97-EF22026AD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delivery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18BE9E-2965-58F3-CB2D-C5D02249B7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498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00ACAB-0955-3A5E-22D8-F973E66C4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Boehm’s spiral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0FCEB6-E557-4082-FEAB-D0EEE807BA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014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5592A-2178-BED5-2277-5CE761981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Boehm’s spiral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9EA3E7-7EF2-7B39-DC9C-CDD584A717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11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485CFE-D0CE-5A66-765D-7144B2409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Spiral model sectors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508C9-11F2-F251-8BD7-AE17BC5266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184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E4A559-CFC1-1626-3EFD-902440DC3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Spiral model sectors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4E803-6D43-69C9-4754-7D39F3D79D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314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DF6A5-16C8-329E-95E0-57D6ABC84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Spiral model sectors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D4970F-84E2-38BE-EABA-2DE1892AC5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536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75A314-B0AE-7F08-A47D-62FB89FC7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Spiral model sectors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2E3BA-7BFB-9134-75BA-DDB14A23D5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5442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BF695-99AC-6D5F-6D5C-46F4CD4FD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risks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C52D06-4371-4189-3968-4B51BDDB5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416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0BD25-6A7B-90C9-4F06-AECDDB728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Spiral model usage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B4957-041D-D185-9B61-E48EA55128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2920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9B0E93-B40D-B446-F720-38A9C3FEE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B4F27-6D83-FE14-ABFF-39A73199B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604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FE88B9-C9CC-C228-B01B-298EB2203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EC5FF8-0BAB-B821-B138-2CA3CD6B0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92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Widescreen</PresentationFormat>
  <Paragraphs>40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Coping with change</vt:lpstr>
      <vt:lpstr>Sources of change</vt:lpstr>
      <vt:lpstr>Cost of change</vt:lpstr>
      <vt:lpstr>Reducing the costs of rework</vt:lpstr>
      <vt:lpstr>Change avoidance</vt:lpstr>
      <vt:lpstr>Change tolerance </vt:lpstr>
      <vt:lpstr>Software prototyping</vt:lpstr>
      <vt:lpstr>Software prototyping</vt:lpstr>
      <vt:lpstr>Benefits of prototyping</vt:lpstr>
      <vt:lpstr>The process of prototype  development</vt:lpstr>
      <vt:lpstr>Prototype development features </vt:lpstr>
      <vt:lpstr>Prototype development features </vt:lpstr>
      <vt:lpstr>Prototype development features </vt:lpstr>
      <vt:lpstr>Prototype development features </vt:lpstr>
      <vt:lpstr>Question?</vt:lpstr>
      <vt:lpstr>Throw-away prototypes</vt:lpstr>
      <vt:lpstr>Why Prototypes should be  discarded?</vt:lpstr>
      <vt:lpstr>Why Prototypes should be  discarded?</vt:lpstr>
      <vt:lpstr>Why Prototypes should be  discarded?</vt:lpstr>
      <vt:lpstr>Why Prototypes should be  discarded?</vt:lpstr>
      <vt:lpstr>Incremental delivery</vt:lpstr>
      <vt:lpstr>Incremental delivery</vt:lpstr>
      <vt:lpstr>Incremental delivery</vt:lpstr>
      <vt:lpstr>Incremental development and  delivery</vt:lpstr>
      <vt:lpstr>Incremental development and  delivery</vt:lpstr>
      <vt:lpstr>Incremental delivery </vt:lpstr>
      <vt:lpstr>Incremental delivery advantages</vt:lpstr>
      <vt:lpstr>Incremental delivery advantages</vt:lpstr>
      <vt:lpstr>Incremental delivery advantages</vt:lpstr>
      <vt:lpstr>Incremental delivery advantages</vt:lpstr>
      <vt:lpstr>Incremental delivery problems</vt:lpstr>
      <vt:lpstr>Incremental delivery problems</vt:lpstr>
      <vt:lpstr>Boehm’s spiral model</vt:lpstr>
      <vt:lpstr>Boehm’s spiral model</vt:lpstr>
      <vt:lpstr>Spiral model sectors</vt:lpstr>
      <vt:lpstr>Spiral model sectors</vt:lpstr>
      <vt:lpstr>Spiral model sectors</vt:lpstr>
      <vt:lpstr>Spiral model sectors</vt:lpstr>
      <vt:lpstr>Examples of risks</vt:lpstr>
      <vt:lpstr>Spiral model usage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2026-09-30T17:13:20Z</dcterms:created>
  <dcterms:modified xsi:type="dcterms:W3CDTF">2026-09-30T17:13:20Z</dcterms:modified>
</cp:coreProperties>
</file>